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notesSlides/notesSlide17.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drawings/drawing2.xml" ContentType="application/vnd.openxmlformats-officedocument.drawingml.chartshapes+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03"/>
  </p:notesMasterIdLst>
  <p:sldIdLst>
    <p:sldId id="256" r:id="rId2"/>
    <p:sldId id="1005" r:id="rId3"/>
    <p:sldId id="999" r:id="rId4"/>
    <p:sldId id="521" r:id="rId5"/>
    <p:sldId id="522" r:id="rId6"/>
    <p:sldId id="882" r:id="rId7"/>
    <p:sldId id="1008" r:id="rId8"/>
    <p:sldId id="980" r:id="rId9"/>
    <p:sldId id="966" r:id="rId10"/>
    <p:sldId id="977" r:id="rId11"/>
    <p:sldId id="975" r:id="rId12"/>
    <p:sldId id="1006" r:id="rId13"/>
    <p:sldId id="287" r:id="rId14"/>
    <p:sldId id="570" r:id="rId15"/>
    <p:sldId id="263" r:id="rId16"/>
    <p:sldId id="566" r:id="rId17"/>
    <p:sldId id="1023" r:id="rId18"/>
    <p:sldId id="258" r:id="rId19"/>
    <p:sldId id="264" r:id="rId20"/>
    <p:sldId id="265" r:id="rId21"/>
    <p:sldId id="1004" r:id="rId22"/>
    <p:sldId id="274" r:id="rId23"/>
    <p:sldId id="353" r:id="rId24"/>
    <p:sldId id="1032" r:id="rId25"/>
    <p:sldId id="315" r:id="rId26"/>
    <p:sldId id="1033" r:id="rId27"/>
    <p:sldId id="324" r:id="rId28"/>
    <p:sldId id="1034" r:id="rId29"/>
    <p:sldId id="1027" r:id="rId30"/>
    <p:sldId id="974" r:id="rId31"/>
    <p:sldId id="1030" r:id="rId32"/>
    <p:sldId id="1010" r:id="rId33"/>
    <p:sldId id="1011" r:id="rId34"/>
    <p:sldId id="302" r:id="rId35"/>
    <p:sldId id="900" r:id="rId36"/>
    <p:sldId id="1013" r:id="rId37"/>
    <p:sldId id="261" r:id="rId38"/>
    <p:sldId id="307" r:id="rId39"/>
    <p:sldId id="1015" r:id="rId40"/>
    <p:sldId id="1017" r:id="rId41"/>
    <p:sldId id="1012" r:id="rId42"/>
    <p:sldId id="1014" r:id="rId43"/>
    <p:sldId id="1040" r:id="rId44"/>
    <p:sldId id="1059" r:id="rId45"/>
    <p:sldId id="260" r:id="rId46"/>
    <p:sldId id="995" r:id="rId47"/>
    <p:sldId id="993" r:id="rId48"/>
    <p:sldId id="1060" r:id="rId49"/>
    <p:sldId id="527" r:id="rId50"/>
    <p:sldId id="768" r:id="rId51"/>
    <p:sldId id="860" r:id="rId52"/>
    <p:sldId id="295" r:id="rId53"/>
    <p:sldId id="994" r:id="rId54"/>
    <p:sldId id="755" r:id="rId55"/>
    <p:sldId id="417" r:id="rId56"/>
    <p:sldId id="699" r:id="rId57"/>
    <p:sldId id="862" r:id="rId58"/>
    <p:sldId id="344" r:id="rId59"/>
    <p:sldId id="781" r:id="rId60"/>
    <p:sldId id="782" r:id="rId61"/>
    <p:sldId id="788" r:id="rId62"/>
    <p:sldId id="784" r:id="rId63"/>
    <p:sldId id="780" r:id="rId64"/>
    <p:sldId id="982" r:id="rId65"/>
    <p:sldId id="1061" r:id="rId66"/>
    <p:sldId id="972" r:id="rId67"/>
    <p:sldId id="775" r:id="rId68"/>
    <p:sldId id="1056" r:id="rId69"/>
    <p:sldId id="279" r:id="rId70"/>
    <p:sldId id="401" r:id="rId71"/>
    <p:sldId id="314" r:id="rId72"/>
    <p:sldId id="934" r:id="rId73"/>
    <p:sldId id="1016" r:id="rId74"/>
    <p:sldId id="529" r:id="rId75"/>
    <p:sldId id="771" r:id="rId76"/>
    <p:sldId id="485" r:id="rId77"/>
    <p:sldId id="844" r:id="rId78"/>
    <p:sldId id="845" r:id="rId79"/>
    <p:sldId id="846" r:id="rId80"/>
    <p:sldId id="847" r:id="rId81"/>
    <p:sldId id="673" r:id="rId82"/>
    <p:sldId id="918" r:id="rId83"/>
    <p:sldId id="618" r:id="rId84"/>
    <p:sldId id="852" r:id="rId85"/>
    <p:sldId id="267" r:id="rId86"/>
    <p:sldId id="1020" r:id="rId87"/>
    <p:sldId id="970" r:id="rId88"/>
    <p:sldId id="1037" r:id="rId89"/>
    <p:sldId id="1038" r:id="rId90"/>
    <p:sldId id="1035" r:id="rId91"/>
    <p:sldId id="1036" r:id="rId92"/>
    <p:sldId id="407" r:id="rId93"/>
    <p:sldId id="983" r:id="rId94"/>
    <p:sldId id="952" r:id="rId95"/>
    <p:sldId id="1062" r:id="rId96"/>
    <p:sldId id="357" r:id="rId97"/>
    <p:sldId id="316" r:id="rId98"/>
    <p:sldId id="988" r:id="rId99"/>
    <p:sldId id="1100" r:id="rId100"/>
    <p:sldId id="277" r:id="rId101"/>
    <p:sldId id="929" r:id="rId10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919F1C-1E8D-4211-B252-5324433B7569}" v="3" dt="2026-05-10T10:16:13.9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p:cViewPr varScale="1">
        <p:scale>
          <a:sx n="63" d="100"/>
          <a:sy n="63" d="100"/>
        </p:scale>
        <p:origin x="804" y="76"/>
      </p:cViewPr>
      <p:guideLst/>
    </p:cSldViewPr>
  </p:slideViewPr>
  <p:notesTextViewPr>
    <p:cViewPr>
      <p:scale>
        <a:sx n="1" d="1"/>
        <a:sy n="1" d="1"/>
      </p:scale>
      <p:origin x="0" y="0"/>
    </p:cViewPr>
  </p:notesTextViewPr>
  <p:sorterViewPr>
    <p:cViewPr varScale="1">
      <p:scale>
        <a:sx n="1" d="1"/>
        <a:sy n="1" d="1"/>
      </p:scale>
      <p:origin x="0" y="-44632"/>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tableStyles" Target="tableStyle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notesMaster" Target="notesMasters/notesMaster1.xml"/><Relationship Id="rId108"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embeddings/oleObject1.bin"/><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oleObject" Target="../embeddings/oleObject2.bin"/><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6716982551247964"/>
          <c:y val="0.11042573068196987"/>
          <c:w val="0.7509147815040722"/>
          <c:h val="0.6238364695938432"/>
        </c:manualLayout>
      </c:layout>
      <c:scatterChart>
        <c:scatterStyle val="smoothMarker"/>
        <c:varyColors val="0"/>
        <c:ser>
          <c:idx val="1"/>
          <c:order val="0"/>
          <c:tx>
            <c:v>60</c:v>
          </c:tx>
          <c:trendline>
            <c:trendlineType val="linear"/>
            <c:forward val="20"/>
            <c:backward val="75"/>
            <c:dispRSqr val="0"/>
            <c:dispEq val="0"/>
          </c:trendline>
          <c:xVal>
            <c:numRef>
              <c:f>(Sheet1!$G$22:$G$29,Sheet1!$G$33:$G$37)</c:f>
              <c:numCache>
                <c:formatCode>General</c:formatCode>
                <c:ptCount val="13"/>
                <c:pt idx="0">
                  <c:v>268.62891295973122</c:v>
                </c:pt>
                <c:pt idx="1">
                  <c:v>272.06646760292716</c:v>
                </c:pt>
                <c:pt idx="2">
                  <c:v>276.19300747068388</c:v>
                </c:pt>
                <c:pt idx="3">
                  <c:v>280.99266039834896</c:v>
                </c:pt>
                <c:pt idx="4">
                  <c:v>286.79360855754135</c:v>
                </c:pt>
                <c:pt idx="5">
                  <c:v>294.23199689820694</c:v>
                </c:pt>
                <c:pt idx="6">
                  <c:v>302.1935328469151</c:v>
                </c:pt>
                <c:pt idx="7">
                  <c:v>311.60597796152643</c:v>
                </c:pt>
                <c:pt idx="8">
                  <c:v>328.1700520205523</c:v>
                </c:pt>
                <c:pt idx="9">
                  <c:v>346.86333292045111</c:v>
                </c:pt>
                <c:pt idx="10">
                  <c:v>373.06673646549439</c:v>
                </c:pt>
                <c:pt idx="11">
                  <c:v>412.30573345661196</c:v>
                </c:pt>
                <c:pt idx="12">
                  <c:v>471.69371787852663</c:v>
                </c:pt>
              </c:numCache>
            </c:numRef>
          </c:xVal>
          <c:yVal>
            <c:numRef>
              <c:f>(Sheet1!$H$22:$H$29,Sheet1!$H$33:$H$37)</c:f>
              <c:numCache>
                <c:formatCode>General</c:formatCode>
                <c:ptCount val="13"/>
                <c:pt idx="0">
                  <c:v>1.1826131657632077E-3</c:v>
                </c:pt>
                <c:pt idx="1">
                  <c:v>1.4831184275037762E-3</c:v>
                </c:pt>
                <c:pt idx="2">
                  <c:v>1.7803781917513429E-3</c:v>
                </c:pt>
                <c:pt idx="3">
                  <c:v>2.0707899776172076E-3</c:v>
                </c:pt>
                <c:pt idx="4">
                  <c:v>2.502794574894193E-3</c:v>
                </c:pt>
                <c:pt idx="5">
                  <c:v>3.209261223179874E-3</c:v>
                </c:pt>
                <c:pt idx="6">
                  <c:v>3.4349710484266613E-3</c:v>
                </c:pt>
                <c:pt idx="7">
                  <c:v>4.0609596781184844E-3</c:v>
                </c:pt>
                <c:pt idx="8">
                  <c:v>6.1802420504222027E-3</c:v>
                </c:pt>
                <c:pt idx="9">
                  <c:v>8.0651370671358958E-3</c:v>
                </c:pt>
                <c:pt idx="10">
                  <c:v>1.1305347752913465E-2</c:v>
                </c:pt>
                <c:pt idx="11">
                  <c:v>1.6929499471224761E-2</c:v>
                </c:pt>
                <c:pt idx="12">
                  <c:v>2.5622694970911186E-2</c:v>
                </c:pt>
              </c:numCache>
            </c:numRef>
          </c:yVal>
          <c:smooth val="1"/>
          <c:extLst>
            <c:ext xmlns:c16="http://schemas.microsoft.com/office/drawing/2014/chart" uri="{C3380CC4-5D6E-409C-BE32-E72D297353CC}">
              <c16:uniqueId val="{00000001-F650-45FC-87FA-A0B197DB202D}"/>
            </c:ext>
          </c:extLst>
        </c:ser>
        <c:ser>
          <c:idx val="0"/>
          <c:order val="1"/>
          <c:tx>
            <c:v>60</c:v>
          </c:tx>
          <c:xVal>
            <c:numRef>
              <c:f>(Sheet1!$G$18,Sheet1!$G$19,Sheet1!$G$21,Sheet1!$G$22)</c:f>
              <c:numCache>
                <c:formatCode>General</c:formatCode>
                <c:ptCount val="4"/>
                <c:pt idx="0">
                  <c:v>255.61352695962347</c:v>
                </c:pt>
                <c:pt idx="1">
                  <c:v>260.29999842368329</c:v>
                </c:pt>
                <c:pt idx="2">
                  <c:v>265.88786591744201</c:v>
                </c:pt>
                <c:pt idx="3">
                  <c:v>268.62891295973122</c:v>
                </c:pt>
              </c:numCache>
            </c:numRef>
          </c:xVal>
          <c:yVal>
            <c:numRef>
              <c:f>(Sheet1!$H$18,Sheet1!$H$19,Sheet1!$H$21,Sheet1!$H$22)</c:f>
              <c:numCache>
                <c:formatCode>General</c:formatCode>
                <c:ptCount val="4"/>
                <c:pt idx="0">
                  <c:v>5.3411503740649234E-3</c:v>
                </c:pt>
                <c:pt idx="1">
                  <c:v>2.0219583133246682E-3</c:v>
                </c:pt>
                <c:pt idx="2">
                  <c:v>1.3553822284096849E-3</c:v>
                </c:pt>
                <c:pt idx="3">
                  <c:v>1.1826131657632077E-3</c:v>
                </c:pt>
              </c:numCache>
            </c:numRef>
          </c:yVal>
          <c:smooth val="1"/>
          <c:extLst>
            <c:ext xmlns:c16="http://schemas.microsoft.com/office/drawing/2014/chart" uri="{C3380CC4-5D6E-409C-BE32-E72D297353CC}">
              <c16:uniqueId val="{00000002-F650-45FC-87FA-A0B197DB202D}"/>
            </c:ext>
          </c:extLst>
        </c:ser>
        <c:dLbls>
          <c:showLegendKey val="0"/>
          <c:showVal val="0"/>
          <c:showCatName val="0"/>
          <c:showSerName val="0"/>
          <c:showPercent val="0"/>
          <c:showBubbleSize val="0"/>
        </c:dLbls>
        <c:axId val="9857664"/>
        <c:axId val="9868032"/>
      </c:scatterChart>
      <c:valAx>
        <c:axId val="9857664"/>
        <c:scaling>
          <c:orientation val="minMax"/>
        </c:scaling>
        <c:delete val="0"/>
        <c:axPos val="b"/>
        <c:title>
          <c:tx>
            <c:rich>
              <a:bodyPr/>
              <a:lstStyle/>
              <a:p>
                <a:pPr>
                  <a:defRPr/>
                </a:pPr>
                <a:r>
                  <a:rPr lang="en-IN" sz="1000" dirty="0">
                    <a:latin typeface="Arial" pitchFamily="34" charset="0"/>
                    <a:cs typeface="Arial" pitchFamily="34" charset="0"/>
                  </a:rPr>
                  <a:t>Hydraulic Shear</a:t>
                </a:r>
                <a:r>
                  <a:rPr lang="en-IN" sz="1000" baseline="0" dirty="0">
                    <a:latin typeface="Arial" pitchFamily="34" charset="0"/>
                    <a:cs typeface="Arial" pitchFamily="34" charset="0"/>
                  </a:rPr>
                  <a:t> Stress (</a:t>
                </a:r>
                <a:r>
                  <a:rPr lang="az-Cyrl-AZ" sz="1000" baseline="0" dirty="0">
                    <a:latin typeface="Arial" pitchFamily="34" charset="0"/>
                    <a:cs typeface="Arial" pitchFamily="34" charset="0"/>
                  </a:rPr>
                  <a:t>Ԏ</a:t>
                </a:r>
                <a:r>
                  <a:rPr lang="en-US" sz="1000" baseline="-25000" dirty="0">
                    <a:latin typeface="Arial" pitchFamily="34" charset="0"/>
                    <a:cs typeface="Arial" pitchFamily="34" charset="0"/>
                  </a:rPr>
                  <a:t>t</a:t>
                </a:r>
                <a:r>
                  <a:rPr lang="en-IN" sz="1000" baseline="0" dirty="0">
                    <a:latin typeface="Arial" pitchFamily="34" charset="0"/>
                    <a:cs typeface="Arial" pitchFamily="34" charset="0"/>
                  </a:rPr>
                  <a:t>)  N/m</a:t>
                </a:r>
                <a:r>
                  <a:rPr lang="en-IN" sz="1000" baseline="30000" dirty="0">
                    <a:latin typeface="Arial" pitchFamily="34" charset="0"/>
                    <a:cs typeface="Arial" pitchFamily="34" charset="0"/>
                  </a:rPr>
                  <a:t>2</a:t>
                </a:r>
              </a:p>
            </c:rich>
          </c:tx>
          <c:layout>
            <c:manualLayout>
              <c:xMode val="edge"/>
              <c:yMode val="edge"/>
              <c:x val="0.26243469079897652"/>
              <c:y val="0.89587570621468993"/>
            </c:manualLayout>
          </c:layout>
          <c:overlay val="0"/>
        </c:title>
        <c:numFmt formatCode="General" sourceLinked="1"/>
        <c:majorTickMark val="out"/>
        <c:minorTickMark val="none"/>
        <c:tickLblPos val="nextTo"/>
        <c:crossAx val="9868032"/>
        <c:crosses val="autoZero"/>
        <c:crossBetween val="midCat"/>
        <c:majorUnit val="100"/>
        <c:minorUnit val="10"/>
      </c:valAx>
      <c:valAx>
        <c:axId val="9868032"/>
        <c:scaling>
          <c:orientation val="minMax"/>
          <c:min val="0"/>
        </c:scaling>
        <c:delete val="0"/>
        <c:axPos val="l"/>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r>
                  <a:rPr lang="en-US" sz="1000" b="1" dirty="0">
                    <a:latin typeface="Arial" pitchFamily="34" charset="0"/>
                    <a:cs typeface="Arial" pitchFamily="34" charset="0"/>
                  </a:rPr>
                  <a:t> Erosion Rate (Ԑ</a:t>
                </a:r>
                <a:r>
                  <a:rPr lang="en-US" sz="1000" b="1" baseline="-25000" dirty="0">
                    <a:latin typeface="Arial" pitchFamily="34" charset="0"/>
                    <a:cs typeface="Arial" pitchFamily="34" charset="0"/>
                  </a:rPr>
                  <a:t>t</a:t>
                </a:r>
                <a:r>
                  <a:rPr lang="en-US" sz="1000" b="1" dirty="0">
                    <a:latin typeface="Arial" pitchFamily="34" charset="0"/>
                    <a:cs typeface="Arial" pitchFamily="34" charset="0"/>
                  </a:rPr>
                  <a:t>)</a:t>
                </a:r>
                <a:r>
                  <a:rPr lang="en-US" sz="1000" b="1" baseline="0" dirty="0">
                    <a:latin typeface="Arial" pitchFamily="34" charset="0"/>
                    <a:cs typeface="Arial" pitchFamily="34" charset="0"/>
                  </a:rPr>
                  <a:t> (k</a:t>
                </a:r>
                <a:r>
                  <a:rPr lang="en-US" sz="1000" b="1" dirty="0">
                    <a:latin typeface="Arial" pitchFamily="34" charset="0"/>
                    <a:cs typeface="Arial" pitchFamily="34" charset="0"/>
                  </a:rPr>
                  <a:t>g/s/</a:t>
                </a:r>
                <a:r>
                  <a:rPr lang="en-IN" sz="1000" b="1" i="0" baseline="0" dirty="0">
                    <a:latin typeface="Arial" pitchFamily="34" charset="0"/>
                    <a:cs typeface="Arial" pitchFamily="34" charset="0"/>
                  </a:rPr>
                  <a:t>m</a:t>
                </a:r>
                <a:r>
                  <a:rPr lang="en-IN" sz="1000" b="1" i="0" baseline="30000" dirty="0">
                    <a:latin typeface="Arial" pitchFamily="34" charset="0"/>
                    <a:cs typeface="Arial" pitchFamily="34" charset="0"/>
                  </a:rPr>
                  <a:t>2</a:t>
                </a:r>
                <a:r>
                  <a:rPr lang="en-IN" sz="1000" b="1" i="0" baseline="0" dirty="0">
                    <a:latin typeface="Arial" pitchFamily="34" charset="0"/>
                    <a:cs typeface="Arial" pitchFamily="34" charset="0"/>
                  </a:rPr>
                  <a:t>)</a:t>
                </a:r>
                <a:endParaRPr lang="en-IN" sz="1000" b="1" i="0" baseline="30000" dirty="0">
                  <a:latin typeface="Arial" pitchFamily="34" charset="0"/>
                  <a:cs typeface="Arial" pitchFamily="34" charset="0"/>
                </a:endParaRPr>
              </a:p>
            </c:rich>
          </c:tx>
          <c:layout>
            <c:manualLayout>
              <c:xMode val="edge"/>
              <c:yMode val="edge"/>
              <c:x val="6.3074670948686804E-3"/>
              <c:y val="0.12364384536678688"/>
            </c:manualLayout>
          </c:layout>
          <c:overlay val="0"/>
        </c:title>
        <c:numFmt formatCode="General" sourceLinked="1"/>
        <c:majorTickMark val="out"/>
        <c:minorTickMark val="none"/>
        <c:tickLblPos val="nextTo"/>
        <c:crossAx val="9857664"/>
        <c:crosses val="autoZero"/>
        <c:crossBetween val="midCat"/>
      </c:valAx>
    </c:plotArea>
    <c:plotVisOnly val="1"/>
    <c:dispBlanksAs val="gap"/>
    <c:showDLblsOverMax val="0"/>
  </c:chart>
  <c:spPr>
    <a:ln>
      <a:solidFill>
        <a:sysClr val="windowText" lastClr="000000"/>
      </a:solidFill>
    </a:ln>
  </c:spPr>
  <c:externalData r:id="rId2">
    <c:autoUpdate val="0"/>
  </c:externalData>
  <c:userShapes r:id="rId3"/>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n-US" sz="1000" b="1" i="0" baseline="0" dirty="0">
                <a:effectLst/>
                <a:latin typeface="Arial" pitchFamily="34" charset="0"/>
                <a:cs typeface="Arial" pitchFamily="34" charset="0"/>
              </a:rPr>
              <a:t>Saturation Condition</a:t>
            </a:r>
          </a:p>
          <a:p>
            <a:pPr>
              <a:defRPr/>
            </a:pPr>
            <a:r>
              <a:rPr lang="en-US" sz="1000" b="1" i="0" baseline="0" dirty="0">
                <a:effectLst/>
                <a:latin typeface="Arial" pitchFamily="34" charset="0"/>
                <a:cs typeface="Arial" pitchFamily="34" charset="0"/>
              </a:rPr>
              <a:t>At Critical head</a:t>
            </a:r>
            <a:endParaRPr lang="en-US" sz="1000" dirty="0">
              <a:effectLst/>
              <a:latin typeface="Arial" pitchFamily="34" charset="0"/>
              <a:cs typeface="Arial" pitchFamily="34" charset="0"/>
            </a:endParaRPr>
          </a:p>
        </c:rich>
      </c:tx>
      <c:layout>
        <c:manualLayout>
          <c:xMode val="edge"/>
          <c:yMode val="edge"/>
          <c:x val="0.67589780091047946"/>
          <c:y val="5.4460089721986337E-3"/>
        </c:manualLayout>
      </c:layout>
      <c:overlay val="1"/>
      <c:spPr>
        <a:ln>
          <a:solidFill>
            <a:schemeClr val="tx1"/>
          </a:solidFill>
        </a:ln>
      </c:spPr>
    </c:title>
    <c:autoTitleDeleted val="0"/>
    <c:plotArea>
      <c:layout>
        <c:manualLayout>
          <c:layoutTarget val="inner"/>
          <c:xMode val="edge"/>
          <c:yMode val="edge"/>
          <c:x val="0.15407344907611573"/>
          <c:y val="0.12216897772171961"/>
          <c:w val="0.75142534060712762"/>
          <c:h val="0.77439837719400118"/>
        </c:manualLayout>
      </c:layout>
      <c:scatterChart>
        <c:scatterStyle val="lineMarker"/>
        <c:varyColors val="0"/>
        <c:ser>
          <c:idx val="2"/>
          <c:order val="0"/>
          <c:tx>
            <c:v>Saturation</c:v>
          </c:tx>
          <c:spPr>
            <a:ln w="28575">
              <a:noFill/>
            </a:ln>
          </c:spPr>
          <c:dPt>
            <c:idx val="0"/>
            <c:marker>
              <c:spPr>
                <a:solidFill>
                  <a:schemeClr val="accent1"/>
                </a:solidFill>
                <a:ln>
                  <a:solidFill>
                    <a:schemeClr val="accent1"/>
                  </a:solidFill>
                </a:ln>
              </c:spPr>
            </c:marker>
            <c:bubble3D val="0"/>
            <c:extLst>
              <c:ext xmlns:c16="http://schemas.microsoft.com/office/drawing/2014/chart" uri="{C3380CC4-5D6E-409C-BE32-E72D297353CC}">
                <c16:uniqueId val="{00000000-3749-4120-83D6-36F7FEC911E8}"/>
              </c:ext>
            </c:extLst>
          </c:dPt>
          <c:dPt>
            <c:idx val="1"/>
            <c:marker>
              <c:spPr>
                <a:solidFill>
                  <a:schemeClr val="accent1"/>
                </a:solidFill>
                <a:ln>
                  <a:solidFill>
                    <a:schemeClr val="accent1"/>
                  </a:solidFill>
                </a:ln>
              </c:spPr>
            </c:marker>
            <c:bubble3D val="0"/>
            <c:extLst>
              <c:ext xmlns:c16="http://schemas.microsoft.com/office/drawing/2014/chart" uri="{C3380CC4-5D6E-409C-BE32-E72D297353CC}">
                <c16:uniqueId val="{00000001-3749-4120-83D6-36F7FEC911E8}"/>
              </c:ext>
            </c:extLst>
          </c:dPt>
          <c:dPt>
            <c:idx val="2"/>
            <c:marker>
              <c:spPr>
                <a:solidFill>
                  <a:schemeClr val="accent1"/>
                </a:solidFill>
                <a:ln>
                  <a:solidFill>
                    <a:schemeClr val="accent1"/>
                  </a:solidFill>
                </a:ln>
              </c:spPr>
            </c:marker>
            <c:bubble3D val="0"/>
            <c:extLst>
              <c:ext xmlns:c16="http://schemas.microsoft.com/office/drawing/2014/chart" uri="{C3380CC4-5D6E-409C-BE32-E72D297353CC}">
                <c16:uniqueId val="{00000002-3749-4120-83D6-36F7FEC911E8}"/>
              </c:ext>
            </c:extLst>
          </c:dPt>
          <c:dPt>
            <c:idx val="3"/>
            <c:marker>
              <c:spPr>
                <a:solidFill>
                  <a:schemeClr val="accent1"/>
                </a:solidFill>
                <a:ln>
                  <a:solidFill>
                    <a:schemeClr val="accent1"/>
                  </a:solidFill>
                </a:ln>
              </c:spPr>
            </c:marker>
            <c:bubble3D val="0"/>
            <c:extLst>
              <c:ext xmlns:c16="http://schemas.microsoft.com/office/drawing/2014/chart" uri="{C3380CC4-5D6E-409C-BE32-E72D297353CC}">
                <c16:uniqueId val="{00000003-3749-4120-83D6-36F7FEC911E8}"/>
              </c:ext>
            </c:extLst>
          </c:dPt>
          <c:dPt>
            <c:idx val="4"/>
            <c:marker>
              <c:symbol val="triangle"/>
              <c:size val="7"/>
              <c:spPr>
                <a:solidFill>
                  <a:schemeClr val="accent1"/>
                </a:solidFill>
                <a:ln>
                  <a:solidFill>
                    <a:schemeClr val="accent1"/>
                  </a:solidFill>
                </a:ln>
              </c:spPr>
            </c:marker>
            <c:bubble3D val="0"/>
            <c:extLst>
              <c:ext xmlns:c16="http://schemas.microsoft.com/office/drawing/2014/chart" uri="{C3380CC4-5D6E-409C-BE32-E72D297353CC}">
                <c16:uniqueId val="{00000004-3749-4120-83D6-36F7FEC911E8}"/>
              </c:ext>
            </c:extLst>
          </c:dPt>
          <c:trendline>
            <c:spPr>
              <a:ln cap="rnd">
                <a:solidFill>
                  <a:schemeClr val="accent2"/>
                </a:solidFill>
              </a:ln>
            </c:spPr>
            <c:trendlineType val="linear"/>
            <c:dispRSqr val="0"/>
            <c:dispEq val="0"/>
          </c:trendline>
          <c:xVal>
            <c:numRef>
              <c:f>Sheet2!$C$5:$C$14</c:f>
              <c:numCache>
                <c:formatCode>General</c:formatCode>
                <c:ptCount val="10"/>
                <c:pt idx="0">
                  <c:v>23</c:v>
                </c:pt>
                <c:pt idx="1">
                  <c:v>21</c:v>
                </c:pt>
                <c:pt idx="2">
                  <c:v>19</c:v>
                </c:pt>
                <c:pt idx="3">
                  <c:v>16</c:v>
                </c:pt>
                <c:pt idx="4">
                  <c:v>15</c:v>
                </c:pt>
                <c:pt idx="5">
                  <c:v>12</c:v>
                </c:pt>
                <c:pt idx="6">
                  <c:v>15</c:v>
                </c:pt>
                <c:pt idx="7">
                  <c:v>16</c:v>
                </c:pt>
                <c:pt idx="8">
                  <c:v>13</c:v>
                </c:pt>
                <c:pt idx="9">
                  <c:v>9</c:v>
                </c:pt>
              </c:numCache>
            </c:numRef>
          </c:xVal>
          <c:yVal>
            <c:numRef>
              <c:f>Sheet2!$F$5:$F$14</c:f>
              <c:numCache>
                <c:formatCode>General</c:formatCode>
                <c:ptCount val="10"/>
                <c:pt idx="0">
                  <c:v>4.6399999999999997</c:v>
                </c:pt>
                <c:pt idx="1">
                  <c:v>4.26</c:v>
                </c:pt>
                <c:pt idx="2">
                  <c:v>4.18</c:v>
                </c:pt>
                <c:pt idx="3">
                  <c:v>4.0999999999999996</c:v>
                </c:pt>
                <c:pt idx="4">
                  <c:v>3.98</c:v>
                </c:pt>
                <c:pt idx="5">
                  <c:v>3.35</c:v>
                </c:pt>
                <c:pt idx="6">
                  <c:v>3.18</c:v>
                </c:pt>
                <c:pt idx="7">
                  <c:v>3.01</c:v>
                </c:pt>
                <c:pt idx="8">
                  <c:v>2.94</c:v>
                </c:pt>
                <c:pt idx="9">
                  <c:v>2.72</c:v>
                </c:pt>
              </c:numCache>
            </c:numRef>
          </c:yVal>
          <c:smooth val="0"/>
          <c:extLst>
            <c:ext xmlns:c16="http://schemas.microsoft.com/office/drawing/2014/chart" uri="{C3380CC4-5D6E-409C-BE32-E72D297353CC}">
              <c16:uniqueId val="{00000006-3749-4120-83D6-36F7FEC911E8}"/>
            </c:ext>
          </c:extLst>
        </c:ser>
        <c:dLbls>
          <c:showLegendKey val="0"/>
          <c:showVal val="0"/>
          <c:showCatName val="0"/>
          <c:showSerName val="0"/>
          <c:showPercent val="0"/>
          <c:showBubbleSize val="0"/>
        </c:dLbls>
        <c:axId val="211072128"/>
        <c:axId val="211080704"/>
      </c:scatterChart>
      <c:valAx>
        <c:axId val="211072128"/>
        <c:scaling>
          <c:orientation val="minMax"/>
        </c:scaling>
        <c:delete val="0"/>
        <c:axPos val="b"/>
        <c:title>
          <c:tx>
            <c:rich>
              <a:bodyPr/>
              <a:lstStyle/>
              <a:p>
                <a:pPr>
                  <a:defRPr/>
                </a:pPr>
                <a:r>
                  <a:rPr lang="en-US" sz="1000" dirty="0">
                    <a:latin typeface="Arial" pitchFamily="34" charset="0"/>
                    <a:cs typeface="Arial" pitchFamily="34" charset="0"/>
                  </a:rPr>
                  <a:t>Plasticity Index (PI)</a:t>
                </a:r>
              </a:p>
            </c:rich>
          </c:tx>
          <c:overlay val="0"/>
        </c:title>
        <c:numFmt formatCode="General" sourceLinked="1"/>
        <c:majorTickMark val="out"/>
        <c:minorTickMark val="none"/>
        <c:tickLblPos val="nextTo"/>
        <c:crossAx val="211080704"/>
        <c:crosses val="autoZero"/>
        <c:crossBetween val="midCat"/>
      </c:valAx>
      <c:valAx>
        <c:axId val="211080704"/>
        <c:scaling>
          <c:orientation val="minMax"/>
          <c:max val="5"/>
          <c:min val="2.5"/>
        </c:scaling>
        <c:delete val="0"/>
        <c:axPos val="l"/>
        <c:title>
          <c:tx>
            <c:rich>
              <a:bodyPr rot="-5400000" vert="horz"/>
              <a:lstStyle/>
              <a:p>
                <a:pPr>
                  <a:defRPr/>
                </a:pPr>
                <a:r>
                  <a:rPr lang="en-US" sz="1000" dirty="0">
                    <a:latin typeface="Arial" pitchFamily="34" charset="0"/>
                    <a:cs typeface="Arial" pitchFamily="34" charset="0"/>
                  </a:rPr>
                  <a:t>Erosion Index</a:t>
                </a:r>
                <a:r>
                  <a:rPr lang="en-US" sz="1000" baseline="0" dirty="0">
                    <a:latin typeface="Arial" pitchFamily="34" charset="0"/>
                    <a:cs typeface="Arial" pitchFamily="34" charset="0"/>
                  </a:rPr>
                  <a:t> (</a:t>
                </a:r>
                <a:r>
                  <a:rPr lang="en-US" sz="1000" baseline="0" dirty="0" err="1">
                    <a:latin typeface="Arial" pitchFamily="34" charset="0"/>
                    <a:cs typeface="Arial" pitchFamily="34" charset="0"/>
                  </a:rPr>
                  <a:t>I</a:t>
                </a:r>
                <a:r>
                  <a:rPr lang="en-US" sz="1000" baseline="-25000" dirty="0" err="1">
                    <a:latin typeface="Arial" pitchFamily="34" charset="0"/>
                    <a:cs typeface="Arial" pitchFamily="34" charset="0"/>
                  </a:rPr>
                  <a:t>h</a:t>
                </a:r>
                <a:r>
                  <a:rPr lang="en-US" sz="1000" baseline="0" dirty="0">
                    <a:latin typeface="Arial" pitchFamily="34" charset="0"/>
                    <a:cs typeface="Arial" pitchFamily="34" charset="0"/>
                  </a:rPr>
                  <a:t>)</a:t>
                </a:r>
                <a:endParaRPr lang="en-US" sz="1000" dirty="0">
                  <a:latin typeface="Arial" pitchFamily="34" charset="0"/>
                  <a:cs typeface="Arial" pitchFamily="34" charset="0"/>
                </a:endParaRPr>
              </a:p>
            </c:rich>
          </c:tx>
          <c:layout>
            <c:manualLayout>
              <c:xMode val="edge"/>
              <c:yMode val="edge"/>
              <c:x val="1.0190251642273546E-3"/>
              <c:y val="0.27640151700405036"/>
            </c:manualLayout>
          </c:layout>
          <c:overlay val="0"/>
        </c:title>
        <c:numFmt formatCode="General" sourceLinked="1"/>
        <c:majorTickMark val="out"/>
        <c:minorTickMark val="none"/>
        <c:tickLblPos val="nextTo"/>
        <c:crossAx val="211072128"/>
        <c:crosses val="autoZero"/>
        <c:crossBetween val="midCat"/>
        <c:majorUnit val="0.5"/>
      </c:valAx>
    </c:plotArea>
    <c:plotVisOnly val="1"/>
    <c:dispBlanksAs val="gap"/>
    <c:showDLblsOverMax val="0"/>
  </c:chart>
  <c:spPr>
    <a:ln>
      <a:solidFill>
        <a:sysClr val="windowText" lastClr="000000"/>
      </a:solidFill>
    </a:ln>
  </c:spPr>
  <c:externalData r:id="rId2">
    <c:autoUpdate val="0"/>
  </c:externalData>
  <c:userShapes r:id="rId3"/>
</c:chartSpace>
</file>

<file path=ppt/drawings/drawing1.xml><?xml version="1.0" encoding="utf-8"?>
<c:userShapes xmlns:c="http://schemas.openxmlformats.org/drawingml/2006/chart">
  <cdr:relSizeAnchor xmlns:cdr="http://schemas.openxmlformats.org/drawingml/2006/chartDrawing">
    <cdr:from>
      <cdr:x>0.62737</cdr:x>
      <cdr:y>0</cdr:y>
    </cdr:from>
    <cdr:to>
      <cdr:x>0.99877</cdr:x>
      <cdr:y>0.19393</cdr:y>
    </cdr:to>
    <cdr:sp macro="" textlink="">
      <cdr:nvSpPr>
        <cdr:cNvPr id="3" name="TextBox 2"/>
        <cdr:cNvSpPr txBox="1"/>
      </cdr:nvSpPr>
      <cdr:spPr>
        <a:xfrm xmlns:a="http://schemas.openxmlformats.org/drawingml/2006/main">
          <a:off x="2252029" y="0"/>
          <a:ext cx="1333212" cy="43593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IN" sz="1000" b="0" dirty="0">
              <a:latin typeface="Arial" pitchFamily="34" charset="0"/>
              <a:cs typeface="Arial" pitchFamily="34" charset="0"/>
            </a:rPr>
            <a:t>Sample: </a:t>
          </a:r>
          <a:r>
            <a:rPr lang="en-IN" sz="1000" b="0" baseline="0" dirty="0">
              <a:latin typeface="Arial" pitchFamily="34" charset="0"/>
              <a:cs typeface="Arial" pitchFamily="34" charset="0"/>
            </a:rPr>
            <a:t>C40</a:t>
          </a:r>
        </a:p>
        <a:p xmlns:a="http://schemas.openxmlformats.org/drawingml/2006/main">
          <a:r>
            <a:rPr lang="en-IN" sz="1000" b="0" dirty="0">
              <a:latin typeface="Arial" pitchFamily="34" charset="0"/>
              <a:cs typeface="Arial" pitchFamily="34" charset="0"/>
            </a:rPr>
            <a:t>Head =140cm</a:t>
          </a:r>
        </a:p>
      </cdr:txBody>
    </cdr:sp>
  </cdr:relSizeAnchor>
  <cdr:relSizeAnchor xmlns:cdr="http://schemas.openxmlformats.org/drawingml/2006/chartDrawing">
    <cdr:from>
      <cdr:x>0.78242</cdr:x>
      <cdr:y>0.16102</cdr:y>
    </cdr:from>
    <cdr:to>
      <cdr:x>0.85707</cdr:x>
      <cdr:y>0.32627</cdr:y>
    </cdr:to>
    <cdr:sp macro="" textlink="">
      <cdr:nvSpPr>
        <cdr:cNvPr id="2" name="Text Box 1"/>
        <cdr:cNvSpPr txBox="1"/>
      </cdr:nvSpPr>
      <cdr:spPr>
        <a:xfrm xmlns:a="http://schemas.openxmlformats.org/drawingml/2006/main">
          <a:off x="2808605" y="361950"/>
          <a:ext cx="267970" cy="37147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000" b="1">
              <a:latin typeface="Arial" pitchFamily="34" charset="0"/>
              <a:cs typeface="Arial" pitchFamily="34" charset="0"/>
            </a:rPr>
            <a:t>A</a:t>
          </a:r>
        </a:p>
      </cdr:txBody>
    </cdr:sp>
  </cdr:relSizeAnchor>
  <cdr:relSizeAnchor xmlns:cdr="http://schemas.openxmlformats.org/drawingml/2006/chartDrawing">
    <cdr:from>
      <cdr:x>0.54927</cdr:x>
      <cdr:y>0.62712</cdr:y>
    </cdr:from>
    <cdr:to>
      <cdr:x>0.64479</cdr:x>
      <cdr:y>0.74576</cdr:y>
    </cdr:to>
    <cdr:sp macro="" textlink="">
      <cdr:nvSpPr>
        <cdr:cNvPr id="4" name="Text Box 3"/>
        <cdr:cNvSpPr txBox="1"/>
      </cdr:nvSpPr>
      <cdr:spPr>
        <a:xfrm xmlns:a="http://schemas.openxmlformats.org/drawingml/2006/main">
          <a:off x="1971675" y="1409700"/>
          <a:ext cx="342900" cy="2667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000" b="1">
              <a:latin typeface="Arial" pitchFamily="34" charset="0"/>
              <a:cs typeface="Arial" pitchFamily="34" charset="0"/>
            </a:rPr>
            <a:t>B</a:t>
          </a:r>
        </a:p>
      </cdr:txBody>
    </cdr:sp>
  </cdr:relSizeAnchor>
</c:userShapes>
</file>

<file path=ppt/drawings/drawing2.xml><?xml version="1.0" encoding="utf-8"?>
<c:userShapes xmlns:c="http://schemas.openxmlformats.org/drawingml/2006/chart">
  <cdr:relSizeAnchor xmlns:cdr="http://schemas.openxmlformats.org/drawingml/2006/chartDrawing">
    <cdr:from>
      <cdr:x>0.53481</cdr:x>
      <cdr:y>0.15596</cdr:y>
    </cdr:from>
    <cdr:to>
      <cdr:x>0.56118</cdr:x>
      <cdr:y>0.4421</cdr:y>
    </cdr:to>
    <cdr:sp macro="" textlink="">
      <cdr:nvSpPr>
        <cdr:cNvPr id="3" name="Left Brace 2"/>
        <cdr:cNvSpPr/>
      </cdr:nvSpPr>
      <cdr:spPr>
        <a:xfrm xmlns:a="http://schemas.openxmlformats.org/drawingml/2006/main">
          <a:off x="1804325" y="350780"/>
          <a:ext cx="88966" cy="643578"/>
        </a:xfrm>
        <a:prstGeom xmlns:a="http://schemas.openxmlformats.org/drawingml/2006/main" prst="leftBrace">
          <a:avLst/>
        </a:prstGeom>
        <a:ln xmlns:a="http://schemas.openxmlformats.org/drawingml/2006/main">
          <a:solidFill>
            <a:schemeClr val="accent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0.16375</cdr:x>
      <cdr:y>0.17363</cdr:y>
    </cdr:from>
    <cdr:to>
      <cdr:x>0.38961</cdr:x>
      <cdr:y>0.34752</cdr:y>
    </cdr:to>
    <cdr:sp macro="" textlink="">
      <cdr:nvSpPr>
        <cdr:cNvPr id="4" name="TextBox 3"/>
        <cdr:cNvSpPr txBox="1"/>
      </cdr:nvSpPr>
      <cdr:spPr>
        <a:xfrm xmlns:a="http://schemas.openxmlformats.org/drawingml/2006/main">
          <a:off x="552451" y="390525"/>
          <a:ext cx="762000" cy="391109"/>
        </a:xfrm>
        <a:prstGeom xmlns:a="http://schemas.openxmlformats.org/drawingml/2006/main" prst="rect">
          <a:avLst/>
        </a:prstGeom>
        <a:noFill xmlns:a="http://schemas.openxmlformats.org/drawingml/2006/main"/>
        <a:ln xmlns:a="http://schemas.openxmlformats.org/drawingml/2006/main">
          <a:solidFill>
            <a:schemeClr val="bg1"/>
          </a:solidFill>
        </a:ln>
      </cdr:spPr>
      <cdr:txBody>
        <a:bodyPr xmlns:a="http://schemas.openxmlformats.org/drawingml/2006/main" vertOverflow="clip" wrap="none" rtlCol="0"/>
        <a:lstStyle xmlns:a="http://schemas.openxmlformats.org/drawingml/2006/main"/>
        <a:p xmlns:a="http://schemas.openxmlformats.org/drawingml/2006/main">
          <a:r>
            <a:rPr lang="en-US" sz="800">
              <a:latin typeface="Arial" pitchFamily="34" charset="0"/>
              <a:cs typeface="Arial" pitchFamily="34" charset="0"/>
            </a:rPr>
            <a:t>C Samples </a:t>
          </a:r>
        </a:p>
        <a:p xmlns:a="http://schemas.openxmlformats.org/drawingml/2006/main">
          <a:r>
            <a:rPr lang="en-US" sz="800">
              <a:latin typeface="Arial" pitchFamily="34" charset="0"/>
              <a:cs typeface="Arial" pitchFamily="34" charset="0"/>
            </a:rPr>
            <a:t>Critical Head</a:t>
          </a:r>
          <a:r>
            <a:rPr lang="en-US" sz="800" baseline="0">
              <a:latin typeface="Arial" pitchFamily="34" charset="0"/>
              <a:cs typeface="Arial" pitchFamily="34" charset="0"/>
            </a:rPr>
            <a:t> = 110cm</a:t>
          </a:r>
          <a:endParaRPr lang="en-US" sz="800">
            <a:latin typeface="Arial" pitchFamily="34" charset="0"/>
            <a:cs typeface="Arial" pitchFamily="34" charset="0"/>
          </a:endParaRPr>
        </a:p>
      </cdr:txBody>
    </cdr:sp>
  </cdr:relSizeAnchor>
  <cdr:relSizeAnchor xmlns:cdr="http://schemas.openxmlformats.org/drawingml/2006/chartDrawing">
    <cdr:from>
      <cdr:x>0.68026</cdr:x>
      <cdr:y>0.59186</cdr:y>
    </cdr:from>
    <cdr:to>
      <cdr:x>0.95144</cdr:x>
      <cdr:y>0.71576</cdr:y>
    </cdr:to>
    <cdr:sp macro="" textlink="">
      <cdr:nvSpPr>
        <cdr:cNvPr id="5" name="TextBox 1"/>
        <cdr:cNvSpPr txBox="1"/>
      </cdr:nvSpPr>
      <cdr:spPr>
        <a:xfrm xmlns:a="http://schemas.openxmlformats.org/drawingml/2006/main">
          <a:off x="3265656" y="1803989"/>
          <a:ext cx="1301827" cy="377647"/>
        </a:xfrm>
        <a:prstGeom xmlns:a="http://schemas.openxmlformats.org/drawingml/2006/main" prst="rect">
          <a:avLst/>
        </a:prstGeom>
        <a:noFill xmlns:a="http://schemas.openxmlformats.org/drawingml/2006/main"/>
        <a:ln xmlns:a="http://schemas.openxmlformats.org/drawingml/2006/main">
          <a:solidFill>
            <a:schemeClr val="bg1"/>
          </a:solidFill>
        </a:ln>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800">
              <a:latin typeface="Arial" pitchFamily="34" charset="0"/>
              <a:cs typeface="Arial" pitchFamily="34" charset="0"/>
            </a:rPr>
            <a:t>M Samples </a:t>
          </a:r>
        </a:p>
        <a:p xmlns:a="http://schemas.openxmlformats.org/drawingml/2006/main">
          <a:r>
            <a:rPr lang="en-US" sz="800">
              <a:latin typeface="Arial" pitchFamily="34" charset="0"/>
              <a:cs typeface="Arial" pitchFamily="34" charset="0"/>
            </a:rPr>
            <a:t>Critical Head</a:t>
          </a:r>
          <a:r>
            <a:rPr lang="en-US" sz="800" baseline="0">
              <a:latin typeface="Arial" pitchFamily="34" charset="0"/>
              <a:cs typeface="Arial" pitchFamily="34" charset="0"/>
            </a:rPr>
            <a:t> = 30cm</a:t>
          </a:r>
          <a:endParaRPr lang="en-US" sz="800">
            <a:latin typeface="Arial" pitchFamily="34" charset="0"/>
            <a:cs typeface="Arial" pitchFamily="34" charset="0"/>
          </a:endParaRPr>
        </a:p>
      </cdr:txBody>
    </cdr:sp>
  </cdr:relSizeAnchor>
  <cdr:relSizeAnchor xmlns:cdr="http://schemas.openxmlformats.org/drawingml/2006/chartDrawing">
    <cdr:from>
      <cdr:x>0.65159</cdr:x>
      <cdr:y>0.55295</cdr:y>
    </cdr:from>
    <cdr:to>
      <cdr:x>0.68615</cdr:x>
      <cdr:y>0.81494</cdr:y>
    </cdr:to>
    <cdr:sp macro="" textlink="">
      <cdr:nvSpPr>
        <cdr:cNvPr id="6" name="Right Brace 5"/>
        <cdr:cNvSpPr/>
      </cdr:nvSpPr>
      <cdr:spPr>
        <a:xfrm xmlns:a="http://schemas.openxmlformats.org/drawingml/2006/main">
          <a:off x="2198311" y="1243679"/>
          <a:ext cx="116597" cy="589260"/>
        </a:xfrm>
        <a:prstGeom xmlns:a="http://schemas.openxmlformats.org/drawingml/2006/main" prst="rightBrace">
          <a:avLst/>
        </a:prstGeom>
        <a:ln xmlns:a="http://schemas.openxmlformats.org/drawingml/2006/main">
          <a:solidFill>
            <a:schemeClr val="accent3">
              <a:lumMod val="75000"/>
            </a:schemeClr>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rtlCol="0" anchor="t"/>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pPr algn="l"/>
          <a:endParaRPr lang="en-US" sz="1100"/>
        </a:p>
      </cdr:txBody>
    </cdr:sp>
  </cdr:relSizeAnchor>
</c:userShapes>
</file>

<file path=ppt/ink/ink1.xml><?xml version="1.0" encoding="utf-8"?>
<inkml:ink xmlns:inkml="http://www.w3.org/2003/InkML">
  <inkml:definitions>
    <inkml:context xml:id="ctx0">
      <inkml:inkSource xml:id="inkSrc0">
        <inkml:traceFormat>
          <inkml:channel name="X" type="integer" max="3200" units="cm"/>
          <inkml:channel name="Y" type="integer" max="1800" units="cm"/>
          <inkml:channel name="T" type="integer" max="2.14748E9" units="dev"/>
        </inkml:traceFormat>
        <inkml:channelProperties>
          <inkml:channelProperty channel="X" name="resolution" value="109.21502" units="1/cm"/>
          <inkml:channelProperty channel="Y" name="resolution" value="109.09091" units="1/cm"/>
          <inkml:channelProperty channel="T" name="resolution" value="1" units="1/dev"/>
        </inkml:channelProperties>
      </inkml:inkSource>
      <inkml:timestamp xml:id="ts0" timeString="2019-09-18T14:25:49.396"/>
    </inkml:context>
    <inkml:brush xml:id="br0">
      <inkml:brushProperty name="width" value="0.05" units="cm"/>
      <inkml:brushProperty name="height" value="0.05" units="cm"/>
      <inkml:brushProperty name="color" value="#00A0D7"/>
      <inkml:brushProperty name="fitToCurve" value="1"/>
    </inkml:brush>
  </inkml:definitions>
  <inkml:trace contextRef="#ctx0" brushRef="#br0">0 0 0</inkml:trace>
</inkml:ink>
</file>

<file path=ppt/ink/ink2.xml><?xml version="1.0" encoding="utf-8"?>
<inkml:ink xmlns:inkml="http://www.w3.org/2003/InkML">
  <inkml:definitions>
    <inkml:context xml:id="ctx0">
      <inkml:inkSource xml:id="inkSrc0">
        <inkml:traceFormat>
          <inkml:channel name="X" type="integer" max="3200" units="cm"/>
          <inkml:channel name="Y" type="integer" max="1800" units="cm"/>
          <inkml:channel name="T" type="integer" max="2.14748E9" units="dev"/>
        </inkml:traceFormat>
        <inkml:channelProperties>
          <inkml:channelProperty channel="X" name="resolution" value="109.21502" units="1/cm"/>
          <inkml:channelProperty channel="Y" name="resolution" value="109.09091" units="1/cm"/>
          <inkml:channelProperty channel="T" name="resolution" value="1" units="1/dev"/>
        </inkml:channelProperties>
      </inkml:inkSource>
      <inkml:timestamp xml:id="ts0" timeString="2019-09-18T14:26:14.988"/>
    </inkml:context>
    <inkml:brush xml:id="br0">
      <inkml:brushProperty name="width" value="0.05" units="cm"/>
      <inkml:brushProperty name="height" value="0.05" units="cm"/>
      <inkml:brushProperty name="color" value="#33CCFF"/>
      <inkml:brushProperty name="fitToCurve" value="1"/>
    </inkml:brush>
  </inkml:definitions>
  <inkml:trace contextRef="#ctx0" brushRef="#br0">0 0 0</inkml:trace>
</inkml:ink>
</file>

<file path=ppt/ink/ink3.xml><?xml version="1.0" encoding="utf-8"?>
<inkml:ink xmlns:inkml="http://www.w3.org/2003/InkML">
  <inkml:definitions>
    <inkml:context xml:id="ctx0">
      <inkml:inkSource xml:id="inkSrc0">
        <inkml:traceFormat>
          <inkml:channel name="X" type="integer" max="3200" units="cm"/>
          <inkml:channel name="Y" type="integer" max="1800" units="cm"/>
          <inkml:channel name="T" type="integer" max="2.14748E9" units="dev"/>
        </inkml:traceFormat>
        <inkml:channelProperties>
          <inkml:channelProperty channel="X" name="resolution" value="109.21502" units="1/cm"/>
          <inkml:channelProperty channel="Y" name="resolution" value="109.09091" units="1/cm"/>
          <inkml:channelProperty channel="T" name="resolution" value="1" units="1/dev"/>
        </inkml:channelProperties>
      </inkml:inkSource>
      <inkml:timestamp xml:id="ts0" timeString="2019-09-18T14:26:23.552"/>
    </inkml:context>
    <inkml:brush xml:id="br0">
      <inkml:brushProperty name="width" value="0.05" units="cm"/>
      <inkml:brushProperty name="height" value="0.05" units="cm"/>
      <inkml:brushProperty name="color" value="#33CCFF"/>
      <inkml:brushProperty name="fitToCurve" value="1"/>
    </inkml:brush>
  </inkml:definitions>
  <inkml:trace contextRef="#ctx0" brushRef="#br0">0 0 0,'-20'0'328,"20"80"-266,40-60-62,-20 0 47,0-20-16,20 0 1,20 40-1,-40-20 0,20 20 0,-20-40 16,40 0-16,20 0-15,-60 0 31,0 0-16,20 0 16,-20 0-31,20 20-16,-20-20 15,0 0-15,20 0 16,-20 0 0,20 40-16,-20-40 15,20 0 1,-20 0 46,40 0-62,-40 0 16,20 0-16,20 0 16,0 0-1,-20 0-15,20 0 16,-40 0-1,40 60-15,-20-60 16,-20 0-16,0 0 16,40 0-16,20 0 15,-60 0-15,20 0 32,-20 0-17,0 0 1,20 0-1,-20 0 1,20 0-16,-20 0 16,0 0-1,20 0 1,20 0 0,-40 20-16,80 20 31,-60-40-16,-20 0 1,0 0 0,20 0-1,-20 0 17,20 0-32,-20 0 15,20 0 1,-20 0-16,0 20 15,20-20-15,-20 0 16,40 0-16,0 0 16,20 0-16,-20 0 15,-40 0-15,80 40 16,-60-40-16,-20 0 31,0 20-15,20-20 15,-20 0-31,20 40 16,-20-40-16,40 0 15,-20 0 1,-20 0 0,0 20-1,20 40 32,-20-60-16,20 40-31,-20-40 32,40 0-32,20 20 15,-20 60-15,0-80 16,20 0-1,-60 20 1,20-20-16,-20 40 16,0-40-16,20 20 15,20-20-15,-40 0 16,20 0-16,-20 0 16,0 0-16,20 60 0,-20-20 15,20-40 1,-20 20-1,40-20 32,-20 0-31,-20 0-16,20 40 16,-20-40-16,40 20 15,20 20 16,-60-40-31,40 0 16,60 40-16,-20-40 16,0 0-16,-40 0 0,20 40 15,-20-40-15,-40 0 16,20 0 0,-20 0-1,20 0 32,-20 0-31,20 0-1,20 0 1,-40 0-16,0 0 31,40 0-31,20 60 0,-60-60 0,20 0 31,20 0-31,-40 0 0,40 0 16,-20 0 15,-20 0 1,40 0-17,-20 0-15,-20 0 16,0 0-16,20 0 15,-20 0-15,20 0 16,-20 0-16,20 0 31,20 0-31,0 40 16,0-40-16,60 0 16,-100 0-16,40 0 15,-40 0 1,20 0-16,-20 0 31,20 0 16,-20 0-47,0 0 16,20 0-16,-20 0 15,40 20-15,-20-20 16,-20 0-16,80 0 15,-60 0 1,20 0 0,-40 0 15,40 0-15,-40 40-1,20-40 1,-20 0-16,20 0 15,-20 0 1,40 0-16,-20 0 16,20 0-16,-40 0 15,0 20-15,40-20 16,-20 40-16,20-40 16,-40 0-16,20 0 15,-20 0-15,20 20 16,20-20 15,-40 0 0,0 0-31,40 0 16,20 0-16,-60 0 16,20 0-16,20 40 0,-40-40 31,40 60-31,-20-40 31,-20-20-15,20 0-16,-20 0 15,0 0 1,20 0-16,20 0 16,-40 0-16,40 40 15,-20-40-15,-20 20 16,20-20-16,20 40 15,0-40-15,0 40 16,-20-40-16,20 20 16,0-20-1,-20 0 1,-20 20 62,0-20-78,20 0 16,-20 0-1,20 0-15,-20 0 16,20 0 0,-20 80-16,20-80 15,-20 0-15,40 20 16,-40-20-1,20 40-15,20-40 16,-40 0-16,40 0 16,-20 0-1,-20 0 1,20 20-16,-20-20 16,0 0-1,20 0-15,-20 20 16,40 20-1,20-40-15,-60 0 16,40 0-16,0 0 16,-20 0-16,-20 0 15,20 0-15,-20 0 16,0 0 0,20 0-1,-20 20-15,20-20 16,-20 0-1,20 0 64,-20 0-64,0 40-15,80-40 31,-20 60-31,-20-60 32,-40 0-17,0 0 1,20 0 62,-20 0-62,20 0-1,-20 0-15,20 0 16,20 40 0,-40-40-1,80 0-15,-80 0 16,40 0-16,-20 0 15,-20 20-15,20-20 16,-20 0 15,40 0-15,-40 0 15,40 0-31,-20 40 31,-20-40 1,20 0-17,20 0-15,-40 0 16,20 0 0,-20 0-1,0 0-15,20 0 0,-20 0 110,40 0-79,-20 20-16,-20-20 1,20 0 15,-20 40-31,0-40 16,20 0-16,80 0 16,-80 0-16,20 20 15,-40-20-15,40 0 16,-20 0-16,-20 0 31,20 0-31,-20 0 16,20 0 15,-20 0 47,0 0-47,20 0 47,20 0-78,-40 40 47,20-40-15,-20 0-32,20 0 15,-20 60 1,20-60-16,40 0 15,-40 0 17,-20 0 15,20 0 46,-20 0-77,0 0 0,20 0-16,20 0 15,-40 0-15,20 0 16,-20-20 93</inkml:trace>
</inkml:ink>
</file>

<file path=ppt/ink/ink4.xml><?xml version="1.0" encoding="utf-8"?>
<inkml:ink xmlns:inkml="http://www.w3.org/2003/InkML">
  <inkml:definitions>
    <inkml:context xml:id="ctx0">
      <inkml:inkSource xml:id="inkSrc0">
        <inkml:traceFormat>
          <inkml:channel name="X" type="integer" max="3200" units="cm"/>
          <inkml:channel name="Y" type="integer" max="1800" units="cm"/>
          <inkml:channel name="T" type="integer" max="2.14748E9" units="dev"/>
        </inkml:traceFormat>
        <inkml:channelProperties>
          <inkml:channelProperty channel="X" name="resolution" value="109.21502" units="1/cm"/>
          <inkml:channelProperty channel="Y" name="resolution" value="109.09091" units="1/cm"/>
          <inkml:channelProperty channel="T" name="resolution" value="1" units="1/dev"/>
        </inkml:channelProperties>
      </inkml:inkSource>
      <inkml:timestamp xml:id="ts0" timeString="2019-09-18T14:26:30.010"/>
    </inkml:context>
    <inkml:brush xml:id="br0">
      <inkml:brushProperty name="width" value="0.05" units="cm"/>
      <inkml:brushProperty name="height" value="0.05" units="cm"/>
      <inkml:brushProperty name="color" value="#33CCFF"/>
      <inkml:brushProperty name="fitToCurve" value="1"/>
    </inkml:brush>
  </inkml:definitions>
  <inkml:trace contextRef="#ctx0" brushRef="#br0">0 0 0,'80'0'187,"-60"0"-156,40 0-31,-40 0 16,20 0-16,-20 40 16,20-40 31,20 0-16,-40 20-16,20 20 1,-20-40-16,0 0 16,20 0-16,-20 0 0,80 0 15,-80 0-15,20 0 16,20 20-16,-40-20 31,20 0-31,20 40 16,0-40 46,0 0-15,-20 0-16,-20 20-31,80-20 16,-80 0-16,20 0 16,-20 0-1,20 0-15,-20 0 0,20 0 16,-20 40-16,0-40 31,60 60-31,-60-60 31,0 0-31,20 0 16,-20 0 0,40 0-16,-20 0 31,20 0-31,-40 0 16,20 0-16,-20 0 15,0 0-15,60 20 16,-60-20-16,40 0 15,-40 0-15,20 0 16,-20 0-16,40 0 16,-20 0-16,-20 0 15,40 0 17,-20 0-17,-20 0 48,0 0-48,20 0-15,-20 0 32,20 0-17,-20 0 1,40 0-1,-20 0 1,-20 0 0,40 0-1,-40 0-15,20 0 16,-20 0 0,20 0-1,-20 0 1,20 0-1,-20 0 1,0 0 15,20 0-31,-20 0 16,20 0 15,-20 0-31,20 0 16,-20 0-1,0 0-15,40 0 16,-20 0 0,-20 0-1,20 0-15,20 0 16,-40 0 0,20 0-1,-20 0-15,0 0 16,20 0-16,20 0 15,-40 0-15,20 0 16,-20 0-16,40 0 16,0 0-1,-20 0 1,-20 0 15,20 0-31,-20 0 16,40 0-16,-40 0 15,40 0 1,-20 0-16,-20 0 16,20 0-16,-20 0 15,80 0-15,-80 0 16,60 40-16,-60-40 16,0 0-1,20 0-15,20 0 0,-40 0 16,20 0-16,-20 0 15,0 0 1,20 0 31,60 0-47,-80 0 31,40 0-31,-20 0 16,20 0-1,-40 0 1,0 20-16,20-20 16,-20 0-1,20 0-15,-20 0 16,20 0 0,-20 0-16,0 0 15,40 0 1,20 0-16,-20 0 15,-40 0 1,20 0-16,-20 0 16,20 0-16,-20 0 31,40 0-15,-40 0-1,20 0 1,-20 0-1,20 0 1,20 0 0,-40 0-1,40 0 1,-20 0 0,20 0-1,-40 0-15,0 0 16,40 0-16,-20 0 15,20 0-15,0 0 16,40 0-16,-20 0 31,-60 0-31,40 0 16,-40 0 0,20 0-16,-20 0 15,40 0 16,-20 0-31,-20 0 16,20 0-16,-20 0 16,40 0-16,0 0 15,-20 0 1,-20 0-16,20 0 16,20 0-16,-40 0 15,0 0 1,20 0-16,-20 0 15,40 0-15,0 0 16,60 0-16,-20 0 16,-40 0-16,-20 0 31,60 0-31,-80 0 16,0 0-16,20 0 15,-20 0-15,20 0 0,20 0 16,-40 0-1,20 0 17,-20 0-17,0 0 1,20 0 0,-20 0-1,20 0 16,-20 0-15,0 0 0,20 0-1,-20 0-15,20 0 32,-20 0-32,20 0 15,-20 0-15,40 40 16,-20-40-16,-20 0 15,0 0-15,40 0 16,20 0-16,-60 0 16,40 0-16,-20 0 15,-20 0-15,80 0 16,0 0-16,-60 0 16,-20 0-1,0 0 1,20 0-1,-20 0-15,20 0 16,-20 0-16,0 0 16,20 0-16,-20 0 31,20 0-31,-20 0 31,20 0 32,-20 0-48,40 0 1,-40 0-16,20 0 16,-20 0-16,20 0 15,-20 0 1,20 0-1,-20 0 1,0 0 0,20 0-16,-20 0 15,40 0 1,-20 0-16,20 0 16,80 0-16,-80 0 15,20 0-15,-20 0 16,0 0-16,-40 0 15,40 0-15,-20 0 16,-20 0 0,40 0-1,-20 0 1,20 0 93,-40 0-31,20 0 94</inkml:trace>
</inkml:ink>
</file>

<file path=ppt/ink/ink5.xml><?xml version="1.0" encoding="utf-8"?>
<inkml:ink xmlns:inkml="http://www.w3.org/2003/InkML">
  <inkml:definitions>
    <inkml:context xml:id="ctx0">
      <inkml:inkSource xml:id="inkSrc0">
        <inkml:traceFormat>
          <inkml:channel name="X" type="integer" max="3200" units="cm"/>
          <inkml:channel name="Y" type="integer" max="1800" units="cm"/>
          <inkml:channel name="T" type="integer" max="2.14748E9" units="dev"/>
        </inkml:traceFormat>
        <inkml:channelProperties>
          <inkml:channelProperty channel="X" name="resolution" value="109.21502" units="1/cm"/>
          <inkml:channelProperty channel="Y" name="resolution" value="109.09091" units="1/cm"/>
          <inkml:channelProperty channel="T" name="resolution" value="1" units="1/dev"/>
        </inkml:channelProperties>
      </inkml:inkSource>
      <inkml:timestamp xml:id="ts0" timeString="2019-09-18T14:26:47.681"/>
    </inkml:context>
    <inkml:brush xml:id="br0">
      <inkml:brushProperty name="width" value="0.05" units="cm"/>
      <inkml:brushProperty name="height" value="0.05" units="cm"/>
      <inkml:brushProperty name="color" value="#33CCFF"/>
      <inkml:brushProperty name="fitToCurve" value="1"/>
    </inkml:brush>
  </inkml:definitions>
  <inkml:trace contextRef="#ctx0" brushRef="#br0">0 980 0,'-20'0'328,"60"0"-313,20 0-15,-40 0 16,40 0-16,40 0 16,-20-20-16,20-20 15,-60 40-15,-20 0 16,20 0 0,-20 0 15,0 0 0,20 0 16,-20 0-31,20-20-16,-20 20 46,20 0-46,-20 0 16,0 0-16,40 0 16,-20 0-16,-20 0 15,40 0-15,-20 0 16,-20 0-16,20 0 16,-20 0-16,0 0 15,20 0-15,20 0 16,-40 0-1,20 0 1,-20 0-16,40 0 16,-20 0-16,20 0 31,-40 0-15,40 0-16,-40 0 15,40 0-15,20 0 16,-20 0-16,0 0 15,0 0-15,0 0 16,20-40-16,-20 40 16,0 0-16,-20 0 0,20 0 15,40 0-15,-60-60 16,60 60-16,-80 0 16,60 0-1,-60 0-15,40 0 16,-40 0-16,60-40 15,-20 40-15,40 0 16,100 0-16,-140 0 16,60 0-16,-60 0 15,40-40 1,-40 40-16,100 0 16,-100 0-16,-20 0 15,20 0-15,-40-20 16,0 20-16,40 0 15,60 0-15,-100-40 16,80 40-16,-40 0 16,0 0-16,60 0 15,-60 0-15,-40 0 16,40 0-16,20-20 16,-20 20-1,-40 0 1,20 0-1,-20 0-15,20 0 16,20-40 0,-40 40 15,40 0-31,-20 0 0,60-40 0,-80 40 31,120 0-31,-80 0 16,0 0-16,40 0 15,-20 0-15,-20 0 16,40-60-16,20 60 16,-20 0-16,0-40 15,-60 40-15,60 0 16,-40 0-16,0 0 16,60-40-16,-60 40 15,40 0-15,-60 0 0,20 0 16,-40 0-16,0 0 15,20 0 1,-20 0 15,20 0-31,-20 0 16,80 0-16,-80 0 16,20 0-16,-20 0 15,20-20-15,-20 20 16,0 0-16,20 0 15,-20 0 1,40 0-16,-20 0 16,20 0-16,-40 0 15,80 0 1,-40 0 0,-20 0-16,20-40 15,-40 40-15,20 0 16,20 0-16,-40 0 15,40 0-15,-40 0 16,80 0-16,-60-20 16,20 20-16,-40 0 31,40 0-31,0 0 16,20 0-16,-60 0 15,0 0 1,20 0-16,20-40 15,0 40-15,-20-20 16,-20 20-16,0 0 16,20 0-1,-20 0-15,20 0 0,20-80 16,-40 80 0,40 0-16,-20 0 15,60 0-15,0 0 16,-40 0-16,-20-20 15,-20 20-15,40 0 16,0-40-16,-20 40 16,-20 0-16,40 0 15,-20 0-15,60-20 32,-80 20-32,0 0 15,20 0-15,-20 0 16,40 0-16,-20 0 15,-20 0-15,20 0 16,-20-40-16,0 40 16,20 0-1,-20 0 48,20 0-48,60-20 1,-80 20 31,0 0-31,20-40 124,-20 20-140</inkml:trace>
</inkml:ink>
</file>

<file path=ppt/ink/ink6.xml><?xml version="1.0" encoding="utf-8"?>
<inkml:ink xmlns:inkml="http://www.w3.org/2003/InkML">
  <inkml:definitions>
    <inkml:context xml:id="ctx0">
      <inkml:inkSource xml:id="inkSrc0">
        <inkml:traceFormat>
          <inkml:channel name="X" type="integer" max="3200" units="cm"/>
          <inkml:channel name="Y" type="integer" max="1800" units="cm"/>
          <inkml:channel name="T" type="integer" max="2.14748E9" units="dev"/>
        </inkml:traceFormat>
        <inkml:channelProperties>
          <inkml:channelProperty channel="X" name="resolution" value="109.21502" units="1/cm"/>
          <inkml:channelProperty channel="Y" name="resolution" value="109.09091" units="1/cm"/>
          <inkml:channelProperty channel="T" name="resolution" value="1" units="1/dev"/>
        </inkml:channelProperties>
      </inkml:inkSource>
      <inkml:timestamp xml:id="ts0" timeString="2020-05-30T18:04:09.615"/>
    </inkml:context>
    <inkml:brush xml:id="br0">
      <inkml:brushProperty name="width" value="0.05" units="cm"/>
      <inkml:brushProperty name="height" value="0.05" units="cm"/>
      <inkml:brushProperty name="fitToCurve" value="1"/>
    </inkml:brush>
  </inkml:definitions>
  <inkml:trace contextRef="#ctx0" brushRef="#br0">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89066E-B10A-465A-9451-95F822EA0F53}" type="datetimeFigureOut">
              <a:rPr lang="en-IN" smtClean="0"/>
              <a:t>15-05-2026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13D8E0-2A79-4EFA-B664-CC3D4668C07C}" type="slidenum">
              <a:rPr lang="en-IN" smtClean="0"/>
              <a:t>‹#›</a:t>
            </a:fld>
            <a:endParaRPr lang="en-IN"/>
          </a:p>
        </p:txBody>
      </p:sp>
    </p:spTree>
    <p:extLst>
      <p:ext uri="{BB962C8B-B14F-4D97-AF65-F5344CB8AC3E}">
        <p14:creationId xmlns:p14="http://schemas.microsoft.com/office/powerpoint/2010/main" val="9076280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2DA8D4FD-3267-4AA8-A288-3536349889F0}" type="slidenum">
              <a:rPr lang="en-IN" smtClean="0"/>
              <a:pPr/>
              <a:t>20</a:t>
            </a:fld>
            <a:endParaRPr lang="en-IN"/>
          </a:p>
        </p:txBody>
      </p:sp>
      <p:sp>
        <p:nvSpPr>
          <p:cNvPr id="5" name="Date Placeholder 4">
            <a:extLst>
              <a:ext uri="{FF2B5EF4-FFF2-40B4-BE49-F238E27FC236}">
                <a16:creationId xmlns:a16="http://schemas.microsoft.com/office/drawing/2014/main" id="{6AE4A166-C5E6-421C-8F62-B163A4C91CB7}"/>
              </a:ext>
            </a:extLst>
          </p:cNvPr>
          <p:cNvSpPr>
            <a:spLocks noGrp="1"/>
          </p:cNvSpPr>
          <p:nvPr>
            <p:ph type="dt" idx="1"/>
          </p:nvPr>
        </p:nvSpPr>
        <p:spPr/>
        <p:txBody>
          <a:bodyPr/>
          <a:lstStyle/>
          <a:p>
            <a:fld id="{200EF60B-0880-4CA1-AD62-3BB23C0D29DF}" type="datetime1">
              <a:rPr lang="en-IN" smtClean="0"/>
              <a:t>15-05-2026</a:t>
            </a:fld>
            <a:endParaRPr lang="en-IN"/>
          </a:p>
        </p:txBody>
      </p:sp>
      <p:sp>
        <p:nvSpPr>
          <p:cNvPr id="6" name="Footer Placeholder 5">
            <a:extLst>
              <a:ext uri="{FF2B5EF4-FFF2-40B4-BE49-F238E27FC236}">
                <a16:creationId xmlns:a16="http://schemas.microsoft.com/office/drawing/2014/main" id="{1DACBE20-9ABF-4B41-A434-45CDA428B872}"/>
              </a:ext>
            </a:extLst>
          </p:cNvPr>
          <p:cNvSpPr>
            <a:spLocks noGrp="1"/>
          </p:cNvSpPr>
          <p:nvPr>
            <p:ph type="ftr" sz="quarter" idx="4"/>
          </p:nvPr>
        </p:nvSpPr>
        <p:spPr/>
        <p:txBody>
          <a:bodyPr/>
          <a:lstStyle/>
          <a:p>
            <a:r>
              <a:rPr lang="en-IN"/>
              <a:t>Laterites and Lateritic Soils</a:t>
            </a:r>
          </a:p>
        </p:txBody>
      </p:sp>
      <p:sp>
        <p:nvSpPr>
          <p:cNvPr id="7" name="Header Placeholder 6">
            <a:extLst>
              <a:ext uri="{FF2B5EF4-FFF2-40B4-BE49-F238E27FC236}">
                <a16:creationId xmlns:a16="http://schemas.microsoft.com/office/drawing/2014/main" id="{6B9108F0-444D-4EC3-BAD6-F91E1B192C51}"/>
              </a:ext>
            </a:extLst>
          </p:cNvPr>
          <p:cNvSpPr>
            <a:spLocks noGrp="1"/>
          </p:cNvSpPr>
          <p:nvPr>
            <p:ph type="hdr" sz="quarter"/>
          </p:nvPr>
        </p:nvSpPr>
        <p:spPr/>
        <p:txBody>
          <a:bodyPr/>
          <a:lstStyle/>
          <a:p>
            <a:r>
              <a:rPr lang="en-IN"/>
              <a:t>ISLT2018 at Hanoi, Vietnam</a:t>
            </a:r>
          </a:p>
        </p:txBody>
      </p:sp>
    </p:spTree>
    <p:extLst>
      <p:ext uri="{BB962C8B-B14F-4D97-AF65-F5344CB8AC3E}">
        <p14:creationId xmlns:p14="http://schemas.microsoft.com/office/powerpoint/2010/main" val="13371999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E25DF51-B71A-447E-AB18-117DE66BA33A}" type="slidenum">
              <a:rPr lang="en-US"/>
              <a:pPr/>
              <a:t>75</a:t>
            </a:fld>
            <a:endParaRPr lang="en-US"/>
          </a:p>
        </p:txBody>
      </p:sp>
      <p:sp>
        <p:nvSpPr>
          <p:cNvPr id="237570" name="Rectangle 2"/>
          <p:cNvSpPr>
            <a:spLocks noGrp="1" noRot="1" noChangeAspect="1" noChangeArrowheads="1" noTextEdit="1"/>
          </p:cNvSpPr>
          <p:nvPr>
            <p:ph type="sldImg"/>
          </p:nvPr>
        </p:nvSpPr>
        <p:spPr>
          <a:ln/>
        </p:spPr>
      </p:sp>
      <p:sp>
        <p:nvSpPr>
          <p:cNvPr id="23757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8572061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DF172B3-F2F4-4C53-9DE4-B3D555795D83}" type="slidenum">
              <a:rPr lang="en-US"/>
              <a:pPr/>
              <a:t>77</a:t>
            </a:fld>
            <a:endParaRPr lang="en-US"/>
          </a:p>
        </p:txBody>
      </p:sp>
      <p:sp>
        <p:nvSpPr>
          <p:cNvPr id="297986" name="Rectangle 2"/>
          <p:cNvSpPr>
            <a:spLocks noGrp="1" noRot="1" noChangeAspect="1" noChangeArrowheads="1" noTextEdit="1"/>
          </p:cNvSpPr>
          <p:nvPr>
            <p:ph type="sldImg"/>
          </p:nvPr>
        </p:nvSpPr>
        <p:spPr>
          <a:ln/>
        </p:spPr>
      </p:sp>
      <p:sp>
        <p:nvSpPr>
          <p:cNvPr id="29798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542137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AA0613C-9DFA-42E3-84DD-7444CE0F6658}" type="slidenum">
              <a:rPr lang="en-US"/>
              <a:pPr/>
              <a:t>78</a:t>
            </a:fld>
            <a:endParaRPr lang="en-US"/>
          </a:p>
        </p:txBody>
      </p:sp>
      <p:sp>
        <p:nvSpPr>
          <p:cNvPr id="299010" name="Rectangle 2"/>
          <p:cNvSpPr>
            <a:spLocks noGrp="1" noRot="1" noChangeAspect="1" noChangeArrowheads="1" noTextEdit="1"/>
          </p:cNvSpPr>
          <p:nvPr>
            <p:ph type="sldImg"/>
          </p:nvPr>
        </p:nvSpPr>
        <p:spPr>
          <a:ln/>
        </p:spPr>
      </p:sp>
      <p:sp>
        <p:nvSpPr>
          <p:cNvPr id="29901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9223246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08F2918-CD3B-4352-83C9-C40C5EA32BD8}" type="slidenum">
              <a:rPr lang="en-US"/>
              <a:pPr/>
              <a:t>79</a:t>
            </a:fld>
            <a:endParaRPr lang="en-US"/>
          </a:p>
        </p:txBody>
      </p:sp>
      <p:sp>
        <p:nvSpPr>
          <p:cNvPr id="300034" name="Rectangle 2"/>
          <p:cNvSpPr>
            <a:spLocks noGrp="1" noRot="1" noChangeAspect="1" noChangeArrowheads="1" noTextEdit="1"/>
          </p:cNvSpPr>
          <p:nvPr>
            <p:ph type="sldImg"/>
          </p:nvPr>
        </p:nvSpPr>
        <p:spPr>
          <a:ln/>
        </p:spPr>
      </p:sp>
      <p:sp>
        <p:nvSpPr>
          <p:cNvPr id="3000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1825259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CB11C0-0FE4-4112-846C-A21C54F79A95}" type="slidenum">
              <a:rPr lang="en-US"/>
              <a:pPr/>
              <a:t>80</a:t>
            </a:fld>
            <a:endParaRPr lang="en-US"/>
          </a:p>
        </p:txBody>
      </p:sp>
      <p:sp>
        <p:nvSpPr>
          <p:cNvPr id="301058" name="Rectangle 2"/>
          <p:cNvSpPr>
            <a:spLocks noGrp="1" noRot="1" noChangeAspect="1" noChangeArrowheads="1" noTextEdit="1"/>
          </p:cNvSpPr>
          <p:nvPr>
            <p:ph type="sldImg"/>
          </p:nvPr>
        </p:nvSpPr>
        <p:spPr>
          <a:ln/>
        </p:spPr>
      </p:sp>
      <p:sp>
        <p:nvSpPr>
          <p:cNvPr id="30105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7494843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18103C0-9713-4C46-A63F-A1D91FED8FBB}" type="slidenum">
              <a:rPr lang="en-US">
                <a:solidFill>
                  <a:prstClr val="black"/>
                </a:solidFill>
              </a:rPr>
              <a:pPr/>
              <a:t>83</a:t>
            </a:fld>
            <a:endParaRPr lang="en-US">
              <a:solidFill>
                <a:prstClr val="black"/>
              </a:solidFill>
            </a:endParaRPr>
          </a:p>
        </p:txBody>
      </p:sp>
      <p:sp>
        <p:nvSpPr>
          <p:cNvPr id="233474" name="Rectangle 2"/>
          <p:cNvSpPr>
            <a:spLocks noGrp="1" noRot="1" noChangeAspect="1" noChangeArrowheads="1" noTextEdit="1"/>
          </p:cNvSpPr>
          <p:nvPr>
            <p:ph type="sldImg"/>
          </p:nvPr>
        </p:nvSpPr>
        <p:spPr>
          <a:xfrm>
            <a:off x="381000" y="685800"/>
            <a:ext cx="6096000" cy="3429000"/>
          </a:xfrm>
          <a:ln/>
        </p:spPr>
      </p:sp>
      <p:sp>
        <p:nvSpPr>
          <p:cNvPr id="23347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2766185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2DA8D4FD-3267-4AA8-A288-3536349889F0}" type="slidenum">
              <a:rPr lang="en-IN" smtClean="0">
                <a:solidFill>
                  <a:prstClr val="black"/>
                </a:solidFill>
              </a:rPr>
              <a:pPr/>
              <a:t>93</a:t>
            </a:fld>
            <a:endParaRPr lang="en-IN">
              <a:solidFill>
                <a:prstClr val="black"/>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Lower the </a:t>
            </a:r>
            <a:r>
              <a:rPr lang="en-US" dirty="0" err="1"/>
              <a:t>Ih</a:t>
            </a:r>
            <a:r>
              <a:rPr lang="en-US" baseline="0" dirty="0"/>
              <a:t> higher is the erosion taking place</a:t>
            </a:r>
            <a:endParaRPr lang="en-US" dirty="0"/>
          </a:p>
        </p:txBody>
      </p:sp>
      <p:sp>
        <p:nvSpPr>
          <p:cNvPr id="4" name="Slide Number Placeholder 3"/>
          <p:cNvSpPr>
            <a:spLocks noGrp="1"/>
          </p:cNvSpPr>
          <p:nvPr>
            <p:ph type="sldNum" sz="quarter" idx="10"/>
          </p:nvPr>
        </p:nvSpPr>
        <p:spPr/>
        <p:txBody>
          <a:bodyPr/>
          <a:lstStyle/>
          <a:p>
            <a:fld id="{7B771D62-90C7-4459-A141-390FE9A4FF2C}" type="slidenum">
              <a:rPr lang="en-US" smtClean="0"/>
              <a:t>97</a:t>
            </a:fld>
            <a:endParaRPr lang="en-US"/>
          </a:p>
        </p:txBody>
      </p:sp>
      <p:sp>
        <p:nvSpPr>
          <p:cNvPr id="5" name="Date Placeholder 4">
            <a:extLst>
              <a:ext uri="{FF2B5EF4-FFF2-40B4-BE49-F238E27FC236}">
                <a16:creationId xmlns:a16="http://schemas.microsoft.com/office/drawing/2014/main" id="{75942C45-D3B9-495E-855B-0B223A9E539E}"/>
              </a:ext>
            </a:extLst>
          </p:cNvPr>
          <p:cNvSpPr>
            <a:spLocks noGrp="1"/>
          </p:cNvSpPr>
          <p:nvPr>
            <p:ph type="dt" idx="1"/>
          </p:nvPr>
        </p:nvSpPr>
        <p:spPr/>
        <p:txBody>
          <a:bodyPr/>
          <a:lstStyle/>
          <a:p>
            <a:fld id="{64CDC155-B5B5-4AEB-BB4E-957A65FAF34D}" type="datetime1">
              <a:rPr lang="en-IN" smtClean="0"/>
              <a:t>15-05-2026</a:t>
            </a:fld>
            <a:endParaRPr lang="en-IN"/>
          </a:p>
        </p:txBody>
      </p:sp>
      <p:sp>
        <p:nvSpPr>
          <p:cNvPr id="6" name="Footer Placeholder 5">
            <a:extLst>
              <a:ext uri="{FF2B5EF4-FFF2-40B4-BE49-F238E27FC236}">
                <a16:creationId xmlns:a16="http://schemas.microsoft.com/office/drawing/2014/main" id="{9B5BE454-F69F-4DFB-A323-A95F5C6A5AAA}"/>
              </a:ext>
            </a:extLst>
          </p:cNvPr>
          <p:cNvSpPr>
            <a:spLocks noGrp="1"/>
          </p:cNvSpPr>
          <p:nvPr>
            <p:ph type="ftr" sz="quarter" idx="4"/>
          </p:nvPr>
        </p:nvSpPr>
        <p:spPr/>
        <p:txBody>
          <a:bodyPr/>
          <a:lstStyle/>
          <a:p>
            <a:r>
              <a:rPr lang="en-IN"/>
              <a:t>Laterites and Lateritic Soils</a:t>
            </a:r>
          </a:p>
        </p:txBody>
      </p:sp>
      <p:sp>
        <p:nvSpPr>
          <p:cNvPr id="7" name="Header Placeholder 6">
            <a:extLst>
              <a:ext uri="{FF2B5EF4-FFF2-40B4-BE49-F238E27FC236}">
                <a16:creationId xmlns:a16="http://schemas.microsoft.com/office/drawing/2014/main" id="{5CF91E5A-02EC-4E23-AE75-60F05971BA88}"/>
              </a:ext>
            </a:extLst>
          </p:cNvPr>
          <p:cNvSpPr>
            <a:spLocks noGrp="1"/>
          </p:cNvSpPr>
          <p:nvPr>
            <p:ph type="hdr" sz="quarter"/>
          </p:nvPr>
        </p:nvSpPr>
        <p:spPr/>
        <p:txBody>
          <a:bodyPr/>
          <a:lstStyle/>
          <a:p>
            <a:r>
              <a:rPr lang="en-IN"/>
              <a:t>ISLT2018 at Hanoi, Vietnam</a:t>
            </a:r>
          </a:p>
        </p:txBody>
      </p:sp>
    </p:spTree>
    <p:extLst>
      <p:ext uri="{BB962C8B-B14F-4D97-AF65-F5344CB8AC3E}">
        <p14:creationId xmlns:p14="http://schemas.microsoft.com/office/powerpoint/2010/main" val="41921157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A41BB4A-71B7-46C2-BD82-3A00EAC2A432}" type="slidenum">
              <a:rPr lang="en-US"/>
              <a:pPr/>
              <a:t>100</a:t>
            </a:fld>
            <a:endParaRPr lang="en-US"/>
          </a:p>
        </p:txBody>
      </p:sp>
      <p:sp>
        <p:nvSpPr>
          <p:cNvPr id="175106" name="Rectangle 2"/>
          <p:cNvSpPr>
            <a:spLocks noGrp="1" noRot="1" noChangeAspect="1" noChangeArrowheads="1" noTextEdit="1"/>
          </p:cNvSpPr>
          <p:nvPr>
            <p:ph type="sldImg"/>
          </p:nvPr>
        </p:nvSpPr>
        <p:spPr>
          <a:xfrm>
            <a:off x="381000" y="685800"/>
            <a:ext cx="6096000" cy="3429000"/>
          </a:xfrm>
          <a:ln/>
        </p:spPr>
      </p:sp>
      <p:sp>
        <p:nvSpPr>
          <p:cNvPr id="1751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Header Placeholder 3"/>
          <p:cNvSpPr>
            <a:spLocks noGrp="1"/>
          </p:cNvSpPr>
          <p:nvPr>
            <p:ph type="hdr" sz="quarter"/>
          </p:nvPr>
        </p:nvSpPr>
        <p:spPr/>
        <p:txBody>
          <a:bodyPr/>
          <a:lstStyle/>
          <a:p>
            <a:r>
              <a:rPr lang="en-IN"/>
              <a:t>ISLT2018 at Hanoi, Vietnam</a:t>
            </a:r>
          </a:p>
        </p:txBody>
      </p:sp>
      <p:sp>
        <p:nvSpPr>
          <p:cNvPr id="5" name="Date Placeholder 4"/>
          <p:cNvSpPr>
            <a:spLocks noGrp="1"/>
          </p:cNvSpPr>
          <p:nvPr>
            <p:ph type="dt" idx="1"/>
          </p:nvPr>
        </p:nvSpPr>
        <p:spPr/>
        <p:txBody>
          <a:bodyPr/>
          <a:lstStyle/>
          <a:p>
            <a:fld id="{4831FE38-DE3E-4177-A36C-E5E283C07781}" type="datetime1">
              <a:rPr lang="en-IN" smtClean="0"/>
              <a:t>15-05-2026</a:t>
            </a:fld>
            <a:endParaRPr lang="en-IN"/>
          </a:p>
        </p:txBody>
      </p:sp>
      <p:sp>
        <p:nvSpPr>
          <p:cNvPr id="6" name="Footer Placeholder 5"/>
          <p:cNvSpPr>
            <a:spLocks noGrp="1"/>
          </p:cNvSpPr>
          <p:nvPr>
            <p:ph type="ftr" sz="quarter" idx="4"/>
          </p:nvPr>
        </p:nvSpPr>
        <p:spPr/>
        <p:txBody>
          <a:bodyPr/>
          <a:lstStyle/>
          <a:p>
            <a:r>
              <a:rPr lang="en-IN"/>
              <a:t>Laterites and Lateritic Soils</a:t>
            </a:r>
          </a:p>
        </p:txBody>
      </p:sp>
      <p:sp>
        <p:nvSpPr>
          <p:cNvPr id="7" name="Slide Number Placeholder 6"/>
          <p:cNvSpPr>
            <a:spLocks noGrp="1"/>
          </p:cNvSpPr>
          <p:nvPr>
            <p:ph type="sldNum" sz="quarter" idx="5"/>
          </p:nvPr>
        </p:nvSpPr>
        <p:spPr/>
        <p:txBody>
          <a:bodyPr/>
          <a:lstStyle/>
          <a:p>
            <a:fld id="{5D8733A5-89A7-4B97-B995-C7E530FFA329}" type="slidenum">
              <a:rPr lang="en-IN" smtClean="0"/>
              <a:t>30</a:t>
            </a:fld>
            <a:endParaRPr lang="en-IN"/>
          </a:p>
        </p:txBody>
      </p:sp>
    </p:spTree>
    <p:extLst>
      <p:ext uri="{BB962C8B-B14F-4D97-AF65-F5344CB8AC3E}">
        <p14:creationId xmlns:p14="http://schemas.microsoft.com/office/powerpoint/2010/main" val="9629682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D69B57B-2D7D-493E-9A31-41B9ED8E7E1C}" type="slidenum">
              <a:rPr lang="en-US"/>
              <a:pPr/>
              <a:t>49</a:t>
            </a:fld>
            <a:endParaRPr lang="en-US"/>
          </a:p>
        </p:txBody>
      </p:sp>
      <p:sp>
        <p:nvSpPr>
          <p:cNvPr id="452610" name="Rectangle 2"/>
          <p:cNvSpPr>
            <a:spLocks noGrp="1" noRot="1" noChangeAspect="1" noChangeArrowheads="1" noTextEdit="1"/>
          </p:cNvSpPr>
          <p:nvPr>
            <p:ph type="sldImg"/>
          </p:nvPr>
        </p:nvSpPr>
        <p:spPr>
          <a:ln/>
        </p:spPr>
      </p:sp>
      <p:sp>
        <p:nvSpPr>
          <p:cNvPr id="45261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8952495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EDCD700-2D30-4B40-889B-5E61F769EC57}" type="slidenum">
              <a:rPr lang="en-US"/>
              <a:pPr/>
              <a:t>52</a:t>
            </a:fld>
            <a:endParaRPr lang="en-US"/>
          </a:p>
        </p:txBody>
      </p:sp>
      <p:sp>
        <p:nvSpPr>
          <p:cNvPr id="458754" name="Rectangle 2"/>
          <p:cNvSpPr>
            <a:spLocks noGrp="1" noRot="1" noChangeAspect="1" noChangeArrowheads="1" noTextEdit="1"/>
          </p:cNvSpPr>
          <p:nvPr>
            <p:ph type="sldImg"/>
          </p:nvPr>
        </p:nvSpPr>
        <p:spPr>
          <a:ln/>
        </p:spPr>
      </p:sp>
      <p:sp>
        <p:nvSpPr>
          <p:cNvPr id="458755" name="Rectangle 3"/>
          <p:cNvSpPr>
            <a:spLocks noGrp="1" noChangeArrowheads="1"/>
          </p:cNvSpPr>
          <p:nvPr>
            <p:ph type="body" idx="1"/>
          </p:nvPr>
        </p:nvSpPr>
        <p:spPr/>
        <p:txBody>
          <a:bodyPr/>
          <a:lstStyle/>
          <a:p>
            <a:endParaRPr lang="en-US"/>
          </a:p>
        </p:txBody>
      </p:sp>
      <p:sp>
        <p:nvSpPr>
          <p:cNvPr id="2" name="Date Placeholder 1">
            <a:extLst>
              <a:ext uri="{FF2B5EF4-FFF2-40B4-BE49-F238E27FC236}">
                <a16:creationId xmlns:a16="http://schemas.microsoft.com/office/drawing/2014/main" id="{68AA29D2-8D6E-4A53-B525-2E74827D22D2}"/>
              </a:ext>
            </a:extLst>
          </p:cNvPr>
          <p:cNvSpPr>
            <a:spLocks noGrp="1"/>
          </p:cNvSpPr>
          <p:nvPr>
            <p:ph type="dt" idx="1"/>
          </p:nvPr>
        </p:nvSpPr>
        <p:spPr/>
        <p:txBody>
          <a:bodyPr/>
          <a:lstStyle/>
          <a:p>
            <a:fld id="{051AEBD0-8C41-479C-8312-73B8A291A54A}" type="datetime1">
              <a:rPr lang="en-IN" smtClean="0"/>
              <a:t>15-05-2026</a:t>
            </a:fld>
            <a:endParaRPr lang="en-IN"/>
          </a:p>
        </p:txBody>
      </p:sp>
      <p:sp>
        <p:nvSpPr>
          <p:cNvPr id="3" name="Footer Placeholder 2">
            <a:extLst>
              <a:ext uri="{FF2B5EF4-FFF2-40B4-BE49-F238E27FC236}">
                <a16:creationId xmlns:a16="http://schemas.microsoft.com/office/drawing/2014/main" id="{CD9AFB24-D1A6-42B8-8F91-7CB11A995F98}"/>
              </a:ext>
            </a:extLst>
          </p:cNvPr>
          <p:cNvSpPr>
            <a:spLocks noGrp="1"/>
          </p:cNvSpPr>
          <p:nvPr>
            <p:ph type="ftr" sz="quarter" idx="4"/>
          </p:nvPr>
        </p:nvSpPr>
        <p:spPr/>
        <p:txBody>
          <a:bodyPr/>
          <a:lstStyle/>
          <a:p>
            <a:r>
              <a:rPr lang="en-IN"/>
              <a:t>Laterites and Lateritic Soils</a:t>
            </a:r>
          </a:p>
        </p:txBody>
      </p:sp>
      <p:sp>
        <p:nvSpPr>
          <p:cNvPr id="4" name="Header Placeholder 3">
            <a:extLst>
              <a:ext uri="{FF2B5EF4-FFF2-40B4-BE49-F238E27FC236}">
                <a16:creationId xmlns:a16="http://schemas.microsoft.com/office/drawing/2014/main" id="{B7F35F07-31EF-4168-B2A8-4758392DD655}"/>
              </a:ext>
            </a:extLst>
          </p:cNvPr>
          <p:cNvSpPr>
            <a:spLocks noGrp="1"/>
          </p:cNvSpPr>
          <p:nvPr>
            <p:ph type="hdr" sz="quarter"/>
          </p:nvPr>
        </p:nvSpPr>
        <p:spPr/>
        <p:txBody>
          <a:bodyPr/>
          <a:lstStyle/>
          <a:p>
            <a:r>
              <a:rPr lang="en-IN"/>
              <a:t>ISLT2018 at Hanoi, Vietnam</a:t>
            </a:r>
          </a:p>
        </p:txBody>
      </p:sp>
    </p:spTree>
    <p:extLst>
      <p:ext uri="{BB962C8B-B14F-4D97-AF65-F5344CB8AC3E}">
        <p14:creationId xmlns:p14="http://schemas.microsoft.com/office/powerpoint/2010/main" val="6838735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5F62230-D574-480F-B2FD-D3151C4B928B}" type="slidenum">
              <a:rPr lang="en-US"/>
              <a:pPr/>
              <a:t>63</a:t>
            </a:fld>
            <a:endParaRPr lang="en-US"/>
          </a:p>
        </p:txBody>
      </p:sp>
      <p:sp>
        <p:nvSpPr>
          <p:cNvPr id="179202" name="Rectangle 2"/>
          <p:cNvSpPr>
            <a:spLocks noGrp="1" noRot="1" noChangeAspect="1" noChangeArrowheads="1" noTextEdit="1"/>
          </p:cNvSpPr>
          <p:nvPr>
            <p:ph type="sldImg"/>
          </p:nvPr>
        </p:nvSpPr>
        <p:spPr>
          <a:ln/>
        </p:spPr>
      </p:sp>
      <p:sp>
        <p:nvSpPr>
          <p:cNvPr id="1792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676724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6E5D75F-1240-4CF7-AA78-CD2C92372D0A}" type="slidenum">
              <a:rPr lang="en-US"/>
              <a:pPr/>
              <a:t>67</a:t>
            </a:fld>
            <a:endParaRPr lang="en-US"/>
          </a:p>
        </p:txBody>
      </p:sp>
      <p:sp>
        <p:nvSpPr>
          <p:cNvPr id="238594" name="Rectangle 2"/>
          <p:cNvSpPr>
            <a:spLocks noGrp="1" noRot="1" noChangeAspect="1" noChangeArrowheads="1" noTextEdit="1"/>
          </p:cNvSpPr>
          <p:nvPr>
            <p:ph type="sldImg"/>
          </p:nvPr>
        </p:nvSpPr>
        <p:spPr>
          <a:ln/>
        </p:spPr>
      </p:sp>
      <p:sp>
        <p:nvSpPr>
          <p:cNvPr id="23859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3956456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3F2BA5B-7A37-4E22-8E64-1C25D59D2077}" type="slidenum">
              <a:rPr lang="en-US"/>
              <a:pPr/>
              <a:t>68</a:t>
            </a:fld>
            <a:endParaRPr lang="en-US"/>
          </a:p>
        </p:txBody>
      </p:sp>
      <p:sp>
        <p:nvSpPr>
          <p:cNvPr id="252930" name="Rectangle 2"/>
          <p:cNvSpPr>
            <a:spLocks noGrp="1" noRot="1" noChangeAspect="1" noChangeArrowheads="1" noTextEdit="1"/>
          </p:cNvSpPr>
          <p:nvPr>
            <p:ph type="sldImg"/>
          </p:nvPr>
        </p:nvSpPr>
        <p:spPr>
          <a:ln/>
        </p:spPr>
      </p:sp>
      <p:sp>
        <p:nvSpPr>
          <p:cNvPr id="25293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699699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7"/>
          <p:cNvSpPr>
            <a:spLocks noGrp="1" noChangeArrowheads="1"/>
          </p:cNvSpPr>
          <p:nvPr>
            <p:ph type="sldNum" sz="quarter" idx="5"/>
          </p:nvPr>
        </p:nvSpPr>
        <p:spPr>
          <a:noFill/>
        </p:spPr>
        <p:txBody>
          <a:bodyPr/>
          <a:lstStyle/>
          <a:p>
            <a:fld id="{7213BFB4-D7A0-4D61-B434-E59393C9C8F8}" type="slidenum">
              <a:rPr lang="en-US"/>
              <a:pPr/>
              <a:t>69</a:t>
            </a:fld>
            <a:endParaRPr lang="en-US"/>
          </a:p>
        </p:txBody>
      </p:sp>
      <p:sp>
        <p:nvSpPr>
          <p:cNvPr id="221187" name="Rectangle 2"/>
          <p:cNvSpPr>
            <a:spLocks noGrp="1" noRot="1" noChangeAspect="1" noChangeArrowheads="1" noTextEdit="1"/>
          </p:cNvSpPr>
          <p:nvPr>
            <p:ph type="sldImg"/>
          </p:nvPr>
        </p:nvSpPr>
        <p:spPr>
          <a:ln/>
        </p:spPr>
      </p:sp>
      <p:sp>
        <p:nvSpPr>
          <p:cNvPr id="221188"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32553033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738F12-695A-4A08-9F25-CDE30C7E1EBE}" type="slidenum">
              <a:rPr lang="en-US"/>
              <a:pPr/>
              <a:t>74</a:t>
            </a:fld>
            <a:endParaRPr lang="en-US"/>
          </a:p>
        </p:txBody>
      </p:sp>
      <p:sp>
        <p:nvSpPr>
          <p:cNvPr id="464898" name="Rectangle 2"/>
          <p:cNvSpPr>
            <a:spLocks noGrp="1" noRot="1" noChangeAspect="1" noChangeArrowheads="1" noTextEdit="1"/>
          </p:cNvSpPr>
          <p:nvPr>
            <p:ph type="sldImg"/>
          </p:nvPr>
        </p:nvSpPr>
        <p:spPr>
          <a:ln/>
        </p:spPr>
      </p:sp>
      <p:sp>
        <p:nvSpPr>
          <p:cNvPr id="46489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6650366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9B09D-4ACA-416C-A7D5-1C0BDC61893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A179B0EA-0EA3-4346-ABF9-B2CFC9549FD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87D08BA2-442F-4302-9CF1-0A98C5C0C74C}"/>
              </a:ext>
            </a:extLst>
          </p:cNvPr>
          <p:cNvSpPr>
            <a:spLocks noGrp="1"/>
          </p:cNvSpPr>
          <p:nvPr>
            <p:ph type="dt" sz="half" idx="10"/>
          </p:nvPr>
        </p:nvSpPr>
        <p:spPr/>
        <p:txBody>
          <a:bodyPr/>
          <a:lstStyle/>
          <a:p>
            <a:fld id="{1FC975D2-F5AF-4223-A626-CD8E4BFC329C}" type="datetime1">
              <a:rPr lang="en-IN" smtClean="0"/>
              <a:t>15-05-2026</a:t>
            </a:fld>
            <a:endParaRPr lang="en-IN"/>
          </a:p>
        </p:txBody>
      </p:sp>
      <p:sp>
        <p:nvSpPr>
          <p:cNvPr id="5" name="Footer Placeholder 4">
            <a:extLst>
              <a:ext uri="{FF2B5EF4-FFF2-40B4-BE49-F238E27FC236}">
                <a16:creationId xmlns:a16="http://schemas.microsoft.com/office/drawing/2014/main" id="{B23F95A5-B1C6-4E5B-8E83-691F9CEB14FB}"/>
              </a:ext>
            </a:extLst>
          </p:cNvPr>
          <p:cNvSpPr>
            <a:spLocks noGrp="1"/>
          </p:cNvSpPr>
          <p:nvPr>
            <p:ph type="ftr" sz="quarter" idx="11"/>
          </p:nvPr>
        </p:nvSpPr>
        <p:spPr/>
        <p:txBody>
          <a:bodyPr/>
          <a:lstStyle/>
          <a:p>
            <a:r>
              <a:rPr lang="en-IN"/>
              <a:t>Goa Engineering College 15-05-2026</a:t>
            </a:r>
          </a:p>
        </p:txBody>
      </p:sp>
      <p:sp>
        <p:nvSpPr>
          <p:cNvPr id="6" name="Slide Number Placeholder 5">
            <a:extLst>
              <a:ext uri="{FF2B5EF4-FFF2-40B4-BE49-F238E27FC236}">
                <a16:creationId xmlns:a16="http://schemas.microsoft.com/office/drawing/2014/main" id="{9BDF6230-E9AE-4663-8D17-35DEC1AA89BC}"/>
              </a:ext>
            </a:extLst>
          </p:cNvPr>
          <p:cNvSpPr>
            <a:spLocks noGrp="1"/>
          </p:cNvSpPr>
          <p:nvPr>
            <p:ph type="sldNum" sz="quarter" idx="12"/>
          </p:nvPr>
        </p:nvSpPr>
        <p:spPr/>
        <p:txBody>
          <a:bodyPr/>
          <a:lstStyle/>
          <a:p>
            <a:fld id="{D5127CC3-90C8-4545-A1BE-E9AD478EF3A5}" type="slidenum">
              <a:rPr lang="en-IN" smtClean="0"/>
              <a:t>‹#›</a:t>
            </a:fld>
            <a:endParaRPr lang="en-IN"/>
          </a:p>
        </p:txBody>
      </p:sp>
    </p:spTree>
    <p:extLst>
      <p:ext uri="{BB962C8B-B14F-4D97-AF65-F5344CB8AC3E}">
        <p14:creationId xmlns:p14="http://schemas.microsoft.com/office/powerpoint/2010/main" val="10051435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1D6BB-0632-4E55-9412-1966FB45E93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CD49E9AE-35EA-487D-9178-03BC9C21D4E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C392F16B-918E-46E6-BC71-431AC1D7FE4F}"/>
              </a:ext>
            </a:extLst>
          </p:cNvPr>
          <p:cNvSpPr>
            <a:spLocks noGrp="1"/>
          </p:cNvSpPr>
          <p:nvPr>
            <p:ph type="dt" sz="half" idx="10"/>
          </p:nvPr>
        </p:nvSpPr>
        <p:spPr/>
        <p:txBody>
          <a:bodyPr/>
          <a:lstStyle/>
          <a:p>
            <a:fld id="{C4AC05CB-36F6-42A2-85AA-F58B943715F9}" type="datetime1">
              <a:rPr lang="en-IN" smtClean="0"/>
              <a:t>15-05-2026</a:t>
            </a:fld>
            <a:endParaRPr lang="en-IN"/>
          </a:p>
        </p:txBody>
      </p:sp>
      <p:sp>
        <p:nvSpPr>
          <p:cNvPr id="5" name="Footer Placeholder 4">
            <a:extLst>
              <a:ext uri="{FF2B5EF4-FFF2-40B4-BE49-F238E27FC236}">
                <a16:creationId xmlns:a16="http://schemas.microsoft.com/office/drawing/2014/main" id="{1581290F-23DC-4BA4-AF39-4BAA20FD2246}"/>
              </a:ext>
            </a:extLst>
          </p:cNvPr>
          <p:cNvSpPr>
            <a:spLocks noGrp="1"/>
          </p:cNvSpPr>
          <p:nvPr>
            <p:ph type="ftr" sz="quarter" idx="11"/>
          </p:nvPr>
        </p:nvSpPr>
        <p:spPr/>
        <p:txBody>
          <a:bodyPr/>
          <a:lstStyle/>
          <a:p>
            <a:r>
              <a:rPr lang="en-IN"/>
              <a:t>Goa Engineering College 15-05-2026</a:t>
            </a:r>
          </a:p>
        </p:txBody>
      </p:sp>
      <p:sp>
        <p:nvSpPr>
          <p:cNvPr id="6" name="Slide Number Placeholder 5">
            <a:extLst>
              <a:ext uri="{FF2B5EF4-FFF2-40B4-BE49-F238E27FC236}">
                <a16:creationId xmlns:a16="http://schemas.microsoft.com/office/drawing/2014/main" id="{96174FDD-950A-4E57-935E-F3B7990FCF14}"/>
              </a:ext>
            </a:extLst>
          </p:cNvPr>
          <p:cNvSpPr>
            <a:spLocks noGrp="1"/>
          </p:cNvSpPr>
          <p:nvPr>
            <p:ph type="sldNum" sz="quarter" idx="12"/>
          </p:nvPr>
        </p:nvSpPr>
        <p:spPr/>
        <p:txBody>
          <a:bodyPr/>
          <a:lstStyle/>
          <a:p>
            <a:fld id="{D5127CC3-90C8-4545-A1BE-E9AD478EF3A5}" type="slidenum">
              <a:rPr lang="en-IN" smtClean="0"/>
              <a:t>‹#›</a:t>
            </a:fld>
            <a:endParaRPr lang="en-IN"/>
          </a:p>
        </p:txBody>
      </p:sp>
    </p:spTree>
    <p:extLst>
      <p:ext uri="{BB962C8B-B14F-4D97-AF65-F5344CB8AC3E}">
        <p14:creationId xmlns:p14="http://schemas.microsoft.com/office/powerpoint/2010/main" val="24716435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D55B9BC-9E74-41A7-A5C1-2B30B1EAF76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D3D256A3-655D-44F7-9A32-4D457804C4C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F6C8BE7-0DFF-4212-BCEE-3361DC463C25}"/>
              </a:ext>
            </a:extLst>
          </p:cNvPr>
          <p:cNvSpPr>
            <a:spLocks noGrp="1"/>
          </p:cNvSpPr>
          <p:nvPr>
            <p:ph type="dt" sz="half" idx="10"/>
          </p:nvPr>
        </p:nvSpPr>
        <p:spPr/>
        <p:txBody>
          <a:bodyPr/>
          <a:lstStyle/>
          <a:p>
            <a:fld id="{23BF8F06-1E3B-4F13-9C2D-A58B628AF68B}" type="datetime1">
              <a:rPr lang="en-IN" smtClean="0"/>
              <a:t>15-05-2026</a:t>
            </a:fld>
            <a:endParaRPr lang="en-IN"/>
          </a:p>
        </p:txBody>
      </p:sp>
      <p:sp>
        <p:nvSpPr>
          <p:cNvPr id="5" name="Footer Placeholder 4">
            <a:extLst>
              <a:ext uri="{FF2B5EF4-FFF2-40B4-BE49-F238E27FC236}">
                <a16:creationId xmlns:a16="http://schemas.microsoft.com/office/drawing/2014/main" id="{C332EFC6-A61A-4965-B373-BAB3D3484B2F}"/>
              </a:ext>
            </a:extLst>
          </p:cNvPr>
          <p:cNvSpPr>
            <a:spLocks noGrp="1"/>
          </p:cNvSpPr>
          <p:nvPr>
            <p:ph type="ftr" sz="quarter" idx="11"/>
          </p:nvPr>
        </p:nvSpPr>
        <p:spPr/>
        <p:txBody>
          <a:bodyPr/>
          <a:lstStyle/>
          <a:p>
            <a:r>
              <a:rPr lang="en-IN"/>
              <a:t>Goa Engineering College 15-05-2026</a:t>
            </a:r>
          </a:p>
        </p:txBody>
      </p:sp>
      <p:sp>
        <p:nvSpPr>
          <p:cNvPr id="6" name="Slide Number Placeholder 5">
            <a:extLst>
              <a:ext uri="{FF2B5EF4-FFF2-40B4-BE49-F238E27FC236}">
                <a16:creationId xmlns:a16="http://schemas.microsoft.com/office/drawing/2014/main" id="{507DB724-EDE3-43A4-904B-EDB761E2DF2C}"/>
              </a:ext>
            </a:extLst>
          </p:cNvPr>
          <p:cNvSpPr>
            <a:spLocks noGrp="1"/>
          </p:cNvSpPr>
          <p:nvPr>
            <p:ph type="sldNum" sz="quarter" idx="12"/>
          </p:nvPr>
        </p:nvSpPr>
        <p:spPr/>
        <p:txBody>
          <a:bodyPr/>
          <a:lstStyle/>
          <a:p>
            <a:fld id="{D5127CC3-90C8-4545-A1BE-E9AD478EF3A5}" type="slidenum">
              <a:rPr lang="en-IN" smtClean="0"/>
              <a:t>‹#›</a:t>
            </a:fld>
            <a:endParaRPr lang="en-IN"/>
          </a:p>
        </p:txBody>
      </p:sp>
    </p:spTree>
    <p:extLst>
      <p:ext uri="{BB962C8B-B14F-4D97-AF65-F5344CB8AC3E}">
        <p14:creationId xmlns:p14="http://schemas.microsoft.com/office/powerpoint/2010/main" val="38947483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a:xfrm>
            <a:off x="609600" y="6245225"/>
            <a:ext cx="2844800" cy="476250"/>
          </a:xfrm>
        </p:spPr>
        <p:txBody>
          <a:bodyPr/>
          <a:lstStyle>
            <a:lvl1pPr>
              <a:defRPr/>
            </a:lvl1pPr>
          </a:lstStyle>
          <a:p>
            <a:fld id="{C9CC66AA-F084-41AB-A70F-F98319F24D16}" type="datetime1">
              <a:rPr lang="en-IN" smtClean="0"/>
              <a:t>15-05-2026</a:t>
            </a:fld>
            <a:endParaRPr lang="en-US"/>
          </a:p>
        </p:txBody>
      </p:sp>
      <p:sp>
        <p:nvSpPr>
          <p:cNvPr id="4" name="Footer Placeholder 3"/>
          <p:cNvSpPr>
            <a:spLocks noGrp="1"/>
          </p:cNvSpPr>
          <p:nvPr>
            <p:ph type="ftr" sz="quarter" idx="11"/>
          </p:nvPr>
        </p:nvSpPr>
        <p:spPr>
          <a:xfrm>
            <a:off x="4165600" y="6245225"/>
            <a:ext cx="3860800" cy="476250"/>
          </a:xfrm>
        </p:spPr>
        <p:txBody>
          <a:bodyPr/>
          <a:lstStyle>
            <a:lvl1pPr>
              <a:defRPr/>
            </a:lvl1pPr>
          </a:lstStyle>
          <a:p>
            <a:r>
              <a:rPr lang="en-IN"/>
              <a:t>Goa Engineering College 15-05-2026</a:t>
            </a:r>
            <a:endParaRPr lang="en-US"/>
          </a:p>
        </p:txBody>
      </p:sp>
      <p:sp>
        <p:nvSpPr>
          <p:cNvPr id="5" name="Slide Number Placeholder 4"/>
          <p:cNvSpPr>
            <a:spLocks noGrp="1"/>
          </p:cNvSpPr>
          <p:nvPr>
            <p:ph type="sldNum" sz="quarter" idx="12"/>
          </p:nvPr>
        </p:nvSpPr>
        <p:spPr>
          <a:xfrm>
            <a:off x="8737600" y="6245225"/>
            <a:ext cx="2844800" cy="476250"/>
          </a:xfrm>
        </p:spPr>
        <p:txBody>
          <a:bodyPr/>
          <a:lstStyle>
            <a:lvl1pPr>
              <a:defRPr/>
            </a:lvl1pPr>
          </a:lstStyle>
          <a:p>
            <a:fld id="{D1B07101-EE59-40E9-9E19-E4C2730C848B}" type="slidenum">
              <a:rPr lang="en-US"/>
              <a:pPr/>
              <a:t>‹#›</a:t>
            </a:fld>
            <a:endParaRPr lang="en-US"/>
          </a:p>
        </p:txBody>
      </p:sp>
    </p:spTree>
    <p:extLst>
      <p:ext uri="{BB962C8B-B14F-4D97-AF65-F5344CB8AC3E}">
        <p14:creationId xmlns:p14="http://schemas.microsoft.com/office/powerpoint/2010/main" val="34682917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ชื่อเรื่องและเนื้อหา">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C8A8197-6D16-4214-B797-1EB954B7720B}" type="datetime1">
              <a:rPr lang="en-IN" smtClean="0">
                <a:solidFill>
                  <a:prstClr val="black">
                    <a:lumMod val="50000"/>
                    <a:lumOff val="50000"/>
                  </a:prstClr>
                </a:solidFill>
              </a:rPr>
              <a:t>15-05-2026</a:t>
            </a:fld>
            <a:endParaRPr lang="th-TH">
              <a:solidFill>
                <a:prstClr val="black">
                  <a:lumMod val="50000"/>
                  <a:lumOff val="50000"/>
                </a:prstClr>
              </a:solidFill>
            </a:endParaRPr>
          </a:p>
        </p:txBody>
      </p:sp>
      <p:sp>
        <p:nvSpPr>
          <p:cNvPr id="5" name="Footer Placeholder 4"/>
          <p:cNvSpPr>
            <a:spLocks noGrp="1"/>
          </p:cNvSpPr>
          <p:nvPr>
            <p:ph type="ftr" sz="quarter" idx="11"/>
          </p:nvPr>
        </p:nvSpPr>
        <p:spPr/>
        <p:txBody>
          <a:bodyPr/>
          <a:lstStyle/>
          <a:p>
            <a:r>
              <a:rPr lang="en-IN">
                <a:solidFill>
                  <a:prstClr val="black">
                    <a:lumMod val="50000"/>
                    <a:lumOff val="50000"/>
                  </a:prstClr>
                </a:solidFill>
              </a:rPr>
              <a:t>Goa Engineering College 15-05-2026</a:t>
            </a:r>
            <a:endParaRPr lang="th-TH">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6D1C270A-CCD4-4423-9BD5-F2EAAD97B5C4}" type="slidenum">
              <a:rPr lang="th-TH" smtClean="0">
                <a:solidFill>
                  <a:prstClr val="black">
                    <a:lumMod val="50000"/>
                    <a:lumOff val="50000"/>
                  </a:prstClr>
                </a:solidFill>
              </a:rPr>
              <a:pPr/>
              <a:t>‹#›</a:t>
            </a:fld>
            <a:endParaRPr lang="th-TH">
              <a:solidFill>
                <a:prstClr val="black">
                  <a:lumMod val="50000"/>
                  <a:lumOff val="50000"/>
                </a:prstClr>
              </a:solidFill>
            </a:endParaRPr>
          </a:p>
        </p:txBody>
      </p:sp>
      <p:sp>
        <p:nvSpPr>
          <p:cNvPr id="8" name="Title 7"/>
          <p:cNvSpPr>
            <a:spLocks noGrp="1"/>
          </p:cNvSpPr>
          <p:nvPr>
            <p:ph type="title"/>
          </p:nvPr>
        </p:nvSpPr>
        <p:spPr/>
        <p:txBody>
          <a:bodyPr/>
          <a:lstStyle/>
          <a:p>
            <a:r>
              <a:rPr lang="th-TH"/>
              <a:t>คลิกเพื่อแก้ไขลักษณะชื่อเรื่องต้นแบบ</a:t>
            </a:r>
            <a:endParaRPr lang="en-US"/>
          </a:p>
        </p:txBody>
      </p:sp>
      <p:sp>
        <p:nvSpPr>
          <p:cNvPr id="10" name="Content Placeholder 9"/>
          <p:cNvSpPr>
            <a:spLocks noGrp="1"/>
          </p:cNvSpPr>
          <p:nvPr>
            <p:ph sz="quarter" idx="13"/>
          </p:nvPr>
        </p:nvSpPr>
        <p:spPr>
          <a:xfrm>
            <a:off x="1524000" y="731520"/>
            <a:ext cx="8534400" cy="3474720"/>
          </a:xfrm>
        </p:spPr>
        <p:txBody>
          <a:bodyPr/>
          <a:lstStyle/>
          <a:p>
            <a:pPr lvl="0"/>
            <a:r>
              <a:rPr lang="th-TH"/>
              <a:t>คลิกเพื่อแก้ไขลักษณะของข้อความต้นแบบ</a:t>
            </a:r>
          </a:p>
          <a:p>
            <a:pPr lvl="1"/>
            <a:r>
              <a:rPr lang="th-TH"/>
              <a:t>ระดับที่สอง</a:t>
            </a:r>
          </a:p>
          <a:p>
            <a:pPr lvl="2"/>
            <a:r>
              <a:rPr lang="th-TH"/>
              <a:t>ระดับที่สาม</a:t>
            </a:r>
          </a:p>
          <a:p>
            <a:pPr lvl="3"/>
            <a:r>
              <a:rPr lang="th-TH"/>
              <a:t>ระดับที่สี่</a:t>
            </a:r>
          </a:p>
          <a:p>
            <a:pPr lvl="4"/>
            <a:r>
              <a:rPr lang="th-TH"/>
              <a:t>ระดับที่ห้า</a:t>
            </a:r>
            <a:endParaRPr lang="en-US" dirty="0"/>
          </a:p>
        </p:txBody>
      </p:sp>
    </p:spTree>
    <p:extLst>
      <p:ext uri="{BB962C8B-B14F-4D97-AF65-F5344CB8AC3E}">
        <p14:creationId xmlns:p14="http://schemas.microsoft.com/office/powerpoint/2010/main" val="27357538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122238"/>
            <a:ext cx="10058400" cy="1295400"/>
          </a:xfrm>
        </p:spPr>
        <p:txBody>
          <a:bodyPr/>
          <a:lstStyle/>
          <a:p>
            <a:r>
              <a:rPr lang="en-US"/>
              <a:t>Click to edit Master title style</a:t>
            </a:r>
          </a:p>
        </p:txBody>
      </p:sp>
      <p:sp>
        <p:nvSpPr>
          <p:cNvPr id="3" name="Table Placeholder 2"/>
          <p:cNvSpPr>
            <a:spLocks noGrp="1"/>
          </p:cNvSpPr>
          <p:nvPr>
            <p:ph type="tbl" idx="1"/>
          </p:nvPr>
        </p:nvSpPr>
        <p:spPr>
          <a:xfrm>
            <a:off x="609600" y="1719263"/>
            <a:ext cx="10972800" cy="4411662"/>
          </a:xfrm>
        </p:spPr>
        <p:txBody>
          <a:bodyPr>
            <a:normAutofit/>
          </a:bodyPr>
          <a:lstStyle/>
          <a:p>
            <a:pPr lvl="0"/>
            <a:endParaRPr lang="en-US" noProof="0"/>
          </a:p>
        </p:txBody>
      </p:sp>
      <p:sp>
        <p:nvSpPr>
          <p:cNvPr id="4" name="Date Placeholder 3">
            <a:extLst>
              <a:ext uri="{FF2B5EF4-FFF2-40B4-BE49-F238E27FC236}">
                <a16:creationId xmlns:a16="http://schemas.microsoft.com/office/drawing/2014/main" id="{BA37AA76-0D06-45FD-B356-95732FE55861}"/>
              </a:ext>
            </a:extLst>
          </p:cNvPr>
          <p:cNvSpPr>
            <a:spLocks noGrp="1"/>
          </p:cNvSpPr>
          <p:nvPr>
            <p:ph type="dt" sz="half" idx="10"/>
          </p:nvPr>
        </p:nvSpPr>
        <p:spPr>
          <a:xfrm>
            <a:off x="609600" y="6248400"/>
            <a:ext cx="2844800" cy="457200"/>
          </a:xfrm>
        </p:spPr>
        <p:txBody>
          <a:bodyPr/>
          <a:lstStyle>
            <a:lvl1pPr>
              <a:defRPr/>
            </a:lvl1pPr>
          </a:lstStyle>
          <a:p>
            <a:pPr>
              <a:defRPr/>
            </a:pPr>
            <a:fld id="{ECAB04F9-9F6A-4A5D-B33B-0767145495AB}" type="datetime1">
              <a:rPr lang="en-IN" altLang="en-US" smtClean="0"/>
              <a:t>15-05-2026</a:t>
            </a:fld>
            <a:endParaRPr lang="en-US" altLang="en-US"/>
          </a:p>
        </p:txBody>
      </p:sp>
      <p:sp>
        <p:nvSpPr>
          <p:cNvPr id="5" name="Footer Placeholder 4">
            <a:extLst>
              <a:ext uri="{FF2B5EF4-FFF2-40B4-BE49-F238E27FC236}">
                <a16:creationId xmlns:a16="http://schemas.microsoft.com/office/drawing/2014/main" id="{1B727DBD-D61C-497C-9837-268D3DFF4735}"/>
              </a:ext>
            </a:extLst>
          </p:cNvPr>
          <p:cNvSpPr>
            <a:spLocks noGrp="1"/>
          </p:cNvSpPr>
          <p:nvPr>
            <p:ph type="ftr" sz="quarter" idx="11"/>
          </p:nvPr>
        </p:nvSpPr>
        <p:spPr>
          <a:xfrm>
            <a:off x="4165600" y="6248400"/>
            <a:ext cx="3860800" cy="457200"/>
          </a:xfrm>
        </p:spPr>
        <p:txBody>
          <a:bodyPr/>
          <a:lstStyle>
            <a:lvl1pPr>
              <a:defRPr/>
            </a:lvl1pPr>
          </a:lstStyle>
          <a:p>
            <a:pPr>
              <a:defRPr/>
            </a:pPr>
            <a:r>
              <a:rPr lang="en-IN" altLang="en-US"/>
              <a:t>Goa Engineering College 15-05-2026</a:t>
            </a:r>
            <a:endParaRPr lang="en-US" altLang="en-US"/>
          </a:p>
        </p:txBody>
      </p:sp>
      <p:sp>
        <p:nvSpPr>
          <p:cNvPr id="6" name="Slide Number Placeholder 5">
            <a:extLst>
              <a:ext uri="{FF2B5EF4-FFF2-40B4-BE49-F238E27FC236}">
                <a16:creationId xmlns:a16="http://schemas.microsoft.com/office/drawing/2014/main" id="{CD0AA5F0-D1EA-4DC8-BF68-80D7491ABC89}"/>
              </a:ext>
            </a:extLst>
          </p:cNvPr>
          <p:cNvSpPr>
            <a:spLocks noGrp="1"/>
          </p:cNvSpPr>
          <p:nvPr>
            <p:ph type="sldNum" sz="quarter" idx="12"/>
          </p:nvPr>
        </p:nvSpPr>
        <p:spPr>
          <a:xfrm>
            <a:off x="8737600" y="6248400"/>
            <a:ext cx="2844800" cy="457200"/>
          </a:xfrm>
        </p:spPr>
        <p:txBody>
          <a:bodyPr/>
          <a:lstStyle>
            <a:lvl1pPr>
              <a:defRPr/>
            </a:lvl1pPr>
          </a:lstStyle>
          <a:p>
            <a:fld id="{DABF2297-EDE6-413D-8E0A-598C0D4491CF}" type="slidenum">
              <a:rPr lang="en-US" altLang="en-US"/>
              <a:pPr/>
              <a:t>‹#›</a:t>
            </a:fld>
            <a:endParaRPr lang="en-US" altLang="en-US"/>
          </a:p>
        </p:txBody>
      </p:sp>
    </p:spTree>
    <p:extLst>
      <p:ext uri="{BB962C8B-B14F-4D97-AF65-F5344CB8AC3E}">
        <p14:creationId xmlns:p14="http://schemas.microsoft.com/office/powerpoint/2010/main" val="36031180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DB5434-C2F0-4DC6-930C-B038E51A71D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9595EB84-0703-4DCD-B390-83446534F87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C089AA3-86D3-4F3D-A66C-25B8353E49CD}"/>
              </a:ext>
            </a:extLst>
          </p:cNvPr>
          <p:cNvSpPr>
            <a:spLocks noGrp="1"/>
          </p:cNvSpPr>
          <p:nvPr>
            <p:ph type="dt" sz="half" idx="10"/>
          </p:nvPr>
        </p:nvSpPr>
        <p:spPr/>
        <p:txBody>
          <a:bodyPr/>
          <a:lstStyle/>
          <a:p>
            <a:fld id="{5C2F5096-76A9-42FE-8A59-018A25DDDDEF}" type="datetime1">
              <a:rPr lang="en-IN" smtClean="0"/>
              <a:t>15-05-2026</a:t>
            </a:fld>
            <a:endParaRPr lang="en-IN"/>
          </a:p>
        </p:txBody>
      </p:sp>
      <p:sp>
        <p:nvSpPr>
          <p:cNvPr id="5" name="Footer Placeholder 4">
            <a:extLst>
              <a:ext uri="{FF2B5EF4-FFF2-40B4-BE49-F238E27FC236}">
                <a16:creationId xmlns:a16="http://schemas.microsoft.com/office/drawing/2014/main" id="{1184E19E-5206-42DC-BE61-B0F529172E51}"/>
              </a:ext>
            </a:extLst>
          </p:cNvPr>
          <p:cNvSpPr>
            <a:spLocks noGrp="1"/>
          </p:cNvSpPr>
          <p:nvPr>
            <p:ph type="ftr" sz="quarter" idx="11"/>
          </p:nvPr>
        </p:nvSpPr>
        <p:spPr/>
        <p:txBody>
          <a:bodyPr/>
          <a:lstStyle/>
          <a:p>
            <a:r>
              <a:rPr lang="en-IN"/>
              <a:t>Goa Engineering College 15-05-2026</a:t>
            </a:r>
          </a:p>
        </p:txBody>
      </p:sp>
      <p:sp>
        <p:nvSpPr>
          <p:cNvPr id="6" name="Slide Number Placeholder 5">
            <a:extLst>
              <a:ext uri="{FF2B5EF4-FFF2-40B4-BE49-F238E27FC236}">
                <a16:creationId xmlns:a16="http://schemas.microsoft.com/office/drawing/2014/main" id="{0F3E63BC-4858-4429-B5B0-9C035F608780}"/>
              </a:ext>
            </a:extLst>
          </p:cNvPr>
          <p:cNvSpPr>
            <a:spLocks noGrp="1"/>
          </p:cNvSpPr>
          <p:nvPr>
            <p:ph type="sldNum" sz="quarter" idx="12"/>
          </p:nvPr>
        </p:nvSpPr>
        <p:spPr/>
        <p:txBody>
          <a:bodyPr/>
          <a:lstStyle/>
          <a:p>
            <a:fld id="{D5127CC3-90C8-4545-A1BE-E9AD478EF3A5}" type="slidenum">
              <a:rPr lang="en-IN" smtClean="0"/>
              <a:t>‹#›</a:t>
            </a:fld>
            <a:endParaRPr lang="en-IN"/>
          </a:p>
        </p:txBody>
      </p:sp>
    </p:spTree>
    <p:extLst>
      <p:ext uri="{BB962C8B-B14F-4D97-AF65-F5344CB8AC3E}">
        <p14:creationId xmlns:p14="http://schemas.microsoft.com/office/powerpoint/2010/main" val="22503895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5AB9C3-A17F-4FA7-9A07-07F7BF66069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65DBDBE7-66A7-4752-B525-D8F181C0663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F5F80FA-9FC7-4AD6-89E3-1B4E4C4B6296}"/>
              </a:ext>
            </a:extLst>
          </p:cNvPr>
          <p:cNvSpPr>
            <a:spLocks noGrp="1"/>
          </p:cNvSpPr>
          <p:nvPr>
            <p:ph type="dt" sz="half" idx="10"/>
          </p:nvPr>
        </p:nvSpPr>
        <p:spPr/>
        <p:txBody>
          <a:bodyPr/>
          <a:lstStyle/>
          <a:p>
            <a:fld id="{3C23730B-E306-404F-A6AB-7E83E672FF57}" type="datetime1">
              <a:rPr lang="en-IN" smtClean="0"/>
              <a:t>15-05-2026</a:t>
            </a:fld>
            <a:endParaRPr lang="en-IN"/>
          </a:p>
        </p:txBody>
      </p:sp>
      <p:sp>
        <p:nvSpPr>
          <p:cNvPr id="5" name="Footer Placeholder 4">
            <a:extLst>
              <a:ext uri="{FF2B5EF4-FFF2-40B4-BE49-F238E27FC236}">
                <a16:creationId xmlns:a16="http://schemas.microsoft.com/office/drawing/2014/main" id="{22D9DC0B-A62B-4D20-8711-6417AFBE539A}"/>
              </a:ext>
            </a:extLst>
          </p:cNvPr>
          <p:cNvSpPr>
            <a:spLocks noGrp="1"/>
          </p:cNvSpPr>
          <p:nvPr>
            <p:ph type="ftr" sz="quarter" idx="11"/>
          </p:nvPr>
        </p:nvSpPr>
        <p:spPr/>
        <p:txBody>
          <a:bodyPr/>
          <a:lstStyle/>
          <a:p>
            <a:r>
              <a:rPr lang="en-IN"/>
              <a:t>Goa Engineering College 15-05-2026</a:t>
            </a:r>
          </a:p>
        </p:txBody>
      </p:sp>
      <p:sp>
        <p:nvSpPr>
          <p:cNvPr id="6" name="Slide Number Placeholder 5">
            <a:extLst>
              <a:ext uri="{FF2B5EF4-FFF2-40B4-BE49-F238E27FC236}">
                <a16:creationId xmlns:a16="http://schemas.microsoft.com/office/drawing/2014/main" id="{BF0298CD-763D-48A6-B226-4C6DF016EB41}"/>
              </a:ext>
            </a:extLst>
          </p:cNvPr>
          <p:cNvSpPr>
            <a:spLocks noGrp="1"/>
          </p:cNvSpPr>
          <p:nvPr>
            <p:ph type="sldNum" sz="quarter" idx="12"/>
          </p:nvPr>
        </p:nvSpPr>
        <p:spPr/>
        <p:txBody>
          <a:bodyPr/>
          <a:lstStyle/>
          <a:p>
            <a:fld id="{D5127CC3-90C8-4545-A1BE-E9AD478EF3A5}" type="slidenum">
              <a:rPr lang="en-IN" smtClean="0"/>
              <a:t>‹#›</a:t>
            </a:fld>
            <a:endParaRPr lang="en-IN"/>
          </a:p>
        </p:txBody>
      </p:sp>
    </p:spTree>
    <p:extLst>
      <p:ext uri="{BB962C8B-B14F-4D97-AF65-F5344CB8AC3E}">
        <p14:creationId xmlns:p14="http://schemas.microsoft.com/office/powerpoint/2010/main" val="38616975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237B1-F2EE-4307-A78A-3AF6B44FDCC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FB628F50-3E1D-4A90-90C7-203A483CCF0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AC465C8F-CD09-441E-BFC9-C9C637CC52C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DDD3DB08-7FD8-4DC1-9988-10875C8F3740}"/>
              </a:ext>
            </a:extLst>
          </p:cNvPr>
          <p:cNvSpPr>
            <a:spLocks noGrp="1"/>
          </p:cNvSpPr>
          <p:nvPr>
            <p:ph type="dt" sz="half" idx="10"/>
          </p:nvPr>
        </p:nvSpPr>
        <p:spPr/>
        <p:txBody>
          <a:bodyPr/>
          <a:lstStyle/>
          <a:p>
            <a:fld id="{DE1E9786-0F6B-41B2-8D60-C27ED21ACB62}" type="datetime1">
              <a:rPr lang="en-IN" smtClean="0"/>
              <a:t>15-05-2026</a:t>
            </a:fld>
            <a:endParaRPr lang="en-IN"/>
          </a:p>
        </p:txBody>
      </p:sp>
      <p:sp>
        <p:nvSpPr>
          <p:cNvPr id="6" name="Footer Placeholder 5">
            <a:extLst>
              <a:ext uri="{FF2B5EF4-FFF2-40B4-BE49-F238E27FC236}">
                <a16:creationId xmlns:a16="http://schemas.microsoft.com/office/drawing/2014/main" id="{45E0A3BE-C733-4E95-AB45-82FB87BDEB66}"/>
              </a:ext>
            </a:extLst>
          </p:cNvPr>
          <p:cNvSpPr>
            <a:spLocks noGrp="1"/>
          </p:cNvSpPr>
          <p:nvPr>
            <p:ph type="ftr" sz="quarter" idx="11"/>
          </p:nvPr>
        </p:nvSpPr>
        <p:spPr/>
        <p:txBody>
          <a:bodyPr/>
          <a:lstStyle/>
          <a:p>
            <a:r>
              <a:rPr lang="en-IN"/>
              <a:t>Goa Engineering College 15-05-2026</a:t>
            </a:r>
          </a:p>
        </p:txBody>
      </p:sp>
      <p:sp>
        <p:nvSpPr>
          <p:cNvPr id="7" name="Slide Number Placeholder 6">
            <a:extLst>
              <a:ext uri="{FF2B5EF4-FFF2-40B4-BE49-F238E27FC236}">
                <a16:creationId xmlns:a16="http://schemas.microsoft.com/office/drawing/2014/main" id="{B6765BCD-1CB9-4A95-8F0F-7917E4992575}"/>
              </a:ext>
            </a:extLst>
          </p:cNvPr>
          <p:cNvSpPr>
            <a:spLocks noGrp="1"/>
          </p:cNvSpPr>
          <p:nvPr>
            <p:ph type="sldNum" sz="quarter" idx="12"/>
          </p:nvPr>
        </p:nvSpPr>
        <p:spPr/>
        <p:txBody>
          <a:bodyPr/>
          <a:lstStyle/>
          <a:p>
            <a:fld id="{D5127CC3-90C8-4545-A1BE-E9AD478EF3A5}" type="slidenum">
              <a:rPr lang="en-IN" smtClean="0"/>
              <a:t>‹#›</a:t>
            </a:fld>
            <a:endParaRPr lang="en-IN"/>
          </a:p>
        </p:txBody>
      </p:sp>
    </p:spTree>
    <p:extLst>
      <p:ext uri="{BB962C8B-B14F-4D97-AF65-F5344CB8AC3E}">
        <p14:creationId xmlns:p14="http://schemas.microsoft.com/office/powerpoint/2010/main" val="29885383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5C5C5-3380-4CEA-A9DB-B3F78C59481E}"/>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3281FF31-04DD-4544-AEC9-98E9C9A95A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482C547-809F-4A4F-93F7-91AB09BBB11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FE2D3908-DAC6-4A62-A725-EA7F1ABE960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40F4E38-DAA9-4DBA-8636-B27AFEF5223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6961FCEF-991E-4974-ABEA-E80209E82DF2}"/>
              </a:ext>
            </a:extLst>
          </p:cNvPr>
          <p:cNvSpPr>
            <a:spLocks noGrp="1"/>
          </p:cNvSpPr>
          <p:nvPr>
            <p:ph type="dt" sz="half" idx="10"/>
          </p:nvPr>
        </p:nvSpPr>
        <p:spPr/>
        <p:txBody>
          <a:bodyPr/>
          <a:lstStyle/>
          <a:p>
            <a:fld id="{0A84F849-1A15-4983-9657-8DD6C40587B9}" type="datetime1">
              <a:rPr lang="en-IN" smtClean="0"/>
              <a:t>15-05-2026</a:t>
            </a:fld>
            <a:endParaRPr lang="en-IN"/>
          </a:p>
        </p:txBody>
      </p:sp>
      <p:sp>
        <p:nvSpPr>
          <p:cNvPr id="8" name="Footer Placeholder 7">
            <a:extLst>
              <a:ext uri="{FF2B5EF4-FFF2-40B4-BE49-F238E27FC236}">
                <a16:creationId xmlns:a16="http://schemas.microsoft.com/office/drawing/2014/main" id="{9C61CC3F-D4A1-4C38-B646-BBE0B65F4B47}"/>
              </a:ext>
            </a:extLst>
          </p:cNvPr>
          <p:cNvSpPr>
            <a:spLocks noGrp="1"/>
          </p:cNvSpPr>
          <p:nvPr>
            <p:ph type="ftr" sz="quarter" idx="11"/>
          </p:nvPr>
        </p:nvSpPr>
        <p:spPr/>
        <p:txBody>
          <a:bodyPr/>
          <a:lstStyle/>
          <a:p>
            <a:r>
              <a:rPr lang="en-IN"/>
              <a:t>Goa Engineering College 15-05-2026</a:t>
            </a:r>
          </a:p>
        </p:txBody>
      </p:sp>
      <p:sp>
        <p:nvSpPr>
          <p:cNvPr id="9" name="Slide Number Placeholder 8">
            <a:extLst>
              <a:ext uri="{FF2B5EF4-FFF2-40B4-BE49-F238E27FC236}">
                <a16:creationId xmlns:a16="http://schemas.microsoft.com/office/drawing/2014/main" id="{9F44582B-6F1A-4CB5-A098-992D1D5ADFF7}"/>
              </a:ext>
            </a:extLst>
          </p:cNvPr>
          <p:cNvSpPr>
            <a:spLocks noGrp="1"/>
          </p:cNvSpPr>
          <p:nvPr>
            <p:ph type="sldNum" sz="quarter" idx="12"/>
          </p:nvPr>
        </p:nvSpPr>
        <p:spPr/>
        <p:txBody>
          <a:bodyPr/>
          <a:lstStyle/>
          <a:p>
            <a:fld id="{D5127CC3-90C8-4545-A1BE-E9AD478EF3A5}" type="slidenum">
              <a:rPr lang="en-IN" smtClean="0"/>
              <a:t>‹#›</a:t>
            </a:fld>
            <a:endParaRPr lang="en-IN"/>
          </a:p>
        </p:txBody>
      </p:sp>
    </p:spTree>
    <p:extLst>
      <p:ext uri="{BB962C8B-B14F-4D97-AF65-F5344CB8AC3E}">
        <p14:creationId xmlns:p14="http://schemas.microsoft.com/office/powerpoint/2010/main" val="5910608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9751C5-EADA-46B5-90EB-D3396C26FEBE}"/>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288361BE-1655-451E-8C82-3C4BC8E5BAB3}"/>
              </a:ext>
            </a:extLst>
          </p:cNvPr>
          <p:cNvSpPr>
            <a:spLocks noGrp="1"/>
          </p:cNvSpPr>
          <p:nvPr>
            <p:ph type="dt" sz="half" idx="10"/>
          </p:nvPr>
        </p:nvSpPr>
        <p:spPr/>
        <p:txBody>
          <a:bodyPr/>
          <a:lstStyle/>
          <a:p>
            <a:fld id="{82843F47-EFFE-4311-A8BF-5E7DD0453FB8}" type="datetime1">
              <a:rPr lang="en-IN" smtClean="0"/>
              <a:t>15-05-2026</a:t>
            </a:fld>
            <a:endParaRPr lang="en-IN"/>
          </a:p>
        </p:txBody>
      </p:sp>
      <p:sp>
        <p:nvSpPr>
          <p:cNvPr id="4" name="Footer Placeholder 3">
            <a:extLst>
              <a:ext uri="{FF2B5EF4-FFF2-40B4-BE49-F238E27FC236}">
                <a16:creationId xmlns:a16="http://schemas.microsoft.com/office/drawing/2014/main" id="{26F26B73-AC90-495A-9520-1B3AFB70E42B}"/>
              </a:ext>
            </a:extLst>
          </p:cNvPr>
          <p:cNvSpPr>
            <a:spLocks noGrp="1"/>
          </p:cNvSpPr>
          <p:nvPr>
            <p:ph type="ftr" sz="quarter" idx="11"/>
          </p:nvPr>
        </p:nvSpPr>
        <p:spPr/>
        <p:txBody>
          <a:bodyPr/>
          <a:lstStyle/>
          <a:p>
            <a:r>
              <a:rPr lang="en-IN"/>
              <a:t>Goa Engineering College 15-05-2026</a:t>
            </a:r>
          </a:p>
        </p:txBody>
      </p:sp>
      <p:sp>
        <p:nvSpPr>
          <p:cNvPr id="5" name="Slide Number Placeholder 4">
            <a:extLst>
              <a:ext uri="{FF2B5EF4-FFF2-40B4-BE49-F238E27FC236}">
                <a16:creationId xmlns:a16="http://schemas.microsoft.com/office/drawing/2014/main" id="{64F143BD-DF0B-49FF-95A1-F61F63B6D611}"/>
              </a:ext>
            </a:extLst>
          </p:cNvPr>
          <p:cNvSpPr>
            <a:spLocks noGrp="1"/>
          </p:cNvSpPr>
          <p:nvPr>
            <p:ph type="sldNum" sz="quarter" idx="12"/>
          </p:nvPr>
        </p:nvSpPr>
        <p:spPr/>
        <p:txBody>
          <a:bodyPr/>
          <a:lstStyle/>
          <a:p>
            <a:fld id="{D5127CC3-90C8-4545-A1BE-E9AD478EF3A5}" type="slidenum">
              <a:rPr lang="en-IN" smtClean="0"/>
              <a:t>‹#›</a:t>
            </a:fld>
            <a:endParaRPr lang="en-IN"/>
          </a:p>
        </p:txBody>
      </p:sp>
    </p:spTree>
    <p:extLst>
      <p:ext uri="{BB962C8B-B14F-4D97-AF65-F5344CB8AC3E}">
        <p14:creationId xmlns:p14="http://schemas.microsoft.com/office/powerpoint/2010/main" val="41893465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7465811-3D50-439B-8FC2-B3EEF627A264}"/>
              </a:ext>
            </a:extLst>
          </p:cNvPr>
          <p:cNvSpPr>
            <a:spLocks noGrp="1"/>
          </p:cNvSpPr>
          <p:nvPr>
            <p:ph type="dt" sz="half" idx="10"/>
          </p:nvPr>
        </p:nvSpPr>
        <p:spPr/>
        <p:txBody>
          <a:bodyPr/>
          <a:lstStyle/>
          <a:p>
            <a:fld id="{C4B947C2-2CF2-4EEA-8956-7CDB5728A702}" type="datetime1">
              <a:rPr lang="en-IN" smtClean="0"/>
              <a:t>15-05-2026</a:t>
            </a:fld>
            <a:endParaRPr lang="en-IN"/>
          </a:p>
        </p:txBody>
      </p:sp>
      <p:sp>
        <p:nvSpPr>
          <p:cNvPr id="3" name="Footer Placeholder 2">
            <a:extLst>
              <a:ext uri="{FF2B5EF4-FFF2-40B4-BE49-F238E27FC236}">
                <a16:creationId xmlns:a16="http://schemas.microsoft.com/office/drawing/2014/main" id="{476C991D-8AED-4A70-9915-16E955E58E89}"/>
              </a:ext>
            </a:extLst>
          </p:cNvPr>
          <p:cNvSpPr>
            <a:spLocks noGrp="1"/>
          </p:cNvSpPr>
          <p:nvPr>
            <p:ph type="ftr" sz="quarter" idx="11"/>
          </p:nvPr>
        </p:nvSpPr>
        <p:spPr/>
        <p:txBody>
          <a:bodyPr/>
          <a:lstStyle/>
          <a:p>
            <a:r>
              <a:rPr lang="en-IN"/>
              <a:t>Goa Engineering College 15-05-2026</a:t>
            </a:r>
          </a:p>
        </p:txBody>
      </p:sp>
      <p:sp>
        <p:nvSpPr>
          <p:cNvPr id="4" name="Slide Number Placeholder 3">
            <a:extLst>
              <a:ext uri="{FF2B5EF4-FFF2-40B4-BE49-F238E27FC236}">
                <a16:creationId xmlns:a16="http://schemas.microsoft.com/office/drawing/2014/main" id="{EE535890-C2CC-4CE7-9D6F-D50DC5E908AC}"/>
              </a:ext>
            </a:extLst>
          </p:cNvPr>
          <p:cNvSpPr>
            <a:spLocks noGrp="1"/>
          </p:cNvSpPr>
          <p:nvPr>
            <p:ph type="sldNum" sz="quarter" idx="12"/>
          </p:nvPr>
        </p:nvSpPr>
        <p:spPr/>
        <p:txBody>
          <a:bodyPr/>
          <a:lstStyle/>
          <a:p>
            <a:fld id="{D5127CC3-90C8-4545-A1BE-E9AD478EF3A5}" type="slidenum">
              <a:rPr lang="en-IN" smtClean="0"/>
              <a:t>‹#›</a:t>
            </a:fld>
            <a:endParaRPr lang="en-IN"/>
          </a:p>
        </p:txBody>
      </p:sp>
    </p:spTree>
    <p:extLst>
      <p:ext uri="{BB962C8B-B14F-4D97-AF65-F5344CB8AC3E}">
        <p14:creationId xmlns:p14="http://schemas.microsoft.com/office/powerpoint/2010/main" val="28993813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804C7-F9CE-4C24-8D90-E2B33F7258C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B66669F1-68BF-4010-AA3A-6BB670D789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A56D6A32-171D-4416-817E-D66904A263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843036F-6630-4EC5-A56F-36053437AB0D}"/>
              </a:ext>
            </a:extLst>
          </p:cNvPr>
          <p:cNvSpPr>
            <a:spLocks noGrp="1"/>
          </p:cNvSpPr>
          <p:nvPr>
            <p:ph type="dt" sz="half" idx="10"/>
          </p:nvPr>
        </p:nvSpPr>
        <p:spPr/>
        <p:txBody>
          <a:bodyPr/>
          <a:lstStyle/>
          <a:p>
            <a:fld id="{C334E11B-F0C9-4881-AD65-5FF70F4F415A}" type="datetime1">
              <a:rPr lang="en-IN" smtClean="0"/>
              <a:t>15-05-2026</a:t>
            </a:fld>
            <a:endParaRPr lang="en-IN"/>
          </a:p>
        </p:txBody>
      </p:sp>
      <p:sp>
        <p:nvSpPr>
          <p:cNvPr id="6" name="Footer Placeholder 5">
            <a:extLst>
              <a:ext uri="{FF2B5EF4-FFF2-40B4-BE49-F238E27FC236}">
                <a16:creationId xmlns:a16="http://schemas.microsoft.com/office/drawing/2014/main" id="{F747EBD9-863C-4A6A-9A01-57080CF8868E}"/>
              </a:ext>
            </a:extLst>
          </p:cNvPr>
          <p:cNvSpPr>
            <a:spLocks noGrp="1"/>
          </p:cNvSpPr>
          <p:nvPr>
            <p:ph type="ftr" sz="quarter" idx="11"/>
          </p:nvPr>
        </p:nvSpPr>
        <p:spPr/>
        <p:txBody>
          <a:bodyPr/>
          <a:lstStyle/>
          <a:p>
            <a:r>
              <a:rPr lang="en-IN"/>
              <a:t>Goa Engineering College 15-05-2026</a:t>
            </a:r>
          </a:p>
        </p:txBody>
      </p:sp>
      <p:sp>
        <p:nvSpPr>
          <p:cNvPr id="7" name="Slide Number Placeholder 6">
            <a:extLst>
              <a:ext uri="{FF2B5EF4-FFF2-40B4-BE49-F238E27FC236}">
                <a16:creationId xmlns:a16="http://schemas.microsoft.com/office/drawing/2014/main" id="{55368CF3-1181-4DDB-AFD2-788CE5D9B582}"/>
              </a:ext>
            </a:extLst>
          </p:cNvPr>
          <p:cNvSpPr>
            <a:spLocks noGrp="1"/>
          </p:cNvSpPr>
          <p:nvPr>
            <p:ph type="sldNum" sz="quarter" idx="12"/>
          </p:nvPr>
        </p:nvSpPr>
        <p:spPr/>
        <p:txBody>
          <a:bodyPr/>
          <a:lstStyle/>
          <a:p>
            <a:fld id="{D5127CC3-90C8-4545-A1BE-E9AD478EF3A5}" type="slidenum">
              <a:rPr lang="en-IN" smtClean="0"/>
              <a:t>‹#›</a:t>
            </a:fld>
            <a:endParaRPr lang="en-IN"/>
          </a:p>
        </p:txBody>
      </p:sp>
    </p:spTree>
    <p:extLst>
      <p:ext uri="{BB962C8B-B14F-4D97-AF65-F5344CB8AC3E}">
        <p14:creationId xmlns:p14="http://schemas.microsoft.com/office/powerpoint/2010/main" val="4196174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16B5B-6B81-4ECB-BAEC-CA8AE7183C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9EAF538-A672-4E6E-B63A-80CB0D0A7F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4200A1DD-66BF-4736-A56C-DB6B7ADE4C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560EC16-BE8B-4B0F-8C4C-927602835A8D}"/>
              </a:ext>
            </a:extLst>
          </p:cNvPr>
          <p:cNvSpPr>
            <a:spLocks noGrp="1"/>
          </p:cNvSpPr>
          <p:nvPr>
            <p:ph type="dt" sz="half" idx="10"/>
          </p:nvPr>
        </p:nvSpPr>
        <p:spPr/>
        <p:txBody>
          <a:bodyPr/>
          <a:lstStyle/>
          <a:p>
            <a:fld id="{2D319B73-AE04-4526-9999-6CEAF72A9C25}" type="datetime1">
              <a:rPr lang="en-IN" smtClean="0"/>
              <a:t>15-05-2026</a:t>
            </a:fld>
            <a:endParaRPr lang="en-IN"/>
          </a:p>
        </p:txBody>
      </p:sp>
      <p:sp>
        <p:nvSpPr>
          <p:cNvPr id="6" name="Footer Placeholder 5">
            <a:extLst>
              <a:ext uri="{FF2B5EF4-FFF2-40B4-BE49-F238E27FC236}">
                <a16:creationId xmlns:a16="http://schemas.microsoft.com/office/drawing/2014/main" id="{7903EF90-B520-4E06-A932-AC139683ECC8}"/>
              </a:ext>
            </a:extLst>
          </p:cNvPr>
          <p:cNvSpPr>
            <a:spLocks noGrp="1"/>
          </p:cNvSpPr>
          <p:nvPr>
            <p:ph type="ftr" sz="quarter" idx="11"/>
          </p:nvPr>
        </p:nvSpPr>
        <p:spPr/>
        <p:txBody>
          <a:bodyPr/>
          <a:lstStyle/>
          <a:p>
            <a:r>
              <a:rPr lang="en-IN"/>
              <a:t>Goa Engineering College 15-05-2026</a:t>
            </a:r>
          </a:p>
        </p:txBody>
      </p:sp>
      <p:sp>
        <p:nvSpPr>
          <p:cNvPr id="7" name="Slide Number Placeholder 6">
            <a:extLst>
              <a:ext uri="{FF2B5EF4-FFF2-40B4-BE49-F238E27FC236}">
                <a16:creationId xmlns:a16="http://schemas.microsoft.com/office/drawing/2014/main" id="{7FB52A71-87D9-4656-8D38-09F2CA7DA56A}"/>
              </a:ext>
            </a:extLst>
          </p:cNvPr>
          <p:cNvSpPr>
            <a:spLocks noGrp="1"/>
          </p:cNvSpPr>
          <p:nvPr>
            <p:ph type="sldNum" sz="quarter" idx="12"/>
          </p:nvPr>
        </p:nvSpPr>
        <p:spPr/>
        <p:txBody>
          <a:bodyPr/>
          <a:lstStyle/>
          <a:p>
            <a:fld id="{D5127CC3-90C8-4545-A1BE-E9AD478EF3A5}" type="slidenum">
              <a:rPr lang="en-IN" smtClean="0"/>
              <a:t>‹#›</a:t>
            </a:fld>
            <a:endParaRPr lang="en-IN"/>
          </a:p>
        </p:txBody>
      </p:sp>
    </p:spTree>
    <p:extLst>
      <p:ext uri="{BB962C8B-B14F-4D97-AF65-F5344CB8AC3E}">
        <p14:creationId xmlns:p14="http://schemas.microsoft.com/office/powerpoint/2010/main" val="19393619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1B63295-6378-462F-A731-B850A0ED71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DDBCF10F-BC69-4E8A-ACF1-8424D713FC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81D52DF-4839-4463-A61E-8FEBD7DBCDB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A6D9FC-983B-4C20-ABBB-1CFC824B2337}" type="datetime1">
              <a:rPr lang="en-IN" smtClean="0"/>
              <a:t>15-05-2026</a:t>
            </a:fld>
            <a:endParaRPr lang="en-IN"/>
          </a:p>
        </p:txBody>
      </p:sp>
      <p:sp>
        <p:nvSpPr>
          <p:cNvPr id="5" name="Footer Placeholder 4">
            <a:extLst>
              <a:ext uri="{FF2B5EF4-FFF2-40B4-BE49-F238E27FC236}">
                <a16:creationId xmlns:a16="http://schemas.microsoft.com/office/drawing/2014/main" id="{4C99F013-1563-4D3A-87B2-4F96B82B5D9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a:t>Goa Engineering College 15-05-2026</a:t>
            </a:r>
          </a:p>
        </p:txBody>
      </p:sp>
      <p:sp>
        <p:nvSpPr>
          <p:cNvPr id="6" name="Slide Number Placeholder 5">
            <a:extLst>
              <a:ext uri="{FF2B5EF4-FFF2-40B4-BE49-F238E27FC236}">
                <a16:creationId xmlns:a16="http://schemas.microsoft.com/office/drawing/2014/main" id="{06738BFB-22DD-4DE5-8470-CE8BE921727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127CC3-90C8-4545-A1BE-E9AD478EF3A5}" type="slidenum">
              <a:rPr lang="en-IN" smtClean="0"/>
              <a:t>‹#›</a:t>
            </a:fld>
            <a:endParaRPr lang="en-IN"/>
          </a:p>
        </p:txBody>
      </p:sp>
    </p:spTree>
    <p:extLst>
      <p:ext uri="{BB962C8B-B14F-4D97-AF65-F5344CB8AC3E}">
        <p14:creationId xmlns:p14="http://schemas.microsoft.com/office/powerpoint/2010/main" val="39477179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4" r:id="rId12"/>
    <p:sldLayoutId id="2147483665" r:id="rId13"/>
    <p:sldLayoutId id="2147483667" r:id="rId14"/>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75.png"/><Relationship Id="rId5" Type="http://schemas.openxmlformats.org/officeDocument/2006/relationships/image" Target="../media/image74.wmf"/><Relationship Id="rId4" Type="http://schemas.openxmlformats.org/officeDocument/2006/relationships/oleObject" Target="../embeddings/oleObject3.bin"/></Relationships>
</file>

<file path=ppt/slides/_rels/slide101.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00.png"/><Relationship Id="rId13" Type="http://schemas.openxmlformats.org/officeDocument/2006/relationships/customXml" Target="../ink/ink5.xml"/><Relationship Id="rId3" Type="http://schemas.openxmlformats.org/officeDocument/2006/relationships/image" Target="../media/image14.jpeg"/><Relationship Id="rId7" Type="http://schemas.openxmlformats.org/officeDocument/2006/relationships/customXml" Target="../ink/ink2.xml"/><Relationship Id="rId12" Type="http://schemas.openxmlformats.org/officeDocument/2006/relationships/image" Target="../media/image120.png"/><Relationship Id="rId2" Type="http://schemas.openxmlformats.org/officeDocument/2006/relationships/notesSlide" Target="../notesSlides/notesSlide1.xml"/><Relationship Id="rId16" Type="http://schemas.openxmlformats.org/officeDocument/2006/relationships/image" Target="../media/image146.png"/><Relationship Id="rId1" Type="http://schemas.openxmlformats.org/officeDocument/2006/relationships/slideLayout" Target="../slideLayouts/slideLayout7.xml"/><Relationship Id="rId6" Type="http://schemas.openxmlformats.org/officeDocument/2006/relationships/image" Target="../media/image90.png"/><Relationship Id="rId11" Type="http://schemas.openxmlformats.org/officeDocument/2006/relationships/customXml" Target="../ink/ink4.xml"/><Relationship Id="rId5" Type="http://schemas.openxmlformats.org/officeDocument/2006/relationships/customXml" Target="../ink/ink1.xml"/><Relationship Id="rId15" Type="http://schemas.openxmlformats.org/officeDocument/2006/relationships/customXml" Target="../ink/ink6.xml"/><Relationship Id="rId10" Type="http://schemas.openxmlformats.org/officeDocument/2006/relationships/image" Target="../media/image111.png"/><Relationship Id="rId4" Type="http://schemas.openxmlformats.org/officeDocument/2006/relationships/image" Target="../media/image15.jpeg"/><Relationship Id="rId9" Type="http://schemas.openxmlformats.org/officeDocument/2006/relationships/customXml" Target="../ink/ink3.xml"/><Relationship Id="rId14" Type="http://schemas.openxmlformats.org/officeDocument/2006/relationships/image" Target="../media/image130.png"/></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6.jpeg"/><Relationship Id="rId1" Type="http://schemas.openxmlformats.org/officeDocument/2006/relationships/slideLayout" Target="../slideLayouts/slideLayout5.xml"/><Relationship Id="rId4" Type="http://schemas.openxmlformats.org/officeDocument/2006/relationships/image" Target="../media/image37.jpeg"/></Relationships>
</file>

<file path=ppt/slides/_rels/slide5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48.jpeg"/></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7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13.xml"/><Relationship Id="rId4" Type="http://schemas.openxmlformats.org/officeDocument/2006/relationships/image" Target="../media/image61.jpeg"/></Relationships>
</file>

<file path=ppt/slides/_rels/slide82.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9.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12.xml"/></Relationships>
</file>

<file path=ppt/slides/_rels/slide95.xml.rels><?xml version="1.0" encoding="UTF-8" standalone="yes"?>
<Relationships xmlns="http://schemas.openxmlformats.org/package/2006/relationships"><Relationship Id="rId2" Type="http://schemas.openxmlformats.org/officeDocument/2006/relationships/image" Target="../media/image71.jp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72.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8000"/>
            <a:lum/>
            <a:extLst>
              <a:ext uri="{BEBA8EAE-BF5A-486C-A8C5-ECC9F3942E4B}">
                <a14:imgProps xmlns:a14="http://schemas.microsoft.com/office/drawing/2010/main">
                  <a14:imgLayer r:embed="rId3">
                    <a14:imgEffect>
                      <a14:colorTemperature colorTemp="5300"/>
                    </a14:imgEffect>
                    <a14:imgEffect>
                      <a14:saturation sat="94000"/>
                    </a14:imgEffect>
                  </a14:imgLayer>
                </a14:imgProps>
              </a:ext>
            </a:extLst>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A41FD-DE11-4034-9B9F-70892FD73AE1}"/>
              </a:ext>
            </a:extLst>
          </p:cNvPr>
          <p:cNvSpPr>
            <a:spLocks noGrp="1"/>
          </p:cNvSpPr>
          <p:nvPr>
            <p:ph type="ctrTitle"/>
          </p:nvPr>
        </p:nvSpPr>
        <p:spPr>
          <a:xfrm>
            <a:off x="1524000" y="304799"/>
            <a:ext cx="9144000" cy="3407186"/>
          </a:xfrm>
        </p:spPr>
        <p:txBody>
          <a:bodyPr>
            <a:normAutofit fontScale="90000"/>
          </a:bodyPr>
          <a:lstStyle/>
          <a:p>
            <a:r>
              <a:rPr lang="en-IN" b="1" dirty="0">
                <a:solidFill>
                  <a:srgbClr val="0000CC"/>
                </a:solidFill>
              </a:rPr>
              <a:t>GEOTECHNICAL ENGINEERING WITH LATERITIC SOILS  </a:t>
            </a:r>
            <a:r>
              <a:rPr lang="en-IN" b="1" dirty="0">
                <a:solidFill>
                  <a:srgbClr val="00B050"/>
                </a:solidFill>
              </a:rPr>
              <a:t>AND</a:t>
            </a:r>
            <a:r>
              <a:rPr lang="en-IN" b="1" dirty="0"/>
              <a:t> </a:t>
            </a:r>
            <a:br>
              <a:rPr lang="en-IN" b="1" dirty="0"/>
            </a:br>
            <a:r>
              <a:rPr lang="en-IN" b="1" dirty="0">
                <a:solidFill>
                  <a:srgbClr val="C00000"/>
                </a:solidFill>
              </a:rPr>
              <a:t>SLOPE STABILITY IN </a:t>
            </a:r>
            <a:br>
              <a:rPr lang="en-IN" b="1" dirty="0">
                <a:solidFill>
                  <a:srgbClr val="C00000"/>
                </a:solidFill>
              </a:rPr>
            </a:br>
            <a:r>
              <a:rPr lang="en-IN" b="1" dirty="0">
                <a:solidFill>
                  <a:srgbClr val="C00000"/>
                </a:solidFill>
              </a:rPr>
              <a:t>LATERITIC FORMATIONS</a:t>
            </a:r>
            <a:endParaRPr lang="en-IN" b="1" dirty="0">
              <a:solidFill>
                <a:srgbClr val="0000CC"/>
              </a:solidFill>
            </a:endParaRPr>
          </a:p>
        </p:txBody>
      </p:sp>
      <p:sp>
        <p:nvSpPr>
          <p:cNvPr id="3" name="Subtitle 2">
            <a:extLst>
              <a:ext uri="{FF2B5EF4-FFF2-40B4-BE49-F238E27FC236}">
                <a16:creationId xmlns:a16="http://schemas.microsoft.com/office/drawing/2014/main" id="{A49717CC-BD29-4A6D-842F-894A93765A24}"/>
              </a:ext>
            </a:extLst>
          </p:cNvPr>
          <p:cNvSpPr>
            <a:spLocks noGrp="1"/>
          </p:cNvSpPr>
          <p:nvPr>
            <p:ph type="subTitle" idx="1"/>
          </p:nvPr>
        </p:nvSpPr>
        <p:spPr>
          <a:xfrm>
            <a:off x="1271494" y="3711985"/>
            <a:ext cx="10082306" cy="2404335"/>
          </a:xfrm>
        </p:spPr>
        <p:txBody>
          <a:bodyPr>
            <a:noAutofit/>
          </a:bodyPr>
          <a:lstStyle/>
          <a:p>
            <a:r>
              <a:rPr lang="en-IN" sz="3200" b="1" dirty="0">
                <a:solidFill>
                  <a:srgbClr val="7030A0"/>
                </a:solidFill>
              </a:rPr>
              <a:t>By</a:t>
            </a:r>
          </a:p>
          <a:p>
            <a:r>
              <a:rPr lang="en-IN" sz="3200" b="1" dirty="0">
                <a:solidFill>
                  <a:srgbClr val="7030A0"/>
                </a:solidFill>
              </a:rPr>
              <a:t>Dr. R. Shivashankar</a:t>
            </a:r>
          </a:p>
          <a:p>
            <a:r>
              <a:rPr lang="en-IN" sz="3200" b="1" dirty="0">
                <a:solidFill>
                  <a:srgbClr val="7030A0"/>
                </a:solidFill>
              </a:rPr>
              <a:t>Ex-Professor &amp; HOD, Department of Civil Engineering</a:t>
            </a:r>
          </a:p>
          <a:p>
            <a:r>
              <a:rPr lang="en-IN" sz="3200" b="1" dirty="0">
                <a:solidFill>
                  <a:srgbClr val="7030A0"/>
                </a:solidFill>
              </a:rPr>
              <a:t>National Institute of Technology Karnataka, Mangalore</a:t>
            </a:r>
          </a:p>
        </p:txBody>
      </p:sp>
    </p:spTree>
    <p:extLst>
      <p:ext uri="{BB962C8B-B14F-4D97-AF65-F5344CB8AC3E}">
        <p14:creationId xmlns:p14="http://schemas.microsoft.com/office/powerpoint/2010/main" val="22552113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a:extLst>
              <a:ext uri="{FF2B5EF4-FFF2-40B4-BE49-F238E27FC236}">
                <a16:creationId xmlns:a16="http://schemas.microsoft.com/office/drawing/2014/main" id="{E1101BC4-311E-41D4-81CA-218E4FA9AAE1}"/>
              </a:ext>
            </a:extLst>
          </p:cNvPr>
          <p:cNvSpPr>
            <a:spLocks noGrp="1"/>
          </p:cNvSpPr>
          <p:nvPr>
            <p:ph type="dt" sz="half" idx="10"/>
          </p:nvPr>
        </p:nvSpPr>
        <p:spPr/>
        <p:txBody>
          <a:bodyPr/>
          <a:lstStyle/>
          <a:p>
            <a:fld id="{9741C8F1-8EEF-4EFD-83F8-72FA83859526}" type="datetime1">
              <a:rPr lang="en-IN" smtClean="0"/>
              <a:t>15-05-2026</a:t>
            </a:fld>
            <a:endParaRPr lang="en-IN"/>
          </a:p>
        </p:txBody>
      </p:sp>
      <p:sp>
        <p:nvSpPr>
          <p:cNvPr id="4" name="Footer Placeholder 3">
            <a:extLst>
              <a:ext uri="{FF2B5EF4-FFF2-40B4-BE49-F238E27FC236}">
                <a16:creationId xmlns:a16="http://schemas.microsoft.com/office/drawing/2014/main" id="{77CA1175-F4B3-46EA-8142-031B28349D8F}"/>
              </a:ext>
            </a:extLst>
          </p:cNvPr>
          <p:cNvSpPr>
            <a:spLocks noGrp="1"/>
          </p:cNvSpPr>
          <p:nvPr>
            <p:ph type="ftr" sz="quarter" idx="11"/>
          </p:nvPr>
        </p:nvSpPr>
        <p:spPr/>
        <p:txBody>
          <a:bodyPr/>
          <a:lstStyle/>
          <a:p>
            <a:r>
              <a:rPr lang="en-IN"/>
              <a:t>Goa Engineering College 15-05-2026</a:t>
            </a:r>
            <a:endParaRPr lang="en-IN" dirty="0"/>
          </a:p>
        </p:txBody>
      </p:sp>
      <p:sp>
        <p:nvSpPr>
          <p:cNvPr id="5" name="Slide Number Placeholder 4">
            <a:extLst>
              <a:ext uri="{FF2B5EF4-FFF2-40B4-BE49-F238E27FC236}">
                <a16:creationId xmlns:a16="http://schemas.microsoft.com/office/drawing/2014/main" id="{9D1EC914-375E-4E8B-BA1D-5276AA7362AD}"/>
              </a:ext>
            </a:extLst>
          </p:cNvPr>
          <p:cNvSpPr>
            <a:spLocks noGrp="1"/>
          </p:cNvSpPr>
          <p:nvPr>
            <p:ph type="sldNum" sz="quarter" idx="12"/>
          </p:nvPr>
        </p:nvSpPr>
        <p:spPr/>
        <p:txBody>
          <a:bodyPr/>
          <a:lstStyle/>
          <a:p>
            <a:fld id="{42578066-8F84-4D56-A397-20D2901E61F6}" type="slidenum">
              <a:rPr lang="en-IN" smtClean="0"/>
              <a:t>10</a:t>
            </a:fld>
            <a:endParaRPr lang="en-IN"/>
          </a:p>
        </p:txBody>
      </p:sp>
      <p:pic>
        <p:nvPicPr>
          <p:cNvPr id="3076" name="Picture 4">
            <a:extLst>
              <a:ext uri="{FF2B5EF4-FFF2-40B4-BE49-F238E27FC236}">
                <a16:creationId xmlns:a16="http://schemas.microsoft.com/office/drawing/2014/main" id="{FE13523E-7C88-4C67-83E7-AC14B8BD6381}"/>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6476253" y="431105"/>
            <a:ext cx="4813300" cy="581025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3CA99EC-87FA-401B-A5F5-4161AFFF99A4}"/>
              </a:ext>
            </a:extLst>
          </p:cNvPr>
          <p:cNvSpPr txBox="1"/>
          <p:nvPr/>
        </p:nvSpPr>
        <p:spPr>
          <a:xfrm>
            <a:off x="9028943" y="5902801"/>
            <a:ext cx="3076260" cy="338554"/>
          </a:xfrm>
          <a:prstGeom prst="rect">
            <a:avLst/>
          </a:prstGeom>
          <a:noFill/>
        </p:spPr>
        <p:txBody>
          <a:bodyPr wrap="square" rtlCol="0">
            <a:spAutoFit/>
          </a:bodyPr>
          <a:lstStyle/>
          <a:p>
            <a:r>
              <a:rPr lang="en-IN" sz="800" dirty="0"/>
              <a:t>Extracted from Biswal et al. (2016), </a:t>
            </a:r>
          </a:p>
          <a:p>
            <a:r>
              <a:rPr lang="en-IN" sz="800" dirty="0"/>
              <a:t>Transportation Geotechnics/Science Direct</a:t>
            </a:r>
          </a:p>
        </p:txBody>
      </p:sp>
      <p:sp>
        <p:nvSpPr>
          <p:cNvPr id="9" name="Rectangle 8">
            <a:extLst>
              <a:ext uri="{FF2B5EF4-FFF2-40B4-BE49-F238E27FC236}">
                <a16:creationId xmlns:a16="http://schemas.microsoft.com/office/drawing/2014/main" id="{27684CD4-7CF7-43B3-B104-04658995AE1C}"/>
              </a:ext>
            </a:extLst>
          </p:cNvPr>
          <p:cNvSpPr/>
          <p:nvPr/>
        </p:nvSpPr>
        <p:spPr>
          <a:xfrm>
            <a:off x="1668348" y="1027906"/>
            <a:ext cx="3384376" cy="2308324"/>
          </a:xfrm>
          <a:prstGeom prst="rect">
            <a:avLst/>
          </a:prstGeom>
        </p:spPr>
        <p:txBody>
          <a:bodyPr wrap="square">
            <a:spAutoFit/>
          </a:bodyPr>
          <a:lstStyle/>
          <a:p>
            <a:pPr marL="176213" indent="-176213" algn="just">
              <a:buFont typeface="Arial" pitchFamily="34" charset="0"/>
              <a:buChar char="•"/>
            </a:pPr>
            <a:r>
              <a:rPr lang="en-IN" b="1" dirty="0">
                <a:solidFill>
                  <a:schemeClr val="accent2">
                    <a:lumMod val="50000"/>
                  </a:schemeClr>
                </a:solidFill>
              </a:rPr>
              <a:t>Laterites are available  in South Maharashtra, parts of Karnataka, Andhra Pradesh, Orissa, West Bengal, Kerala, Assam, Meghalaya and Goa</a:t>
            </a:r>
          </a:p>
          <a:p>
            <a:pPr marL="176213" indent="-176213"/>
            <a:endParaRPr lang="en-IN" b="1" dirty="0">
              <a:solidFill>
                <a:schemeClr val="accent2">
                  <a:lumMod val="50000"/>
                </a:schemeClr>
              </a:solidFill>
            </a:endParaRPr>
          </a:p>
          <a:p>
            <a:pPr marL="176213" indent="-176213">
              <a:buFont typeface="Arial" pitchFamily="34" charset="0"/>
              <a:buChar char="•"/>
            </a:pPr>
            <a:r>
              <a:rPr lang="en-IN" b="1" dirty="0">
                <a:solidFill>
                  <a:schemeClr val="accent2">
                    <a:lumMod val="50000"/>
                  </a:schemeClr>
                </a:solidFill>
              </a:rPr>
              <a:t>Cover more than 2.48 lakh sq. km. of area. </a:t>
            </a:r>
          </a:p>
        </p:txBody>
      </p:sp>
      <p:sp>
        <p:nvSpPr>
          <p:cNvPr id="11" name="TextBox 10">
            <a:extLst>
              <a:ext uri="{FF2B5EF4-FFF2-40B4-BE49-F238E27FC236}">
                <a16:creationId xmlns:a16="http://schemas.microsoft.com/office/drawing/2014/main" id="{271B821A-4484-44BA-89F6-AAAF6CD417E0}"/>
              </a:ext>
            </a:extLst>
          </p:cNvPr>
          <p:cNvSpPr txBox="1"/>
          <p:nvPr/>
        </p:nvSpPr>
        <p:spPr>
          <a:xfrm>
            <a:off x="1719391" y="3727823"/>
            <a:ext cx="3282289" cy="1754326"/>
          </a:xfrm>
          <a:prstGeom prst="rect">
            <a:avLst/>
          </a:prstGeom>
          <a:noFill/>
        </p:spPr>
        <p:txBody>
          <a:bodyPr wrap="square" rtlCol="0">
            <a:spAutoFit/>
          </a:bodyPr>
          <a:lstStyle/>
          <a:p>
            <a:r>
              <a:rPr lang="en-IN" b="1" dirty="0">
                <a:solidFill>
                  <a:srgbClr val="7030A0"/>
                </a:solidFill>
              </a:rPr>
              <a:t>World over they are found in the tropical and the sub-tropical humid regions. In parts of USA, South America, Africa, South Africa, India, Southeast Asia, Australia, China  </a:t>
            </a:r>
          </a:p>
        </p:txBody>
      </p:sp>
    </p:spTree>
    <p:extLst>
      <p:ext uri="{BB962C8B-B14F-4D97-AF65-F5344CB8AC3E}">
        <p14:creationId xmlns:p14="http://schemas.microsoft.com/office/powerpoint/2010/main" val="191580912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84" name="Picture 4"/>
          <p:cNvPicPr>
            <a:picLocks noChangeAspect="1" noChangeArrowheads="1"/>
          </p:cNvPicPr>
          <p:nvPr/>
        </p:nvPicPr>
        <p:blipFill>
          <a:blip r:embed="rId3" cstate="print"/>
          <a:srcRect/>
          <a:stretch>
            <a:fillRect/>
          </a:stretch>
        </p:blipFill>
        <p:spPr bwMode="auto">
          <a:xfrm>
            <a:off x="1524000" y="-1588"/>
            <a:ext cx="9145588" cy="6859588"/>
          </a:xfrm>
          <a:prstGeom prst="rect">
            <a:avLst/>
          </a:prstGeom>
          <a:noFill/>
          <a:ln w="9525">
            <a:noFill/>
            <a:miter lim="800000"/>
            <a:headEnd/>
            <a:tailEnd/>
          </a:ln>
          <a:effectLst/>
        </p:spPr>
      </p:pic>
      <p:graphicFrame>
        <p:nvGraphicFramePr>
          <p:cNvPr id="501762" name="Object 2"/>
          <p:cNvGraphicFramePr>
            <a:graphicFrameLocks noChangeAspect="1"/>
          </p:cNvGraphicFramePr>
          <p:nvPr/>
        </p:nvGraphicFramePr>
        <p:xfrm>
          <a:off x="3657600" y="1600200"/>
          <a:ext cx="5145088" cy="2693988"/>
        </p:xfrm>
        <a:graphic>
          <a:graphicData uri="http://schemas.openxmlformats.org/presentationml/2006/ole">
            <mc:AlternateContent xmlns:mc="http://schemas.openxmlformats.org/markup-compatibility/2006">
              <mc:Choice xmlns:v="urn:schemas-microsoft-com:vml" Requires="v">
                <p:oleObj name="Clip" r:id="rId4" imgW="5349600" imgH="2911320" progId="">
                  <p:embed/>
                </p:oleObj>
              </mc:Choice>
              <mc:Fallback>
                <p:oleObj name="Clip" r:id="rId4" imgW="5349600" imgH="2911320" progId="">
                  <p:embed/>
                  <p:pic>
                    <p:nvPicPr>
                      <p:cNvPr id="501762"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7600" y="1600200"/>
                        <a:ext cx="5145088" cy="26939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4" name="Picture 2" descr="C:\Users\Nitk\Desktop\logo.png"/>
          <p:cNvPicPr>
            <a:picLocks noChangeAspect="1" noChangeArrowheads="1"/>
          </p:cNvPicPr>
          <p:nvPr/>
        </p:nvPicPr>
        <p:blipFill>
          <a:blip r:embed="rId6" cstate="print"/>
          <a:srcRect/>
          <a:stretch>
            <a:fillRect/>
          </a:stretch>
        </p:blipFill>
        <p:spPr bwMode="auto">
          <a:xfrm>
            <a:off x="1524001" y="228600"/>
            <a:ext cx="2600325" cy="2095500"/>
          </a:xfrm>
          <a:prstGeom prst="rect">
            <a:avLst/>
          </a:prstGeom>
          <a:noFill/>
        </p:spPr>
      </p:pic>
      <p:sp>
        <p:nvSpPr>
          <p:cNvPr id="5" name="Slide Number Placeholder 4">
            <a:extLst>
              <a:ext uri="{FF2B5EF4-FFF2-40B4-BE49-F238E27FC236}">
                <a16:creationId xmlns:a16="http://schemas.microsoft.com/office/drawing/2014/main" id="{E514325B-C49D-47D4-B697-4F997CA5B7B5}"/>
              </a:ext>
            </a:extLst>
          </p:cNvPr>
          <p:cNvSpPr>
            <a:spLocks noGrp="1"/>
          </p:cNvSpPr>
          <p:nvPr>
            <p:ph type="sldNum" sz="quarter" idx="12"/>
          </p:nvPr>
        </p:nvSpPr>
        <p:spPr/>
        <p:txBody>
          <a:bodyPr/>
          <a:lstStyle/>
          <a:p>
            <a:fld id="{42578066-8F84-4D56-A397-20D2901E61F6}" type="slidenum">
              <a:rPr lang="en-IN" smtClean="0"/>
              <a:t>100</a:t>
            </a:fld>
            <a:endParaRPr lang="en-IN"/>
          </a:p>
        </p:txBody>
      </p:sp>
      <p:sp>
        <p:nvSpPr>
          <p:cNvPr id="3" name="Footer Placeholder 2">
            <a:extLst>
              <a:ext uri="{FF2B5EF4-FFF2-40B4-BE49-F238E27FC236}">
                <a16:creationId xmlns:a16="http://schemas.microsoft.com/office/drawing/2014/main" id="{C03DE45D-2255-4E9D-BF9D-D30A5333C4F2}"/>
              </a:ext>
            </a:extLst>
          </p:cNvPr>
          <p:cNvSpPr>
            <a:spLocks noGrp="1"/>
          </p:cNvSpPr>
          <p:nvPr>
            <p:ph type="ftr" sz="quarter" idx="11"/>
          </p:nvPr>
        </p:nvSpPr>
        <p:spPr/>
        <p:txBody>
          <a:bodyPr/>
          <a:lstStyle/>
          <a:p>
            <a:r>
              <a:rPr lang="en-IN"/>
              <a:t>Goa Engineering College 15-05-2026</a:t>
            </a:r>
          </a:p>
        </p:txBody>
      </p:sp>
      <p:sp>
        <p:nvSpPr>
          <p:cNvPr id="6" name="Date Placeholder 5">
            <a:extLst>
              <a:ext uri="{FF2B5EF4-FFF2-40B4-BE49-F238E27FC236}">
                <a16:creationId xmlns:a16="http://schemas.microsoft.com/office/drawing/2014/main" id="{5483C854-46AD-4BDE-A945-45D6CB46C59B}"/>
              </a:ext>
            </a:extLst>
          </p:cNvPr>
          <p:cNvSpPr>
            <a:spLocks noGrp="1"/>
          </p:cNvSpPr>
          <p:nvPr>
            <p:ph type="dt" sz="half" idx="10"/>
          </p:nvPr>
        </p:nvSpPr>
        <p:spPr/>
        <p:txBody>
          <a:bodyPr/>
          <a:lstStyle/>
          <a:p>
            <a:fld id="{D3972D56-3E39-419B-AB41-5AD9B099A1C7}" type="datetime1">
              <a:rPr lang="en-IN" smtClean="0"/>
              <a:t>15-05-2026</a:t>
            </a:fld>
            <a:endParaRPr lang="en-I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nodeType="clickEffect">
                                  <p:stCondLst>
                                    <p:cond delay="0"/>
                                  </p:stCondLst>
                                  <p:childTnLst>
                                    <p:set>
                                      <p:cBhvr>
                                        <p:cTn id="6" dur="1" fill="hold">
                                          <p:stCondLst>
                                            <p:cond delay="0"/>
                                          </p:stCondLst>
                                        </p:cTn>
                                        <p:tgtEl>
                                          <p:spTgt spid="501762"/>
                                        </p:tgtEl>
                                        <p:attrNameLst>
                                          <p:attrName>style.visibility</p:attrName>
                                        </p:attrNameLst>
                                      </p:cBhvr>
                                      <p:to>
                                        <p:strVal val="visible"/>
                                      </p:to>
                                    </p:set>
                                    <p:anim calcmode="lin" valueType="num">
                                      <p:cBhvr>
                                        <p:cTn id="7" dur="5000" fill="hold"/>
                                        <p:tgtEl>
                                          <p:spTgt spid="501762"/>
                                        </p:tgtEl>
                                        <p:attrNameLst>
                                          <p:attrName>ppt_w</p:attrName>
                                        </p:attrNameLst>
                                      </p:cBhvr>
                                      <p:tavLst>
                                        <p:tav tm="0" fmla="#ppt_w*sin(2.5*pi*$)">
                                          <p:val>
                                            <p:fltVal val="0"/>
                                          </p:val>
                                        </p:tav>
                                        <p:tav tm="100000">
                                          <p:val>
                                            <p:fltVal val="1"/>
                                          </p:val>
                                        </p:tav>
                                      </p:tavLst>
                                    </p:anim>
                                    <p:anim calcmode="lin" valueType="num">
                                      <p:cBhvr>
                                        <p:cTn id="8" dur="5000" fill="hold"/>
                                        <p:tgtEl>
                                          <p:spTgt spid="50176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2" name="Picture 4" descr="http://www.nitk.ac.in/sites/all/themes/custom/edu/images/slides/slide-1.jpg"/>
          <p:cNvPicPr>
            <a:picLocks noChangeAspect="1" noChangeArrowheads="1"/>
          </p:cNvPicPr>
          <p:nvPr/>
        </p:nvPicPr>
        <p:blipFill>
          <a:blip r:embed="rId2" cstate="print"/>
          <a:srcRect/>
          <a:stretch>
            <a:fillRect/>
          </a:stretch>
        </p:blipFill>
        <p:spPr bwMode="auto">
          <a:xfrm>
            <a:off x="1761508" y="1007430"/>
            <a:ext cx="8906493" cy="4876800"/>
          </a:xfrm>
          <a:prstGeom prst="rect">
            <a:avLst/>
          </a:prstGeom>
          <a:noFill/>
        </p:spPr>
      </p:pic>
      <p:sp>
        <p:nvSpPr>
          <p:cNvPr id="4" name="Slide Number Placeholder 3">
            <a:extLst>
              <a:ext uri="{FF2B5EF4-FFF2-40B4-BE49-F238E27FC236}">
                <a16:creationId xmlns:a16="http://schemas.microsoft.com/office/drawing/2014/main" id="{8E1BD6EC-F507-4F24-85D7-06A1A0061BFE}"/>
              </a:ext>
            </a:extLst>
          </p:cNvPr>
          <p:cNvSpPr>
            <a:spLocks noGrp="1"/>
          </p:cNvSpPr>
          <p:nvPr>
            <p:ph type="sldNum" sz="quarter" idx="12"/>
          </p:nvPr>
        </p:nvSpPr>
        <p:spPr/>
        <p:txBody>
          <a:bodyPr/>
          <a:lstStyle/>
          <a:p>
            <a:fld id="{42578066-8F84-4D56-A397-20D2901E61F6}" type="slidenum">
              <a:rPr lang="en-IN" smtClean="0"/>
              <a:t>101</a:t>
            </a:fld>
            <a:endParaRPr lang="en-IN"/>
          </a:p>
        </p:txBody>
      </p:sp>
      <p:sp>
        <p:nvSpPr>
          <p:cNvPr id="3" name="Footer Placeholder 2">
            <a:extLst>
              <a:ext uri="{FF2B5EF4-FFF2-40B4-BE49-F238E27FC236}">
                <a16:creationId xmlns:a16="http://schemas.microsoft.com/office/drawing/2014/main" id="{855E6ACE-753A-440E-AF47-E4D625BC4E7C}"/>
              </a:ext>
            </a:extLst>
          </p:cNvPr>
          <p:cNvSpPr>
            <a:spLocks noGrp="1"/>
          </p:cNvSpPr>
          <p:nvPr>
            <p:ph type="ftr" sz="quarter" idx="11"/>
          </p:nvPr>
        </p:nvSpPr>
        <p:spPr/>
        <p:txBody>
          <a:bodyPr/>
          <a:lstStyle/>
          <a:p>
            <a:r>
              <a:rPr lang="en-IN"/>
              <a:t>Goa Engineering College 15-05-2026</a:t>
            </a:r>
          </a:p>
        </p:txBody>
      </p:sp>
      <p:sp>
        <p:nvSpPr>
          <p:cNvPr id="5" name="Date Placeholder 4">
            <a:extLst>
              <a:ext uri="{FF2B5EF4-FFF2-40B4-BE49-F238E27FC236}">
                <a16:creationId xmlns:a16="http://schemas.microsoft.com/office/drawing/2014/main" id="{FA879B37-F9A5-4E56-A9B1-A05633C7E118}"/>
              </a:ext>
            </a:extLst>
          </p:cNvPr>
          <p:cNvSpPr>
            <a:spLocks noGrp="1"/>
          </p:cNvSpPr>
          <p:nvPr>
            <p:ph type="dt" sz="half" idx="10"/>
          </p:nvPr>
        </p:nvSpPr>
        <p:spPr/>
        <p:txBody>
          <a:bodyPr/>
          <a:lstStyle/>
          <a:p>
            <a:fld id="{7A2DB346-71A1-48C5-9E59-8E3A191ED947}" type="datetime1">
              <a:rPr lang="en-IN" smtClean="0"/>
              <a:t>15-05-2026</a:t>
            </a:fld>
            <a:endParaRPr lang="en-IN"/>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20BA12-9EE4-45E8-A32D-91C86DBB40B0}"/>
              </a:ext>
            </a:extLst>
          </p:cNvPr>
          <p:cNvSpPr>
            <a:spLocks noGrp="1"/>
          </p:cNvSpPr>
          <p:nvPr>
            <p:ph type="title"/>
          </p:nvPr>
        </p:nvSpPr>
        <p:spPr>
          <a:xfrm>
            <a:off x="838200" y="51480"/>
            <a:ext cx="10515600" cy="778773"/>
          </a:xfrm>
        </p:spPr>
        <p:txBody>
          <a:bodyPr>
            <a:normAutofit fontScale="90000"/>
          </a:bodyPr>
          <a:lstStyle/>
          <a:p>
            <a:pPr algn="ctr"/>
            <a:br>
              <a:rPr lang="en-US" b="1" dirty="0">
                <a:solidFill>
                  <a:srgbClr val="0000CC"/>
                </a:solidFill>
              </a:rPr>
            </a:br>
            <a:r>
              <a:rPr lang="en-US" b="1" dirty="0">
                <a:solidFill>
                  <a:srgbClr val="0000CC"/>
                </a:solidFill>
              </a:rPr>
              <a:t>Laterites from a </a:t>
            </a:r>
            <a:br>
              <a:rPr lang="en-US" b="1" dirty="0">
                <a:solidFill>
                  <a:srgbClr val="0000CC"/>
                </a:solidFill>
              </a:rPr>
            </a:br>
            <a:r>
              <a:rPr lang="en-US" b="1" dirty="0">
                <a:solidFill>
                  <a:srgbClr val="0000CC"/>
                </a:solidFill>
              </a:rPr>
              <a:t>Geotechnical Engineering perspective</a:t>
            </a:r>
            <a:br>
              <a:rPr lang="en-US" b="1" dirty="0">
                <a:solidFill>
                  <a:schemeClr val="bg1"/>
                </a:solidFill>
              </a:rPr>
            </a:br>
            <a:endParaRPr lang="en-IN" dirty="0"/>
          </a:p>
        </p:txBody>
      </p:sp>
      <p:sp>
        <p:nvSpPr>
          <p:cNvPr id="3" name="Content Placeholder 2">
            <a:extLst>
              <a:ext uri="{FF2B5EF4-FFF2-40B4-BE49-F238E27FC236}">
                <a16:creationId xmlns:a16="http://schemas.microsoft.com/office/drawing/2014/main" id="{2D9F10B6-445A-479C-B615-546FB20F2F6A}"/>
              </a:ext>
            </a:extLst>
          </p:cNvPr>
          <p:cNvSpPr>
            <a:spLocks noGrp="1"/>
          </p:cNvSpPr>
          <p:nvPr>
            <p:ph idx="1"/>
          </p:nvPr>
        </p:nvSpPr>
        <p:spPr>
          <a:xfrm>
            <a:off x="838199" y="1009767"/>
            <a:ext cx="10594605" cy="5711708"/>
          </a:xfrm>
        </p:spPr>
        <p:txBody>
          <a:bodyPr>
            <a:normAutofit fontScale="85000" lnSpcReduction="10000"/>
          </a:bodyPr>
          <a:lstStyle/>
          <a:p>
            <a:pPr marL="0" indent="0" algn="just">
              <a:buNone/>
            </a:pPr>
            <a:r>
              <a:rPr lang="en-US" b="1" dirty="0"/>
              <a:t>● Geotechnical Engineer’s perspective means use of laterites/lateritic soils for construction purposes and as a load bearing material (foundation material)</a:t>
            </a:r>
          </a:p>
          <a:p>
            <a:pPr marL="0" indent="0" algn="just">
              <a:buNone/>
            </a:pPr>
            <a:r>
              <a:rPr lang="en-US" b="1" dirty="0"/>
              <a:t>● Engineering Properties of Laterites/lateritic soils mainly vary with </a:t>
            </a:r>
            <a:r>
              <a:rPr lang="en-US" b="1" dirty="0">
                <a:solidFill>
                  <a:srgbClr val="FF0000"/>
                </a:solidFill>
                <a:highlight>
                  <a:srgbClr val="FFFF00"/>
                </a:highlight>
              </a:rPr>
              <a:t>climate</a:t>
            </a:r>
            <a:r>
              <a:rPr lang="en-US" b="1" dirty="0"/>
              <a:t>, and parent rock (laterites can be formed from igneous or sedimentary or metamorphic rocks)</a:t>
            </a:r>
          </a:p>
          <a:p>
            <a:pPr marL="0" indent="0" algn="just">
              <a:buNone/>
            </a:pPr>
            <a:r>
              <a:rPr lang="en-US" b="1" dirty="0"/>
              <a:t>●Laterites are rich in </a:t>
            </a:r>
            <a:r>
              <a:rPr lang="en-US" b="1" dirty="0" err="1"/>
              <a:t>sesquioxides</a:t>
            </a:r>
            <a:r>
              <a:rPr lang="en-US" b="1" dirty="0"/>
              <a:t>. A </a:t>
            </a:r>
            <a:r>
              <a:rPr lang="en-US" b="1" dirty="0" err="1"/>
              <a:t>sesquioxide</a:t>
            </a:r>
            <a:r>
              <a:rPr lang="en-US" b="1" dirty="0"/>
              <a:t> is an oxide with three atoms of oxygen and two metal atoms. </a:t>
            </a:r>
            <a:r>
              <a:rPr lang="en-IN" b="1" dirty="0"/>
              <a:t>Fe</a:t>
            </a:r>
            <a:r>
              <a:rPr lang="en-IN" b="1" baseline="-25000" dirty="0"/>
              <a:t>2</a:t>
            </a:r>
            <a:r>
              <a:rPr lang="en-IN" b="1" dirty="0"/>
              <a:t>O</a:t>
            </a:r>
            <a:r>
              <a:rPr lang="en-IN" b="1" baseline="-25000" dirty="0"/>
              <a:t>3</a:t>
            </a:r>
            <a:r>
              <a:rPr lang="en-IN" b="1" dirty="0"/>
              <a:t>  and Al</a:t>
            </a:r>
            <a:r>
              <a:rPr lang="en-IN" b="1" baseline="-25000" dirty="0"/>
              <a:t>2</a:t>
            </a:r>
            <a:r>
              <a:rPr lang="en-IN" b="1" dirty="0"/>
              <a:t>O</a:t>
            </a:r>
            <a:r>
              <a:rPr lang="en-IN" b="1" baseline="-25000" dirty="0"/>
              <a:t>3</a:t>
            </a:r>
            <a:r>
              <a:rPr lang="en-IN" b="1" dirty="0"/>
              <a:t> . SiO</a:t>
            </a:r>
            <a:r>
              <a:rPr lang="en-IN" b="1" baseline="-25000" dirty="0"/>
              <a:t>2</a:t>
            </a:r>
            <a:r>
              <a:rPr lang="en-IN" b="1" dirty="0"/>
              <a:t> is the main constituent and Fe</a:t>
            </a:r>
            <a:r>
              <a:rPr lang="en-IN" b="1" baseline="-25000" dirty="0"/>
              <a:t>2</a:t>
            </a:r>
            <a:r>
              <a:rPr lang="en-IN" b="1" dirty="0"/>
              <a:t>O</a:t>
            </a:r>
            <a:r>
              <a:rPr lang="en-IN" b="1" baseline="-25000" dirty="0"/>
              <a:t>3</a:t>
            </a:r>
            <a:r>
              <a:rPr lang="en-IN" b="1" dirty="0"/>
              <a:t>  is significantly more in our laterites, available in this Malabar coast  </a:t>
            </a:r>
          </a:p>
          <a:p>
            <a:pPr marL="0" indent="0" algn="just">
              <a:buNone/>
            </a:pPr>
            <a:r>
              <a:rPr lang="en-US" b="1" dirty="0"/>
              <a:t>● Soft and hard and ferruginous Laterites are available in India.  Soft laterites harden with time. </a:t>
            </a:r>
            <a:r>
              <a:rPr lang="en-IN" b="1" dirty="0"/>
              <a:t>Aging is an important aspect of lateritic rocks.</a:t>
            </a:r>
          </a:p>
          <a:p>
            <a:pPr marL="0" indent="0" algn="just">
              <a:buNone/>
            </a:pPr>
            <a:r>
              <a:rPr lang="en-US" b="1" dirty="0"/>
              <a:t>●  Compressive strength of laterites vary from about 5 MPa to about 40 </a:t>
            </a:r>
            <a:r>
              <a:rPr lang="en-US" b="1" dirty="0" err="1"/>
              <a:t>Mpa</a:t>
            </a:r>
            <a:r>
              <a:rPr lang="en-US" b="1" dirty="0"/>
              <a:t>. Laterites exhibit anisotropy.</a:t>
            </a:r>
          </a:p>
          <a:p>
            <a:pPr marL="0" indent="0" algn="just">
              <a:buNone/>
            </a:pPr>
            <a:r>
              <a:rPr lang="en-US" b="1" dirty="0"/>
              <a:t>● Laterites have very low water retention capacities. They are porous/vesicular</a:t>
            </a:r>
          </a:p>
          <a:p>
            <a:pPr marL="0" indent="0" algn="just">
              <a:buNone/>
            </a:pPr>
            <a:r>
              <a:rPr lang="en-US" b="1" dirty="0"/>
              <a:t>● Properties of laterites depend a lot on the parent rock.  Laterites will have cavities</a:t>
            </a:r>
            <a:endParaRPr lang="en-US" dirty="0"/>
          </a:p>
          <a:p>
            <a:endParaRPr lang="en-IN" dirty="0"/>
          </a:p>
        </p:txBody>
      </p:sp>
      <p:sp>
        <p:nvSpPr>
          <p:cNvPr id="6" name="Slide Number Placeholder 5">
            <a:extLst>
              <a:ext uri="{FF2B5EF4-FFF2-40B4-BE49-F238E27FC236}">
                <a16:creationId xmlns:a16="http://schemas.microsoft.com/office/drawing/2014/main" id="{CFD44652-D818-4477-A14A-C2F4961F75CF}"/>
              </a:ext>
            </a:extLst>
          </p:cNvPr>
          <p:cNvSpPr>
            <a:spLocks noGrp="1"/>
          </p:cNvSpPr>
          <p:nvPr>
            <p:ph type="sldNum" sz="quarter" idx="12"/>
          </p:nvPr>
        </p:nvSpPr>
        <p:spPr/>
        <p:txBody>
          <a:bodyPr/>
          <a:lstStyle/>
          <a:p>
            <a:fld id="{42578066-8F84-4D56-A397-20D2901E61F6}" type="slidenum">
              <a:rPr lang="en-IN" smtClean="0"/>
              <a:t>11</a:t>
            </a:fld>
            <a:endParaRPr lang="en-IN"/>
          </a:p>
        </p:txBody>
      </p:sp>
      <p:sp>
        <p:nvSpPr>
          <p:cNvPr id="5" name="Footer Placeholder 4">
            <a:extLst>
              <a:ext uri="{FF2B5EF4-FFF2-40B4-BE49-F238E27FC236}">
                <a16:creationId xmlns:a16="http://schemas.microsoft.com/office/drawing/2014/main" id="{1C5E3030-2300-47FF-BC85-5D99E284FDD4}"/>
              </a:ext>
            </a:extLst>
          </p:cNvPr>
          <p:cNvSpPr>
            <a:spLocks noGrp="1"/>
          </p:cNvSpPr>
          <p:nvPr>
            <p:ph type="ftr" sz="quarter" idx="11"/>
          </p:nvPr>
        </p:nvSpPr>
        <p:spPr>
          <a:xfrm>
            <a:off x="4495800" y="6356349"/>
            <a:ext cx="4114800" cy="365125"/>
          </a:xfrm>
        </p:spPr>
        <p:txBody>
          <a:bodyPr/>
          <a:lstStyle/>
          <a:p>
            <a:r>
              <a:rPr lang="en-IN"/>
              <a:t>Goa Engineering College 15-05-2026</a:t>
            </a:r>
            <a:endParaRPr lang="en-IN" dirty="0"/>
          </a:p>
        </p:txBody>
      </p:sp>
      <p:sp>
        <p:nvSpPr>
          <p:cNvPr id="7" name="Date Placeholder 6">
            <a:extLst>
              <a:ext uri="{FF2B5EF4-FFF2-40B4-BE49-F238E27FC236}">
                <a16:creationId xmlns:a16="http://schemas.microsoft.com/office/drawing/2014/main" id="{B7EF7F15-EA75-4549-850C-F1EAA319B8D6}"/>
              </a:ext>
            </a:extLst>
          </p:cNvPr>
          <p:cNvSpPr>
            <a:spLocks noGrp="1"/>
          </p:cNvSpPr>
          <p:nvPr>
            <p:ph type="dt" sz="half" idx="10"/>
          </p:nvPr>
        </p:nvSpPr>
        <p:spPr>
          <a:xfrm>
            <a:off x="152400" y="6492875"/>
            <a:ext cx="2743200" cy="365125"/>
          </a:xfrm>
        </p:spPr>
        <p:txBody>
          <a:bodyPr/>
          <a:lstStyle/>
          <a:p>
            <a:fld id="{5D89F8C0-B535-4530-9126-11292D434930}" type="datetime1">
              <a:rPr lang="en-IN" smtClean="0"/>
              <a:t>15-05-2026</a:t>
            </a:fld>
            <a:endParaRPr lang="en-IN" dirty="0"/>
          </a:p>
        </p:txBody>
      </p:sp>
    </p:spTree>
    <p:extLst>
      <p:ext uri="{BB962C8B-B14F-4D97-AF65-F5344CB8AC3E}">
        <p14:creationId xmlns:p14="http://schemas.microsoft.com/office/powerpoint/2010/main" val="1012118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67F31-46AC-41CE-A8DF-CD52AC3A63A5}"/>
              </a:ext>
            </a:extLst>
          </p:cNvPr>
          <p:cNvSpPr>
            <a:spLocks noGrp="1"/>
          </p:cNvSpPr>
          <p:nvPr>
            <p:ph type="title"/>
          </p:nvPr>
        </p:nvSpPr>
        <p:spPr>
          <a:xfrm>
            <a:off x="898071" y="2700111"/>
            <a:ext cx="10515600" cy="1325563"/>
          </a:xfrm>
        </p:spPr>
        <p:txBody>
          <a:bodyPr>
            <a:normAutofit fontScale="90000"/>
          </a:bodyPr>
          <a:lstStyle/>
          <a:p>
            <a:pPr algn="ctr"/>
            <a:r>
              <a:rPr lang="en-IN" b="1" dirty="0">
                <a:solidFill>
                  <a:srgbClr val="0000CC"/>
                </a:solidFill>
                <a:latin typeface="Algerian" panose="04020705040A02060702" pitchFamily="82" charset="0"/>
              </a:rPr>
              <a:t>Climate and geology of area influencing formation of laterites/lateritic soils</a:t>
            </a:r>
          </a:p>
        </p:txBody>
      </p:sp>
      <p:sp>
        <p:nvSpPr>
          <p:cNvPr id="5" name="Slide Number Placeholder 4">
            <a:extLst>
              <a:ext uri="{FF2B5EF4-FFF2-40B4-BE49-F238E27FC236}">
                <a16:creationId xmlns:a16="http://schemas.microsoft.com/office/drawing/2014/main" id="{12848281-662E-4A80-95A7-1B53B2424B6C}"/>
              </a:ext>
            </a:extLst>
          </p:cNvPr>
          <p:cNvSpPr>
            <a:spLocks noGrp="1"/>
          </p:cNvSpPr>
          <p:nvPr>
            <p:ph type="sldNum" sz="quarter" idx="12"/>
          </p:nvPr>
        </p:nvSpPr>
        <p:spPr/>
        <p:txBody>
          <a:bodyPr/>
          <a:lstStyle/>
          <a:p>
            <a:fld id="{42578066-8F84-4D56-A397-20D2901E61F6}" type="slidenum">
              <a:rPr lang="en-IN" smtClean="0"/>
              <a:t>12</a:t>
            </a:fld>
            <a:endParaRPr lang="en-IN"/>
          </a:p>
        </p:txBody>
      </p:sp>
      <p:sp>
        <p:nvSpPr>
          <p:cNvPr id="4" name="Footer Placeholder 3">
            <a:extLst>
              <a:ext uri="{FF2B5EF4-FFF2-40B4-BE49-F238E27FC236}">
                <a16:creationId xmlns:a16="http://schemas.microsoft.com/office/drawing/2014/main" id="{38C22C2D-D757-4FCE-9665-FAFFA0243139}"/>
              </a:ext>
            </a:extLst>
          </p:cNvPr>
          <p:cNvSpPr>
            <a:spLocks noGrp="1"/>
          </p:cNvSpPr>
          <p:nvPr>
            <p:ph type="ftr" sz="quarter" idx="11"/>
          </p:nvPr>
        </p:nvSpPr>
        <p:spPr/>
        <p:txBody>
          <a:bodyPr/>
          <a:lstStyle/>
          <a:p>
            <a:r>
              <a:rPr lang="en-IN"/>
              <a:t>Goa Engineering College 15-05-2026</a:t>
            </a:r>
          </a:p>
        </p:txBody>
      </p:sp>
      <p:sp>
        <p:nvSpPr>
          <p:cNvPr id="6" name="Date Placeholder 5">
            <a:extLst>
              <a:ext uri="{FF2B5EF4-FFF2-40B4-BE49-F238E27FC236}">
                <a16:creationId xmlns:a16="http://schemas.microsoft.com/office/drawing/2014/main" id="{45E77C4F-4AC5-409C-ABB0-95B1E28D2FA0}"/>
              </a:ext>
            </a:extLst>
          </p:cNvPr>
          <p:cNvSpPr>
            <a:spLocks noGrp="1"/>
          </p:cNvSpPr>
          <p:nvPr>
            <p:ph type="dt" sz="half" idx="10"/>
          </p:nvPr>
        </p:nvSpPr>
        <p:spPr/>
        <p:txBody>
          <a:bodyPr/>
          <a:lstStyle/>
          <a:p>
            <a:fld id="{A631D20B-6F2A-4263-9903-CF2B7870EA6E}" type="datetime1">
              <a:rPr lang="en-IN" smtClean="0"/>
              <a:t>15-05-2026</a:t>
            </a:fld>
            <a:endParaRPr lang="en-IN"/>
          </a:p>
        </p:txBody>
      </p:sp>
    </p:spTree>
    <p:extLst>
      <p:ext uri="{BB962C8B-B14F-4D97-AF65-F5344CB8AC3E}">
        <p14:creationId xmlns:p14="http://schemas.microsoft.com/office/powerpoint/2010/main" val="40528662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0"/>
            <a:ext cx="12191999" cy="1325563"/>
          </a:xfrm>
        </p:spPr>
        <p:txBody>
          <a:bodyPr>
            <a:normAutofit/>
          </a:bodyPr>
          <a:lstStyle/>
          <a:p>
            <a:pPr algn="ctr"/>
            <a:r>
              <a:rPr lang="en-US" b="1" dirty="0">
                <a:solidFill>
                  <a:srgbClr val="7030A0"/>
                </a:solidFill>
              </a:rPr>
              <a:t>Study Area: Geography &amp; Climate</a:t>
            </a:r>
          </a:p>
        </p:txBody>
      </p:sp>
      <p:sp>
        <p:nvSpPr>
          <p:cNvPr id="3" name="Content Placeholder 2"/>
          <p:cNvSpPr>
            <a:spLocks noGrp="1"/>
          </p:cNvSpPr>
          <p:nvPr>
            <p:ph idx="1"/>
          </p:nvPr>
        </p:nvSpPr>
        <p:spPr>
          <a:xfrm>
            <a:off x="25077" y="976132"/>
            <a:ext cx="12141842" cy="4613786"/>
          </a:xfrm>
        </p:spPr>
        <p:txBody>
          <a:bodyPr>
            <a:normAutofit fontScale="92500" lnSpcReduction="10000"/>
          </a:bodyPr>
          <a:lstStyle/>
          <a:p>
            <a:r>
              <a:rPr lang="en-US" dirty="0"/>
              <a:t>Coastal Karnataka and Kerala areas are adjacent to the Arabian Sea.  </a:t>
            </a:r>
          </a:p>
          <a:p>
            <a:r>
              <a:rPr lang="en-IN" dirty="0">
                <a:cs typeface="Andalus" pitchFamily="18" charset="-78"/>
              </a:rPr>
              <a:t>These coastal areas, on west coast of peninsular India,  are on the windward side of the southwest monsoon. Thus, they witness heavy rainfall. </a:t>
            </a:r>
          </a:p>
          <a:p>
            <a:r>
              <a:rPr lang="en-US" dirty="0"/>
              <a:t>The area has only two seasons namely rainy season and summer.  During monsoon season it rains almost continuously. During summer it is only moderately hot. Max temp. is 38 degree C. High humidity throughout the year </a:t>
            </a:r>
            <a:r>
              <a:rPr lang="en-US" sz="2800" dirty="0">
                <a:solidFill>
                  <a:srgbClr val="0000FF"/>
                </a:solidFill>
                <a:latin typeface="Times New Roman" panose="02020603050405020304" pitchFamily="18" charset="0"/>
                <a:cs typeface="Times New Roman" panose="02020603050405020304" pitchFamily="18" charset="0"/>
              </a:rPr>
              <a:t>(85% during south-west monsoons: June to September)</a:t>
            </a:r>
            <a:r>
              <a:rPr lang="en-US" dirty="0"/>
              <a:t>. Therefore environment is very conducive for the formation of laterites/ lateritic strata in the area</a:t>
            </a:r>
          </a:p>
          <a:p>
            <a:r>
              <a:rPr lang="en-US" dirty="0">
                <a:solidFill>
                  <a:srgbClr val="FF0000"/>
                </a:solidFill>
              </a:rPr>
              <a:t>The area has very little or no marine clay</a:t>
            </a:r>
            <a:r>
              <a:rPr lang="en-US" dirty="0"/>
              <a:t>. </a:t>
            </a:r>
          </a:p>
          <a:p>
            <a:r>
              <a:rPr lang="en-US" dirty="0"/>
              <a:t>On an average the study area is about 22m above sea level.</a:t>
            </a:r>
          </a:p>
          <a:p>
            <a:r>
              <a:rPr lang="en-US" dirty="0"/>
              <a:t>This coastal area receives copious amount of rainfall due to monsoons. Average annual rainfall of the area is about 3500mm to 4000 mm. </a:t>
            </a:r>
          </a:p>
          <a:p>
            <a:endParaRPr lang="en-US" dirty="0"/>
          </a:p>
          <a:p>
            <a:endParaRPr lang="en-US" dirty="0"/>
          </a:p>
        </p:txBody>
      </p:sp>
      <p:sp>
        <p:nvSpPr>
          <p:cNvPr id="6" name="Slide Number Placeholder 5">
            <a:extLst>
              <a:ext uri="{FF2B5EF4-FFF2-40B4-BE49-F238E27FC236}">
                <a16:creationId xmlns:a16="http://schemas.microsoft.com/office/drawing/2014/main" id="{2AAD9CBD-A84D-4340-AB08-8C96751535DA}"/>
              </a:ext>
            </a:extLst>
          </p:cNvPr>
          <p:cNvSpPr>
            <a:spLocks noGrp="1"/>
          </p:cNvSpPr>
          <p:nvPr>
            <p:ph type="sldNum" sz="quarter" idx="12"/>
          </p:nvPr>
        </p:nvSpPr>
        <p:spPr/>
        <p:txBody>
          <a:bodyPr/>
          <a:lstStyle/>
          <a:p>
            <a:fld id="{3C04B73D-F118-48C9-B907-0EEEF897A310}" type="slidenum">
              <a:rPr lang="en-IN" smtClean="0"/>
              <a:t>13</a:t>
            </a:fld>
            <a:endParaRPr lang="en-IN"/>
          </a:p>
        </p:txBody>
      </p:sp>
      <p:sp>
        <p:nvSpPr>
          <p:cNvPr id="5" name="Footer Placeholder 4">
            <a:extLst>
              <a:ext uri="{FF2B5EF4-FFF2-40B4-BE49-F238E27FC236}">
                <a16:creationId xmlns:a16="http://schemas.microsoft.com/office/drawing/2014/main" id="{50F6994E-214E-46F1-A3E4-4605ADD02250}"/>
              </a:ext>
            </a:extLst>
          </p:cNvPr>
          <p:cNvSpPr>
            <a:spLocks noGrp="1"/>
          </p:cNvSpPr>
          <p:nvPr>
            <p:ph type="ftr" sz="quarter" idx="11"/>
          </p:nvPr>
        </p:nvSpPr>
        <p:spPr/>
        <p:txBody>
          <a:bodyPr/>
          <a:lstStyle/>
          <a:p>
            <a:r>
              <a:rPr lang="en-IN"/>
              <a:t>Goa Engineering College 15-05-2026</a:t>
            </a:r>
          </a:p>
        </p:txBody>
      </p:sp>
      <p:sp>
        <p:nvSpPr>
          <p:cNvPr id="7" name="Date Placeholder 6">
            <a:extLst>
              <a:ext uri="{FF2B5EF4-FFF2-40B4-BE49-F238E27FC236}">
                <a16:creationId xmlns:a16="http://schemas.microsoft.com/office/drawing/2014/main" id="{314C5F89-ACFF-4DAA-995F-1D9DC75065CF}"/>
              </a:ext>
            </a:extLst>
          </p:cNvPr>
          <p:cNvSpPr>
            <a:spLocks noGrp="1"/>
          </p:cNvSpPr>
          <p:nvPr>
            <p:ph type="dt" sz="half" idx="10"/>
          </p:nvPr>
        </p:nvSpPr>
        <p:spPr/>
        <p:txBody>
          <a:bodyPr/>
          <a:lstStyle/>
          <a:p>
            <a:fld id="{0C298CC2-0647-4192-9A9F-6C9D635E2C5C}" type="datetime1">
              <a:rPr lang="en-IN" smtClean="0"/>
              <a:t>15-05-2026</a:t>
            </a:fld>
            <a:endParaRPr lang="en-IN"/>
          </a:p>
        </p:txBody>
      </p:sp>
    </p:spTree>
    <p:extLst>
      <p:ext uri="{BB962C8B-B14F-4D97-AF65-F5344CB8AC3E}">
        <p14:creationId xmlns:p14="http://schemas.microsoft.com/office/powerpoint/2010/main" val="19233173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GONDWANA LAND</a:t>
            </a:r>
          </a:p>
        </p:txBody>
      </p:sp>
      <p:sp>
        <p:nvSpPr>
          <p:cNvPr id="4" name="Date Placeholder 3"/>
          <p:cNvSpPr>
            <a:spLocks noGrp="1"/>
          </p:cNvSpPr>
          <p:nvPr>
            <p:ph type="dt" sz="half" idx="10"/>
          </p:nvPr>
        </p:nvSpPr>
        <p:spPr/>
        <p:txBody>
          <a:bodyPr/>
          <a:lstStyle/>
          <a:p>
            <a:fld id="{C30AA091-16CA-49AA-B5DF-5328673F28EF}" type="datetime1">
              <a:rPr lang="en-IN" smtClean="0"/>
              <a:t>15-05-2026</a:t>
            </a:fld>
            <a:endParaRPr lang="en-US"/>
          </a:p>
        </p:txBody>
      </p:sp>
      <p:sp>
        <p:nvSpPr>
          <p:cNvPr id="5" name="Footer Placeholder 4"/>
          <p:cNvSpPr>
            <a:spLocks noGrp="1"/>
          </p:cNvSpPr>
          <p:nvPr>
            <p:ph type="ftr" sz="quarter" idx="11"/>
          </p:nvPr>
        </p:nvSpPr>
        <p:spPr/>
        <p:txBody>
          <a:bodyPr/>
          <a:lstStyle/>
          <a:p>
            <a:r>
              <a:rPr lang="en-IN"/>
              <a:t>Goa Engineering College 15-05-2026</a:t>
            </a:r>
            <a:endParaRPr lang="en-US"/>
          </a:p>
        </p:txBody>
      </p:sp>
      <p:sp>
        <p:nvSpPr>
          <p:cNvPr id="6" name="Slide Number Placeholder 5"/>
          <p:cNvSpPr>
            <a:spLocks noGrp="1"/>
          </p:cNvSpPr>
          <p:nvPr>
            <p:ph type="sldNum" sz="quarter" idx="12"/>
          </p:nvPr>
        </p:nvSpPr>
        <p:spPr/>
        <p:txBody>
          <a:bodyPr/>
          <a:lstStyle/>
          <a:p>
            <a:fld id="{FD4BF505-E69B-4CF3-B38C-B1B540565215}" type="slidenum">
              <a:rPr lang="en-US" smtClean="0"/>
              <a:pPr/>
              <a:t>14</a:t>
            </a:fld>
            <a:endParaRPr lang="en-US"/>
          </a:p>
        </p:txBody>
      </p:sp>
      <p:pic>
        <p:nvPicPr>
          <p:cNvPr id="1058818" name="Picture 2"/>
          <p:cNvPicPr>
            <a:picLocks noGrp="1" noChangeAspect="1" noChangeArrowheads="1"/>
          </p:cNvPicPr>
          <p:nvPr>
            <p:ph idx="1"/>
          </p:nvPr>
        </p:nvPicPr>
        <p:blipFill>
          <a:blip r:embed="rId2" cstate="print"/>
          <a:srcRect/>
          <a:stretch>
            <a:fillRect/>
          </a:stretch>
        </p:blipFill>
        <p:spPr bwMode="auto">
          <a:xfrm>
            <a:off x="2854638" y="1447800"/>
            <a:ext cx="6747749" cy="4648200"/>
          </a:xfrm>
          <a:prstGeom prst="rect">
            <a:avLst/>
          </a:prstGeom>
          <a:noFill/>
          <a:ln w="9525">
            <a:noFill/>
            <a:miter lim="800000"/>
            <a:headEnd/>
            <a:tailEnd/>
          </a:ln>
        </p:spPr>
      </p:pic>
    </p:spTree>
    <p:extLst>
      <p:ext uri="{BB962C8B-B14F-4D97-AF65-F5344CB8AC3E}">
        <p14:creationId xmlns:p14="http://schemas.microsoft.com/office/powerpoint/2010/main" val="26990420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Movement Of The Indian Plate">
            <a:extLst>
              <a:ext uri="{FF2B5EF4-FFF2-40B4-BE49-F238E27FC236}">
                <a16:creationId xmlns:a16="http://schemas.microsoft.com/office/drawing/2014/main" id="{30710107-2B30-48E0-810A-E6A6321CCA21}"/>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77290" y="714015"/>
            <a:ext cx="4778043" cy="6472833"/>
          </a:xfrm>
          <a:prstGeom prst="rect">
            <a:avLst/>
          </a:prstGeom>
          <a:noFill/>
        </p:spPr>
      </p:pic>
      <p:sp>
        <p:nvSpPr>
          <p:cNvPr id="4" name="Slide Number Placeholder 3">
            <a:extLst>
              <a:ext uri="{FF2B5EF4-FFF2-40B4-BE49-F238E27FC236}">
                <a16:creationId xmlns:a16="http://schemas.microsoft.com/office/drawing/2014/main" id="{BFD23104-F0D2-401A-A032-37D1E070FF2F}"/>
              </a:ext>
            </a:extLst>
          </p:cNvPr>
          <p:cNvSpPr>
            <a:spLocks noGrp="1"/>
          </p:cNvSpPr>
          <p:nvPr>
            <p:ph type="sldNum" sz="quarter" idx="12"/>
          </p:nvPr>
        </p:nvSpPr>
        <p:spPr/>
        <p:txBody>
          <a:bodyPr/>
          <a:lstStyle/>
          <a:p>
            <a:fld id="{42578066-8F84-4D56-A397-20D2901E61F6}" type="slidenum">
              <a:rPr lang="en-IN" smtClean="0"/>
              <a:t>15</a:t>
            </a:fld>
            <a:endParaRPr lang="en-IN"/>
          </a:p>
        </p:txBody>
      </p:sp>
      <p:sp>
        <p:nvSpPr>
          <p:cNvPr id="3" name="Footer Placeholder 2">
            <a:extLst>
              <a:ext uri="{FF2B5EF4-FFF2-40B4-BE49-F238E27FC236}">
                <a16:creationId xmlns:a16="http://schemas.microsoft.com/office/drawing/2014/main" id="{3B10E11C-FEDF-4030-B31A-D2978EC399A1}"/>
              </a:ext>
            </a:extLst>
          </p:cNvPr>
          <p:cNvSpPr>
            <a:spLocks noGrp="1"/>
          </p:cNvSpPr>
          <p:nvPr>
            <p:ph type="ftr" sz="quarter" idx="11"/>
          </p:nvPr>
        </p:nvSpPr>
        <p:spPr>
          <a:xfrm>
            <a:off x="8010349" y="5857076"/>
            <a:ext cx="4114800" cy="365125"/>
          </a:xfrm>
        </p:spPr>
        <p:txBody>
          <a:bodyPr/>
          <a:lstStyle/>
          <a:p>
            <a:r>
              <a:rPr lang="en-IN"/>
              <a:t>Goa Engineering College 15-05-2026</a:t>
            </a:r>
            <a:endParaRPr lang="en-IN" dirty="0"/>
          </a:p>
        </p:txBody>
      </p:sp>
      <p:sp>
        <p:nvSpPr>
          <p:cNvPr id="5" name="Date Placeholder 4">
            <a:extLst>
              <a:ext uri="{FF2B5EF4-FFF2-40B4-BE49-F238E27FC236}">
                <a16:creationId xmlns:a16="http://schemas.microsoft.com/office/drawing/2014/main" id="{20F38EA1-4205-42C3-838E-9517A0B5F0B4}"/>
              </a:ext>
            </a:extLst>
          </p:cNvPr>
          <p:cNvSpPr>
            <a:spLocks noGrp="1"/>
          </p:cNvSpPr>
          <p:nvPr>
            <p:ph type="dt" sz="half" idx="10"/>
          </p:nvPr>
        </p:nvSpPr>
        <p:spPr/>
        <p:txBody>
          <a:bodyPr/>
          <a:lstStyle/>
          <a:p>
            <a:fld id="{F9AE1747-8744-4060-9D8E-8EC85EA49FDB}" type="datetime1">
              <a:rPr lang="en-IN" smtClean="0"/>
              <a:t>15-05-2026</a:t>
            </a:fld>
            <a:endParaRPr lang="en-IN"/>
          </a:p>
        </p:txBody>
      </p:sp>
    </p:spTree>
    <p:extLst>
      <p:ext uri="{BB962C8B-B14F-4D97-AF65-F5344CB8AC3E}">
        <p14:creationId xmlns:p14="http://schemas.microsoft.com/office/powerpoint/2010/main" val="38689189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Tidal difference and marine clays in Coastal Karnataka</a:t>
            </a:r>
          </a:p>
        </p:txBody>
      </p:sp>
      <p:sp>
        <p:nvSpPr>
          <p:cNvPr id="3" name="Content Placeholder 2"/>
          <p:cNvSpPr>
            <a:spLocks noGrp="1"/>
          </p:cNvSpPr>
          <p:nvPr>
            <p:ph idx="1"/>
          </p:nvPr>
        </p:nvSpPr>
        <p:spPr/>
        <p:txBody>
          <a:bodyPr>
            <a:normAutofit/>
          </a:bodyPr>
          <a:lstStyle/>
          <a:p>
            <a:r>
              <a:rPr lang="en-US" dirty="0"/>
              <a:t>Highest tidal difference in Mangalore has been 1.86 m (6.1 feet)</a:t>
            </a:r>
          </a:p>
          <a:p>
            <a:r>
              <a:rPr lang="en-US" dirty="0"/>
              <a:t>Land rise due to tectonic movements </a:t>
            </a:r>
            <a:r>
              <a:rPr lang="en-US" dirty="0" err="1"/>
              <a:t>i.e</a:t>
            </a:r>
            <a:r>
              <a:rPr lang="en-US" dirty="0"/>
              <a:t> by the Indian plate pushing against the Asian plate is more than Sea level rise due to global warming .  So there is net land rise and not sea level rise.  The coast line is pushed back [There is no loss of land to sea due to sea level rise]</a:t>
            </a:r>
          </a:p>
          <a:p>
            <a:r>
              <a:rPr lang="en-US" dirty="0"/>
              <a:t>There is not much  marine clay in this Malabar coastal belt, except in some parts of Kerala like Cochin (Cochin clay).</a:t>
            </a:r>
          </a:p>
          <a:p>
            <a:r>
              <a:rPr lang="en-US" dirty="0"/>
              <a:t>The  height of Himalayas are increasing more than 1 cm per year</a:t>
            </a:r>
          </a:p>
        </p:txBody>
      </p:sp>
      <p:sp>
        <p:nvSpPr>
          <p:cNvPr id="6" name="Slide Number Placeholder 5">
            <a:extLst>
              <a:ext uri="{FF2B5EF4-FFF2-40B4-BE49-F238E27FC236}">
                <a16:creationId xmlns:a16="http://schemas.microsoft.com/office/drawing/2014/main" id="{EBF434A1-5439-4603-9048-5B1DE7556B60}"/>
              </a:ext>
            </a:extLst>
          </p:cNvPr>
          <p:cNvSpPr>
            <a:spLocks noGrp="1"/>
          </p:cNvSpPr>
          <p:nvPr>
            <p:ph type="sldNum" sz="quarter" idx="12"/>
          </p:nvPr>
        </p:nvSpPr>
        <p:spPr/>
        <p:txBody>
          <a:bodyPr/>
          <a:lstStyle/>
          <a:p>
            <a:fld id="{42578066-8F84-4D56-A397-20D2901E61F6}" type="slidenum">
              <a:rPr lang="en-IN" smtClean="0"/>
              <a:t>16</a:t>
            </a:fld>
            <a:endParaRPr lang="en-IN"/>
          </a:p>
        </p:txBody>
      </p:sp>
      <p:sp>
        <p:nvSpPr>
          <p:cNvPr id="5" name="Footer Placeholder 4">
            <a:extLst>
              <a:ext uri="{FF2B5EF4-FFF2-40B4-BE49-F238E27FC236}">
                <a16:creationId xmlns:a16="http://schemas.microsoft.com/office/drawing/2014/main" id="{98BBED05-18F4-412F-8E28-1758E82B1BC9}"/>
              </a:ext>
            </a:extLst>
          </p:cNvPr>
          <p:cNvSpPr>
            <a:spLocks noGrp="1"/>
          </p:cNvSpPr>
          <p:nvPr>
            <p:ph type="ftr" sz="quarter" idx="11"/>
          </p:nvPr>
        </p:nvSpPr>
        <p:spPr/>
        <p:txBody>
          <a:bodyPr/>
          <a:lstStyle/>
          <a:p>
            <a:r>
              <a:rPr lang="en-IN"/>
              <a:t>Goa Engineering College 15-05-2026</a:t>
            </a:r>
          </a:p>
        </p:txBody>
      </p:sp>
      <p:sp>
        <p:nvSpPr>
          <p:cNvPr id="7" name="Date Placeholder 6">
            <a:extLst>
              <a:ext uri="{FF2B5EF4-FFF2-40B4-BE49-F238E27FC236}">
                <a16:creationId xmlns:a16="http://schemas.microsoft.com/office/drawing/2014/main" id="{7994C4B8-48ED-439F-9775-BAB6583B9C6E}"/>
              </a:ext>
            </a:extLst>
          </p:cNvPr>
          <p:cNvSpPr>
            <a:spLocks noGrp="1"/>
          </p:cNvSpPr>
          <p:nvPr>
            <p:ph type="dt" sz="half" idx="10"/>
          </p:nvPr>
        </p:nvSpPr>
        <p:spPr/>
        <p:txBody>
          <a:bodyPr/>
          <a:lstStyle/>
          <a:p>
            <a:fld id="{BD312862-F1F9-452E-B5C9-A4A5FC560911}" type="datetime1">
              <a:rPr lang="en-IN" smtClean="0"/>
              <a:t>15-05-2026</a:t>
            </a:fld>
            <a:endParaRPr lang="en-IN"/>
          </a:p>
        </p:txBody>
      </p:sp>
    </p:spTree>
    <p:extLst>
      <p:ext uri="{BB962C8B-B14F-4D97-AF65-F5344CB8AC3E}">
        <p14:creationId xmlns:p14="http://schemas.microsoft.com/office/powerpoint/2010/main" val="30478017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74EEB-6B95-4B97-8313-1CED564219C2}"/>
              </a:ext>
            </a:extLst>
          </p:cNvPr>
          <p:cNvSpPr>
            <a:spLocks noGrp="1"/>
          </p:cNvSpPr>
          <p:nvPr>
            <p:ph type="title"/>
          </p:nvPr>
        </p:nvSpPr>
        <p:spPr>
          <a:xfrm>
            <a:off x="621629" y="640080"/>
            <a:ext cx="4892820" cy="5578816"/>
          </a:xfrm>
        </p:spPr>
        <p:txBody>
          <a:bodyPr vert="horz" lIns="91440" tIns="45720" rIns="91440" bIns="45720" rtlCol="0" anchor="ctr">
            <a:normAutofit fontScale="90000"/>
          </a:bodyPr>
          <a:lstStyle/>
          <a:p>
            <a:pPr algn="just"/>
            <a:r>
              <a:rPr lang="en-US" dirty="0">
                <a:solidFill>
                  <a:srgbClr val="FFFFFF"/>
                </a:solidFill>
              </a:rPr>
              <a:t>A core sample procured, from a depth of about 15m,  during a geotechnical investigation for a flyover project in </a:t>
            </a:r>
            <a:r>
              <a:rPr lang="en-US" dirty="0" err="1">
                <a:solidFill>
                  <a:srgbClr val="FFFFFF"/>
                </a:solidFill>
              </a:rPr>
              <a:t>Hampanakarea</a:t>
            </a:r>
            <a:r>
              <a:rPr lang="en-US" dirty="0">
                <a:solidFill>
                  <a:srgbClr val="FFFFFF"/>
                </a:solidFill>
              </a:rPr>
              <a:t> in Mangalore. The site is some 2-3 kms from the sea.</a:t>
            </a:r>
          </a:p>
        </p:txBody>
      </p:sp>
      <p:pic>
        <p:nvPicPr>
          <p:cNvPr id="5" name="Content Placeholder 4" descr="A picture containing indoor, sitting, food, table&#10;&#10;Description automatically generated">
            <a:extLst>
              <a:ext uri="{FF2B5EF4-FFF2-40B4-BE49-F238E27FC236}">
                <a16:creationId xmlns:a16="http://schemas.microsoft.com/office/drawing/2014/main" id="{4EE1C5DE-82A9-4F9B-9C8A-2F5688400682}"/>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6268" r="-1" b="17092"/>
          <a:stretch/>
        </p:blipFill>
        <p:spPr>
          <a:xfrm>
            <a:off x="6096000" y="640080"/>
            <a:ext cx="5459470" cy="5578816"/>
          </a:xfrm>
          <a:prstGeom prst="rect">
            <a:avLst/>
          </a:prstGeom>
        </p:spPr>
      </p:pic>
      <p:sp>
        <p:nvSpPr>
          <p:cNvPr id="6" name="Slide Number Placeholder 5">
            <a:extLst>
              <a:ext uri="{FF2B5EF4-FFF2-40B4-BE49-F238E27FC236}">
                <a16:creationId xmlns:a16="http://schemas.microsoft.com/office/drawing/2014/main" id="{CF36BE1F-1E1F-4FFC-A386-BCB0BF9FD755}"/>
              </a:ext>
            </a:extLst>
          </p:cNvPr>
          <p:cNvSpPr>
            <a:spLocks noGrp="1"/>
          </p:cNvSpPr>
          <p:nvPr>
            <p:ph type="sldNum" sz="quarter" idx="12"/>
          </p:nvPr>
        </p:nvSpPr>
        <p:spPr/>
        <p:txBody>
          <a:bodyPr/>
          <a:lstStyle/>
          <a:p>
            <a:fld id="{42578066-8F84-4D56-A397-20D2901E61F6}" type="slidenum">
              <a:rPr lang="en-IN" smtClean="0"/>
              <a:t>17</a:t>
            </a:fld>
            <a:endParaRPr lang="en-IN"/>
          </a:p>
        </p:txBody>
      </p:sp>
      <p:sp>
        <p:nvSpPr>
          <p:cNvPr id="4" name="Footer Placeholder 3">
            <a:extLst>
              <a:ext uri="{FF2B5EF4-FFF2-40B4-BE49-F238E27FC236}">
                <a16:creationId xmlns:a16="http://schemas.microsoft.com/office/drawing/2014/main" id="{2769E2A2-85DD-42B0-BEDD-E39159151CE9}"/>
              </a:ext>
            </a:extLst>
          </p:cNvPr>
          <p:cNvSpPr>
            <a:spLocks noGrp="1"/>
          </p:cNvSpPr>
          <p:nvPr>
            <p:ph type="ftr" sz="quarter" idx="11"/>
          </p:nvPr>
        </p:nvSpPr>
        <p:spPr>
          <a:xfrm>
            <a:off x="5906669" y="6504523"/>
            <a:ext cx="4114800" cy="365125"/>
          </a:xfrm>
        </p:spPr>
        <p:txBody>
          <a:bodyPr/>
          <a:lstStyle/>
          <a:p>
            <a:r>
              <a:rPr lang="en-IN"/>
              <a:t>Goa Engineering College 15-05-2026</a:t>
            </a:r>
            <a:endParaRPr lang="en-IN" dirty="0"/>
          </a:p>
        </p:txBody>
      </p:sp>
      <p:sp>
        <p:nvSpPr>
          <p:cNvPr id="7" name="Date Placeholder 6">
            <a:extLst>
              <a:ext uri="{FF2B5EF4-FFF2-40B4-BE49-F238E27FC236}">
                <a16:creationId xmlns:a16="http://schemas.microsoft.com/office/drawing/2014/main" id="{53D03C31-DAFC-4C45-A8D4-3D6AC3AE60ED}"/>
              </a:ext>
            </a:extLst>
          </p:cNvPr>
          <p:cNvSpPr>
            <a:spLocks noGrp="1"/>
          </p:cNvSpPr>
          <p:nvPr>
            <p:ph type="dt" sz="half" idx="10"/>
          </p:nvPr>
        </p:nvSpPr>
        <p:spPr/>
        <p:txBody>
          <a:bodyPr/>
          <a:lstStyle/>
          <a:p>
            <a:fld id="{8BACC21C-4834-4780-98B9-AE78C590A5C6}" type="datetime1">
              <a:rPr lang="en-IN" smtClean="0"/>
              <a:t>15-05-2026</a:t>
            </a:fld>
            <a:endParaRPr lang="en-IN"/>
          </a:p>
        </p:txBody>
      </p:sp>
      <p:sp>
        <p:nvSpPr>
          <p:cNvPr id="3" name="TextBox 2">
            <a:extLst>
              <a:ext uri="{FF2B5EF4-FFF2-40B4-BE49-F238E27FC236}">
                <a16:creationId xmlns:a16="http://schemas.microsoft.com/office/drawing/2014/main" id="{1151938E-E483-4EAB-B182-88FD4A4E5CDF}"/>
              </a:ext>
            </a:extLst>
          </p:cNvPr>
          <p:cNvSpPr txBox="1"/>
          <p:nvPr/>
        </p:nvSpPr>
        <p:spPr>
          <a:xfrm>
            <a:off x="1116353" y="1138793"/>
            <a:ext cx="4398096" cy="3046988"/>
          </a:xfrm>
          <a:prstGeom prst="rect">
            <a:avLst/>
          </a:prstGeom>
          <a:noFill/>
        </p:spPr>
        <p:txBody>
          <a:bodyPr wrap="square" rtlCol="0">
            <a:spAutoFit/>
          </a:bodyPr>
          <a:lstStyle/>
          <a:p>
            <a:pPr algn="just"/>
            <a:r>
              <a:rPr lang="en-IN" sz="3200" dirty="0"/>
              <a:t>A borehole sample procured at about 15m depth below the ground level at </a:t>
            </a:r>
            <a:r>
              <a:rPr lang="en-IN" sz="3200" dirty="0" err="1"/>
              <a:t>Hampanakatta</a:t>
            </a:r>
            <a:r>
              <a:rPr lang="en-IN" sz="3200" dirty="0"/>
              <a:t> area (which is the centre of Mangalore city)</a:t>
            </a:r>
          </a:p>
        </p:txBody>
      </p:sp>
    </p:spTree>
    <p:extLst>
      <p:ext uri="{BB962C8B-B14F-4D97-AF65-F5344CB8AC3E}">
        <p14:creationId xmlns:p14="http://schemas.microsoft.com/office/powerpoint/2010/main" val="31545192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lose up of food&#10;&#10;Description automatically generated">
            <a:extLst>
              <a:ext uri="{FF2B5EF4-FFF2-40B4-BE49-F238E27FC236}">
                <a16:creationId xmlns:a16="http://schemas.microsoft.com/office/drawing/2014/main" id="{4677FF0D-E47D-4605-8725-162D30D8983F}"/>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r="13818" b="9091"/>
          <a:stretch/>
        </p:blipFill>
        <p:spPr>
          <a:xfrm>
            <a:off x="3523488" y="10"/>
            <a:ext cx="8668512" cy="6857990"/>
          </a:xfrm>
          <a:prstGeom prst="rect">
            <a:avLst/>
          </a:prstGeom>
        </p:spPr>
      </p:pic>
      <p:sp>
        <p:nvSpPr>
          <p:cNvPr id="2" name="Title 1">
            <a:extLst>
              <a:ext uri="{FF2B5EF4-FFF2-40B4-BE49-F238E27FC236}">
                <a16:creationId xmlns:a16="http://schemas.microsoft.com/office/drawing/2014/main" id="{09A37673-D5C2-4F7F-9970-61212D97D03C}"/>
              </a:ext>
            </a:extLst>
          </p:cNvPr>
          <p:cNvSpPr>
            <a:spLocks noGrp="1"/>
          </p:cNvSpPr>
          <p:nvPr>
            <p:ph type="title"/>
          </p:nvPr>
        </p:nvSpPr>
        <p:spPr>
          <a:xfrm>
            <a:off x="481029" y="314893"/>
            <a:ext cx="4023360" cy="6461355"/>
          </a:xfrm>
        </p:spPr>
        <p:txBody>
          <a:bodyPr vert="horz" lIns="91440" tIns="45720" rIns="91440" bIns="45720" rtlCol="0" anchor="b">
            <a:normAutofit fontScale="90000"/>
          </a:bodyPr>
          <a:lstStyle/>
          <a:p>
            <a:r>
              <a:rPr lang="en-US" sz="3400" dirty="0"/>
              <a:t>The round pebbles, fossils and peaty matter indicate that the sample was under the sea long </a:t>
            </a:r>
            <a:r>
              <a:rPr lang="en-US" sz="3400" dirty="0" err="1"/>
              <a:t>long</a:t>
            </a:r>
            <a:r>
              <a:rPr lang="en-US" sz="3400" dirty="0"/>
              <a:t> ago?? As of today, sea is about 1-2 kms. </a:t>
            </a:r>
            <a:br>
              <a:rPr lang="en-US" sz="3400" dirty="0"/>
            </a:br>
            <a:r>
              <a:rPr lang="en-US" sz="3400" b="1" dirty="0">
                <a:solidFill>
                  <a:schemeClr val="accent6">
                    <a:lumMod val="60000"/>
                    <a:lumOff val="40000"/>
                  </a:schemeClr>
                </a:solidFill>
              </a:rPr>
              <a:t>What does this indicate???</a:t>
            </a:r>
            <a:br>
              <a:rPr lang="en-US" sz="3400" b="1" dirty="0">
                <a:solidFill>
                  <a:schemeClr val="accent6">
                    <a:lumMod val="60000"/>
                    <a:lumOff val="40000"/>
                  </a:schemeClr>
                </a:solidFill>
              </a:rPr>
            </a:br>
            <a:r>
              <a:rPr lang="en-US" sz="3400" b="1" dirty="0">
                <a:solidFill>
                  <a:srgbClr val="00B0F0"/>
                </a:solidFill>
              </a:rPr>
              <a:t>It indicates that the  </a:t>
            </a:r>
            <a:br>
              <a:rPr lang="en-US" sz="3400" b="1" dirty="0">
                <a:solidFill>
                  <a:srgbClr val="00B0F0"/>
                </a:solidFill>
              </a:rPr>
            </a:br>
            <a:r>
              <a:rPr lang="en-US" sz="3400" b="1" dirty="0">
                <a:solidFill>
                  <a:srgbClr val="00B0F0"/>
                </a:solidFill>
              </a:rPr>
              <a:t>sea has moved outwards (away from land) unlike in most coastal areas  wherein the sea moves into the land</a:t>
            </a:r>
            <a:br>
              <a:rPr lang="en-US" sz="3400" b="1" dirty="0">
                <a:solidFill>
                  <a:schemeClr val="accent6">
                    <a:lumMod val="60000"/>
                    <a:lumOff val="40000"/>
                  </a:schemeClr>
                </a:solidFill>
              </a:rPr>
            </a:br>
            <a:endParaRPr lang="en-US" sz="3400" b="1" dirty="0">
              <a:solidFill>
                <a:schemeClr val="accent6">
                  <a:lumMod val="60000"/>
                  <a:lumOff val="40000"/>
                </a:schemeClr>
              </a:solidFill>
            </a:endParaRPr>
          </a:p>
        </p:txBody>
      </p:sp>
      <p:sp>
        <p:nvSpPr>
          <p:cNvPr id="6" name="Slide Number Placeholder 5">
            <a:extLst>
              <a:ext uri="{FF2B5EF4-FFF2-40B4-BE49-F238E27FC236}">
                <a16:creationId xmlns:a16="http://schemas.microsoft.com/office/drawing/2014/main" id="{59A7F591-B451-4001-B996-2372786FCA91}"/>
              </a:ext>
            </a:extLst>
          </p:cNvPr>
          <p:cNvSpPr>
            <a:spLocks noGrp="1"/>
          </p:cNvSpPr>
          <p:nvPr>
            <p:ph type="sldNum" sz="quarter" idx="12"/>
          </p:nvPr>
        </p:nvSpPr>
        <p:spPr/>
        <p:txBody>
          <a:bodyPr/>
          <a:lstStyle/>
          <a:p>
            <a:fld id="{42578066-8F84-4D56-A397-20D2901E61F6}" type="slidenum">
              <a:rPr lang="en-IN" smtClean="0"/>
              <a:t>18</a:t>
            </a:fld>
            <a:endParaRPr lang="en-IN"/>
          </a:p>
        </p:txBody>
      </p:sp>
      <p:sp>
        <p:nvSpPr>
          <p:cNvPr id="4" name="Footer Placeholder 3">
            <a:extLst>
              <a:ext uri="{FF2B5EF4-FFF2-40B4-BE49-F238E27FC236}">
                <a16:creationId xmlns:a16="http://schemas.microsoft.com/office/drawing/2014/main" id="{9A1D15F9-ABC4-446F-86A2-E9D3025A92B8}"/>
              </a:ext>
            </a:extLst>
          </p:cNvPr>
          <p:cNvSpPr>
            <a:spLocks noGrp="1"/>
          </p:cNvSpPr>
          <p:nvPr>
            <p:ph type="ftr" sz="quarter" idx="11"/>
          </p:nvPr>
        </p:nvSpPr>
        <p:spPr/>
        <p:txBody>
          <a:bodyPr/>
          <a:lstStyle/>
          <a:p>
            <a:r>
              <a:rPr lang="en-IN"/>
              <a:t>Goa Engineering College 15-05-2026</a:t>
            </a:r>
          </a:p>
        </p:txBody>
      </p:sp>
      <p:sp>
        <p:nvSpPr>
          <p:cNvPr id="7" name="Date Placeholder 6">
            <a:extLst>
              <a:ext uri="{FF2B5EF4-FFF2-40B4-BE49-F238E27FC236}">
                <a16:creationId xmlns:a16="http://schemas.microsoft.com/office/drawing/2014/main" id="{5B9063CA-C98B-43DD-B936-4D553C7C9B1C}"/>
              </a:ext>
            </a:extLst>
          </p:cNvPr>
          <p:cNvSpPr>
            <a:spLocks noGrp="1"/>
          </p:cNvSpPr>
          <p:nvPr>
            <p:ph type="dt" sz="half" idx="10"/>
          </p:nvPr>
        </p:nvSpPr>
        <p:spPr/>
        <p:txBody>
          <a:bodyPr/>
          <a:lstStyle/>
          <a:p>
            <a:fld id="{77A83F32-944C-4937-8B99-59436B427F87}" type="datetime1">
              <a:rPr lang="en-IN" smtClean="0"/>
              <a:t>15-05-2026</a:t>
            </a:fld>
            <a:endParaRPr lang="en-IN"/>
          </a:p>
        </p:txBody>
      </p:sp>
    </p:spTree>
    <p:extLst>
      <p:ext uri="{BB962C8B-B14F-4D97-AF65-F5344CB8AC3E}">
        <p14:creationId xmlns:p14="http://schemas.microsoft.com/office/powerpoint/2010/main" val="35080464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Related image">
            <a:extLst>
              <a:ext uri="{FF2B5EF4-FFF2-40B4-BE49-F238E27FC236}">
                <a16:creationId xmlns:a16="http://schemas.microsoft.com/office/drawing/2014/main" id="{A1ECDFD5-B808-4313-9882-7B6AB9581017}"/>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23116" y="318294"/>
            <a:ext cx="8204431" cy="6539706"/>
          </a:xfrm>
          <a:prstGeom prst="rect">
            <a:avLst/>
          </a:prstGeom>
          <a:noFill/>
          <a:ln>
            <a:noFill/>
          </a:ln>
        </p:spPr>
      </p:pic>
      <p:sp>
        <p:nvSpPr>
          <p:cNvPr id="4" name="Slide Number Placeholder 3">
            <a:extLst>
              <a:ext uri="{FF2B5EF4-FFF2-40B4-BE49-F238E27FC236}">
                <a16:creationId xmlns:a16="http://schemas.microsoft.com/office/drawing/2014/main" id="{DECCF510-EED7-47FE-B39A-53A7B8253322}"/>
              </a:ext>
            </a:extLst>
          </p:cNvPr>
          <p:cNvSpPr>
            <a:spLocks noGrp="1"/>
          </p:cNvSpPr>
          <p:nvPr>
            <p:ph type="sldNum" sz="quarter" idx="12"/>
          </p:nvPr>
        </p:nvSpPr>
        <p:spPr/>
        <p:txBody>
          <a:bodyPr/>
          <a:lstStyle/>
          <a:p>
            <a:fld id="{42578066-8F84-4D56-A397-20D2901E61F6}" type="slidenum">
              <a:rPr lang="en-IN" smtClean="0"/>
              <a:t>19</a:t>
            </a:fld>
            <a:endParaRPr lang="en-IN"/>
          </a:p>
        </p:txBody>
      </p:sp>
      <p:sp>
        <p:nvSpPr>
          <p:cNvPr id="3" name="Footer Placeholder 2">
            <a:extLst>
              <a:ext uri="{FF2B5EF4-FFF2-40B4-BE49-F238E27FC236}">
                <a16:creationId xmlns:a16="http://schemas.microsoft.com/office/drawing/2014/main" id="{CAAF90CC-EE0B-46EB-9E16-C9A693A27590}"/>
              </a:ext>
            </a:extLst>
          </p:cNvPr>
          <p:cNvSpPr>
            <a:spLocks noGrp="1"/>
          </p:cNvSpPr>
          <p:nvPr>
            <p:ph type="ftr" sz="quarter" idx="11"/>
          </p:nvPr>
        </p:nvSpPr>
        <p:spPr>
          <a:xfrm>
            <a:off x="8184254" y="5991224"/>
            <a:ext cx="4114800" cy="365125"/>
          </a:xfrm>
        </p:spPr>
        <p:txBody>
          <a:bodyPr/>
          <a:lstStyle/>
          <a:p>
            <a:r>
              <a:rPr lang="en-IN">
                <a:solidFill>
                  <a:srgbClr val="0000CC"/>
                </a:solidFill>
              </a:rPr>
              <a:t>Goa Engineering College 15-05-2026</a:t>
            </a:r>
            <a:endParaRPr lang="en-IN" dirty="0">
              <a:solidFill>
                <a:srgbClr val="0000CC"/>
              </a:solidFill>
            </a:endParaRPr>
          </a:p>
        </p:txBody>
      </p:sp>
      <p:sp>
        <p:nvSpPr>
          <p:cNvPr id="5" name="Date Placeholder 4">
            <a:extLst>
              <a:ext uri="{FF2B5EF4-FFF2-40B4-BE49-F238E27FC236}">
                <a16:creationId xmlns:a16="http://schemas.microsoft.com/office/drawing/2014/main" id="{C89EE7FD-50DB-4CB4-92EF-1CDA2999205F}"/>
              </a:ext>
            </a:extLst>
          </p:cNvPr>
          <p:cNvSpPr>
            <a:spLocks noGrp="1"/>
          </p:cNvSpPr>
          <p:nvPr>
            <p:ph type="dt" sz="half" idx="10"/>
          </p:nvPr>
        </p:nvSpPr>
        <p:spPr>
          <a:xfrm>
            <a:off x="97705" y="6356349"/>
            <a:ext cx="2743200" cy="365125"/>
          </a:xfrm>
        </p:spPr>
        <p:txBody>
          <a:bodyPr/>
          <a:lstStyle/>
          <a:p>
            <a:fld id="{5D23A9C3-E6D8-4689-A73E-3FD89C8EF7D1}" type="datetime1">
              <a:rPr lang="en-IN" smtClean="0"/>
              <a:t>15-05-2026</a:t>
            </a:fld>
            <a:endParaRPr lang="en-IN" dirty="0"/>
          </a:p>
        </p:txBody>
      </p:sp>
    </p:spTree>
    <p:extLst>
      <p:ext uri="{BB962C8B-B14F-4D97-AF65-F5344CB8AC3E}">
        <p14:creationId xmlns:p14="http://schemas.microsoft.com/office/powerpoint/2010/main" val="28436737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4CF613-294E-4E73-8AB9-43A8501C3D16}"/>
              </a:ext>
            </a:extLst>
          </p:cNvPr>
          <p:cNvSpPr>
            <a:spLocks noGrp="1"/>
          </p:cNvSpPr>
          <p:nvPr>
            <p:ph type="title"/>
          </p:nvPr>
        </p:nvSpPr>
        <p:spPr/>
        <p:txBody>
          <a:bodyPr>
            <a:normAutofit fontScale="90000"/>
          </a:bodyPr>
          <a:lstStyle/>
          <a:p>
            <a:pPr algn="ctr"/>
            <a:r>
              <a:rPr lang="en-IN" b="1" dirty="0">
                <a:solidFill>
                  <a:srgbClr val="0000CC"/>
                </a:solidFill>
                <a:latin typeface="Algerian" panose="04020705040A02060702" pitchFamily="82" charset="0"/>
              </a:rPr>
              <a:t>Definition and Brief Description of</a:t>
            </a:r>
            <a:br>
              <a:rPr lang="en-IN" b="1" dirty="0">
                <a:solidFill>
                  <a:srgbClr val="0000CC"/>
                </a:solidFill>
                <a:latin typeface="Algerian" panose="04020705040A02060702" pitchFamily="82" charset="0"/>
              </a:rPr>
            </a:br>
            <a:r>
              <a:rPr lang="en-IN" b="1" dirty="0">
                <a:solidFill>
                  <a:srgbClr val="0000CC"/>
                </a:solidFill>
                <a:latin typeface="Algerian" panose="04020705040A02060702" pitchFamily="82" charset="0"/>
              </a:rPr>
              <a:t>Laterites and Lateritic soils of coastal peninsular </a:t>
            </a:r>
            <a:r>
              <a:rPr lang="en-IN" b="1" dirty="0" err="1">
                <a:solidFill>
                  <a:srgbClr val="0000CC"/>
                </a:solidFill>
                <a:latin typeface="Algerian" panose="04020705040A02060702" pitchFamily="82" charset="0"/>
              </a:rPr>
              <a:t>india</a:t>
            </a:r>
            <a:r>
              <a:rPr lang="en-IN" b="1" dirty="0">
                <a:solidFill>
                  <a:srgbClr val="0000CC"/>
                </a:solidFill>
                <a:latin typeface="Algerian" panose="04020705040A02060702" pitchFamily="82" charset="0"/>
              </a:rPr>
              <a:t> </a:t>
            </a:r>
          </a:p>
        </p:txBody>
      </p:sp>
      <p:sp>
        <p:nvSpPr>
          <p:cNvPr id="3" name="Content Placeholder 2">
            <a:extLst>
              <a:ext uri="{FF2B5EF4-FFF2-40B4-BE49-F238E27FC236}">
                <a16:creationId xmlns:a16="http://schemas.microsoft.com/office/drawing/2014/main" id="{D7870A63-BA02-4531-8ECD-F65FB1A16F9A}"/>
              </a:ext>
            </a:extLst>
          </p:cNvPr>
          <p:cNvSpPr>
            <a:spLocks noGrp="1"/>
          </p:cNvSpPr>
          <p:nvPr>
            <p:ph idx="1"/>
          </p:nvPr>
        </p:nvSpPr>
        <p:spPr/>
        <p:txBody>
          <a:bodyPr/>
          <a:lstStyle/>
          <a:p>
            <a:r>
              <a:rPr lang="en-IN" sz="2800" dirty="0">
                <a:latin typeface="+mn-lt"/>
              </a:rPr>
              <a:t>Properties of laterites and lateritic soils vary in different regions depending on the nature of the parent rock.</a:t>
            </a:r>
          </a:p>
          <a:p>
            <a:r>
              <a:rPr lang="en-IN" sz="2800" dirty="0">
                <a:latin typeface="+mn-lt"/>
              </a:rPr>
              <a:t>Some scientists define laterites/lateritic soils based on silica-alumina ratio of the clay fraction</a:t>
            </a:r>
          </a:p>
          <a:p>
            <a:pPr algn="just"/>
            <a:r>
              <a:rPr lang="en-US" b="1" dirty="0">
                <a:solidFill>
                  <a:srgbClr val="FF0000"/>
                </a:solidFill>
              </a:rPr>
              <a:t>LATERITES</a:t>
            </a:r>
            <a:r>
              <a:rPr lang="en-US" b="1" dirty="0"/>
              <a:t> </a:t>
            </a:r>
            <a:r>
              <a:rPr lang="en-US" b="1" dirty="0">
                <a:highlight>
                  <a:srgbClr val="00FFFF"/>
                </a:highlight>
              </a:rPr>
              <a:t>are considered as soft rock or hard soil or highly compacted and cemented soils </a:t>
            </a:r>
            <a:r>
              <a:rPr lang="en-US" b="1" dirty="0"/>
              <a:t>– rich in iron and </a:t>
            </a:r>
            <a:r>
              <a:rPr lang="en-US" b="1" dirty="0" err="1"/>
              <a:t>aluminium</a:t>
            </a:r>
            <a:endParaRPr lang="en-US" b="1" dirty="0"/>
          </a:p>
          <a:p>
            <a:pPr marL="0" indent="0" algn="just">
              <a:buNone/>
            </a:pPr>
            <a:r>
              <a:rPr lang="en-US" b="1" dirty="0"/>
              <a:t>● Laterites can easily be cut into brick-shaped blocks for building. </a:t>
            </a:r>
          </a:p>
          <a:p>
            <a:pPr marL="0" indent="0" algn="just">
              <a:buNone/>
            </a:pPr>
            <a:r>
              <a:rPr lang="en-US" b="1" dirty="0"/>
              <a:t>● Laterites are products of </a:t>
            </a:r>
            <a:r>
              <a:rPr lang="en-US" b="1" dirty="0">
                <a:solidFill>
                  <a:srgbClr val="FF0000"/>
                </a:solidFill>
              </a:rPr>
              <a:t>laterization</a:t>
            </a:r>
            <a:r>
              <a:rPr lang="en-US" b="1" dirty="0"/>
              <a:t> – which is a chemical weathering process</a:t>
            </a:r>
          </a:p>
          <a:p>
            <a:endParaRPr lang="en-IN" dirty="0"/>
          </a:p>
        </p:txBody>
      </p:sp>
      <p:sp>
        <p:nvSpPr>
          <p:cNvPr id="6" name="Date Placeholder 5">
            <a:extLst>
              <a:ext uri="{FF2B5EF4-FFF2-40B4-BE49-F238E27FC236}">
                <a16:creationId xmlns:a16="http://schemas.microsoft.com/office/drawing/2014/main" id="{BDB92AC5-BEF0-4115-8F21-F07465D73EE7}"/>
              </a:ext>
            </a:extLst>
          </p:cNvPr>
          <p:cNvSpPr>
            <a:spLocks noGrp="1"/>
          </p:cNvSpPr>
          <p:nvPr>
            <p:ph type="dt" sz="half" idx="10"/>
          </p:nvPr>
        </p:nvSpPr>
        <p:spPr/>
        <p:txBody>
          <a:bodyPr/>
          <a:lstStyle/>
          <a:p>
            <a:fld id="{1DDC9E9B-4AD4-4B20-A084-18698ED11059}" type="datetime1">
              <a:rPr lang="en-IN" smtClean="0"/>
              <a:t>15-05-2026</a:t>
            </a:fld>
            <a:endParaRPr lang="en-IN"/>
          </a:p>
        </p:txBody>
      </p:sp>
      <p:sp>
        <p:nvSpPr>
          <p:cNvPr id="4" name="Footer Placeholder 3">
            <a:extLst>
              <a:ext uri="{FF2B5EF4-FFF2-40B4-BE49-F238E27FC236}">
                <a16:creationId xmlns:a16="http://schemas.microsoft.com/office/drawing/2014/main" id="{317F1F81-252E-40B9-B6F2-6BCF5C2DBE18}"/>
              </a:ext>
            </a:extLst>
          </p:cNvPr>
          <p:cNvSpPr>
            <a:spLocks noGrp="1"/>
          </p:cNvSpPr>
          <p:nvPr>
            <p:ph type="ftr" sz="quarter" idx="11"/>
          </p:nvPr>
        </p:nvSpPr>
        <p:spPr/>
        <p:txBody>
          <a:bodyPr/>
          <a:lstStyle/>
          <a:p>
            <a:r>
              <a:rPr lang="en-IN"/>
              <a:t>Goa Engineering College 15-05-2026</a:t>
            </a:r>
          </a:p>
        </p:txBody>
      </p:sp>
      <p:sp>
        <p:nvSpPr>
          <p:cNvPr id="5" name="Slide Number Placeholder 4">
            <a:extLst>
              <a:ext uri="{FF2B5EF4-FFF2-40B4-BE49-F238E27FC236}">
                <a16:creationId xmlns:a16="http://schemas.microsoft.com/office/drawing/2014/main" id="{7132E5F7-0397-4ED4-A242-CE9249DDD7F6}"/>
              </a:ext>
            </a:extLst>
          </p:cNvPr>
          <p:cNvSpPr>
            <a:spLocks noGrp="1"/>
          </p:cNvSpPr>
          <p:nvPr>
            <p:ph type="sldNum" sz="quarter" idx="12"/>
          </p:nvPr>
        </p:nvSpPr>
        <p:spPr/>
        <p:txBody>
          <a:bodyPr/>
          <a:lstStyle/>
          <a:p>
            <a:fld id="{42578066-8F84-4D56-A397-20D2901E61F6}" type="slidenum">
              <a:rPr lang="en-IN" smtClean="0"/>
              <a:t>2</a:t>
            </a:fld>
            <a:endParaRPr lang="en-IN"/>
          </a:p>
        </p:txBody>
      </p:sp>
    </p:spTree>
    <p:extLst>
      <p:ext uri="{BB962C8B-B14F-4D97-AF65-F5344CB8AC3E}">
        <p14:creationId xmlns:p14="http://schemas.microsoft.com/office/powerpoint/2010/main" val="39636551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dell\AppData\Local\Microsoft\Windows\INetCache\Content.Word\P1020565.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6040" y="248798"/>
            <a:ext cx="4591050" cy="6096000"/>
          </a:xfrm>
          <a:prstGeom prst="rect">
            <a:avLst/>
          </a:prstGeom>
          <a:noFill/>
          <a:ln>
            <a:noFill/>
          </a:ln>
        </p:spPr>
      </p:pic>
      <p:pic>
        <p:nvPicPr>
          <p:cNvPr id="205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8703"/>
          <a:stretch/>
        </p:blipFill>
        <p:spPr bwMode="auto">
          <a:xfrm>
            <a:off x="5694020" y="1932543"/>
            <a:ext cx="4201452"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7114836" y="5991693"/>
            <a:ext cx="1654940" cy="369332"/>
          </a:xfrm>
          <a:prstGeom prst="rect">
            <a:avLst/>
          </a:prstGeom>
          <a:noFill/>
        </p:spPr>
        <p:txBody>
          <a:bodyPr wrap="none" rtlCol="0">
            <a:spAutoFit/>
          </a:bodyPr>
          <a:lstStyle/>
          <a:p>
            <a:r>
              <a:rPr lang="en-US" b="1" dirty="0" err="1"/>
              <a:t>Padupanambur</a:t>
            </a:r>
            <a:endParaRPr lang="en-US" b="1" dirty="0"/>
          </a:p>
        </p:txBody>
      </p:sp>
      <p:sp>
        <p:nvSpPr>
          <p:cNvPr id="5" name="TextBox 4"/>
          <p:cNvSpPr txBox="1"/>
          <p:nvPr/>
        </p:nvSpPr>
        <p:spPr>
          <a:xfrm>
            <a:off x="2767675" y="5857877"/>
            <a:ext cx="1270925" cy="369332"/>
          </a:xfrm>
          <a:prstGeom prst="rect">
            <a:avLst/>
          </a:prstGeom>
          <a:noFill/>
        </p:spPr>
        <p:txBody>
          <a:bodyPr wrap="none" rtlCol="0">
            <a:spAutoFit/>
          </a:bodyPr>
          <a:lstStyle/>
          <a:p>
            <a:r>
              <a:rPr lang="en-US" b="1" dirty="0" err="1"/>
              <a:t>Panjimoger</a:t>
            </a:r>
            <a:endParaRPr lang="en-US" b="1" dirty="0"/>
          </a:p>
        </p:txBody>
      </p:sp>
      <p:sp>
        <p:nvSpPr>
          <p:cNvPr id="6" name="TextBox 5">
            <a:extLst>
              <a:ext uri="{FF2B5EF4-FFF2-40B4-BE49-F238E27FC236}">
                <a16:creationId xmlns:a16="http://schemas.microsoft.com/office/drawing/2014/main" id="{27AFEC0F-5D42-4176-ABD5-1E48837C2CA5}"/>
              </a:ext>
            </a:extLst>
          </p:cNvPr>
          <p:cNvSpPr txBox="1"/>
          <p:nvPr/>
        </p:nvSpPr>
        <p:spPr>
          <a:xfrm>
            <a:off x="6007260" y="376177"/>
            <a:ext cx="4982902" cy="1200329"/>
          </a:xfrm>
          <a:prstGeom prst="rect">
            <a:avLst/>
          </a:prstGeom>
          <a:noFill/>
        </p:spPr>
        <p:txBody>
          <a:bodyPr wrap="square" rtlCol="0">
            <a:spAutoFit/>
          </a:bodyPr>
          <a:lstStyle/>
          <a:p>
            <a:r>
              <a:rPr lang="en-IN" b="1" u="sng" dirty="0">
                <a:solidFill>
                  <a:srgbClr val="0000FF"/>
                </a:solidFill>
              </a:rPr>
              <a:t>A view of lateritic formations at two sites</a:t>
            </a:r>
          </a:p>
          <a:p>
            <a:pPr marL="285750" indent="-285750">
              <a:buFont typeface="Arial" panose="020B0604020202020204" pitchFamily="34" charset="0"/>
              <a:buChar char="•"/>
            </a:pPr>
            <a:r>
              <a:rPr lang="en-IN" b="1" dirty="0">
                <a:solidFill>
                  <a:srgbClr val="0000FF"/>
                </a:solidFill>
              </a:rPr>
              <a:t>Top hard laterite (</a:t>
            </a:r>
            <a:r>
              <a:rPr lang="en-IN" b="1" dirty="0" err="1">
                <a:solidFill>
                  <a:srgbClr val="0000FF"/>
                </a:solidFill>
              </a:rPr>
              <a:t>upto</a:t>
            </a:r>
            <a:r>
              <a:rPr lang="en-IN" b="1" dirty="0">
                <a:solidFill>
                  <a:srgbClr val="0000FF"/>
                </a:solidFill>
              </a:rPr>
              <a:t> 3m thick)</a:t>
            </a:r>
          </a:p>
          <a:p>
            <a:pPr marL="285750" indent="-285750">
              <a:buFont typeface="Arial" panose="020B0604020202020204" pitchFamily="34" charset="0"/>
              <a:buChar char="•"/>
            </a:pPr>
            <a:r>
              <a:rPr lang="en-IN" b="1" dirty="0">
                <a:solidFill>
                  <a:srgbClr val="0000FF"/>
                </a:solidFill>
              </a:rPr>
              <a:t>Underlain by </a:t>
            </a:r>
            <a:r>
              <a:rPr lang="en-IN" b="1" dirty="0" err="1">
                <a:solidFill>
                  <a:srgbClr val="0000FF"/>
                </a:solidFill>
              </a:rPr>
              <a:t>Lithomargic</a:t>
            </a:r>
            <a:r>
              <a:rPr lang="en-IN" b="1" dirty="0">
                <a:solidFill>
                  <a:srgbClr val="0000FF"/>
                </a:solidFill>
              </a:rPr>
              <a:t> clay (</a:t>
            </a:r>
            <a:r>
              <a:rPr lang="en-IN" b="1" dirty="0" err="1">
                <a:solidFill>
                  <a:srgbClr val="0000FF"/>
                </a:solidFill>
              </a:rPr>
              <a:t>upto</a:t>
            </a:r>
            <a:r>
              <a:rPr lang="en-IN" b="1" dirty="0">
                <a:solidFill>
                  <a:srgbClr val="0000FF"/>
                </a:solidFill>
              </a:rPr>
              <a:t> 8m thick)</a:t>
            </a:r>
          </a:p>
          <a:p>
            <a:pPr marL="285750" indent="-285750">
              <a:buFont typeface="Arial" panose="020B0604020202020204" pitchFamily="34" charset="0"/>
              <a:buChar char="•"/>
            </a:pPr>
            <a:r>
              <a:rPr lang="en-IN" b="1" dirty="0">
                <a:solidFill>
                  <a:srgbClr val="0000FF"/>
                </a:solidFill>
              </a:rPr>
              <a:t>Below LMC is the parent rock (granitic gneiss) </a:t>
            </a:r>
          </a:p>
        </p:txBody>
      </p:sp>
      <mc:AlternateContent xmlns:mc="http://schemas.openxmlformats.org/markup-compatibility/2006" xmlns:p14="http://schemas.microsoft.com/office/powerpoint/2010/main">
        <mc:Choice Requires="p14">
          <p:contentPart p14:bwMode="auto" r:id="rId5">
            <p14:nvContentPartPr>
              <p14:cNvPr id="2" name="Ink 1">
                <a:extLst>
                  <a:ext uri="{FF2B5EF4-FFF2-40B4-BE49-F238E27FC236}">
                    <a16:creationId xmlns:a16="http://schemas.microsoft.com/office/drawing/2014/main" id="{476CE033-C471-4F68-8B96-BC573DEEE6C6}"/>
                  </a:ext>
                </a:extLst>
              </p14:cNvPr>
              <p14:cNvContentPartPr/>
              <p14:nvPr/>
            </p14:nvContentPartPr>
            <p14:xfrm>
              <a:off x="-986400" y="856800"/>
              <a:ext cx="360" cy="360"/>
            </p14:xfrm>
          </p:contentPart>
        </mc:Choice>
        <mc:Fallback xmlns="">
          <p:pic>
            <p:nvPicPr>
              <p:cNvPr id="2" name="Ink 1">
                <a:extLst>
                  <a:ext uri="{FF2B5EF4-FFF2-40B4-BE49-F238E27FC236}">
                    <a16:creationId xmlns:a16="http://schemas.microsoft.com/office/drawing/2014/main" id="{476CE033-C471-4F68-8B96-BC573DEEE6C6}"/>
                  </a:ext>
                </a:extLst>
              </p:cNvPr>
              <p:cNvPicPr/>
              <p:nvPr/>
            </p:nvPicPr>
            <p:blipFill>
              <a:blip r:embed="rId6"/>
              <a:stretch>
                <a:fillRect/>
              </a:stretch>
            </p:blipFill>
            <p:spPr>
              <a:xfrm>
                <a:off x="-995400" y="847800"/>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9" name="Ink 8">
                <a:extLst>
                  <a:ext uri="{FF2B5EF4-FFF2-40B4-BE49-F238E27FC236}">
                    <a16:creationId xmlns:a16="http://schemas.microsoft.com/office/drawing/2014/main" id="{770A87E5-4A60-41B2-98DA-D7C55B5FD0E8}"/>
                  </a:ext>
                </a:extLst>
              </p14:cNvPr>
              <p14:cNvContentPartPr/>
              <p14:nvPr/>
            </p14:nvContentPartPr>
            <p14:xfrm>
              <a:off x="-914400" y="2584800"/>
              <a:ext cx="360" cy="360"/>
            </p14:xfrm>
          </p:contentPart>
        </mc:Choice>
        <mc:Fallback xmlns="">
          <p:pic>
            <p:nvPicPr>
              <p:cNvPr id="9" name="Ink 8">
                <a:extLst>
                  <a:ext uri="{FF2B5EF4-FFF2-40B4-BE49-F238E27FC236}">
                    <a16:creationId xmlns:a16="http://schemas.microsoft.com/office/drawing/2014/main" id="{770A87E5-4A60-41B2-98DA-D7C55B5FD0E8}"/>
                  </a:ext>
                </a:extLst>
              </p:cNvPr>
              <p:cNvPicPr/>
              <p:nvPr/>
            </p:nvPicPr>
            <p:blipFill>
              <a:blip r:embed="rId8"/>
              <a:stretch>
                <a:fillRect/>
              </a:stretch>
            </p:blipFill>
            <p:spPr>
              <a:xfrm>
                <a:off x="-923400" y="2575800"/>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0" name="Ink 9">
                <a:extLst>
                  <a:ext uri="{FF2B5EF4-FFF2-40B4-BE49-F238E27FC236}">
                    <a16:creationId xmlns:a16="http://schemas.microsoft.com/office/drawing/2014/main" id="{417567CD-65E0-450D-800C-35ABE50F66DB}"/>
                  </a:ext>
                </a:extLst>
              </p14:cNvPr>
              <p14:cNvContentPartPr/>
              <p14:nvPr/>
            </p14:nvContentPartPr>
            <p14:xfrm>
              <a:off x="928800" y="1512000"/>
              <a:ext cx="4536360" cy="821880"/>
            </p14:xfrm>
          </p:contentPart>
        </mc:Choice>
        <mc:Fallback xmlns="">
          <p:pic>
            <p:nvPicPr>
              <p:cNvPr id="10" name="Ink 9">
                <a:extLst>
                  <a:ext uri="{FF2B5EF4-FFF2-40B4-BE49-F238E27FC236}">
                    <a16:creationId xmlns:a16="http://schemas.microsoft.com/office/drawing/2014/main" id="{417567CD-65E0-450D-800C-35ABE50F66DB}"/>
                  </a:ext>
                </a:extLst>
              </p:cNvPr>
              <p:cNvPicPr/>
              <p:nvPr/>
            </p:nvPicPr>
            <p:blipFill>
              <a:blip r:embed="rId10"/>
              <a:stretch>
                <a:fillRect/>
              </a:stretch>
            </p:blipFill>
            <p:spPr>
              <a:xfrm>
                <a:off x="919800" y="1503000"/>
                <a:ext cx="4554000" cy="83952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1" name="Ink 10">
                <a:extLst>
                  <a:ext uri="{FF2B5EF4-FFF2-40B4-BE49-F238E27FC236}">
                    <a16:creationId xmlns:a16="http://schemas.microsoft.com/office/drawing/2014/main" id="{ED5C6949-0EAF-401E-ADDF-C39E062AC915}"/>
                  </a:ext>
                </a:extLst>
              </p14:cNvPr>
              <p14:cNvContentPartPr/>
              <p14:nvPr/>
            </p14:nvContentPartPr>
            <p14:xfrm>
              <a:off x="5983200" y="3319200"/>
              <a:ext cx="3729960" cy="151920"/>
            </p14:xfrm>
          </p:contentPart>
        </mc:Choice>
        <mc:Fallback xmlns="">
          <p:pic>
            <p:nvPicPr>
              <p:cNvPr id="11" name="Ink 10">
                <a:extLst>
                  <a:ext uri="{FF2B5EF4-FFF2-40B4-BE49-F238E27FC236}">
                    <a16:creationId xmlns:a16="http://schemas.microsoft.com/office/drawing/2014/main" id="{ED5C6949-0EAF-401E-ADDF-C39E062AC915}"/>
                  </a:ext>
                </a:extLst>
              </p:cNvPr>
              <p:cNvPicPr/>
              <p:nvPr/>
            </p:nvPicPr>
            <p:blipFill>
              <a:blip r:embed="rId12"/>
              <a:stretch>
                <a:fillRect/>
              </a:stretch>
            </p:blipFill>
            <p:spPr>
              <a:xfrm>
                <a:off x="5974200" y="3310200"/>
                <a:ext cx="3747600" cy="16956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2" name="Ink 11">
                <a:extLst>
                  <a:ext uri="{FF2B5EF4-FFF2-40B4-BE49-F238E27FC236}">
                    <a16:creationId xmlns:a16="http://schemas.microsoft.com/office/drawing/2014/main" id="{6310227C-2678-487F-8EF8-97AFCF3B2039}"/>
                  </a:ext>
                </a:extLst>
              </p14:cNvPr>
              <p14:cNvContentPartPr/>
              <p14:nvPr/>
            </p14:nvContentPartPr>
            <p14:xfrm>
              <a:off x="1137600" y="5565600"/>
              <a:ext cx="3629160" cy="353520"/>
            </p14:xfrm>
          </p:contentPart>
        </mc:Choice>
        <mc:Fallback xmlns="">
          <p:pic>
            <p:nvPicPr>
              <p:cNvPr id="12" name="Ink 11">
                <a:extLst>
                  <a:ext uri="{FF2B5EF4-FFF2-40B4-BE49-F238E27FC236}">
                    <a16:creationId xmlns:a16="http://schemas.microsoft.com/office/drawing/2014/main" id="{6310227C-2678-487F-8EF8-97AFCF3B2039}"/>
                  </a:ext>
                </a:extLst>
              </p:cNvPr>
              <p:cNvPicPr/>
              <p:nvPr/>
            </p:nvPicPr>
            <p:blipFill>
              <a:blip r:embed="rId14"/>
              <a:stretch>
                <a:fillRect/>
              </a:stretch>
            </p:blipFill>
            <p:spPr>
              <a:xfrm>
                <a:off x="1128600" y="5556600"/>
                <a:ext cx="3646800" cy="37116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3" name="Ink 12">
                <a:extLst>
                  <a:ext uri="{FF2B5EF4-FFF2-40B4-BE49-F238E27FC236}">
                    <a16:creationId xmlns:a16="http://schemas.microsoft.com/office/drawing/2014/main" id="{3947248B-A3C0-4700-BD40-95B1D913076D}"/>
                  </a:ext>
                </a:extLst>
              </p14:cNvPr>
              <p14:cNvContentPartPr/>
              <p14:nvPr/>
            </p14:nvContentPartPr>
            <p14:xfrm>
              <a:off x="-1108078" y="829659"/>
              <a:ext cx="360" cy="360"/>
            </p14:xfrm>
          </p:contentPart>
        </mc:Choice>
        <mc:Fallback xmlns="">
          <p:pic>
            <p:nvPicPr>
              <p:cNvPr id="13" name="Ink 12">
                <a:extLst>
                  <a:ext uri="{FF2B5EF4-FFF2-40B4-BE49-F238E27FC236}">
                    <a16:creationId xmlns:a16="http://schemas.microsoft.com/office/drawing/2014/main" id="{3947248B-A3C0-4700-BD40-95B1D913076D}"/>
                  </a:ext>
                </a:extLst>
              </p:cNvPr>
              <p:cNvPicPr/>
              <p:nvPr/>
            </p:nvPicPr>
            <p:blipFill>
              <a:blip r:embed="rId16"/>
              <a:stretch>
                <a:fillRect/>
              </a:stretch>
            </p:blipFill>
            <p:spPr>
              <a:xfrm>
                <a:off x="-1117078" y="820659"/>
                <a:ext cx="18000" cy="18000"/>
              </a:xfrm>
              <a:prstGeom prst="rect">
                <a:avLst/>
              </a:prstGeom>
            </p:spPr>
          </p:pic>
        </mc:Fallback>
      </mc:AlternateContent>
      <p:cxnSp>
        <p:nvCxnSpPr>
          <p:cNvPr id="15" name="Straight Arrow Connector 14">
            <a:extLst>
              <a:ext uri="{FF2B5EF4-FFF2-40B4-BE49-F238E27FC236}">
                <a16:creationId xmlns:a16="http://schemas.microsoft.com/office/drawing/2014/main" id="{85B8172C-4E15-4AE9-B1FD-CD24D0733425}"/>
              </a:ext>
            </a:extLst>
          </p:cNvPr>
          <p:cNvCxnSpPr/>
          <p:nvPr/>
        </p:nvCxnSpPr>
        <p:spPr>
          <a:xfrm flipH="1">
            <a:off x="4129939" y="829659"/>
            <a:ext cx="1966061" cy="8901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D0BD03CC-0969-4683-9353-1177671E77F7}"/>
              </a:ext>
            </a:extLst>
          </p:cNvPr>
          <p:cNvCxnSpPr/>
          <p:nvPr/>
        </p:nvCxnSpPr>
        <p:spPr>
          <a:xfrm flipH="1">
            <a:off x="3881658" y="1083958"/>
            <a:ext cx="2214342" cy="2192137"/>
          </a:xfrm>
          <a:prstGeom prst="straightConnector1">
            <a:avLst/>
          </a:prstGeom>
          <a:ln w="25400">
            <a:solidFill>
              <a:srgbClr val="FF0000"/>
            </a:solidFill>
            <a:tailEnd type="stealth" w="lg" len="lg"/>
          </a:ln>
        </p:spPr>
        <p:style>
          <a:lnRef idx="1">
            <a:schemeClr val="accent1"/>
          </a:lnRef>
          <a:fillRef idx="0">
            <a:schemeClr val="accent1"/>
          </a:fillRef>
          <a:effectRef idx="0">
            <a:schemeClr val="accent1"/>
          </a:effectRef>
          <a:fontRef idx="minor">
            <a:schemeClr val="tx1"/>
          </a:fontRef>
        </p:style>
      </p:cxnSp>
      <p:sp>
        <p:nvSpPr>
          <p:cNvPr id="23" name="Slide Number Placeholder 22">
            <a:extLst>
              <a:ext uri="{FF2B5EF4-FFF2-40B4-BE49-F238E27FC236}">
                <a16:creationId xmlns:a16="http://schemas.microsoft.com/office/drawing/2014/main" id="{A6078CF5-98C0-4577-B4FF-3C95833D3B35}"/>
              </a:ext>
            </a:extLst>
          </p:cNvPr>
          <p:cNvSpPr>
            <a:spLocks noGrp="1"/>
          </p:cNvSpPr>
          <p:nvPr>
            <p:ph type="sldNum" sz="quarter" idx="12"/>
          </p:nvPr>
        </p:nvSpPr>
        <p:spPr/>
        <p:txBody>
          <a:bodyPr/>
          <a:lstStyle/>
          <a:p>
            <a:fld id="{42578066-8F84-4D56-A397-20D2901E61F6}" type="slidenum">
              <a:rPr lang="en-IN" smtClean="0"/>
              <a:t>20</a:t>
            </a:fld>
            <a:endParaRPr lang="en-IN"/>
          </a:p>
        </p:txBody>
      </p:sp>
      <p:sp>
        <p:nvSpPr>
          <p:cNvPr id="8" name="Footer Placeholder 7">
            <a:extLst>
              <a:ext uri="{FF2B5EF4-FFF2-40B4-BE49-F238E27FC236}">
                <a16:creationId xmlns:a16="http://schemas.microsoft.com/office/drawing/2014/main" id="{2D595648-4515-447E-9FDC-0BB6C1991D69}"/>
              </a:ext>
            </a:extLst>
          </p:cNvPr>
          <p:cNvSpPr>
            <a:spLocks noGrp="1"/>
          </p:cNvSpPr>
          <p:nvPr>
            <p:ph type="ftr" sz="quarter" idx="11"/>
          </p:nvPr>
        </p:nvSpPr>
        <p:spPr/>
        <p:txBody>
          <a:bodyPr/>
          <a:lstStyle/>
          <a:p>
            <a:r>
              <a:rPr lang="en-IN"/>
              <a:t>Goa Engineering College 15-05-2026</a:t>
            </a:r>
          </a:p>
        </p:txBody>
      </p:sp>
      <p:sp>
        <p:nvSpPr>
          <p:cNvPr id="14" name="Date Placeholder 13">
            <a:extLst>
              <a:ext uri="{FF2B5EF4-FFF2-40B4-BE49-F238E27FC236}">
                <a16:creationId xmlns:a16="http://schemas.microsoft.com/office/drawing/2014/main" id="{3F719A07-CA98-4F82-A1BC-8558B94FB9CB}"/>
              </a:ext>
            </a:extLst>
          </p:cNvPr>
          <p:cNvSpPr>
            <a:spLocks noGrp="1"/>
          </p:cNvSpPr>
          <p:nvPr>
            <p:ph type="dt" sz="half" idx="10"/>
          </p:nvPr>
        </p:nvSpPr>
        <p:spPr/>
        <p:txBody>
          <a:bodyPr/>
          <a:lstStyle/>
          <a:p>
            <a:fld id="{E4E0A0BA-8E45-4D66-AE07-0DB4CA11287C}" type="datetime1">
              <a:rPr lang="en-IN" smtClean="0"/>
              <a:t>15-05-2026</a:t>
            </a:fld>
            <a:endParaRPr lang="en-IN"/>
          </a:p>
        </p:txBody>
      </p:sp>
    </p:spTree>
    <p:extLst>
      <p:ext uri="{BB962C8B-B14F-4D97-AF65-F5344CB8AC3E}">
        <p14:creationId xmlns:p14="http://schemas.microsoft.com/office/powerpoint/2010/main" val="22253128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CD41B-CE9C-4C81-9AF1-A02186C1CDE2}"/>
              </a:ext>
            </a:extLst>
          </p:cNvPr>
          <p:cNvSpPr>
            <a:spLocks noGrp="1"/>
          </p:cNvSpPr>
          <p:nvPr>
            <p:ph type="title"/>
          </p:nvPr>
        </p:nvSpPr>
        <p:spPr>
          <a:xfrm>
            <a:off x="838200" y="5556"/>
            <a:ext cx="10515600" cy="1325563"/>
          </a:xfrm>
        </p:spPr>
        <p:txBody>
          <a:bodyPr>
            <a:normAutofit fontScale="90000"/>
          </a:bodyPr>
          <a:lstStyle/>
          <a:p>
            <a:pPr algn="ctr"/>
            <a:br>
              <a:rPr lang="en-US" b="1" dirty="0">
                <a:solidFill>
                  <a:srgbClr val="0000CC"/>
                </a:solidFill>
              </a:rPr>
            </a:br>
            <a:br>
              <a:rPr lang="en-US" b="1" dirty="0">
                <a:solidFill>
                  <a:srgbClr val="0000CC"/>
                </a:solidFill>
              </a:rPr>
            </a:br>
            <a:r>
              <a:rPr lang="en-US" b="1" dirty="0">
                <a:solidFill>
                  <a:srgbClr val="0000CC"/>
                </a:solidFill>
              </a:rPr>
              <a:t>Lateritic Soils</a:t>
            </a:r>
            <a:br>
              <a:rPr lang="en-US" b="1" dirty="0">
                <a:solidFill>
                  <a:srgbClr val="0000CC"/>
                </a:solidFill>
              </a:rPr>
            </a:br>
            <a:r>
              <a:rPr lang="en-US" sz="2700" b="1" dirty="0">
                <a:solidFill>
                  <a:srgbClr val="7030A0"/>
                </a:solidFill>
                <a:latin typeface="+mn-lt"/>
              </a:rPr>
              <a:t>The soils can be lateritic soils, lithomargic laterites, lateritic </a:t>
            </a:r>
            <a:r>
              <a:rPr lang="en-US" sz="2700" b="1" dirty="0" err="1">
                <a:solidFill>
                  <a:srgbClr val="7030A0"/>
                </a:solidFill>
                <a:latin typeface="+mn-lt"/>
              </a:rPr>
              <a:t>lithomarges</a:t>
            </a:r>
            <a:r>
              <a:rPr lang="en-US" sz="2700" b="1" dirty="0">
                <a:solidFill>
                  <a:srgbClr val="7030A0"/>
                </a:solidFill>
                <a:latin typeface="+mn-lt"/>
              </a:rPr>
              <a:t> and lithomargic clays</a:t>
            </a:r>
            <a:br>
              <a:rPr lang="en-US" dirty="0"/>
            </a:br>
            <a:br>
              <a:rPr lang="en-US" b="1" dirty="0">
                <a:solidFill>
                  <a:srgbClr val="0000CC"/>
                </a:solidFill>
              </a:rPr>
            </a:br>
            <a:endParaRPr lang="en-US" b="1" dirty="0">
              <a:solidFill>
                <a:srgbClr val="0000CC"/>
              </a:solidFill>
            </a:endParaRPr>
          </a:p>
        </p:txBody>
      </p:sp>
      <p:sp>
        <p:nvSpPr>
          <p:cNvPr id="3" name="Text Placeholder 2">
            <a:extLst>
              <a:ext uri="{FF2B5EF4-FFF2-40B4-BE49-F238E27FC236}">
                <a16:creationId xmlns:a16="http://schemas.microsoft.com/office/drawing/2014/main" id="{687B8599-0BBB-4CA8-81A5-18F90CCFE8B0}"/>
              </a:ext>
            </a:extLst>
          </p:cNvPr>
          <p:cNvSpPr>
            <a:spLocks noGrp="1"/>
          </p:cNvSpPr>
          <p:nvPr>
            <p:ph type="body" idx="1"/>
          </p:nvPr>
        </p:nvSpPr>
        <p:spPr>
          <a:xfrm>
            <a:off x="838200" y="1847848"/>
            <a:ext cx="5157787" cy="823912"/>
          </a:xfrm>
        </p:spPr>
        <p:txBody>
          <a:bodyPr>
            <a:normAutofit fontScale="25000" lnSpcReduction="20000"/>
          </a:bodyPr>
          <a:lstStyle/>
          <a:p>
            <a:pPr algn="ctr"/>
            <a:endParaRPr lang="en-US" sz="7200" dirty="0">
              <a:solidFill>
                <a:srgbClr val="0000CC"/>
              </a:solidFill>
            </a:endParaRPr>
          </a:p>
          <a:p>
            <a:pPr algn="ctr"/>
            <a:endParaRPr lang="en-US" sz="7200" dirty="0">
              <a:solidFill>
                <a:srgbClr val="0000CC"/>
              </a:solidFill>
            </a:endParaRPr>
          </a:p>
          <a:p>
            <a:pPr algn="ctr"/>
            <a:endParaRPr lang="en-US" sz="7200" dirty="0">
              <a:solidFill>
                <a:srgbClr val="0000CC"/>
              </a:solidFill>
            </a:endParaRPr>
          </a:p>
          <a:p>
            <a:pPr algn="ctr"/>
            <a:endParaRPr lang="en-US" sz="7200" dirty="0">
              <a:solidFill>
                <a:srgbClr val="0000CC"/>
              </a:solidFill>
            </a:endParaRPr>
          </a:p>
          <a:p>
            <a:pPr algn="ctr"/>
            <a:endParaRPr lang="en-US" sz="7200" dirty="0">
              <a:solidFill>
                <a:srgbClr val="0000CC"/>
              </a:solidFill>
            </a:endParaRPr>
          </a:p>
          <a:p>
            <a:pPr algn="ctr"/>
            <a:endParaRPr lang="en-US" sz="7200" dirty="0">
              <a:solidFill>
                <a:srgbClr val="0000CC"/>
              </a:solidFill>
            </a:endParaRPr>
          </a:p>
          <a:p>
            <a:pPr algn="ctr"/>
            <a:endParaRPr lang="en-US" sz="7200" dirty="0">
              <a:solidFill>
                <a:srgbClr val="0000CC"/>
              </a:solidFill>
            </a:endParaRPr>
          </a:p>
          <a:p>
            <a:pPr algn="ctr"/>
            <a:endParaRPr lang="en-US" sz="7200" dirty="0">
              <a:solidFill>
                <a:srgbClr val="0000CC"/>
              </a:solidFill>
            </a:endParaRPr>
          </a:p>
          <a:p>
            <a:pPr algn="ctr"/>
            <a:r>
              <a:rPr lang="en-US" sz="7200" dirty="0">
                <a:solidFill>
                  <a:srgbClr val="0000CC"/>
                </a:solidFill>
              </a:rPr>
              <a:t>Lateritic Lithomarge</a:t>
            </a:r>
          </a:p>
          <a:p>
            <a:pPr algn="ctr"/>
            <a:r>
              <a:rPr lang="en-US" sz="7200" dirty="0">
                <a:cs typeface="Times New Roman" pitchFamily="18" charset="0"/>
              </a:rPr>
              <a:t>lateritic </a:t>
            </a:r>
            <a:r>
              <a:rPr lang="en-US" sz="7200" dirty="0" err="1">
                <a:cs typeface="Times New Roman" pitchFamily="18" charset="0"/>
              </a:rPr>
              <a:t>lithomarges</a:t>
            </a:r>
            <a:r>
              <a:rPr lang="en-US" sz="7200" dirty="0">
                <a:cs typeface="Times New Roman" pitchFamily="18" charset="0"/>
              </a:rPr>
              <a:t> - contain only 25 - 50 percent of lateritic constituents (reddish component)</a:t>
            </a:r>
            <a:r>
              <a:rPr lang="en-US" dirty="0">
                <a:cs typeface="Times New Roman" pitchFamily="18" charset="0"/>
              </a:rPr>
              <a:t>.  </a:t>
            </a:r>
          </a:p>
          <a:p>
            <a:pPr algn="ctr"/>
            <a:endParaRPr lang="en-US" dirty="0"/>
          </a:p>
        </p:txBody>
      </p:sp>
      <p:sp>
        <p:nvSpPr>
          <p:cNvPr id="5" name="Text Placeholder 4">
            <a:extLst>
              <a:ext uri="{FF2B5EF4-FFF2-40B4-BE49-F238E27FC236}">
                <a16:creationId xmlns:a16="http://schemas.microsoft.com/office/drawing/2014/main" id="{542BACF7-02CB-4B72-A94B-BE0295AEA782}"/>
              </a:ext>
            </a:extLst>
          </p:cNvPr>
          <p:cNvSpPr>
            <a:spLocks noGrp="1"/>
          </p:cNvSpPr>
          <p:nvPr>
            <p:ph type="body" sz="quarter" idx="3"/>
          </p:nvPr>
        </p:nvSpPr>
        <p:spPr>
          <a:xfrm>
            <a:off x="6169024" y="2093115"/>
            <a:ext cx="5183188" cy="823912"/>
          </a:xfrm>
        </p:spPr>
        <p:txBody>
          <a:bodyPr>
            <a:normAutofit fontScale="25000" lnSpcReduction="20000"/>
          </a:bodyPr>
          <a:lstStyle/>
          <a:p>
            <a:pPr algn="ctr"/>
            <a:endParaRPr lang="en-US" dirty="0">
              <a:solidFill>
                <a:srgbClr val="0000CC"/>
              </a:solidFill>
            </a:endParaRPr>
          </a:p>
          <a:p>
            <a:pPr algn="ctr"/>
            <a:endParaRPr lang="en-US" dirty="0">
              <a:solidFill>
                <a:srgbClr val="0000CC"/>
              </a:solidFill>
            </a:endParaRPr>
          </a:p>
          <a:p>
            <a:pPr algn="ctr"/>
            <a:endParaRPr lang="en-US" dirty="0">
              <a:solidFill>
                <a:srgbClr val="0000CC"/>
              </a:solidFill>
            </a:endParaRPr>
          </a:p>
          <a:p>
            <a:pPr algn="ctr"/>
            <a:endParaRPr lang="en-US" sz="7200" dirty="0">
              <a:solidFill>
                <a:srgbClr val="0000CC"/>
              </a:solidFill>
            </a:endParaRPr>
          </a:p>
          <a:p>
            <a:pPr algn="ctr"/>
            <a:endParaRPr lang="en-US" sz="7200" dirty="0">
              <a:solidFill>
                <a:srgbClr val="0000CC"/>
              </a:solidFill>
            </a:endParaRPr>
          </a:p>
          <a:p>
            <a:pPr algn="ctr"/>
            <a:endParaRPr lang="en-US" sz="7200" dirty="0">
              <a:solidFill>
                <a:srgbClr val="0000CC"/>
              </a:solidFill>
            </a:endParaRPr>
          </a:p>
          <a:p>
            <a:pPr algn="ctr"/>
            <a:endParaRPr lang="en-US" sz="7200" dirty="0">
              <a:solidFill>
                <a:srgbClr val="0000CC"/>
              </a:solidFill>
            </a:endParaRPr>
          </a:p>
          <a:p>
            <a:pPr algn="ctr"/>
            <a:endParaRPr lang="en-US" sz="7200" dirty="0">
              <a:solidFill>
                <a:srgbClr val="0000CC"/>
              </a:solidFill>
            </a:endParaRPr>
          </a:p>
          <a:p>
            <a:pPr algn="ctr"/>
            <a:endParaRPr lang="en-US" sz="7200" dirty="0">
              <a:solidFill>
                <a:srgbClr val="0000CC"/>
              </a:solidFill>
            </a:endParaRPr>
          </a:p>
          <a:p>
            <a:pPr algn="ctr"/>
            <a:endParaRPr lang="en-US" sz="7200" dirty="0">
              <a:solidFill>
                <a:srgbClr val="0000CC"/>
              </a:solidFill>
            </a:endParaRPr>
          </a:p>
          <a:p>
            <a:pPr algn="ctr"/>
            <a:endParaRPr lang="en-US" sz="7200" dirty="0">
              <a:solidFill>
                <a:srgbClr val="0000CC"/>
              </a:solidFill>
            </a:endParaRPr>
          </a:p>
          <a:p>
            <a:pPr algn="ctr"/>
            <a:endParaRPr lang="en-US" sz="7200" dirty="0">
              <a:solidFill>
                <a:srgbClr val="0000CC"/>
              </a:solidFill>
            </a:endParaRPr>
          </a:p>
          <a:p>
            <a:pPr algn="ctr"/>
            <a:endParaRPr lang="en-US" sz="7200" dirty="0">
              <a:solidFill>
                <a:srgbClr val="0000CC"/>
              </a:solidFill>
            </a:endParaRPr>
          </a:p>
          <a:p>
            <a:pPr algn="ctr"/>
            <a:endParaRPr lang="en-US" sz="7200" dirty="0">
              <a:solidFill>
                <a:srgbClr val="0000CC"/>
              </a:solidFill>
            </a:endParaRPr>
          </a:p>
          <a:p>
            <a:pPr algn="ctr"/>
            <a:endParaRPr lang="en-US" sz="7200" dirty="0">
              <a:solidFill>
                <a:srgbClr val="0000CC"/>
              </a:solidFill>
            </a:endParaRPr>
          </a:p>
          <a:p>
            <a:pPr algn="ctr"/>
            <a:endParaRPr lang="en-US" sz="7200" dirty="0">
              <a:solidFill>
                <a:srgbClr val="0000CC"/>
              </a:solidFill>
            </a:endParaRPr>
          </a:p>
          <a:p>
            <a:pPr algn="ctr"/>
            <a:endParaRPr lang="en-US" sz="7200" dirty="0">
              <a:solidFill>
                <a:srgbClr val="0000CC"/>
              </a:solidFill>
            </a:endParaRPr>
          </a:p>
          <a:p>
            <a:pPr algn="ctr"/>
            <a:endParaRPr lang="en-US" sz="7200" dirty="0">
              <a:solidFill>
                <a:srgbClr val="0000CC"/>
              </a:solidFill>
            </a:endParaRPr>
          </a:p>
          <a:p>
            <a:pPr algn="ctr"/>
            <a:endParaRPr lang="en-US" sz="7200" dirty="0">
              <a:solidFill>
                <a:srgbClr val="0000CC"/>
              </a:solidFill>
            </a:endParaRPr>
          </a:p>
          <a:p>
            <a:pPr algn="ctr"/>
            <a:endParaRPr lang="en-US" sz="7200" dirty="0">
              <a:solidFill>
                <a:srgbClr val="0000CC"/>
              </a:solidFill>
            </a:endParaRPr>
          </a:p>
          <a:p>
            <a:pPr algn="ctr"/>
            <a:endParaRPr lang="en-US" sz="7200" dirty="0">
              <a:solidFill>
                <a:srgbClr val="0000CC"/>
              </a:solidFill>
            </a:endParaRPr>
          </a:p>
          <a:p>
            <a:pPr algn="ctr"/>
            <a:endParaRPr lang="en-US" sz="7200" dirty="0">
              <a:solidFill>
                <a:srgbClr val="0000CC"/>
              </a:solidFill>
            </a:endParaRPr>
          </a:p>
          <a:p>
            <a:pPr algn="ctr"/>
            <a:endParaRPr lang="en-US" sz="7200" dirty="0">
              <a:solidFill>
                <a:srgbClr val="0000CC"/>
              </a:solidFill>
            </a:endParaRPr>
          </a:p>
          <a:p>
            <a:pPr algn="ctr"/>
            <a:endParaRPr lang="en-US" sz="7200" dirty="0">
              <a:solidFill>
                <a:srgbClr val="0000CC"/>
              </a:solidFill>
            </a:endParaRPr>
          </a:p>
          <a:p>
            <a:pPr algn="ctr"/>
            <a:endParaRPr lang="en-US" sz="7200" dirty="0">
              <a:solidFill>
                <a:srgbClr val="0000CC"/>
              </a:solidFill>
            </a:endParaRPr>
          </a:p>
          <a:p>
            <a:pPr algn="ctr"/>
            <a:endParaRPr lang="en-US" sz="7200" dirty="0">
              <a:solidFill>
                <a:srgbClr val="0000CC"/>
              </a:solidFill>
            </a:endParaRPr>
          </a:p>
          <a:p>
            <a:pPr algn="ctr"/>
            <a:endParaRPr lang="en-US" sz="7200" dirty="0">
              <a:solidFill>
                <a:srgbClr val="0000CC"/>
              </a:solidFill>
            </a:endParaRPr>
          </a:p>
          <a:p>
            <a:pPr algn="ctr"/>
            <a:endParaRPr lang="en-US" sz="7200" dirty="0">
              <a:solidFill>
                <a:srgbClr val="0000CC"/>
              </a:solidFill>
            </a:endParaRPr>
          </a:p>
          <a:p>
            <a:pPr algn="ctr"/>
            <a:r>
              <a:rPr lang="en-US" sz="7200" dirty="0">
                <a:solidFill>
                  <a:srgbClr val="0000CC"/>
                </a:solidFill>
              </a:rPr>
              <a:t>Lithomargic Laterite</a:t>
            </a:r>
          </a:p>
          <a:p>
            <a:pPr algn="ctr"/>
            <a:r>
              <a:rPr lang="en-US" sz="7200" dirty="0">
                <a:cs typeface="Times New Roman" pitchFamily="18" charset="0"/>
              </a:rPr>
              <a:t>lithomargic laterites  - contain 50 - 90 percent of lateritic constituents (reddish component)</a:t>
            </a:r>
          </a:p>
          <a:p>
            <a:pPr algn="ctr"/>
            <a:endParaRPr lang="en-US" dirty="0">
              <a:solidFill>
                <a:srgbClr val="0000CC"/>
              </a:solidFill>
            </a:endParaRPr>
          </a:p>
          <a:p>
            <a:pPr algn="ctr"/>
            <a:endParaRPr lang="en-US" dirty="0"/>
          </a:p>
        </p:txBody>
      </p:sp>
      <p:pic>
        <p:nvPicPr>
          <p:cNvPr id="8" name="Picture 4">
            <a:extLst>
              <a:ext uri="{FF2B5EF4-FFF2-40B4-BE49-F238E27FC236}">
                <a16:creationId xmlns:a16="http://schemas.microsoft.com/office/drawing/2014/main" id="{A4FDBEF1-49B5-41ED-87CA-F8D47CAA793F}"/>
              </a:ext>
            </a:extLst>
          </p:cNvPr>
          <p:cNvPicPr>
            <a:picLocks noGrp="1" noChangeAspect="1" noChangeArrowheads="1"/>
          </p:cNvPicPr>
          <p:nvPr>
            <p:ph sz="half" idx="2"/>
          </p:nvPr>
        </p:nvPicPr>
        <p:blipFill rotWithShape="1">
          <a:blip r:embed="rId2" cstate="print"/>
          <a:srcRect l="35173" t="50000" r="5608" b="7543"/>
          <a:stretch/>
        </p:blipFill>
        <p:spPr>
          <a:xfrm>
            <a:off x="413477" y="2671761"/>
            <a:ext cx="5682876" cy="3517901"/>
          </a:xfrm>
          <a:noFill/>
          <a:ln/>
        </p:spPr>
      </p:pic>
      <p:pic>
        <p:nvPicPr>
          <p:cNvPr id="9" name="Content Placeholder 3">
            <a:extLst>
              <a:ext uri="{FF2B5EF4-FFF2-40B4-BE49-F238E27FC236}">
                <a16:creationId xmlns:a16="http://schemas.microsoft.com/office/drawing/2014/main" id="{7924EA66-53E4-47DB-BC8F-FA04D782C6D2}"/>
              </a:ext>
            </a:extLst>
          </p:cNvPr>
          <p:cNvPicPr>
            <a:picLocks noGrp="1" noChangeAspect="1" noChangeArrowheads="1"/>
          </p:cNvPicPr>
          <p:nvPr>
            <p:ph sz="quarter" idx="4"/>
          </p:nvPr>
        </p:nvPicPr>
        <p:blipFill rotWithShape="1">
          <a:blip r:embed="rId3" cstate="print"/>
          <a:srcRect t="54085" r="39280"/>
          <a:stretch/>
        </p:blipFill>
        <p:spPr>
          <a:xfrm>
            <a:off x="6179560" y="2671760"/>
            <a:ext cx="5326421" cy="3517901"/>
          </a:xfrm>
          <a:prstGeom prst="rect">
            <a:avLst/>
          </a:prstGeom>
          <a:noFill/>
        </p:spPr>
      </p:pic>
      <p:sp>
        <p:nvSpPr>
          <p:cNvPr id="6" name="Slide Number Placeholder 5">
            <a:extLst>
              <a:ext uri="{FF2B5EF4-FFF2-40B4-BE49-F238E27FC236}">
                <a16:creationId xmlns:a16="http://schemas.microsoft.com/office/drawing/2014/main" id="{46EC3909-9944-4221-94FC-CD6728097C52}"/>
              </a:ext>
            </a:extLst>
          </p:cNvPr>
          <p:cNvSpPr>
            <a:spLocks noGrp="1"/>
          </p:cNvSpPr>
          <p:nvPr>
            <p:ph type="sldNum" sz="quarter" idx="12"/>
          </p:nvPr>
        </p:nvSpPr>
        <p:spPr/>
        <p:txBody>
          <a:bodyPr/>
          <a:lstStyle/>
          <a:p>
            <a:fld id="{42578066-8F84-4D56-A397-20D2901E61F6}" type="slidenum">
              <a:rPr lang="en-IN" smtClean="0"/>
              <a:t>21</a:t>
            </a:fld>
            <a:endParaRPr lang="en-IN"/>
          </a:p>
        </p:txBody>
      </p:sp>
      <p:sp>
        <p:nvSpPr>
          <p:cNvPr id="7" name="Footer Placeholder 6">
            <a:extLst>
              <a:ext uri="{FF2B5EF4-FFF2-40B4-BE49-F238E27FC236}">
                <a16:creationId xmlns:a16="http://schemas.microsoft.com/office/drawing/2014/main" id="{5DB1EB7F-3CCB-4231-A04A-8A19735FF561}"/>
              </a:ext>
            </a:extLst>
          </p:cNvPr>
          <p:cNvSpPr>
            <a:spLocks noGrp="1"/>
          </p:cNvSpPr>
          <p:nvPr>
            <p:ph type="ftr" sz="quarter" idx="11"/>
          </p:nvPr>
        </p:nvSpPr>
        <p:spPr/>
        <p:txBody>
          <a:bodyPr/>
          <a:lstStyle/>
          <a:p>
            <a:r>
              <a:rPr lang="en-IN"/>
              <a:t>Goa Engineering College 15-05-2026</a:t>
            </a:r>
          </a:p>
        </p:txBody>
      </p:sp>
      <p:sp>
        <p:nvSpPr>
          <p:cNvPr id="10" name="Date Placeholder 9">
            <a:extLst>
              <a:ext uri="{FF2B5EF4-FFF2-40B4-BE49-F238E27FC236}">
                <a16:creationId xmlns:a16="http://schemas.microsoft.com/office/drawing/2014/main" id="{48D3ADB9-D094-44EB-8FE7-F910DB4A6A7F}"/>
              </a:ext>
            </a:extLst>
          </p:cNvPr>
          <p:cNvSpPr>
            <a:spLocks noGrp="1"/>
          </p:cNvSpPr>
          <p:nvPr>
            <p:ph type="dt" sz="half" idx="10"/>
          </p:nvPr>
        </p:nvSpPr>
        <p:spPr/>
        <p:txBody>
          <a:bodyPr/>
          <a:lstStyle/>
          <a:p>
            <a:fld id="{7AE76AE3-37ED-477C-A3C5-DECAA63C9C52}" type="datetime1">
              <a:rPr lang="en-IN" smtClean="0"/>
              <a:t>15-05-2026</a:t>
            </a:fld>
            <a:endParaRPr lang="en-IN"/>
          </a:p>
        </p:txBody>
      </p:sp>
    </p:spTree>
    <p:extLst>
      <p:ext uri="{BB962C8B-B14F-4D97-AF65-F5344CB8AC3E}">
        <p14:creationId xmlns:p14="http://schemas.microsoft.com/office/powerpoint/2010/main" val="35019260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1861" y="87332"/>
            <a:ext cx="10515600" cy="1325563"/>
          </a:xfrm>
        </p:spPr>
        <p:txBody>
          <a:bodyPr/>
          <a:lstStyle/>
          <a:p>
            <a:pPr algn="ctr"/>
            <a:r>
              <a:rPr lang="en-US" b="1" dirty="0">
                <a:solidFill>
                  <a:srgbClr val="7030A0"/>
                </a:solidFill>
              </a:rPr>
              <a:t>LATERIZATION</a:t>
            </a:r>
          </a:p>
        </p:txBody>
      </p:sp>
      <p:sp>
        <p:nvSpPr>
          <p:cNvPr id="3" name="Content Placeholder 2"/>
          <p:cNvSpPr>
            <a:spLocks noGrp="1"/>
          </p:cNvSpPr>
          <p:nvPr>
            <p:ph idx="1"/>
          </p:nvPr>
        </p:nvSpPr>
        <p:spPr>
          <a:xfrm>
            <a:off x="422890" y="1326481"/>
            <a:ext cx="10994571" cy="5638800"/>
          </a:xfrm>
        </p:spPr>
        <p:txBody>
          <a:bodyPr>
            <a:normAutofit lnSpcReduction="10000"/>
          </a:bodyPr>
          <a:lstStyle/>
          <a:p>
            <a:r>
              <a:rPr lang="en-US" dirty="0"/>
              <a:t>Laterization is a chemical weathering process, of the parent rock, which is generally granitic gneiss in our area, due to intense tropical weather conditions i.e. high temperatures and rainfall, high humidity. </a:t>
            </a:r>
            <a:r>
              <a:rPr lang="en-IN" dirty="0"/>
              <a:t>An essential feature for the formation of laterite is the repetition of wet and dry seasons</a:t>
            </a:r>
          </a:p>
          <a:p>
            <a:r>
              <a:rPr lang="en-IN" dirty="0"/>
              <a:t>The clay minerals present in the parent rock i.e. granites and granitic gneisses are broken down, where upon their silica are released and removed by leaching. So both laterites and LMC are residual soils.</a:t>
            </a:r>
          </a:p>
          <a:p>
            <a:r>
              <a:rPr lang="en-IN" dirty="0"/>
              <a:t>Lateritic soils have a pH of 5 to 6.5.  Lateritic soils have less humus (aided by climate) which is very suitable for growing crops like cashew nuts</a:t>
            </a:r>
          </a:p>
          <a:p>
            <a:pPr>
              <a:spcAft>
                <a:spcPts val="600"/>
              </a:spcAft>
            </a:pPr>
            <a:r>
              <a:rPr lang="en-US" dirty="0" err="1"/>
              <a:t>Lithomargic</a:t>
            </a:r>
            <a:r>
              <a:rPr lang="en-US" dirty="0"/>
              <a:t> clays (LMC) are products of laterization</a:t>
            </a:r>
          </a:p>
          <a:p>
            <a:pPr>
              <a:spcBef>
                <a:spcPts val="0"/>
              </a:spcBef>
              <a:spcAft>
                <a:spcPts val="600"/>
              </a:spcAft>
            </a:pPr>
            <a:r>
              <a:rPr lang="en-US" dirty="0"/>
              <a:t>LMC are used as filling material in </a:t>
            </a:r>
            <a:r>
              <a:rPr lang="en-US" dirty="0" err="1"/>
              <a:t>lowlying</a:t>
            </a:r>
            <a:r>
              <a:rPr lang="en-US" dirty="0"/>
              <a:t> areas and also in construction of embankments. </a:t>
            </a:r>
          </a:p>
          <a:p>
            <a:pPr marL="0" indent="0" algn="just">
              <a:spcBef>
                <a:spcPts val="0"/>
              </a:spcBef>
              <a:buNone/>
            </a:pPr>
            <a:r>
              <a:rPr lang="en-US" dirty="0"/>
              <a:t>   </a:t>
            </a:r>
          </a:p>
        </p:txBody>
      </p:sp>
      <p:sp>
        <p:nvSpPr>
          <p:cNvPr id="6" name="Slide Number Placeholder 5">
            <a:extLst>
              <a:ext uri="{FF2B5EF4-FFF2-40B4-BE49-F238E27FC236}">
                <a16:creationId xmlns:a16="http://schemas.microsoft.com/office/drawing/2014/main" id="{DA0DF344-9B08-41ED-B6D6-11B2CAB98DA4}"/>
              </a:ext>
            </a:extLst>
          </p:cNvPr>
          <p:cNvSpPr>
            <a:spLocks noGrp="1"/>
          </p:cNvSpPr>
          <p:nvPr>
            <p:ph type="sldNum" sz="quarter" idx="12"/>
          </p:nvPr>
        </p:nvSpPr>
        <p:spPr/>
        <p:txBody>
          <a:bodyPr/>
          <a:lstStyle/>
          <a:p>
            <a:fld id="{42578066-8F84-4D56-A397-20D2901E61F6}" type="slidenum">
              <a:rPr lang="en-IN" smtClean="0"/>
              <a:t>22</a:t>
            </a:fld>
            <a:endParaRPr lang="en-IN"/>
          </a:p>
        </p:txBody>
      </p:sp>
      <p:sp>
        <p:nvSpPr>
          <p:cNvPr id="5" name="Footer Placeholder 4">
            <a:extLst>
              <a:ext uri="{FF2B5EF4-FFF2-40B4-BE49-F238E27FC236}">
                <a16:creationId xmlns:a16="http://schemas.microsoft.com/office/drawing/2014/main" id="{D4239C45-C099-4D33-9991-E6F001490302}"/>
              </a:ext>
            </a:extLst>
          </p:cNvPr>
          <p:cNvSpPr>
            <a:spLocks noGrp="1"/>
          </p:cNvSpPr>
          <p:nvPr>
            <p:ph type="ftr" sz="quarter" idx="11"/>
          </p:nvPr>
        </p:nvSpPr>
        <p:spPr/>
        <p:txBody>
          <a:bodyPr/>
          <a:lstStyle/>
          <a:p>
            <a:r>
              <a:rPr lang="en-IN"/>
              <a:t>Goa Engineering College 15-05-2026</a:t>
            </a:r>
          </a:p>
        </p:txBody>
      </p:sp>
      <p:sp>
        <p:nvSpPr>
          <p:cNvPr id="7" name="Date Placeholder 6">
            <a:extLst>
              <a:ext uri="{FF2B5EF4-FFF2-40B4-BE49-F238E27FC236}">
                <a16:creationId xmlns:a16="http://schemas.microsoft.com/office/drawing/2014/main" id="{BB2F324A-9C7D-4106-A642-0F1766E4DEC0}"/>
              </a:ext>
            </a:extLst>
          </p:cNvPr>
          <p:cNvSpPr>
            <a:spLocks noGrp="1"/>
          </p:cNvSpPr>
          <p:nvPr>
            <p:ph type="dt" sz="half" idx="10"/>
          </p:nvPr>
        </p:nvSpPr>
        <p:spPr/>
        <p:txBody>
          <a:bodyPr/>
          <a:lstStyle/>
          <a:p>
            <a:fld id="{EC4C53B6-49EE-408B-9CA3-B75D2221F99F}" type="datetime1">
              <a:rPr lang="en-IN" smtClean="0"/>
              <a:t>15-05-2026</a:t>
            </a:fld>
            <a:endParaRPr lang="en-IN"/>
          </a:p>
        </p:txBody>
      </p:sp>
    </p:spTree>
    <p:extLst>
      <p:ext uri="{BB962C8B-B14F-4D97-AF65-F5344CB8AC3E}">
        <p14:creationId xmlns:p14="http://schemas.microsoft.com/office/powerpoint/2010/main" val="31476676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0" y="0"/>
            <a:ext cx="152400" cy="6858000"/>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676400" y="0"/>
            <a:ext cx="152400" cy="6858000"/>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 Diagonal Corner Rectangle 6"/>
          <p:cNvSpPr/>
          <p:nvPr/>
        </p:nvSpPr>
        <p:spPr>
          <a:xfrm>
            <a:off x="1828800" y="1621237"/>
            <a:ext cx="8534400" cy="2112563"/>
          </a:xfrm>
          <a:prstGeom prst="round2Diag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IN" sz="4400" b="1" dirty="0">
                <a:solidFill>
                  <a:schemeClr val="bg1">
                    <a:lumMod val="95000"/>
                  </a:schemeClr>
                </a:solidFill>
              </a:rPr>
              <a:t>Some Typical properties of </a:t>
            </a:r>
            <a:r>
              <a:rPr lang="en-US" sz="4400" b="1" dirty="0" err="1">
                <a:solidFill>
                  <a:schemeClr val="bg1">
                    <a:lumMod val="95000"/>
                  </a:schemeClr>
                </a:solidFill>
              </a:rPr>
              <a:t>lithomargic</a:t>
            </a:r>
            <a:r>
              <a:rPr lang="en-US" sz="4400" b="1" dirty="0">
                <a:solidFill>
                  <a:schemeClr val="bg1">
                    <a:lumMod val="95000"/>
                  </a:schemeClr>
                </a:solidFill>
              </a:rPr>
              <a:t> clays/lateritic </a:t>
            </a:r>
            <a:r>
              <a:rPr lang="en-US" sz="4400" b="1" dirty="0" err="1"/>
              <a:t>lithomarges</a:t>
            </a:r>
            <a:endParaRPr lang="en-US" sz="4400" b="1" dirty="0"/>
          </a:p>
        </p:txBody>
      </p:sp>
      <p:sp>
        <p:nvSpPr>
          <p:cNvPr id="9" name="Rectangle 8"/>
          <p:cNvSpPr/>
          <p:nvPr/>
        </p:nvSpPr>
        <p:spPr>
          <a:xfrm>
            <a:off x="10515600" y="0"/>
            <a:ext cx="152400" cy="6858000"/>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0363200" y="7961"/>
            <a:ext cx="152400" cy="6858000"/>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66471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0" y="0"/>
            <a:ext cx="152400" cy="6858000"/>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676400" y="0"/>
            <a:ext cx="152400" cy="6858000"/>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 Diagonal Corner Rectangle 6"/>
          <p:cNvSpPr/>
          <p:nvPr/>
        </p:nvSpPr>
        <p:spPr>
          <a:xfrm>
            <a:off x="1828800" y="0"/>
            <a:ext cx="8534400" cy="838200"/>
          </a:xfrm>
          <a:prstGeom prst="round2Diag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2400" b="1" dirty="0"/>
              <a:t>RESULTS OF SPECIFIC GRAVITY AND ATTERBERG’S LIMITS TESTS</a:t>
            </a:r>
          </a:p>
        </p:txBody>
      </p:sp>
      <p:sp>
        <p:nvSpPr>
          <p:cNvPr id="9" name="Rectangle 8"/>
          <p:cNvSpPr/>
          <p:nvPr/>
        </p:nvSpPr>
        <p:spPr>
          <a:xfrm>
            <a:off x="10515600" y="0"/>
            <a:ext cx="152400" cy="6858000"/>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0363200" y="7961"/>
            <a:ext cx="152400" cy="6858000"/>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5"/>
          <p:cNvSpPr txBox="1">
            <a:spLocks/>
          </p:cNvSpPr>
          <p:nvPr/>
        </p:nvSpPr>
        <p:spPr>
          <a:xfrm>
            <a:off x="1981200" y="1600201"/>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Arial" panose="020B0604020202020204" pitchFamily="34" charset="0"/>
              <a:buChar char="•"/>
            </a:pPr>
            <a:r>
              <a:rPr lang="en-US" sz="2400" dirty="0" err="1">
                <a:solidFill>
                  <a:schemeClr val="tx1"/>
                </a:solidFill>
                <a:latin typeface="Times New Roman" panose="02020603050405020304" pitchFamily="18" charset="0"/>
                <a:cs typeface="Times New Roman" panose="02020603050405020304" pitchFamily="18" charset="0"/>
              </a:rPr>
              <a:t>Shedi</a:t>
            </a:r>
            <a:r>
              <a:rPr lang="en-US" sz="2400" dirty="0">
                <a:solidFill>
                  <a:schemeClr val="tx1"/>
                </a:solidFill>
                <a:latin typeface="Times New Roman" panose="02020603050405020304" pitchFamily="18" charset="0"/>
                <a:cs typeface="Times New Roman" panose="02020603050405020304" pitchFamily="18" charset="0"/>
              </a:rPr>
              <a:t> soils usually classify as silty sands and in some cases as sandy silts</a:t>
            </a:r>
          </a:p>
          <a:p>
            <a:pPr marL="457200" indent="-457200" algn="just">
              <a:buFont typeface="Arial" panose="020B0604020202020204" pitchFamily="34" charset="0"/>
              <a:buChar char="•"/>
            </a:pPr>
            <a:r>
              <a:rPr lang="en-US" sz="2400" dirty="0">
                <a:solidFill>
                  <a:srgbClr val="0000FF"/>
                </a:solidFill>
                <a:latin typeface="Times New Roman" panose="02020603050405020304" pitchFamily="18" charset="0"/>
                <a:cs typeface="Times New Roman" panose="02020603050405020304" pitchFamily="18" charset="0"/>
              </a:rPr>
              <a:t>These soils  are of medium to high compressibility  </a:t>
            </a:r>
          </a:p>
          <a:p>
            <a:pPr marL="457200" indent="-457200" algn="just">
              <a:buFont typeface="Arial" panose="020B0604020202020204" pitchFamily="34" charset="0"/>
              <a:buChar char="•"/>
            </a:pPr>
            <a:r>
              <a:rPr lang="en-US" sz="2400" dirty="0">
                <a:solidFill>
                  <a:schemeClr val="tx1"/>
                </a:solidFill>
                <a:latin typeface="Times New Roman" panose="02020603050405020304" pitchFamily="18" charset="0"/>
                <a:cs typeface="Times New Roman" panose="02020603050405020304" pitchFamily="18" charset="0"/>
              </a:rPr>
              <a:t>Lateritic soils (</a:t>
            </a:r>
            <a:r>
              <a:rPr lang="en-US" sz="2400" dirty="0" err="1">
                <a:solidFill>
                  <a:schemeClr val="tx1"/>
                </a:solidFill>
                <a:latin typeface="Times New Roman" panose="02020603050405020304" pitchFamily="18" charset="0"/>
                <a:cs typeface="Times New Roman" panose="02020603050405020304" pitchFamily="18" charset="0"/>
              </a:rPr>
              <a:t>lithomargic</a:t>
            </a:r>
            <a:r>
              <a:rPr lang="en-US" sz="2400" dirty="0">
                <a:solidFill>
                  <a:schemeClr val="tx1"/>
                </a:solidFill>
                <a:latin typeface="Times New Roman" panose="02020603050405020304" pitchFamily="18" charset="0"/>
                <a:cs typeface="Times New Roman" panose="02020603050405020304" pitchFamily="18" charset="0"/>
              </a:rPr>
              <a:t> clays/lateritic </a:t>
            </a:r>
            <a:r>
              <a:rPr lang="en-US" sz="2400" dirty="0" err="1">
                <a:solidFill>
                  <a:schemeClr val="tx1"/>
                </a:solidFill>
                <a:latin typeface="Times New Roman" panose="02020603050405020304" pitchFamily="18" charset="0"/>
                <a:cs typeface="Times New Roman" panose="02020603050405020304" pitchFamily="18" charset="0"/>
              </a:rPr>
              <a:t>lithomarges</a:t>
            </a:r>
            <a:r>
              <a:rPr lang="en-US" sz="2400" dirty="0">
                <a:solidFill>
                  <a:schemeClr val="tx1"/>
                </a:solidFill>
                <a:latin typeface="Times New Roman" panose="02020603050405020304" pitchFamily="18" charset="0"/>
                <a:cs typeface="Times New Roman" panose="02020603050405020304" pitchFamily="18" charset="0"/>
              </a:rPr>
              <a:t>) were procured from about 25 sites</a:t>
            </a:r>
          </a:p>
          <a:p>
            <a:pPr marL="457200" indent="-457200" algn="just">
              <a:buFont typeface="Arial" panose="020B0604020202020204" pitchFamily="34" charset="0"/>
              <a:buChar char="•"/>
            </a:pPr>
            <a:r>
              <a:rPr lang="en-US" sz="2400" dirty="0">
                <a:solidFill>
                  <a:schemeClr val="tx1"/>
                </a:solidFill>
                <a:latin typeface="Times New Roman" panose="02020603050405020304" pitchFamily="18" charset="0"/>
                <a:cs typeface="Times New Roman" panose="02020603050405020304" pitchFamily="18" charset="0"/>
              </a:rPr>
              <a:t>The collected samples were subjected to various tests such as for their index properties, compaction characteristics, UCC strength etc.</a:t>
            </a:r>
          </a:p>
          <a:p>
            <a:pPr marL="457200" indent="-457200" algn="just"/>
            <a:endParaRPr lang="en-US"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335440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0" y="0"/>
            <a:ext cx="152400" cy="6858000"/>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676400" y="0"/>
            <a:ext cx="152400" cy="6858000"/>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 Diagonal Corner Rectangle 6"/>
          <p:cNvSpPr/>
          <p:nvPr/>
        </p:nvSpPr>
        <p:spPr>
          <a:xfrm>
            <a:off x="1828800" y="0"/>
            <a:ext cx="8534400" cy="838200"/>
          </a:xfrm>
          <a:prstGeom prst="round2Diag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2800" b="1" dirty="0"/>
              <a:t>SPECIFIC GRAVITY AND ATTERBERG’S LIMITS TESTS</a:t>
            </a:r>
          </a:p>
        </p:txBody>
      </p:sp>
      <p:sp>
        <p:nvSpPr>
          <p:cNvPr id="9" name="Rectangle 8"/>
          <p:cNvSpPr/>
          <p:nvPr/>
        </p:nvSpPr>
        <p:spPr>
          <a:xfrm>
            <a:off x="10515600" y="0"/>
            <a:ext cx="152400" cy="6858000"/>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0363200" y="7961"/>
            <a:ext cx="152400" cy="6858000"/>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2" name="Content Placeholder 6"/>
          <p:cNvGraphicFramePr>
            <a:graphicFrameLocks/>
          </p:cNvGraphicFramePr>
          <p:nvPr/>
        </p:nvGraphicFramePr>
        <p:xfrm>
          <a:off x="2209802" y="838201"/>
          <a:ext cx="7543799" cy="5932615"/>
        </p:xfrm>
        <a:graphic>
          <a:graphicData uri="http://schemas.openxmlformats.org/drawingml/2006/table">
            <a:tbl>
              <a:tblPr firstRow="1" firstCol="1" bandRow="1">
                <a:tableStyleId>{5C22544A-7EE6-4342-B048-85BDC9FD1C3A}</a:tableStyleId>
              </a:tblPr>
              <a:tblGrid>
                <a:gridCol w="1351157">
                  <a:extLst>
                    <a:ext uri="{9D8B030D-6E8A-4147-A177-3AD203B41FA5}">
                      <a16:colId xmlns:a16="http://schemas.microsoft.com/office/drawing/2014/main" val="20000"/>
                    </a:ext>
                  </a:extLst>
                </a:gridCol>
                <a:gridCol w="1056421">
                  <a:extLst>
                    <a:ext uri="{9D8B030D-6E8A-4147-A177-3AD203B41FA5}">
                      <a16:colId xmlns:a16="http://schemas.microsoft.com/office/drawing/2014/main" val="20001"/>
                    </a:ext>
                  </a:extLst>
                </a:gridCol>
                <a:gridCol w="1250150">
                  <a:extLst>
                    <a:ext uri="{9D8B030D-6E8A-4147-A177-3AD203B41FA5}">
                      <a16:colId xmlns:a16="http://schemas.microsoft.com/office/drawing/2014/main" val="20002"/>
                    </a:ext>
                  </a:extLst>
                </a:gridCol>
                <a:gridCol w="1344532">
                  <a:extLst>
                    <a:ext uri="{9D8B030D-6E8A-4147-A177-3AD203B41FA5}">
                      <a16:colId xmlns:a16="http://schemas.microsoft.com/office/drawing/2014/main" val="20003"/>
                    </a:ext>
                  </a:extLst>
                </a:gridCol>
                <a:gridCol w="1322339">
                  <a:extLst>
                    <a:ext uri="{9D8B030D-6E8A-4147-A177-3AD203B41FA5}">
                      <a16:colId xmlns:a16="http://schemas.microsoft.com/office/drawing/2014/main" val="20004"/>
                    </a:ext>
                  </a:extLst>
                </a:gridCol>
                <a:gridCol w="1219200">
                  <a:extLst>
                    <a:ext uri="{9D8B030D-6E8A-4147-A177-3AD203B41FA5}">
                      <a16:colId xmlns:a16="http://schemas.microsoft.com/office/drawing/2014/main" val="20005"/>
                    </a:ext>
                  </a:extLst>
                </a:gridCol>
              </a:tblGrid>
              <a:tr h="304800">
                <a:tc>
                  <a:txBody>
                    <a:bodyPr/>
                    <a:lstStyle/>
                    <a:p>
                      <a:pPr indent="180340" algn="ctr">
                        <a:lnSpc>
                          <a:spcPct val="115000"/>
                        </a:lnSpc>
                        <a:spcAft>
                          <a:spcPts val="0"/>
                        </a:spcAft>
                      </a:pPr>
                      <a:r>
                        <a:rPr lang="en-US" sz="1400" b="1" dirty="0">
                          <a:effectLst/>
                        </a:rPr>
                        <a:t>Sample No.</a:t>
                      </a:r>
                      <a:endParaRPr lang="en-IN" sz="1400" b="1" dirty="0">
                        <a:effectLst/>
                        <a:latin typeface="Times New Roman"/>
                        <a:ea typeface="Times"/>
                        <a:cs typeface="Times New Roman"/>
                      </a:endParaRPr>
                    </a:p>
                  </a:txBody>
                  <a:tcPr marL="35421" marR="35421" marT="0" marB="0"/>
                </a:tc>
                <a:tc>
                  <a:txBody>
                    <a:bodyPr/>
                    <a:lstStyle/>
                    <a:p>
                      <a:pPr marL="36195" indent="180340" algn="ctr">
                        <a:lnSpc>
                          <a:spcPct val="115000"/>
                        </a:lnSpc>
                        <a:spcAft>
                          <a:spcPts val="0"/>
                        </a:spcAft>
                      </a:pPr>
                      <a:r>
                        <a:rPr lang="en-US" sz="1400" b="1" dirty="0">
                          <a:effectLst/>
                        </a:rPr>
                        <a:t>Sp. Gr.</a:t>
                      </a:r>
                      <a:endParaRPr lang="en-IN" sz="1400" b="1" dirty="0">
                        <a:effectLst/>
                        <a:latin typeface="Times New Roman"/>
                        <a:ea typeface="Times"/>
                        <a:cs typeface="Times New Roman"/>
                      </a:endParaRPr>
                    </a:p>
                  </a:txBody>
                  <a:tcPr marL="35421" marR="35421" marT="0" marB="0"/>
                </a:tc>
                <a:tc>
                  <a:txBody>
                    <a:bodyPr/>
                    <a:lstStyle/>
                    <a:p>
                      <a:pPr marL="36195" indent="180340" algn="ctr">
                        <a:lnSpc>
                          <a:spcPct val="115000"/>
                        </a:lnSpc>
                        <a:spcAft>
                          <a:spcPts val="0"/>
                        </a:spcAft>
                      </a:pPr>
                      <a:r>
                        <a:rPr lang="en-US" sz="1400" b="1" dirty="0">
                          <a:effectLst/>
                        </a:rPr>
                        <a:t>LL</a:t>
                      </a:r>
                      <a:r>
                        <a:rPr lang="en-IN" sz="1400" b="1" baseline="0" dirty="0">
                          <a:effectLst/>
                        </a:rPr>
                        <a:t> </a:t>
                      </a:r>
                      <a:r>
                        <a:rPr lang="en-US" sz="1400" b="1" dirty="0">
                          <a:effectLst/>
                        </a:rPr>
                        <a:t>(%)</a:t>
                      </a:r>
                      <a:endParaRPr lang="en-IN" sz="1400" b="1" dirty="0">
                        <a:effectLst/>
                        <a:latin typeface="Times New Roman"/>
                        <a:ea typeface="Times"/>
                        <a:cs typeface="Times New Roman"/>
                      </a:endParaRPr>
                    </a:p>
                  </a:txBody>
                  <a:tcPr marL="35421" marR="35421" marT="0" marB="0"/>
                </a:tc>
                <a:tc>
                  <a:txBody>
                    <a:bodyPr/>
                    <a:lstStyle/>
                    <a:p>
                      <a:pPr marL="36195" indent="180340" algn="ctr">
                        <a:lnSpc>
                          <a:spcPct val="115000"/>
                        </a:lnSpc>
                        <a:spcAft>
                          <a:spcPts val="0"/>
                        </a:spcAft>
                      </a:pPr>
                      <a:r>
                        <a:rPr lang="en-US" sz="1400" b="1" dirty="0">
                          <a:effectLst/>
                        </a:rPr>
                        <a:t>PL</a:t>
                      </a:r>
                      <a:r>
                        <a:rPr lang="en-IN" sz="1400" b="1" baseline="0" dirty="0">
                          <a:effectLst/>
                        </a:rPr>
                        <a:t> </a:t>
                      </a:r>
                      <a:r>
                        <a:rPr lang="en-US" sz="1400" b="1" dirty="0">
                          <a:effectLst/>
                        </a:rPr>
                        <a:t>(%)</a:t>
                      </a:r>
                      <a:endParaRPr lang="en-IN" sz="1400" b="1" dirty="0">
                        <a:effectLst/>
                        <a:latin typeface="Times New Roman"/>
                        <a:ea typeface="Times"/>
                        <a:cs typeface="Times New Roman"/>
                      </a:endParaRPr>
                    </a:p>
                  </a:txBody>
                  <a:tcPr marL="35421" marR="35421" marT="0" marB="0"/>
                </a:tc>
                <a:tc>
                  <a:txBody>
                    <a:bodyPr/>
                    <a:lstStyle/>
                    <a:p>
                      <a:pPr marL="36195" indent="180340" algn="ctr">
                        <a:lnSpc>
                          <a:spcPct val="115000"/>
                        </a:lnSpc>
                        <a:spcAft>
                          <a:spcPts val="0"/>
                        </a:spcAft>
                      </a:pPr>
                      <a:r>
                        <a:rPr lang="en-US" sz="1400" b="1" dirty="0">
                          <a:effectLst/>
                        </a:rPr>
                        <a:t>PI</a:t>
                      </a:r>
                      <a:r>
                        <a:rPr lang="en-IN" sz="1400" b="1" baseline="0" dirty="0">
                          <a:effectLst/>
                        </a:rPr>
                        <a:t> </a:t>
                      </a:r>
                      <a:r>
                        <a:rPr lang="en-US" sz="1400" b="1" dirty="0">
                          <a:effectLst/>
                        </a:rPr>
                        <a:t>(%)</a:t>
                      </a:r>
                      <a:endParaRPr lang="en-IN" sz="1400" b="1" dirty="0">
                        <a:effectLst/>
                        <a:latin typeface="Times New Roman"/>
                        <a:ea typeface="Times"/>
                        <a:cs typeface="Times New Roman"/>
                      </a:endParaRPr>
                    </a:p>
                  </a:txBody>
                  <a:tcPr marL="35421" marR="35421" marT="0" marB="0"/>
                </a:tc>
                <a:tc>
                  <a:txBody>
                    <a:bodyPr/>
                    <a:lstStyle/>
                    <a:p>
                      <a:pPr marL="36195" indent="180340" algn="ctr">
                        <a:lnSpc>
                          <a:spcPct val="115000"/>
                        </a:lnSpc>
                        <a:spcAft>
                          <a:spcPts val="0"/>
                        </a:spcAft>
                      </a:pPr>
                      <a:r>
                        <a:rPr lang="en-US" sz="1400" b="1" dirty="0">
                          <a:effectLst/>
                        </a:rPr>
                        <a:t>SL</a:t>
                      </a:r>
                      <a:r>
                        <a:rPr lang="en-IN" sz="1400" b="1" baseline="0" dirty="0">
                          <a:effectLst/>
                        </a:rPr>
                        <a:t> </a:t>
                      </a:r>
                      <a:r>
                        <a:rPr lang="en-US" sz="1400" b="1" dirty="0">
                          <a:effectLst/>
                        </a:rPr>
                        <a:t>(%)</a:t>
                      </a:r>
                      <a:endParaRPr lang="en-IN" sz="1400" b="1" dirty="0">
                        <a:effectLst/>
                        <a:latin typeface="Times New Roman"/>
                        <a:ea typeface="Times"/>
                        <a:cs typeface="Times New Roman"/>
                      </a:endParaRPr>
                    </a:p>
                  </a:txBody>
                  <a:tcPr marL="35421" marR="35421" marT="0" marB="0"/>
                </a:tc>
                <a:extLst>
                  <a:ext uri="{0D108BD9-81ED-4DB2-BD59-A6C34878D82A}">
                    <a16:rowId xmlns:a16="http://schemas.microsoft.com/office/drawing/2014/main" val="10000"/>
                  </a:ext>
                </a:extLst>
              </a:tr>
              <a:tr h="5246306">
                <a:tc>
                  <a:txBody>
                    <a:bodyPr/>
                    <a:lstStyle/>
                    <a:p>
                      <a:pPr indent="180340" algn="ctr">
                        <a:lnSpc>
                          <a:spcPct val="115000"/>
                        </a:lnSpc>
                        <a:spcAft>
                          <a:spcPts val="0"/>
                        </a:spcAft>
                      </a:pPr>
                      <a:r>
                        <a:rPr lang="en-US" sz="1400" b="1" dirty="0">
                          <a:effectLst/>
                        </a:rPr>
                        <a:t>1</a:t>
                      </a:r>
                      <a:endParaRPr lang="en-IN" sz="1400" b="1" dirty="0">
                        <a:effectLst/>
                      </a:endParaRPr>
                    </a:p>
                    <a:p>
                      <a:pPr indent="180340" algn="ctr">
                        <a:lnSpc>
                          <a:spcPct val="115000"/>
                        </a:lnSpc>
                        <a:spcAft>
                          <a:spcPts val="0"/>
                        </a:spcAft>
                      </a:pPr>
                      <a:r>
                        <a:rPr lang="en-US" sz="1400" b="1" dirty="0">
                          <a:effectLst/>
                        </a:rPr>
                        <a:t>2</a:t>
                      </a:r>
                      <a:endParaRPr lang="en-IN" sz="1400" b="1" dirty="0">
                        <a:effectLst/>
                      </a:endParaRPr>
                    </a:p>
                    <a:p>
                      <a:pPr indent="180340" algn="ctr">
                        <a:lnSpc>
                          <a:spcPct val="115000"/>
                        </a:lnSpc>
                        <a:spcAft>
                          <a:spcPts val="0"/>
                        </a:spcAft>
                      </a:pPr>
                      <a:r>
                        <a:rPr lang="en-US" sz="1400" b="1" dirty="0">
                          <a:effectLst/>
                        </a:rPr>
                        <a:t>3</a:t>
                      </a:r>
                      <a:endParaRPr lang="en-IN" sz="1400" b="1" dirty="0">
                        <a:effectLst/>
                      </a:endParaRPr>
                    </a:p>
                    <a:p>
                      <a:pPr indent="180340" algn="ctr">
                        <a:lnSpc>
                          <a:spcPct val="115000"/>
                        </a:lnSpc>
                        <a:spcAft>
                          <a:spcPts val="0"/>
                        </a:spcAft>
                      </a:pPr>
                      <a:r>
                        <a:rPr lang="en-US" sz="1400" b="1" dirty="0">
                          <a:effectLst/>
                        </a:rPr>
                        <a:t>4</a:t>
                      </a:r>
                      <a:endParaRPr lang="en-IN" sz="1400" b="1" dirty="0">
                        <a:effectLst/>
                      </a:endParaRPr>
                    </a:p>
                    <a:p>
                      <a:pPr indent="180340" algn="ctr">
                        <a:lnSpc>
                          <a:spcPct val="115000"/>
                        </a:lnSpc>
                        <a:spcAft>
                          <a:spcPts val="0"/>
                        </a:spcAft>
                      </a:pPr>
                      <a:r>
                        <a:rPr lang="en-US" sz="1400" b="1" dirty="0">
                          <a:effectLst/>
                        </a:rPr>
                        <a:t>5</a:t>
                      </a:r>
                      <a:endParaRPr lang="en-IN" sz="1400" b="1" dirty="0">
                        <a:effectLst/>
                      </a:endParaRPr>
                    </a:p>
                    <a:p>
                      <a:pPr indent="180340" algn="ctr">
                        <a:lnSpc>
                          <a:spcPct val="115000"/>
                        </a:lnSpc>
                        <a:spcAft>
                          <a:spcPts val="0"/>
                        </a:spcAft>
                      </a:pPr>
                      <a:r>
                        <a:rPr lang="en-US" sz="1400" b="1" dirty="0">
                          <a:effectLst/>
                        </a:rPr>
                        <a:t>6</a:t>
                      </a:r>
                      <a:endParaRPr lang="en-IN" sz="1400" b="1" dirty="0">
                        <a:effectLst/>
                      </a:endParaRPr>
                    </a:p>
                    <a:p>
                      <a:pPr indent="180340" algn="ctr">
                        <a:lnSpc>
                          <a:spcPct val="115000"/>
                        </a:lnSpc>
                        <a:spcAft>
                          <a:spcPts val="0"/>
                        </a:spcAft>
                      </a:pPr>
                      <a:r>
                        <a:rPr lang="en-US" sz="1400" b="1" dirty="0">
                          <a:effectLst/>
                        </a:rPr>
                        <a:t>7</a:t>
                      </a:r>
                      <a:endParaRPr lang="en-IN" sz="1400" b="1" dirty="0">
                        <a:effectLst/>
                      </a:endParaRPr>
                    </a:p>
                    <a:p>
                      <a:pPr indent="180340" algn="ctr">
                        <a:lnSpc>
                          <a:spcPct val="115000"/>
                        </a:lnSpc>
                        <a:spcAft>
                          <a:spcPts val="0"/>
                        </a:spcAft>
                      </a:pPr>
                      <a:r>
                        <a:rPr lang="en-US" sz="1400" b="1" dirty="0">
                          <a:effectLst/>
                        </a:rPr>
                        <a:t>8</a:t>
                      </a:r>
                      <a:endParaRPr lang="en-IN" sz="1400" b="1" dirty="0">
                        <a:effectLst/>
                      </a:endParaRPr>
                    </a:p>
                    <a:p>
                      <a:pPr indent="180340" algn="ctr">
                        <a:lnSpc>
                          <a:spcPct val="115000"/>
                        </a:lnSpc>
                        <a:spcAft>
                          <a:spcPts val="0"/>
                        </a:spcAft>
                      </a:pPr>
                      <a:r>
                        <a:rPr lang="en-US" sz="1400" b="1" dirty="0">
                          <a:effectLst/>
                        </a:rPr>
                        <a:t>9</a:t>
                      </a:r>
                      <a:endParaRPr lang="en-IN" sz="1400" b="1" dirty="0">
                        <a:effectLst/>
                      </a:endParaRPr>
                    </a:p>
                    <a:p>
                      <a:pPr indent="180340" algn="ctr">
                        <a:lnSpc>
                          <a:spcPct val="115000"/>
                        </a:lnSpc>
                        <a:spcAft>
                          <a:spcPts val="0"/>
                        </a:spcAft>
                      </a:pPr>
                      <a:r>
                        <a:rPr lang="en-US" sz="1400" b="1" dirty="0">
                          <a:effectLst/>
                        </a:rPr>
                        <a:t>10</a:t>
                      </a:r>
                      <a:endParaRPr lang="en-IN" sz="1400" b="1" dirty="0">
                        <a:effectLst/>
                      </a:endParaRPr>
                    </a:p>
                    <a:p>
                      <a:pPr indent="180340" algn="ctr">
                        <a:lnSpc>
                          <a:spcPct val="115000"/>
                        </a:lnSpc>
                        <a:spcAft>
                          <a:spcPts val="0"/>
                        </a:spcAft>
                      </a:pPr>
                      <a:r>
                        <a:rPr lang="en-US" sz="1400" b="1" dirty="0">
                          <a:effectLst/>
                        </a:rPr>
                        <a:t>11</a:t>
                      </a:r>
                      <a:endParaRPr lang="en-IN" sz="1400" b="1" dirty="0">
                        <a:effectLst/>
                      </a:endParaRPr>
                    </a:p>
                    <a:p>
                      <a:pPr indent="180340" algn="ctr">
                        <a:lnSpc>
                          <a:spcPct val="115000"/>
                        </a:lnSpc>
                        <a:spcAft>
                          <a:spcPts val="0"/>
                        </a:spcAft>
                      </a:pPr>
                      <a:r>
                        <a:rPr lang="en-US" sz="1400" b="1" dirty="0">
                          <a:effectLst/>
                        </a:rPr>
                        <a:t>12</a:t>
                      </a:r>
                      <a:endParaRPr lang="en-IN" sz="1400" b="1" dirty="0">
                        <a:effectLst/>
                      </a:endParaRPr>
                    </a:p>
                    <a:p>
                      <a:pPr indent="180340" algn="ctr">
                        <a:lnSpc>
                          <a:spcPct val="115000"/>
                        </a:lnSpc>
                        <a:spcAft>
                          <a:spcPts val="0"/>
                        </a:spcAft>
                      </a:pPr>
                      <a:r>
                        <a:rPr lang="en-US" sz="1400" b="1" dirty="0">
                          <a:effectLst/>
                        </a:rPr>
                        <a:t>13</a:t>
                      </a:r>
                      <a:endParaRPr lang="en-IN" sz="1400" b="1" dirty="0">
                        <a:effectLst/>
                      </a:endParaRPr>
                    </a:p>
                    <a:p>
                      <a:pPr indent="180340" algn="ctr">
                        <a:lnSpc>
                          <a:spcPct val="115000"/>
                        </a:lnSpc>
                        <a:spcAft>
                          <a:spcPts val="0"/>
                        </a:spcAft>
                      </a:pPr>
                      <a:r>
                        <a:rPr lang="en-US" sz="1400" b="1" dirty="0">
                          <a:effectLst/>
                        </a:rPr>
                        <a:t>14</a:t>
                      </a:r>
                      <a:endParaRPr lang="en-IN" sz="1400" b="1" dirty="0">
                        <a:effectLst/>
                      </a:endParaRPr>
                    </a:p>
                    <a:p>
                      <a:pPr indent="180340" algn="ctr">
                        <a:lnSpc>
                          <a:spcPct val="115000"/>
                        </a:lnSpc>
                        <a:spcAft>
                          <a:spcPts val="0"/>
                        </a:spcAft>
                      </a:pPr>
                      <a:r>
                        <a:rPr lang="en-US" sz="1400" b="1" dirty="0">
                          <a:effectLst/>
                        </a:rPr>
                        <a:t>15</a:t>
                      </a:r>
                      <a:endParaRPr lang="en-IN" sz="1400" b="1" dirty="0">
                        <a:effectLst/>
                      </a:endParaRPr>
                    </a:p>
                    <a:p>
                      <a:pPr indent="180340" algn="ctr">
                        <a:lnSpc>
                          <a:spcPct val="115000"/>
                        </a:lnSpc>
                        <a:spcAft>
                          <a:spcPts val="0"/>
                        </a:spcAft>
                      </a:pPr>
                      <a:r>
                        <a:rPr lang="en-US" sz="1400" b="1" dirty="0">
                          <a:effectLst/>
                        </a:rPr>
                        <a:t>16</a:t>
                      </a:r>
                      <a:endParaRPr lang="en-IN" sz="1400" b="1" dirty="0">
                        <a:effectLst/>
                      </a:endParaRPr>
                    </a:p>
                    <a:p>
                      <a:pPr indent="180340" algn="ctr">
                        <a:lnSpc>
                          <a:spcPct val="115000"/>
                        </a:lnSpc>
                        <a:spcAft>
                          <a:spcPts val="0"/>
                        </a:spcAft>
                      </a:pPr>
                      <a:r>
                        <a:rPr lang="en-US" sz="1400" b="1" dirty="0">
                          <a:effectLst/>
                        </a:rPr>
                        <a:t>17</a:t>
                      </a:r>
                      <a:endParaRPr lang="en-IN" sz="1400" b="1" dirty="0">
                        <a:effectLst/>
                      </a:endParaRPr>
                    </a:p>
                    <a:p>
                      <a:pPr indent="180340" algn="ctr">
                        <a:lnSpc>
                          <a:spcPct val="115000"/>
                        </a:lnSpc>
                        <a:spcAft>
                          <a:spcPts val="0"/>
                        </a:spcAft>
                      </a:pPr>
                      <a:r>
                        <a:rPr lang="en-US" sz="1400" b="1" dirty="0">
                          <a:effectLst/>
                        </a:rPr>
                        <a:t>18</a:t>
                      </a:r>
                      <a:endParaRPr lang="en-IN" sz="1400" b="1" dirty="0">
                        <a:effectLst/>
                      </a:endParaRPr>
                    </a:p>
                    <a:p>
                      <a:pPr indent="180340" algn="ctr">
                        <a:lnSpc>
                          <a:spcPct val="115000"/>
                        </a:lnSpc>
                        <a:spcAft>
                          <a:spcPts val="0"/>
                        </a:spcAft>
                      </a:pPr>
                      <a:r>
                        <a:rPr lang="en-US" sz="1400" b="1" dirty="0">
                          <a:effectLst/>
                        </a:rPr>
                        <a:t>19</a:t>
                      </a:r>
                      <a:endParaRPr lang="en-IN" sz="1400" b="1" dirty="0">
                        <a:effectLst/>
                      </a:endParaRPr>
                    </a:p>
                    <a:p>
                      <a:pPr indent="180340" algn="ctr">
                        <a:lnSpc>
                          <a:spcPct val="115000"/>
                        </a:lnSpc>
                        <a:spcAft>
                          <a:spcPts val="0"/>
                        </a:spcAft>
                      </a:pPr>
                      <a:r>
                        <a:rPr lang="en-US" sz="1400" b="1" dirty="0">
                          <a:effectLst/>
                        </a:rPr>
                        <a:t>20</a:t>
                      </a:r>
                      <a:endParaRPr lang="en-IN" sz="1400" b="1" dirty="0">
                        <a:effectLst/>
                      </a:endParaRPr>
                    </a:p>
                    <a:p>
                      <a:pPr indent="180340" algn="ctr">
                        <a:lnSpc>
                          <a:spcPct val="115000"/>
                        </a:lnSpc>
                        <a:spcAft>
                          <a:spcPts val="0"/>
                        </a:spcAft>
                      </a:pPr>
                      <a:r>
                        <a:rPr lang="en-US" sz="1400" b="1" dirty="0">
                          <a:effectLst/>
                        </a:rPr>
                        <a:t>21</a:t>
                      </a:r>
                      <a:endParaRPr lang="en-IN" sz="1400" b="1" dirty="0">
                        <a:effectLst/>
                      </a:endParaRPr>
                    </a:p>
                    <a:p>
                      <a:pPr indent="180340" algn="ctr">
                        <a:lnSpc>
                          <a:spcPct val="115000"/>
                        </a:lnSpc>
                        <a:spcAft>
                          <a:spcPts val="0"/>
                        </a:spcAft>
                      </a:pPr>
                      <a:r>
                        <a:rPr lang="en-US" sz="1400" b="1" dirty="0">
                          <a:effectLst/>
                        </a:rPr>
                        <a:t>22</a:t>
                      </a:r>
                      <a:endParaRPr lang="en-IN" sz="1400" b="1" dirty="0">
                        <a:effectLst/>
                      </a:endParaRPr>
                    </a:p>
                    <a:p>
                      <a:pPr indent="180340" algn="ctr">
                        <a:lnSpc>
                          <a:spcPct val="115000"/>
                        </a:lnSpc>
                        <a:spcAft>
                          <a:spcPts val="0"/>
                        </a:spcAft>
                      </a:pPr>
                      <a:r>
                        <a:rPr lang="en-US" sz="1400" b="1" dirty="0">
                          <a:effectLst/>
                        </a:rPr>
                        <a:t>23</a:t>
                      </a:r>
                      <a:endParaRPr lang="en-IN" sz="1400" b="1" dirty="0">
                        <a:effectLst/>
                        <a:latin typeface="Times New Roman"/>
                        <a:ea typeface="Times"/>
                        <a:cs typeface="Times New Roman"/>
                      </a:endParaRPr>
                    </a:p>
                  </a:txBody>
                  <a:tcPr marL="35421" marR="35421" marT="0" marB="0"/>
                </a:tc>
                <a:tc>
                  <a:txBody>
                    <a:bodyPr/>
                    <a:lstStyle/>
                    <a:p>
                      <a:pPr marL="36195" indent="180340" algn="ctr">
                        <a:lnSpc>
                          <a:spcPct val="115000"/>
                        </a:lnSpc>
                        <a:spcAft>
                          <a:spcPts val="0"/>
                        </a:spcAft>
                      </a:pPr>
                      <a:r>
                        <a:rPr lang="en-US" sz="1400" b="1" dirty="0">
                          <a:effectLst/>
                        </a:rPr>
                        <a:t>2.59</a:t>
                      </a:r>
                      <a:endParaRPr lang="en-IN" sz="1400" b="1" dirty="0">
                        <a:effectLst/>
                      </a:endParaRPr>
                    </a:p>
                    <a:p>
                      <a:pPr marL="36195" indent="180340" algn="ctr">
                        <a:lnSpc>
                          <a:spcPct val="115000"/>
                        </a:lnSpc>
                        <a:spcAft>
                          <a:spcPts val="0"/>
                        </a:spcAft>
                      </a:pPr>
                      <a:r>
                        <a:rPr lang="en-US" sz="1400" b="1" dirty="0">
                          <a:effectLst/>
                        </a:rPr>
                        <a:t>2.53</a:t>
                      </a:r>
                      <a:endParaRPr lang="en-IN" sz="1400" b="1" dirty="0">
                        <a:effectLst/>
                      </a:endParaRPr>
                    </a:p>
                    <a:p>
                      <a:pPr marL="36195" indent="180340" algn="ctr">
                        <a:lnSpc>
                          <a:spcPct val="115000"/>
                        </a:lnSpc>
                        <a:spcAft>
                          <a:spcPts val="0"/>
                        </a:spcAft>
                      </a:pPr>
                      <a:r>
                        <a:rPr lang="en-US" sz="1400" b="1" dirty="0">
                          <a:effectLst/>
                        </a:rPr>
                        <a:t>2.62</a:t>
                      </a:r>
                      <a:endParaRPr lang="en-IN" sz="1400" b="1" dirty="0">
                        <a:effectLst/>
                      </a:endParaRPr>
                    </a:p>
                    <a:p>
                      <a:pPr marL="36195" indent="180340" algn="ctr">
                        <a:lnSpc>
                          <a:spcPct val="115000"/>
                        </a:lnSpc>
                        <a:spcAft>
                          <a:spcPts val="0"/>
                        </a:spcAft>
                      </a:pPr>
                      <a:r>
                        <a:rPr lang="en-US" sz="1400" b="1" dirty="0">
                          <a:effectLst/>
                        </a:rPr>
                        <a:t>2.53</a:t>
                      </a:r>
                      <a:endParaRPr lang="en-IN" sz="1400" b="1" dirty="0">
                        <a:effectLst/>
                      </a:endParaRPr>
                    </a:p>
                    <a:p>
                      <a:pPr marL="36195" indent="180340" algn="ctr">
                        <a:lnSpc>
                          <a:spcPct val="115000"/>
                        </a:lnSpc>
                        <a:spcAft>
                          <a:spcPts val="0"/>
                        </a:spcAft>
                      </a:pPr>
                      <a:r>
                        <a:rPr lang="en-US" sz="1400" b="1" dirty="0">
                          <a:effectLst/>
                        </a:rPr>
                        <a:t>2.64</a:t>
                      </a:r>
                      <a:endParaRPr lang="en-IN" sz="1400" b="1" dirty="0">
                        <a:effectLst/>
                      </a:endParaRPr>
                    </a:p>
                    <a:p>
                      <a:pPr marL="36195" indent="180340" algn="ctr">
                        <a:lnSpc>
                          <a:spcPct val="115000"/>
                        </a:lnSpc>
                        <a:spcAft>
                          <a:spcPts val="0"/>
                        </a:spcAft>
                      </a:pPr>
                      <a:r>
                        <a:rPr lang="en-US" sz="1400" b="1" dirty="0">
                          <a:effectLst/>
                        </a:rPr>
                        <a:t>2.62</a:t>
                      </a:r>
                      <a:endParaRPr lang="en-IN" sz="1400" b="1" dirty="0">
                        <a:effectLst/>
                      </a:endParaRPr>
                    </a:p>
                    <a:p>
                      <a:pPr marL="36195" indent="180340" algn="ctr">
                        <a:lnSpc>
                          <a:spcPct val="115000"/>
                        </a:lnSpc>
                        <a:spcAft>
                          <a:spcPts val="0"/>
                        </a:spcAft>
                      </a:pPr>
                      <a:r>
                        <a:rPr lang="en-US" sz="1400" b="1" dirty="0">
                          <a:effectLst/>
                        </a:rPr>
                        <a:t>2.72</a:t>
                      </a:r>
                      <a:endParaRPr lang="en-IN" sz="1400" b="1" dirty="0">
                        <a:effectLst/>
                      </a:endParaRPr>
                    </a:p>
                    <a:p>
                      <a:pPr marL="36195" indent="180340" algn="ctr">
                        <a:lnSpc>
                          <a:spcPct val="115000"/>
                        </a:lnSpc>
                        <a:spcAft>
                          <a:spcPts val="0"/>
                        </a:spcAft>
                      </a:pPr>
                      <a:r>
                        <a:rPr lang="en-US" sz="1400" b="1" dirty="0">
                          <a:effectLst/>
                        </a:rPr>
                        <a:t>2.79</a:t>
                      </a:r>
                      <a:endParaRPr lang="en-IN" sz="1400" b="1" dirty="0">
                        <a:effectLst/>
                      </a:endParaRPr>
                    </a:p>
                    <a:p>
                      <a:pPr marL="36195" indent="180340" algn="ctr">
                        <a:lnSpc>
                          <a:spcPct val="115000"/>
                        </a:lnSpc>
                        <a:spcAft>
                          <a:spcPts val="0"/>
                        </a:spcAft>
                      </a:pPr>
                      <a:r>
                        <a:rPr lang="en-US" sz="1400" b="1" dirty="0">
                          <a:effectLst/>
                        </a:rPr>
                        <a:t>2.50</a:t>
                      </a:r>
                      <a:endParaRPr lang="en-IN" sz="1400" b="1" dirty="0">
                        <a:effectLst/>
                      </a:endParaRPr>
                    </a:p>
                    <a:p>
                      <a:pPr marL="36195" indent="180340" algn="ctr">
                        <a:lnSpc>
                          <a:spcPct val="115000"/>
                        </a:lnSpc>
                        <a:spcAft>
                          <a:spcPts val="0"/>
                        </a:spcAft>
                      </a:pPr>
                      <a:r>
                        <a:rPr lang="en-US" sz="1400" b="1" dirty="0">
                          <a:effectLst/>
                        </a:rPr>
                        <a:t>2.54</a:t>
                      </a:r>
                      <a:endParaRPr lang="en-IN" sz="1400" b="1" dirty="0">
                        <a:effectLst/>
                      </a:endParaRPr>
                    </a:p>
                    <a:p>
                      <a:pPr marL="36195" indent="180340" algn="ctr">
                        <a:lnSpc>
                          <a:spcPct val="115000"/>
                        </a:lnSpc>
                        <a:spcAft>
                          <a:spcPts val="0"/>
                        </a:spcAft>
                      </a:pPr>
                      <a:r>
                        <a:rPr lang="en-US" sz="1400" b="1" dirty="0">
                          <a:effectLst/>
                        </a:rPr>
                        <a:t>2.50</a:t>
                      </a:r>
                      <a:endParaRPr lang="en-IN" sz="1400" b="1" dirty="0">
                        <a:effectLst/>
                      </a:endParaRPr>
                    </a:p>
                    <a:p>
                      <a:pPr marL="36195" indent="180340" algn="ctr">
                        <a:lnSpc>
                          <a:spcPct val="115000"/>
                        </a:lnSpc>
                        <a:spcAft>
                          <a:spcPts val="0"/>
                        </a:spcAft>
                      </a:pPr>
                      <a:r>
                        <a:rPr lang="en-US" sz="1400" b="1" dirty="0">
                          <a:effectLst/>
                        </a:rPr>
                        <a:t>2.51</a:t>
                      </a:r>
                      <a:endParaRPr lang="en-IN" sz="1400" b="1" dirty="0">
                        <a:effectLst/>
                      </a:endParaRPr>
                    </a:p>
                    <a:p>
                      <a:pPr marL="36195" indent="180340" algn="ctr">
                        <a:lnSpc>
                          <a:spcPct val="115000"/>
                        </a:lnSpc>
                        <a:spcAft>
                          <a:spcPts val="0"/>
                        </a:spcAft>
                      </a:pPr>
                      <a:r>
                        <a:rPr lang="en-US" sz="1400" b="1" dirty="0">
                          <a:effectLst/>
                        </a:rPr>
                        <a:t>2.70</a:t>
                      </a:r>
                      <a:endParaRPr lang="en-IN" sz="1400" b="1" dirty="0">
                        <a:effectLst/>
                      </a:endParaRPr>
                    </a:p>
                    <a:p>
                      <a:pPr marL="36195" indent="180340" algn="ctr">
                        <a:lnSpc>
                          <a:spcPct val="115000"/>
                        </a:lnSpc>
                        <a:spcAft>
                          <a:spcPts val="0"/>
                        </a:spcAft>
                      </a:pPr>
                      <a:r>
                        <a:rPr lang="en-US" sz="1400" b="1" dirty="0">
                          <a:effectLst/>
                        </a:rPr>
                        <a:t>2.50</a:t>
                      </a:r>
                      <a:endParaRPr lang="en-IN" sz="1400" b="1" dirty="0">
                        <a:effectLst/>
                      </a:endParaRPr>
                    </a:p>
                    <a:p>
                      <a:pPr marL="36195" indent="180340" algn="ctr">
                        <a:lnSpc>
                          <a:spcPct val="115000"/>
                        </a:lnSpc>
                        <a:spcAft>
                          <a:spcPts val="0"/>
                        </a:spcAft>
                      </a:pPr>
                      <a:r>
                        <a:rPr lang="en-US" sz="1400" b="1" dirty="0">
                          <a:effectLst/>
                        </a:rPr>
                        <a:t>2.58</a:t>
                      </a:r>
                      <a:endParaRPr lang="en-IN" sz="1400" b="1" dirty="0">
                        <a:effectLst/>
                      </a:endParaRPr>
                    </a:p>
                    <a:p>
                      <a:pPr marL="36195" indent="180340" algn="ctr">
                        <a:lnSpc>
                          <a:spcPct val="115000"/>
                        </a:lnSpc>
                        <a:spcAft>
                          <a:spcPts val="0"/>
                        </a:spcAft>
                      </a:pPr>
                      <a:r>
                        <a:rPr lang="en-US" sz="1400" b="1" dirty="0">
                          <a:effectLst/>
                        </a:rPr>
                        <a:t>2.60</a:t>
                      </a:r>
                      <a:endParaRPr lang="en-IN" sz="1400" b="1" dirty="0">
                        <a:effectLst/>
                      </a:endParaRPr>
                    </a:p>
                    <a:p>
                      <a:pPr marL="36195" indent="180340" algn="ctr">
                        <a:lnSpc>
                          <a:spcPct val="115000"/>
                        </a:lnSpc>
                        <a:spcAft>
                          <a:spcPts val="0"/>
                        </a:spcAft>
                      </a:pPr>
                      <a:r>
                        <a:rPr lang="en-US" sz="1400" b="1" dirty="0">
                          <a:effectLst/>
                        </a:rPr>
                        <a:t>2.32</a:t>
                      </a:r>
                      <a:endParaRPr lang="en-IN" sz="1400" b="1" dirty="0">
                        <a:effectLst/>
                      </a:endParaRPr>
                    </a:p>
                    <a:p>
                      <a:pPr marL="36195" indent="180340" algn="ctr">
                        <a:lnSpc>
                          <a:spcPct val="115000"/>
                        </a:lnSpc>
                        <a:spcAft>
                          <a:spcPts val="0"/>
                        </a:spcAft>
                      </a:pPr>
                      <a:r>
                        <a:rPr lang="en-US" sz="1400" b="1" dirty="0">
                          <a:effectLst/>
                        </a:rPr>
                        <a:t>2.49</a:t>
                      </a:r>
                      <a:endParaRPr lang="en-IN" sz="1400" b="1" dirty="0">
                        <a:effectLst/>
                      </a:endParaRPr>
                    </a:p>
                    <a:p>
                      <a:pPr marL="36195" indent="180340" algn="ctr">
                        <a:lnSpc>
                          <a:spcPct val="115000"/>
                        </a:lnSpc>
                        <a:spcAft>
                          <a:spcPts val="0"/>
                        </a:spcAft>
                      </a:pPr>
                      <a:r>
                        <a:rPr lang="en-US" sz="1400" b="1" dirty="0">
                          <a:effectLst/>
                        </a:rPr>
                        <a:t>2.61</a:t>
                      </a:r>
                      <a:endParaRPr lang="en-IN" sz="1400" b="1" dirty="0">
                        <a:effectLst/>
                      </a:endParaRPr>
                    </a:p>
                    <a:p>
                      <a:pPr marL="36195" indent="180340" algn="ctr">
                        <a:lnSpc>
                          <a:spcPct val="115000"/>
                        </a:lnSpc>
                        <a:spcAft>
                          <a:spcPts val="0"/>
                        </a:spcAft>
                      </a:pPr>
                      <a:r>
                        <a:rPr lang="en-US" sz="1400" b="1" dirty="0">
                          <a:effectLst/>
                        </a:rPr>
                        <a:t>2.58</a:t>
                      </a:r>
                      <a:endParaRPr lang="en-IN" sz="1400" b="1" dirty="0">
                        <a:effectLst/>
                      </a:endParaRPr>
                    </a:p>
                    <a:p>
                      <a:pPr marL="36195" indent="180340" algn="ctr">
                        <a:lnSpc>
                          <a:spcPct val="115000"/>
                        </a:lnSpc>
                        <a:spcAft>
                          <a:spcPts val="0"/>
                        </a:spcAft>
                      </a:pPr>
                      <a:r>
                        <a:rPr lang="en-US" sz="1400" b="1" dirty="0">
                          <a:effectLst/>
                        </a:rPr>
                        <a:t>2.64</a:t>
                      </a:r>
                      <a:endParaRPr lang="en-IN" sz="1400" b="1" dirty="0">
                        <a:effectLst/>
                      </a:endParaRPr>
                    </a:p>
                    <a:p>
                      <a:pPr marL="36195" indent="180340" algn="ctr">
                        <a:lnSpc>
                          <a:spcPct val="115000"/>
                        </a:lnSpc>
                        <a:spcAft>
                          <a:spcPts val="0"/>
                        </a:spcAft>
                      </a:pPr>
                      <a:r>
                        <a:rPr lang="en-US" sz="1400" b="1" dirty="0">
                          <a:effectLst/>
                        </a:rPr>
                        <a:t>2.55</a:t>
                      </a:r>
                      <a:endParaRPr lang="en-IN" sz="1400" b="1" dirty="0">
                        <a:effectLst/>
                      </a:endParaRPr>
                    </a:p>
                    <a:p>
                      <a:pPr marL="36195" indent="180340" algn="ctr">
                        <a:lnSpc>
                          <a:spcPct val="115000"/>
                        </a:lnSpc>
                        <a:spcAft>
                          <a:spcPts val="0"/>
                        </a:spcAft>
                      </a:pPr>
                      <a:r>
                        <a:rPr lang="en-US" sz="1400" b="1" dirty="0">
                          <a:effectLst/>
                        </a:rPr>
                        <a:t>2.49</a:t>
                      </a:r>
                      <a:endParaRPr lang="en-IN" sz="1400" b="1" dirty="0">
                        <a:effectLst/>
                        <a:latin typeface="Times New Roman"/>
                        <a:ea typeface="Times"/>
                        <a:cs typeface="Times New Roman"/>
                      </a:endParaRPr>
                    </a:p>
                  </a:txBody>
                  <a:tcPr marL="35421" marR="35421" marT="0" marB="0"/>
                </a:tc>
                <a:tc>
                  <a:txBody>
                    <a:bodyPr/>
                    <a:lstStyle/>
                    <a:p>
                      <a:pPr marL="36195" indent="180340" algn="ctr">
                        <a:lnSpc>
                          <a:spcPct val="115000"/>
                        </a:lnSpc>
                        <a:spcAft>
                          <a:spcPts val="0"/>
                        </a:spcAft>
                      </a:pPr>
                      <a:r>
                        <a:rPr lang="en-US" sz="1400" b="1" dirty="0">
                          <a:effectLst/>
                        </a:rPr>
                        <a:t>34.5</a:t>
                      </a:r>
                      <a:endParaRPr lang="en-IN" sz="1400" b="1" dirty="0">
                        <a:effectLst/>
                      </a:endParaRPr>
                    </a:p>
                    <a:p>
                      <a:pPr marL="36195" indent="180340" algn="ctr">
                        <a:lnSpc>
                          <a:spcPct val="115000"/>
                        </a:lnSpc>
                        <a:spcAft>
                          <a:spcPts val="0"/>
                        </a:spcAft>
                      </a:pPr>
                      <a:r>
                        <a:rPr lang="en-US" sz="1400" b="1" dirty="0">
                          <a:effectLst/>
                        </a:rPr>
                        <a:t>31.3</a:t>
                      </a:r>
                      <a:endParaRPr lang="en-IN" sz="1400" b="1" dirty="0">
                        <a:effectLst/>
                      </a:endParaRPr>
                    </a:p>
                    <a:p>
                      <a:pPr marL="36195" indent="180340" algn="ctr">
                        <a:lnSpc>
                          <a:spcPct val="115000"/>
                        </a:lnSpc>
                        <a:spcAft>
                          <a:spcPts val="0"/>
                        </a:spcAft>
                      </a:pPr>
                      <a:r>
                        <a:rPr lang="en-US" sz="1400" b="1" dirty="0">
                          <a:effectLst/>
                        </a:rPr>
                        <a:t>27.2</a:t>
                      </a:r>
                      <a:endParaRPr lang="en-IN" sz="1400" b="1" dirty="0">
                        <a:effectLst/>
                      </a:endParaRPr>
                    </a:p>
                    <a:p>
                      <a:pPr marL="36195" indent="180340" algn="ctr">
                        <a:lnSpc>
                          <a:spcPct val="115000"/>
                        </a:lnSpc>
                        <a:spcAft>
                          <a:spcPts val="0"/>
                        </a:spcAft>
                      </a:pPr>
                      <a:r>
                        <a:rPr lang="en-US" sz="1400" b="1" dirty="0">
                          <a:effectLst/>
                        </a:rPr>
                        <a:t>42.0</a:t>
                      </a:r>
                      <a:endParaRPr lang="en-IN" sz="1400" b="1" dirty="0">
                        <a:effectLst/>
                      </a:endParaRPr>
                    </a:p>
                    <a:p>
                      <a:pPr marL="36195" indent="180340" algn="ctr">
                        <a:lnSpc>
                          <a:spcPct val="115000"/>
                        </a:lnSpc>
                        <a:spcAft>
                          <a:spcPts val="0"/>
                        </a:spcAft>
                      </a:pPr>
                      <a:r>
                        <a:rPr lang="en-US" sz="1400" b="1" dirty="0">
                          <a:effectLst/>
                        </a:rPr>
                        <a:t>41.7</a:t>
                      </a:r>
                      <a:endParaRPr lang="en-IN" sz="1400" b="1" dirty="0">
                        <a:effectLst/>
                      </a:endParaRPr>
                    </a:p>
                    <a:p>
                      <a:pPr marL="36195" indent="180340" algn="ctr">
                        <a:lnSpc>
                          <a:spcPct val="115000"/>
                        </a:lnSpc>
                        <a:spcAft>
                          <a:spcPts val="0"/>
                        </a:spcAft>
                      </a:pPr>
                      <a:r>
                        <a:rPr lang="en-US" sz="1400" b="1" dirty="0">
                          <a:effectLst/>
                        </a:rPr>
                        <a:t>48.0</a:t>
                      </a:r>
                      <a:endParaRPr lang="en-IN" sz="1400" b="1" dirty="0">
                        <a:effectLst/>
                      </a:endParaRPr>
                    </a:p>
                    <a:p>
                      <a:pPr marL="36195" indent="180340" algn="ctr">
                        <a:lnSpc>
                          <a:spcPct val="115000"/>
                        </a:lnSpc>
                        <a:spcAft>
                          <a:spcPts val="0"/>
                        </a:spcAft>
                      </a:pPr>
                      <a:r>
                        <a:rPr lang="en-US" sz="1400" b="1" dirty="0">
                          <a:effectLst/>
                        </a:rPr>
                        <a:t>60.8</a:t>
                      </a:r>
                      <a:endParaRPr lang="en-IN" sz="1400" b="1" dirty="0">
                        <a:effectLst/>
                      </a:endParaRPr>
                    </a:p>
                    <a:p>
                      <a:pPr marL="36195" indent="180340" algn="ctr">
                        <a:lnSpc>
                          <a:spcPct val="115000"/>
                        </a:lnSpc>
                        <a:spcAft>
                          <a:spcPts val="0"/>
                        </a:spcAft>
                      </a:pPr>
                      <a:r>
                        <a:rPr lang="en-US" sz="1400" b="1" dirty="0">
                          <a:effectLst/>
                        </a:rPr>
                        <a:t>42.4</a:t>
                      </a:r>
                      <a:endParaRPr lang="en-IN" sz="1400" b="1" dirty="0">
                        <a:effectLst/>
                      </a:endParaRPr>
                    </a:p>
                    <a:p>
                      <a:pPr marL="36195" indent="180340" algn="ctr">
                        <a:lnSpc>
                          <a:spcPct val="115000"/>
                        </a:lnSpc>
                        <a:spcAft>
                          <a:spcPts val="0"/>
                        </a:spcAft>
                      </a:pPr>
                      <a:r>
                        <a:rPr lang="en-US" sz="1400" b="1" dirty="0">
                          <a:effectLst/>
                        </a:rPr>
                        <a:t>40.5</a:t>
                      </a:r>
                      <a:endParaRPr lang="en-IN" sz="1400" b="1" dirty="0">
                        <a:effectLst/>
                      </a:endParaRPr>
                    </a:p>
                    <a:p>
                      <a:pPr marL="36195" indent="180340" algn="ctr">
                        <a:lnSpc>
                          <a:spcPct val="115000"/>
                        </a:lnSpc>
                        <a:spcAft>
                          <a:spcPts val="0"/>
                        </a:spcAft>
                      </a:pPr>
                      <a:r>
                        <a:rPr lang="en-US" sz="1400" b="1" dirty="0">
                          <a:effectLst/>
                        </a:rPr>
                        <a:t>40.6</a:t>
                      </a:r>
                      <a:endParaRPr lang="en-IN" sz="1400" b="1" dirty="0">
                        <a:effectLst/>
                      </a:endParaRPr>
                    </a:p>
                    <a:p>
                      <a:pPr marL="36195" indent="180340" algn="ctr">
                        <a:lnSpc>
                          <a:spcPct val="115000"/>
                        </a:lnSpc>
                        <a:spcAft>
                          <a:spcPts val="0"/>
                        </a:spcAft>
                      </a:pPr>
                      <a:r>
                        <a:rPr lang="en-US" sz="1400" b="1" dirty="0">
                          <a:effectLst/>
                        </a:rPr>
                        <a:t>38.0</a:t>
                      </a:r>
                      <a:endParaRPr lang="en-IN" sz="1400" b="1" dirty="0">
                        <a:effectLst/>
                      </a:endParaRPr>
                    </a:p>
                    <a:p>
                      <a:pPr marL="36195" indent="180340" algn="ctr">
                        <a:lnSpc>
                          <a:spcPct val="115000"/>
                        </a:lnSpc>
                        <a:spcAft>
                          <a:spcPts val="0"/>
                        </a:spcAft>
                      </a:pPr>
                      <a:r>
                        <a:rPr lang="en-US" sz="1400" b="1" dirty="0">
                          <a:effectLst/>
                        </a:rPr>
                        <a:t>57.0</a:t>
                      </a:r>
                      <a:endParaRPr lang="en-IN" sz="1400" b="1" dirty="0">
                        <a:effectLst/>
                      </a:endParaRPr>
                    </a:p>
                    <a:p>
                      <a:pPr marL="36195" indent="180340" algn="ctr">
                        <a:lnSpc>
                          <a:spcPct val="115000"/>
                        </a:lnSpc>
                        <a:spcAft>
                          <a:spcPts val="0"/>
                        </a:spcAft>
                      </a:pPr>
                      <a:r>
                        <a:rPr lang="en-US" sz="1400" b="1" dirty="0">
                          <a:effectLst/>
                        </a:rPr>
                        <a:t>43.0</a:t>
                      </a:r>
                      <a:endParaRPr lang="en-IN" sz="1400" b="1" dirty="0">
                        <a:effectLst/>
                      </a:endParaRPr>
                    </a:p>
                    <a:p>
                      <a:pPr marL="36195" indent="180340" algn="ctr">
                        <a:lnSpc>
                          <a:spcPct val="115000"/>
                        </a:lnSpc>
                        <a:spcAft>
                          <a:spcPts val="0"/>
                        </a:spcAft>
                      </a:pPr>
                      <a:r>
                        <a:rPr lang="en-US" sz="1400" b="1" dirty="0">
                          <a:effectLst/>
                        </a:rPr>
                        <a:t>39.4</a:t>
                      </a:r>
                      <a:endParaRPr lang="en-IN" sz="1400" b="1" dirty="0">
                        <a:effectLst/>
                      </a:endParaRPr>
                    </a:p>
                    <a:p>
                      <a:pPr marL="36195" indent="180340" algn="ctr">
                        <a:lnSpc>
                          <a:spcPct val="115000"/>
                        </a:lnSpc>
                        <a:spcAft>
                          <a:spcPts val="0"/>
                        </a:spcAft>
                      </a:pPr>
                      <a:r>
                        <a:rPr lang="en-US" sz="1400" b="1" dirty="0">
                          <a:effectLst/>
                        </a:rPr>
                        <a:t>36.8</a:t>
                      </a:r>
                      <a:endParaRPr lang="en-IN" sz="1400" b="1" dirty="0">
                        <a:effectLst/>
                      </a:endParaRPr>
                    </a:p>
                    <a:p>
                      <a:pPr marL="36195" indent="180340" algn="ctr">
                        <a:lnSpc>
                          <a:spcPct val="115000"/>
                        </a:lnSpc>
                        <a:spcAft>
                          <a:spcPts val="0"/>
                        </a:spcAft>
                      </a:pPr>
                      <a:r>
                        <a:rPr lang="en-US" sz="1400" b="1" dirty="0">
                          <a:effectLst/>
                        </a:rPr>
                        <a:t>47.0</a:t>
                      </a:r>
                      <a:endParaRPr lang="en-IN" sz="1400" b="1" dirty="0">
                        <a:effectLst/>
                      </a:endParaRPr>
                    </a:p>
                    <a:p>
                      <a:pPr marL="36195" indent="180340" algn="ctr">
                        <a:lnSpc>
                          <a:spcPct val="115000"/>
                        </a:lnSpc>
                        <a:spcAft>
                          <a:spcPts val="0"/>
                        </a:spcAft>
                      </a:pPr>
                      <a:r>
                        <a:rPr lang="en-US" sz="1400" b="1" dirty="0">
                          <a:effectLst/>
                        </a:rPr>
                        <a:t>37.4</a:t>
                      </a:r>
                      <a:endParaRPr lang="en-IN" sz="1400" b="1" dirty="0">
                        <a:effectLst/>
                      </a:endParaRPr>
                    </a:p>
                    <a:p>
                      <a:pPr marL="36195" indent="180340" algn="ctr">
                        <a:lnSpc>
                          <a:spcPct val="115000"/>
                        </a:lnSpc>
                        <a:spcAft>
                          <a:spcPts val="0"/>
                        </a:spcAft>
                      </a:pPr>
                      <a:r>
                        <a:rPr lang="en-US" sz="1400" b="1" dirty="0">
                          <a:effectLst/>
                        </a:rPr>
                        <a:t>60.6</a:t>
                      </a:r>
                      <a:endParaRPr lang="en-IN" sz="1400" b="1" dirty="0">
                        <a:effectLst/>
                      </a:endParaRPr>
                    </a:p>
                    <a:p>
                      <a:pPr marL="36195" indent="180340" algn="ctr">
                        <a:lnSpc>
                          <a:spcPct val="115000"/>
                        </a:lnSpc>
                        <a:spcAft>
                          <a:spcPts val="0"/>
                        </a:spcAft>
                      </a:pPr>
                      <a:r>
                        <a:rPr lang="en-US" sz="1400" b="1" dirty="0">
                          <a:effectLst/>
                        </a:rPr>
                        <a:t>44.0</a:t>
                      </a:r>
                      <a:endParaRPr lang="en-IN" sz="1400" b="1" dirty="0">
                        <a:effectLst/>
                      </a:endParaRPr>
                    </a:p>
                    <a:p>
                      <a:pPr marL="36195" indent="180340" algn="ctr">
                        <a:lnSpc>
                          <a:spcPct val="115000"/>
                        </a:lnSpc>
                        <a:spcAft>
                          <a:spcPts val="0"/>
                        </a:spcAft>
                      </a:pPr>
                      <a:r>
                        <a:rPr lang="en-US" sz="1400" b="1" dirty="0">
                          <a:effectLst/>
                        </a:rPr>
                        <a:t>62.0</a:t>
                      </a:r>
                      <a:endParaRPr lang="en-IN" sz="1400" b="1" dirty="0">
                        <a:effectLst/>
                      </a:endParaRPr>
                    </a:p>
                    <a:p>
                      <a:pPr marL="36195" indent="180340" algn="ctr">
                        <a:lnSpc>
                          <a:spcPct val="115000"/>
                        </a:lnSpc>
                        <a:spcAft>
                          <a:spcPts val="0"/>
                        </a:spcAft>
                      </a:pPr>
                      <a:r>
                        <a:rPr lang="en-US" sz="1400" b="1" dirty="0">
                          <a:effectLst/>
                        </a:rPr>
                        <a:t>46.5</a:t>
                      </a:r>
                      <a:endParaRPr lang="en-IN" sz="1400" b="1" dirty="0">
                        <a:effectLst/>
                      </a:endParaRPr>
                    </a:p>
                    <a:p>
                      <a:pPr marL="36195" indent="180340" algn="ctr">
                        <a:lnSpc>
                          <a:spcPct val="115000"/>
                        </a:lnSpc>
                        <a:spcAft>
                          <a:spcPts val="0"/>
                        </a:spcAft>
                      </a:pPr>
                      <a:r>
                        <a:rPr lang="en-US" sz="1400" b="1" dirty="0">
                          <a:effectLst/>
                        </a:rPr>
                        <a:t>33.0</a:t>
                      </a:r>
                      <a:endParaRPr lang="en-IN" sz="1400" b="1" dirty="0">
                        <a:effectLst/>
                      </a:endParaRPr>
                    </a:p>
                    <a:p>
                      <a:pPr marL="36195" indent="180340" algn="ctr">
                        <a:lnSpc>
                          <a:spcPct val="115000"/>
                        </a:lnSpc>
                        <a:spcAft>
                          <a:spcPts val="0"/>
                        </a:spcAft>
                      </a:pPr>
                      <a:r>
                        <a:rPr lang="en-US" sz="1400" b="1" dirty="0">
                          <a:effectLst/>
                        </a:rPr>
                        <a:t>44.0</a:t>
                      </a:r>
                      <a:endParaRPr lang="en-IN" sz="1400" b="1" dirty="0">
                        <a:effectLst/>
                        <a:latin typeface="Times New Roman"/>
                        <a:ea typeface="Times"/>
                        <a:cs typeface="Times New Roman"/>
                      </a:endParaRPr>
                    </a:p>
                  </a:txBody>
                  <a:tcPr marL="35421" marR="35421" marT="0" marB="0"/>
                </a:tc>
                <a:tc>
                  <a:txBody>
                    <a:bodyPr/>
                    <a:lstStyle/>
                    <a:p>
                      <a:pPr marL="36195" indent="180340" algn="ctr">
                        <a:lnSpc>
                          <a:spcPct val="115000"/>
                        </a:lnSpc>
                        <a:spcAft>
                          <a:spcPts val="0"/>
                        </a:spcAft>
                      </a:pPr>
                      <a:r>
                        <a:rPr lang="en-US" sz="1400" b="1" dirty="0">
                          <a:effectLst/>
                        </a:rPr>
                        <a:t>21.2</a:t>
                      </a:r>
                      <a:endParaRPr lang="en-IN" sz="1400" b="1" dirty="0">
                        <a:effectLst/>
                      </a:endParaRPr>
                    </a:p>
                    <a:p>
                      <a:pPr marL="36195" indent="180340" algn="ctr">
                        <a:lnSpc>
                          <a:spcPct val="115000"/>
                        </a:lnSpc>
                        <a:spcAft>
                          <a:spcPts val="0"/>
                        </a:spcAft>
                      </a:pPr>
                      <a:r>
                        <a:rPr lang="en-US" sz="1400" b="1" dirty="0">
                          <a:effectLst/>
                        </a:rPr>
                        <a:t>19.9</a:t>
                      </a:r>
                      <a:endParaRPr lang="en-IN" sz="1400" b="1" dirty="0">
                        <a:effectLst/>
                      </a:endParaRPr>
                    </a:p>
                    <a:p>
                      <a:pPr marL="36195" indent="180340" algn="ctr">
                        <a:lnSpc>
                          <a:spcPct val="115000"/>
                        </a:lnSpc>
                        <a:spcAft>
                          <a:spcPts val="0"/>
                        </a:spcAft>
                      </a:pPr>
                      <a:r>
                        <a:rPr lang="en-US" sz="1400" b="1" dirty="0">
                          <a:effectLst/>
                        </a:rPr>
                        <a:t>17.8</a:t>
                      </a:r>
                      <a:endParaRPr lang="en-IN" sz="1400" b="1" dirty="0">
                        <a:effectLst/>
                      </a:endParaRPr>
                    </a:p>
                    <a:p>
                      <a:pPr marL="36195" indent="180340" algn="ctr">
                        <a:lnSpc>
                          <a:spcPct val="115000"/>
                        </a:lnSpc>
                        <a:spcAft>
                          <a:spcPts val="0"/>
                        </a:spcAft>
                      </a:pPr>
                      <a:r>
                        <a:rPr lang="en-US" sz="1400" b="1" dirty="0">
                          <a:effectLst/>
                        </a:rPr>
                        <a:t>24.2</a:t>
                      </a:r>
                      <a:endParaRPr lang="en-IN" sz="1400" b="1" dirty="0">
                        <a:effectLst/>
                      </a:endParaRPr>
                    </a:p>
                    <a:p>
                      <a:pPr marL="36195" indent="180340" algn="ctr">
                        <a:lnSpc>
                          <a:spcPct val="115000"/>
                        </a:lnSpc>
                        <a:spcAft>
                          <a:spcPts val="0"/>
                        </a:spcAft>
                      </a:pPr>
                      <a:r>
                        <a:rPr lang="en-US" sz="1400" b="1" dirty="0">
                          <a:effectLst/>
                        </a:rPr>
                        <a:t>23.4</a:t>
                      </a:r>
                      <a:endParaRPr lang="en-IN" sz="1400" b="1" dirty="0">
                        <a:effectLst/>
                      </a:endParaRPr>
                    </a:p>
                    <a:p>
                      <a:pPr marL="36195" indent="180340" algn="ctr">
                        <a:lnSpc>
                          <a:spcPct val="115000"/>
                        </a:lnSpc>
                        <a:spcAft>
                          <a:spcPts val="0"/>
                        </a:spcAft>
                      </a:pPr>
                      <a:r>
                        <a:rPr lang="en-US" sz="1400" b="1" dirty="0">
                          <a:effectLst/>
                        </a:rPr>
                        <a:t>30.5</a:t>
                      </a:r>
                      <a:endParaRPr lang="en-IN" sz="1400" b="1" dirty="0">
                        <a:effectLst/>
                      </a:endParaRPr>
                    </a:p>
                    <a:p>
                      <a:pPr marL="36195" indent="180340" algn="ctr">
                        <a:lnSpc>
                          <a:spcPct val="115000"/>
                        </a:lnSpc>
                        <a:spcAft>
                          <a:spcPts val="0"/>
                        </a:spcAft>
                      </a:pPr>
                      <a:r>
                        <a:rPr lang="en-US" sz="1400" b="1" dirty="0">
                          <a:effectLst/>
                        </a:rPr>
                        <a:t>31.6</a:t>
                      </a:r>
                      <a:endParaRPr lang="en-IN" sz="1400" b="1" dirty="0">
                        <a:effectLst/>
                      </a:endParaRPr>
                    </a:p>
                    <a:p>
                      <a:pPr marL="36195" indent="180340" algn="ctr">
                        <a:lnSpc>
                          <a:spcPct val="115000"/>
                        </a:lnSpc>
                        <a:spcAft>
                          <a:spcPts val="0"/>
                        </a:spcAft>
                      </a:pPr>
                      <a:r>
                        <a:rPr lang="en-US" sz="1400" b="1" dirty="0">
                          <a:effectLst/>
                        </a:rPr>
                        <a:t>31.1</a:t>
                      </a:r>
                      <a:endParaRPr lang="en-IN" sz="1400" b="1" dirty="0">
                        <a:effectLst/>
                      </a:endParaRPr>
                    </a:p>
                    <a:p>
                      <a:pPr marL="36195" indent="180340" algn="ctr">
                        <a:lnSpc>
                          <a:spcPct val="115000"/>
                        </a:lnSpc>
                        <a:spcAft>
                          <a:spcPts val="0"/>
                        </a:spcAft>
                      </a:pPr>
                      <a:r>
                        <a:rPr lang="en-US" sz="1400" b="1" dirty="0">
                          <a:effectLst/>
                        </a:rPr>
                        <a:t>26.1</a:t>
                      </a:r>
                      <a:endParaRPr lang="en-IN" sz="1400" b="1" dirty="0">
                        <a:effectLst/>
                      </a:endParaRPr>
                    </a:p>
                    <a:p>
                      <a:pPr marL="36195" indent="180340" algn="ctr">
                        <a:lnSpc>
                          <a:spcPct val="115000"/>
                        </a:lnSpc>
                        <a:spcAft>
                          <a:spcPts val="0"/>
                        </a:spcAft>
                      </a:pPr>
                      <a:r>
                        <a:rPr lang="en-US" sz="1400" b="1" dirty="0">
                          <a:effectLst/>
                        </a:rPr>
                        <a:t>23.5</a:t>
                      </a:r>
                      <a:endParaRPr lang="en-IN" sz="1400" b="1" dirty="0">
                        <a:effectLst/>
                      </a:endParaRPr>
                    </a:p>
                    <a:p>
                      <a:pPr marL="36195" indent="180340" algn="ctr">
                        <a:lnSpc>
                          <a:spcPct val="115000"/>
                        </a:lnSpc>
                        <a:spcAft>
                          <a:spcPts val="0"/>
                        </a:spcAft>
                      </a:pPr>
                      <a:r>
                        <a:rPr lang="en-US" sz="1400" b="1" dirty="0">
                          <a:effectLst/>
                        </a:rPr>
                        <a:t>23.6</a:t>
                      </a:r>
                      <a:endParaRPr lang="en-IN" sz="1400" b="1" dirty="0">
                        <a:effectLst/>
                      </a:endParaRPr>
                    </a:p>
                    <a:p>
                      <a:pPr marL="36195" indent="180340" algn="ctr">
                        <a:lnSpc>
                          <a:spcPct val="115000"/>
                        </a:lnSpc>
                        <a:spcAft>
                          <a:spcPts val="0"/>
                        </a:spcAft>
                      </a:pPr>
                      <a:r>
                        <a:rPr lang="en-US" sz="1400" b="1" dirty="0">
                          <a:effectLst/>
                        </a:rPr>
                        <a:t>26.6</a:t>
                      </a:r>
                      <a:endParaRPr lang="en-IN" sz="1400" b="1" dirty="0">
                        <a:effectLst/>
                      </a:endParaRPr>
                    </a:p>
                    <a:p>
                      <a:pPr marL="36195" indent="180340" algn="ctr">
                        <a:lnSpc>
                          <a:spcPct val="115000"/>
                        </a:lnSpc>
                        <a:spcAft>
                          <a:spcPts val="0"/>
                        </a:spcAft>
                      </a:pPr>
                      <a:r>
                        <a:rPr lang="en-US" sz="1400" b="1" dirty="0">
                          <a:effectLst/>
                        </a:rPr>
                        <a:t>27.9</a:t>
                      </a:r>
                      <a:endParaRPr lang="en-IN" sz="1400" b="1" dirty="0">
                        <a:effectLst/>
                      </a:endParaRPr>
                    </a:p>
                    <a:p>
                      <a:pPr marL="36195" indent="180340" algn="ctr">
                        <a:lnSpc>
                          <a:spcPct val="115000"/>
                        </a:lnSpc>
                        <a:spcAft>
                          <a:spcPts val="0"/>
                        </a:spcAft>
                      </a:pPr>
                      <a:r>
                        <a:rPr lang="en-US" sz="1400" b="1" dirty="0">
                          <a:effectLst/>
                        </a:rPr>
                        <a:t>24.0</a:t>
                      </a:r>
                      <a:endParaRPr lang="en-IN" sz="1400" b="1" dirty="0">
                        <a:effectLst/>
                      </a:endParaRPr>
                    </a:p>
                    <a:p>
                      <a:pPr marL="36195" indent="180340" algn="ctr">
                        <a:lnSpc>
                          <a:spcPct val="115000"/>
                        </a:lnSpc>
                        <a:spcAft>
                          <a:spcPts val="0"/>
                        </a:spcAft>
                      </a:pPr>
                      <a:r>
                        <a:rPr lang="en-US" sz="1400" b="1" dirty="0">
                          <a:effectLst/>
                        </a:rPr>
                        <a:t>20.4</a:t>
                      </a:r>
                      <a:endParaRPr lang="en-IN" sz="1400" b="1" dirty="0">
                        <a:effectLst/>
                      </a:endParaRPr>
                    </a:p>
                    <a:p>
                      <a:pPr marL="36195" indent="180340" algn="ctr">
                        <a:lnSpc>
                          <a:spcPct val="115000"/>
                        </a:lnSpc>
                        <a:spcAft>
                          <a:spcPts val="0"/>
                        </a:spcAft>
                      </a:pPr>
                      <a:r>
                        <a:rPr lang="en-US" sz="1400" b="1" dirty="0">
                          <a:effectLst/>
                        </a:rPr>
                        <a:t>34.0</a:t>
                      </a:r>
                      <a:endParaRPr lang="en-IN" sz="1400" b="1" dirty="0">
                        <a:effectLst/>
                      </a:endParaRPr>
                    </a:p>
                    <a:p>
                      <a:pPr marL="36195" indent="180340" algn="ctr">
                        <a:lnSpc>
                          <a:spcPct val="115000"/>
                        </a:lnSpc>
                        <a:spcAft>
                          <a:spcPts val="0"/>
                        </a:spcAft>
                      </a:pPr>
                      <a:r>
                        <a:rPr lang="en-US" sz="1400" b="1" dirty="0">
                          <a:effectLst/>
                        </a:rPr>
                        <a:t>32.9</a:t>
                      </a:r>
                      <a:endParaRPr lang="en-IN" sz="1400" b="1" dirty="0">
                        <a:effectLst/>
                      </a:endParaRPr>
                    </a:p>
                    <a:p>
                      <a:pPr marL="36195" indent="180340" algn="ctr">
                        <a:lnSpc>
                          <a:spcPct val="115000"/>
                        </a:lnSpc>
                        <a:spcAft>
                          <a:spcPts val="0"/>
                        </a:spcAft>
                      </a:pPr>
                      <a:r>
                        <a:rPr lang="en-US" sz="1400" b="1" dirty="0">
                          <a:effectLst/>
                        </a:rPr>
                        <a:t>37.3</a:t>
                      </a:r>
                      <a:endParaRPr lang="en-IN" sz="1400" b="1" dirty="0">
                        <a:effectLst/>
                      </a:endParaRPr>
                    </a:p>
                    <a:p>
                      <a:pPr marL="36195" indent="180340" algn="ctr">
                        <a:lnSpc>
                          <a:spcPct val="115000"/>
                        </a:lnSpc>
                        <a:spcAft>
                          <a:spcPts val="0"/>
                        </a:spcAft>
                      </a:pPr>
                      <a:r>
                        <a:rPr lang="en-US" sz="1400" b="1" dirty="0">
                          <a:effectLst/>
                        </a:rPr>
                        <a:t>41.0</a:t>
                      </a:r>
                      <a:endParaRPr lang="en-IN" sz="1400" b="1" dirty="0">
                        <a:effectLst/>
                      </a:endParaRPr>
                    </a:p>
                    <a:p>
                      <a:pPr marL="36195" indent="180340" algn="ctr">
                        <a:lnSpc>
                          <a:spcPct val="115000"/>
                        </a:lnSpc>
                        <a:spcAft>
                          <a:spcPts val="0"/>
                        </a:spcAft>
                      </a:pPr>
                      <a:r>
                        <a:rPr lang="en-US" sz="1400" b="1" dirty="0">
                          <a:effectLst/>
                        </a:rPr>
                        <a:t>30.4</a:t>
                      </a:r>
                      <a:endParaRPr lang="en-IN" sz="1400" b="1" dirty="0">
                        <a:effectLst/>
                      </a:endParaRPr>
                    </a:p>
                    <a:p>
                      <a:pPr marL="36195" indent="180340" algn="ctr">
                        <a:lnSpc>
                          <a:spcPct val="115000"/>
                        </a:lnSpc>
                        <a:spcAft>
                          <a:spcPts val="0"/>
                        </a:spcAft>
                      </a:pPr>
                      <a:r>
                        <a:rPr lang="en-US" sz="1400" b="1" dirty="0">
                          <a:effectLst/>
                        </a:rPr>
                        <a:t>37.6</a:t>
                      </a:r>
                      <a:endParaRPr lang="en-IN" sz="1400" b="1" dirty="0">
                        <a:effectLst/>
                      </a:endParaRPr>
                    </a:p>
                    <a:p>
                      <a:pPr marL="36195" indent="180340" algn="ctr">
                        <a:lnSpc>
                          <a:spcPct val="115000"/>
                        </a:lnSpc>
                        <a:spcAft>
                          <a:spcPts val="0"/>
                        </a:spcAft>
                      </a:pPr>
                      <a:r>
                        <a:rPr lang="en-US" sz="1400" b="1" dirty="0">
                          <a:effectLst/>
                        </a:rPr>
                        <a:t>22.4</a:t>
                      </a:r>
                      <a:endParaRPr lang="en-IN" sz="1400" b="1" dirty="0">
                        <a:effectLst/>
                      </a:endParaRPr>
                    </a:p>
                    <a:p>
                      <a:pPr marL="36195" indent="180340" algn="ctr">
                        <a:lnSpc>
                          <a:spcPct val="115000"/>
                        </a:lnSpc>
                        <a:spcAft>
                          <a:spcPts val="0"/>
                        </a:spcAft>
                      </a:pPr>
                      <a:r>
                        <a:rPr lang="en-US" sz="1400" b="1" dirty="0">
                          <a:effectLst/>
                        </a:rPr>
                        <a:t>33.3</a:t>
                      </a:r>
                      <a:endParaRPr lang="en-IN" sz="1400" b="1" dirty="0">
                        <a:effectLst/>
                        <a:latin typeface="Times New Roman"/>
                        <a:ea typeface="Times"/>
                        <a:cs typeface="Times New Roman"/>
                      </a:endParaRPr>
                    </a:p>
                  </a:txBody>
                  <a:tcPr marL="35421" marR="35421" marT="0" marB="0"/>
                </a:tc>
                <a:tc>
                  <a:txBody>
                    <a:bodyPr/>
                    <a:lstStyle/>
                    <a:p>
                      <a:pPr marL="36195" indent="180340" algn="ctr">
                        <a:lnSpc>
                          <a:spcPct val="115000"/>
                        </a:lnSpc>
                        <a:spcAft>
                          <a:spcPts val="0"/>
                        </a:spcAft>
                      </a:pPr>
                      <a:r>
                        <a:rPr lang="en-US" sz="1400" b="1" dirty="0">
                          <a:effectLst/>
                        </a:rPr>
                        <a:t>13.3</a:t>
                      </a:r>
                      <a:endParaRPr lang="en-IN" sz="1400" b="1" dirty="0">
                        <a:effectLst/>
                      </a:endParaRPr>
                    </a:p>
                    <a:p>
                      <a:pPr marL="36195" indent="180340" algn="ctr">
                        <a:lnSpc>
                          <a:spcPct val="115000"/>
                        </a:lnSpc>
                        <a:spcAft>
                          <a:spcPts val="0"/>
                        </a:spcAft>
                      </a:pPr>
                      <a:r>
                        <a:rPr lang="en-US" sz="1400" b="1" dirty="0">
                          <a:effectLst/>
                        </a:rPr>
                        <a:t>11.4</a:t>
                      </a:r>
                      <a:endParaRPr lang="en-IN" sz="1400" b="1" dirty="0">
                        <a:effectLst/>
                      </a:endParaRPr>
                    </a:p>
                    <a:p>
                      <a:pPr marL="36195" indent="180340" algn="ctr">
                        <a:lnSpc>
                          <a:spcPct val="115000"/>
                        </a:lnSpc>
                        <a:spcAft>
                          <a:spcPts val="0"/>
                        </a:spcAft>
                      </a:pPr>
                      <a:r>
                        <a:rPr lang="en-US" sz="1400" b="1" dirty="0">
                          <a:effectLst/>
                        </a:rPr>
                        <a:t>9.4</a:t>
                      </a:r>
                      <a:endParaRPr lang="en-IN" sz="1400" b="1" dirty="0">
                        <a:effectLst/>
                      </a:endParaRPr>
                    </a:p>
                    <a:p>
                      <a:pPr marL="36195" indent="180340" algn="ctr">
                        <a:lnSpc>
                          <a:spcPct val="115000"/>
                        </a:lnSpc>
                        <a:spcAft>
                          <a:spcPts val="0"/>
                        </a:spcAft>
                      </a:pPr>
                      <a:r>
                        <a:rPr lang="en-US" sz="1400" b="1" dirty="0">
                          <a:effectLst/>
                        </a:rPr>
                        <a:t>17.8</a:t>
                      </a:r>
                      <a:endParaRPr lang="en-IN" sz="1400" b="1" dirty="0">
                        <a:effectLst/>
                      </a:endParaRPr>
                    </a:p>
                    <a:p>
                      <a:pPr marL="36195" indent="180340" algn="ctr">
                        <a:lnSpc>
                          <a:spcPct val="115000"/>
                        </a:lnSpc>
                        <a:spcAft>
                          <a:spcPts val="0"/>
                        </a:spcAft>
                      </a:pPr>
                      <a:r>
                        <a:rPr lang="en-US" sz="1400" b="1" dirty="0">
                          <a:effectLst/>
                        </a:rPr>
                        <a:t>18.3</a:t>
                      </a:r>
                      <a:endParaRPr lang="en-IN" sz="1400" b="1" dirty="0">
                        <a:effectLst/>
                      </a:endParaRPr>
                    </a:p>
                    <a:p>
                      <a:pPr marL="36195" indent="180340" algn="ctr">
                        <a:lnSpc>
                          <a:spcPct val="115000"/>
                        </a:lnSpc>
                        <a:spcAft>
                          <a:spcPts val="0"/>
                        </a:spcAft>
                      </a:pPr>
                      <a:r>
                        <a:rPr lang="en-US" sz="1400" b="1" dirty="0">
                          <a:effectLst/>
                        </a:rPr>
                        <a:t>17.5</a:t>
                      </a:r>
                      <a:endParaRPr lang="en-IN" sz="1400" b="1" dirty="0">
                        <a:effectLst/>
                      </a:endParaRPr>
                    </a:p>
                    <a:p>
                      <a:pPr marL="36195" indent="180340" algn="ctr">
                        <a:lnSpc>
                          <a:spcPct val="115000"/>
                        </a:lnSpc>
                        <a:spcAft>
                          <a:spcPts val="0"/>
                        </a:spcAft>
                      </a:pPr>
                      <a:r>
                        <a:rPr lang="en-US" sz="1400" b="1" dirty="0">
                          <a:effectLst/>
                        </a:rPr>
                        <a:t>29.2</a:t>
                      </a:r>
                      <a:endParaRPr lang="en-IN" sz="1400" b="1" dirty="0">
                        <a:effectLst/>
                      </a:endParaRPr>
                    </a:p>
                    <a:p>
                      <a:pPr marL="36195" indent="180340" algn="ctr">
                        <a:lnSpc>
                          <a:spcPct val="115000"/>
                        </a:lnSpc>
                        <a:spcAft>
                          <a:spcPts val="0"/>
                        </a:spcAft>
                      </a:pPr>
                      <a:r>
                        <a:rPr lang="en-US" sz="1400" b="1" dirty="0">
                          <a:effectLst/>
                        </a:rPr>
                        <a:t>11.3</a:t>
                      </a:r>
                      <a:endParaRPr lang="en-IN" sz="1400" b="1" dirty="0">
                        <a:effectLst/>
                      </a:endParaRPr>
                    </a:p>
                    <a:p>
                      <a:pPr marL="36195" indent="180340" algn="ctr">
                        <a:lnSpc>
                          <a:spcPct val="115000"/>
                        </a:lnSpc>
                        <a:spcAft>
                          <a:spcPts val="0"/>
                        </a:spcAft>
                      </a:pPr>
                      <a:r>
                        <a:rPr lang="en-US" sz="1400" b="1" dirty="0">
                          <a:effectLst/>
                        </a:rPr>
                        <a:t>14.4</a:t>
                      </a:r>
                      <a:endParaRPr lang="en-IN" sz="1400" b="1" dirty="0">
                        <a:effectLst/>
                      </a:endParaRPr>
                    </a:p>
                    <a:p>
                      <a:pPr marL="36195" indent="180340" algn="ctr">
                        <a:lnSpc>
                          <a:spcPct val="115000"/>
                        </a:lnSpc>
                        <a:spcAft>
                          <a:spcPts val="0"/>
                        </a:spcAft>
                      </a:pPr>
                      <a:r>
                        <a:rPr lang="en-US" sz="1400" b="1" dirty="0">
                          <a:effectLst/>
                        </a:rPr>
                        <a:t>17.1</a:t>
                      </a:r>
                      <a:endParaRPr lang="en-IN" sz="1400" b="1" dirty="0">
                        <a:effectLst/>
                      </a:endParaRPr>
                    </a:p>
                    <a:p>
                      <a:pPr marL="36195" indent="180340" algn="ctr">
                        <a:lnSpc>
                          <a:spcPct val="115000"/>
                        </a:lnSpc>
                        <a:spcAft>
                          <a:spcPts val="0"/>
                        </a:spcAft>
                      </a:pPr>
                      <a:r>
                        <a:rPr lang="en-US" sz="1400" b="1" dirty="0">
                          <a:effectLst/>
                        </a:rPr>
                        <a:t>14.4</a:t>
                      </a:r>
                      <a:endParaRPr lang="en-IN" sz="1400" b="1" dirty="0">
                        <a:effectLst/>
                      </a:endParaRPr>
                    </a:p>
                    <a:p>
                      <a:pPr marL="36195" indent="180340" algn="ctr">
                        <a:lnSpc>
                          <a:spcPct val="115000"/>
                        </a:lnSpc>
                        <a:spcAft>
                          <a:spcPts val="0"/>
                        </a:spcAft>
                      </a:pPr>
                      <a:r>
                        <a:rPr lang="en-US" sz="1400" b="1" dirty="0">
                          <a:effectLst/>
                        </a:rPr>
                        <a:t>30.4</a:t>
                      </a:r>
                      <a:endParaRPr lang="en-IN" sz="1400" b="1" dirty="0">
                        <a:effectLst/>
                      </a:endParaRPr>
                    </a:p>
                    <a:p>
                      <a:pPr marL="36195" indent="180340" algn="ctr">
                        <a:lnSpc>
                          <a:spcPct val="115000"/>
                        </a:lnSpc>
                        <a:spcAft>
                          <a:spcPts val="0"/>
                        </a:spcAft>
                      </a:pPr>
                      <a:r>
                        <a:rPr lang="en-US" sz="1400" b="1" dirty="0">
                          <a:effectLst/>
                        </a:rPr>
                        <a:t>15.1</a:t>
                      </a:r>
                      <a:endParaRPr lang="en-IN" sz="1400" b="1" dirty="0">
                        <a:effectLst/>
                      </a:endParaRPr>
                    </a:p>
                    <a:p>
                      <a:pPr marL="36195" indent="180340" algn="ctr">
                        <a:lnSpc>
                          <a:spcPct val="115000"/>
                        </a:lnSpc>
                        <a:spcAft>
                          <a:spcPts val="0"/>
                        </a:spcAft>
                      </a:pPr>
                      <a:r>
                        <a:rPr lang="en-US" sz="1400" b="1" dirty="0">
                          <a:effectLst/>
                        </a:rPr>
                        <a:t>15.4</a:t>
                      </a:r>
                      <a:endParaRPr lang="en-IN" sz="1400" b="1" dirty="0">
                        <a:effectLst/>
                      </a:endParaRPr>
                    </a:p>
                    <a:p>
                      <a:pPr marL="36195" indent="180340" algn="ctr">
                        <a:lnSpc>
                          <a:spcPct val="115000"/>
                        </a:lnSpc>
                        <a:spcAft>
                          <a:spcPts val="0"/>
                        </a:spcAft>
                      </a:pPr>
                      <a:r>
                        <a:rPr lang="en-US" sz="1400" b="1" dirty="0">
                          <a:effectLst/>
                        </a:rPr>
                        <a:t>16.4</a:t>
                      </a:r>
                      <a:endParaRPr lang="en-IN" sz="1400" b="1" dirty="0">
                        <a:effectLst/>
                      </a:endParaRPr>
                    </a:p>
                    <a:p>
                      <a:pPr marL="36195" indent="180340" algn="ctr">
                        <a:lnSpc>
                          <a:spcPct val="115000"/>
                        </a:lnSpc>
                        <a:spcAft>
                          <a:spcPts val="0"/>
                        </a:spcAft>
                      </a:pPr>
                      <a:r>
                        <a:rPr lang="en-US" sz="1400" b="1" dirty="0">
                          <a:effectLst/>
                        </a:rPr>
                        <a:t>13.0</a:t>
                      </a:r>
                      <a:endParaRPr lang="en-IN" sz="1400" b="1" dirty="0">
                        <a:effectLst/>
                      </a:endParaRPr>
                    </a:p>
                    <a:p>
                      <a:pPr marL="36195" indent="180340" algn="ctr">
                        <a:lnSpc>
                          <a:spcPct val="115000"/>
                        </a:lnSpc>
                        <a:spcAft>
                          <a:spcPts val="0"/>
                        </a:spcAft>
                      </a:pPr>
                      <a:r>
                        <a:rPr lang="en-US" sz="1400" b="1" dirty="0">
                          <a:effectLst/>
                        </a:rPr>
                        <a:t>4.5</a:t>
                      </a:r>
                      <a:endParaRPr lang="en-IN" sz="1400" b="1" dirty="0">
                        <a:effectLst/>
                      </a:endParaRPr>
                    </a:p>
                    <a:p>
                      <a:pPr marL="36195" indent="180340" algn="ctr">
                        <a:lnSpc>
                          <a:spcPct val="115000"/>
                        </a:lnSpc>
                        <a:spcAft>
                          <a:spcPts val="0"/>
                        </a:spcAft>
                      </a:pPr>
                      <a:r>
                        <a:rPr lang="en-US" sz="1400" b="1" dirty="0">
                          <a:effectLst/>
                        </a:rPr>
                        <a:t>23.3</a:t>
                      </a:r>
                      <a:endParaRPr lang="en-IN" sz="1400" b="1" dirty="0">
                        <a:effectLst/>
                      </a:endParaRPr>
                    </a:p>
                    <a:p>
                      <a:pPr marL="36195" indent="180340" algn="ctr">
                        <a:lnSpc>
                          <a:spcPct val="115000"/>
                        </a:lnSpc>
                        <a:spcAft>
                          <a:spcPts val="0"/>
                        </a:spcAft>
                      </a:pPr>
                      <a:r>
                        <a:rPr lang="en-US" sz="1400" b="1" dirty="0">
                          <a:effectLst/>
                        </a:rPr>
                        <a:t>3.0</a:t>
                      </a:r>
                      <a:endParaRPr lang="en-IN" sz="1400" b="1" dirty="0">
                        <a:effectLst/>
                      </a:endParaRPr>
                    </a:p>
                    <a:p>
                      <a:pPr marL="36195" indent="180340" algn="ctr">
                        <a:lnSpc>
                          <a:spcPct val="115000"/>
                        </a:lnSpc>
                        <a:spcAft>
                          <a:spcPts val="0"/>
                        </a:spcAft>
                      </a:pPr>
                      <a:r>
                        <a:rPr lang="en-US" sz="1400" b="1" dirty="0">
                          <a:effectLst/>
                        </a:rPr>
                        <a:t>31.6</a:t>
                      </a:r>
                      <a:endParaRPr lang="en-IN" sz="1400" b="1" dirty="0">
                        <a:effectLst/>
                      </a:endParaRPr>
                    </a:p>
                    <a:p>
                      <a:pPr marL="36195" indent="180340" algn="ctr">
                        <a:lnSpc>
                          <a:spcPct val="115000"/>
                        </a:lnSpc>
                        <a:spcAft>
                          <a:spcPts val="0"/>
                        </a:spcAft>
                      </a:pPr>
                      <a:r>
                        <a:rPr lang="en-US" sz="1400" b="1" dirty="0">
                          <a:effectLst/>
                        </a:rPr>
                        <a:t>8.9</a:t>
                      </a:r>
                      <a:endParaRPr lang="en-IN" sz="1400" b="1" dirty="0">
                        <a:effectLst/>
                      </a:endParaRPr>
                    </a:p>
                    <a:p>
                      <a:pPr marL="36195" indent="180340" algn="ctr">
                        <a:lnSpc>
                          <a:spcPct val="115000"/>
                        </a:lnSpc>
                        <a:spcAft>
                          <a:spcPts val="0"/>
                        </a:spcAft>
                      </a:pPr>
                      <a:r>
                        <a:rPr lang="en-US" sz="1400" b="1" dirty="0">
                          <a:effectLst/>
                        </a:rPr>
                        <a:t>10.6</a:t>
                      </a:r>
                      <a:endParaRPr lang="en-IN" sz="1400" b="1" dirty="0">
                        <a:effectLst/>
                      </a:endParaRPr>
                    </a:p>
                    <a:p>
                      <a:pPr marL="36195" indent="180340" algn="ctr">
                        <a:lnSpc>
                          <a:spcPct val="115000"/>
                        </a:lnSpc>
                        <a:spcAft>
                          <a:spcPts val="0"/>
                        </a:spcAft>
                      </a:pPr>
                      <a:r>
                        <a:rPr lang="en-US" sz="1400" b="1" dirty="0">
                          <a:effectLst/>
                        </a:rPr>
                        <a:t>10.7</a:t>
                      </a:r>
                      <a:endParaRPr lang="en-IN" sz="1400" b="1" dirty="0">
                        <a:effectLst/>
                        <a:latin typeface="Times New Roman"/>
                        <a:ea typeface="Times"/>
                        <a:cs typeface="Times New Roman"/>
                      </a:endParaRPr>
                    </a:p>
                  </a:txBody>
                  <a:tcPr marL="35421" marR="35421" marT="0" marB="0"/>
                </a:tc>
                <a:tc>
                  <a:txBody>
                    <a:bodyPr/>
                    <a:lstStyle/>
                    <a:p>
                      <a:pPr marL="36195" algn="ctr">
                        <a:lnSpc>
                          <a:spcPct val="115000"/>
                        </a:lnSpc>
                        <a:spcAft>
                          <a:spcPts val="0"/>
                        </a:spcAft>
                      </a:pPr>
                      <a:r>
                        <a:rPr lang="en-US" sz="1400" b="1" dirty="0">
                          <a:effectLst/>
                        </a:rPr>
                        <a:t>15.8</a:t>
                      </a:r>
                      <a:endParaRPr lang="en-IN" sz="1400" b="1" dirty="0">
                        <a:effectLst/>
                      </a:endParaRPr>
                    </a:p>
                    <a:p>
                      <a:pPr marL="36195" indent="180340" algn="ctr">
                        <a:lnSpc>
                          <a:spcPct val="115000"/>
                        </a:lnSpc>
                        <a:spcAft>
                          <a:spcPts val="0"/>
                        </a:spcAft>
                      </a:pPr>
                      <a:r>
                        <a:rPr lang="en-US" sz="1400" b="1" dirty="0">
                          <a:effectLst/>
                        </a:rPr>
                        <a:t>11.0</a:t>
                      </a:r>
                      <a:endParaRPr lang="en-IN" sz="1400" b="1" dirty="0">
                        <a:effectLst/>
                      </a:endParaRPr>
                    </a:p>
                    <a:p>
                      <a:pPr marL="36195" indent="180340" algn="ctr">
                        <a:lnSpc>
                          <a:spcPct val="115000"/>
                        </a:lnSpc>
                        <a:spcAft>
                          <a:spcPts val="0"/>
                        </a:spcAft>
                      </a:pPr>
                      <a:r>
                        <a:rPr lang="en-US" sz="1400" b="1" dirty="0">
                          <a:effectLst/>
                        </a:rPr>
                        <a:t>15.6</a:t>
                      </a:r>
                      <a:endParaRPr lang="en-IN" sz="1400" b="1" dirty="0">
                        <a:effectLst/>
                      </a:endParaRPr>
                    </a:p>
                    <a:p>
                      <a:pPr marL="36195" indent="180340" algn="ctr">
                        <a:lnSpc>
                          <a:spcPct val="115000"/>
                        </a:lnSpc>
                        <a:spcAft>
                          <a:spcPts val="0"/>
                        </a:spcAft>
                      </a:pPr>
                      <a:r>
                        <a:rPr lang="en-US" sz="1400" b="1" dirty="0">
                          <a:effectLst/>
                        </a:rPr>
                        <a:t>22.4</a:t>
                      </a:r>
                      <a:endParaRPr lang="en-IN" sz="1400" b="1" dirty="0">
                        <a:effectLst/>
                      </a:endParaRPr>
                    </a:p>
                    <a:p>
                      <a:pPr marL="36195" indent="180340" algn="ctr">
                        <a:lnSpc>
                          <a:spcPct val="115000"/>
                        </a:lnSpc>
                        <a:spcAft>
                          <a:spcPts val="0"/>
                        </a:spcAft>
                      </a:pPr>
                      <a:r>
                        <a:rPr lang="en-US" sz="1400" b="1" dirty="0">
                          <a:effectLst/>
                        </a:rPr>
                        <a:t>21.7</a:t>
                      </a:r>
                      <a:endParaRPr lang="en-IN" sz="1400" b="1" dirty="0">
                        <a:effectLst/>
                      </a:endParaRPr>
                    </a:p>
                    <a:p>
                      <a:pPr marL="36195" indent="180340" algn="ctr">
                        <a:lnSpc>
                          <a:spcPct val="115000"/>
                        </a:lnSpc>
                        <a:spcAft>
                          <a:spcPts val="0"/>
                        </a:spcAft>
                      </a:pPr>
                      <a:r>
                        <a:rPr lang="en-US" sz="1400" b="1" dirty="0">
                          <a:effectLst/>
                        </a:rPr>
                        <a:t>29.7</a:t>
                      </a:r>
                      <a:endParaRPr lang="en-IN" sz="1400" b="1" dirty="0">
                        <a:effectLst/>
                      </a:endParaRPr>
                    </a:p>
                    <a:p>
                      <a:pPr marL="36195" indent="180340" algn="ctr">
                        <a:lnSpc>
                          <a:spcPct val="115000"/>
                        </a:lnSpc>
                        <a:spcAft>
                          <a:spcPts val="0"/>
                        </a:spcAft>
                      </a:pPr>
                      <a:r>
                        <a:rPr lang="en-US" sz="1400" b="1" dirty="0">
                          <a:effectLst/>
                        </a:rPr>
                        <a:t>25.8</a:t>
                      </a:r>
                      <a:endParaRPr lang="en-IN" sz="1400" b="1" dirty="0">
                        <a:effectLst/>
                      </a:endParaRPr>
                    </a:p>
                    <a:p>
                      <a:pPr marL="36195" indent="180340" algn="ctr">
                        <a:lnSpc>
                          <a:spcPct val="115000"/>
                        </a:lnSpc>
                        <a:spcAft>
                          <a:spcPts val="0"/>
                        </a:spcAft>
                      </a:pPr>
                      <a:r>
                        <a:rPr lang="en-US" sz="1400" b="1" dirty="0">
                          <a:effectLst/>
                        </a:rPr>
                        <a:t>24.4</a:t>
                      </a:r>
                      <a:endParaRPr lang="en-IN" sz="1400" b="1" dirty="0">
                        <a:effectLst/>
                      </a:endParaRPr>
                    </a:p>
                    <a:p>
                      <a:pPr marL="36195" indent="180340" algn="ctr">
                        <a:lnSpc>
                          <a:spcPct val="115000"/>
                        </a:lnSpc>
                        <a:spcAft>
                          <a:spcPts val="0"/>
                        </a:spcAft>
                      </a:pPr>
                      <a:r>
                        <a:rPr lang="en-US" sz="1400" b="1" dirty="0">
                          <a:effectLst/>
                        </a:rPr>
                        <a:t>21.0</a:t>
                      </a:r>
                      <a:endParaRPr lang="en-IN" sz="1400" b="1" dirty="0">
                        <a:effectLst/>
                      </a:endParaRPr>
                    </a:p>
                    <a:p>
                      <a:pPr marL="36195" indent="180340" algn="ctr">
                        <a:lnSpc>
                          <a:spcPct val="115000"/>
                        </a:lnSpc>
                        <a:spcAft>
                          <a:spcPts val="0"/>
                        </a:spcAft>
                      </a:pPr>
                      <a:r>
                        <a:rPr lang="en-US" sz="1400" b="1" dirty="0">
                          <a:effectLst/>
                        </a:rPr>
                        <a:t>19.6</a:t>
                      </a:r>
                      <a:endParaRPr lang="en-IN" sz="1400" b="1" dirty="0">
                        <a:effectLst/>
                      </a:endParaRPr>
                    </a:p>
                    <a:p>
                      <a:pPr marL="36195" indent="180340" algn="ctr">
                        <a:lnSpc>
                          <a:spcPct val="115000"/>
                        </a:lnSpc>
                        <a:spcAft>
                          <a:spcPts val="0"/>
                        </a:spcAft>
                      </a:pPr>
                      <a:r>
                        <a:rPr lang="en-US" sz="1400" b="1" dirty="0">
                          <a:effectLst/>
                        </a:rPr>
                        <a:t>20.7</a:t>
                      </a:r>
                      <a:endParaRPr lang="en-IN" sz="1400" b="1" dirty="0">
                        <a:effectLst/>
                      </a:endParaRPr>
                    </a:p>
                    <a:p>
                      <a:pPr marL="36195" indent="180340" algn="ctr">
                        <a:lnSpc>
                          <a:spcPct val="115000"/>
                        </a:lnSpc>
                        <a:spcAft>
                          <a:spcPts val="0"/>
                        </a:spcAft>
                      </a:pPr>
                      <a:r>
                        <a:rPr lang="en-US" sz="1400" b="1" dirty="0">
                          <a:effectLst/>
                        </a:rPr>
                        <a:t>19.4</a:t>
                      </a:r>
                      <a:endParaRPr lang="en-IN" sz="1400" b="1" dirty="0">
                        <a:effectLst/>
                      </a:endParaRPr>
                    </a:p>
                    <a:p>
                      <a:pPr marL="36195" indent="180340" algn="ctr">
                        <a:lnSpc>
                          <a:spcPct val="115000"/>
                        </a:lnSpc>
                        <a:spcAft>
                          <a:spcPts val="0"/>
                        </a:spcAft>
                      </a:pPr>
                      <a:r>
                        <a:rPr lang="en-US" sz="1400" b="1" dirty="0">
                          <a:effectLst/>
                        </a:rPr>
                        <a:t>19.3</a:t>
                      </a:r>
                      <a:endParaRPr lang="en-IN" sz="1400" b="1" dirty="0">
                        <a:effectLst/>
                      </a:endParaRPr>
                    </a:p>
                    <a:p>
                      <a:pPr marL="36195" indent="180340" algn="ctr">
                        <a:lnSpc>
                          <a:spcPct val="115000"/>
                        </a:lnSpc>
                        <a:spcAft>
                          <a:spcPts val="0"/>
                        </a:spcAft>
                      </a:pPr>
                      <a:r>
                        <a:rPr lang="en-US" sz="1400" b="1" dirty="0">
                          <a:effectLst/>
                        </a:rPr>
                        <a:t>17.6</a:t>
                      </a:r>
                      <a:endParaRPr lang="en-IN" sz="1400" b="1" dirty="0">
                        <a:effectLst/>
                      </a:endParaRPr>
                    </a:p>
                    <a:p>
                      <a:pPr marL="36195" indent="180340" algn="ctr">
                        <a:lnSpc>
                          <a:spcPct val="115000"/>
                        </a:lnSpc>
                        <a:spcAft>
                          <a:spcPts val="0"/>
                        </a:spcAft>
                      </a:pPr>
                      <a:r>
                        <a:rPr lang="en-US" sz="1400" b="1" dirty="0">
                          <a:effectLst/>
                        </a:rPr>
                        <a:t>16.5</a:t>
                      </a:r>
                      <a:endParaRPr lang="en-IN" sz="1400" b="1" dirty="0">
                        <a:effectLst/>
                      </a:endParaRPr>
                    </a:p>
                    <a:p>
                      <a:pPr marL="36195" indent="180340" algn="ctr">
                        <a:lnSpc>
                          <a:spcPct val="115000"/>
                        </a:lnSpc>
                        <a:spcAft>
                          <a:spcPts val="0"/>
                        </a:spcAft>
                      </a:pPr>
                      <a:r>
                        <a:rPr lang="en-US" sz="1400" b="1" dirty="0">
                          <a:effectLst/>
                        </a:rPr>
                        <a:t>27.5</a:t>
                      </a:r>
                      <a:endParaRPr lang="en-IN" sz="1400" b="1" dirty="0">
                        <a:effectLst/>
                      </a:endParaRPr>
                    </a:p>
                    <a:p>
                      <a:pPr marL="36195" indent="180340" algn="ctr">
                        <a:lnSpc>
                          <a:spcPct val="115000"/>
                        </a:lnSpc>
                        <a:spcAft>
                          <a:spcPts val="0"/>
                        </a:spcAft>
                      </a:pPr>
                      <a:r>
                        <a:rPr lang="en-US" sz="1400" b="1" dirty="0">
                          <a:effectLst/>
                        </a:rPr>
                        <a:t>25.7</a:t>
                      </a:r>
                      <a:endParaRPr lang="en-IN" sz="1400" b="1" dirty="0">
                        <a:effectLst/>
                      </a:endParaRPr>
                    </a:p>
                    <a:p>
                      <a:pPr marL="36195" indent="180340" algn="ctr">
                        <a:lnSpc>
                          <a:spcPct val="115000"/>
                        </a:lnSpc>
                        <a:spcAft>
                          <a:spcPts val="0"/>
                        </a:spcAft>
                      </a:pPr>
                      <a:r>
                        <a:rPr lang="en-US" sz="1400" b="1" dirty="0">
                          <a:effectLst/>
                        </a:rPr>
                        <a:t>27.0</a:t>
                      </a:r>
                      <a:endParaRPr lang="en-IN" sz="1400" b="1" dirty="0">
                        <a:effectLst/>
                      </a:endParaRPr>
                    </a:p>
                    <a:p>
                      <a:pPr marL="36195" indent="180340" algn="ctr">
                        <a:lnSpc>
                          <a:spcPct val="115000"/>
                        </a:lnSpc>
                        <a:spcAft>
                          <a:spcPts val="0"/>
                        </a:spcAft>
                      </a:pPr>
                      <a:r>
                        <a:rPr lang="en-US" sz="1400" b="1" dirty="0">
                          <a:effectLst/>
                        </a:rPr>
                        <a:t>36.0</a:t>
                      </a:r>
                      <a:endParaRPr lang="en-IN" sz="1400" b="1" dirty="0">
                        <a:effectLst/>
                      </a:endParaRPr>
                    </a:p>
                    <a:p>
                      <a:pPr marL="36195" indent="180340" algn="ctr">
                        <a:lnSpc>
                          <a:spcPct val="115000"/>
                        </a:lnSpc>
                        <a:spcAft>
                          <a:spcPts val="0"/>
                        </a:spcAft>
                      </a:pPr>
                      <a:r>
                        <a:rPr lang="en-US" sz="1400" b="1" dirty="0">
                          <a:effectLst/>
                        </a:rPr>
                        <a:t>21.0</a:t>
                      </a:r>
                      <a:endParaRPr lang="en-IN" sz="1400" b="1" dirty="0">
                        <a:effectLst/>
                      </a:endParaRPr>
                    </a:p>
                    <a:p>
                      <a:pPr marL="36195" indent="180340" algn="ctr">
                        <a:lnSpc>
                          <a:spcPct val="115000"/>
                        </a:lnSpc>
                        <a:spcAft>
                          <a:spcPts val="0"/>
                        </a:spcAft>
                      </a:pPr>
                      <a:r>
                        <a:rPr lang="en-US" sz="1400" b="1" dirty="0">
                          <a:effectLst/>
                        </a:rPr>
                        <a:t>25.7</a:t>
                      </a:r>
                      <a:endParaRPr lang="en-IN" sz="1400" b="1" dirty="0">
                        <a:effectLst/>
                      </a:endParaRPr>
                    </a:p>
                    <a:p>
                      <a:pPr marL="36195" indent="180340" algn="ctr">
                        <a:lnSpc>
                          <a:spcPct val="115000"/>
                        </a:lnSpc>
                        <a:spcAft>
                          <a:spcPts val="0"/>
                        </a:spcAft>
                      </a:pPr>
                      <a:r>
                        <a:rPr lang="en-US" sz="1400" b="1" dirty="0">
                          <a:effectLst/>
                        </a:rPr>
                        <a:t>18.9</a:t>
                      </a:r>
                      <a:endParaRPr lang="en-IN" sz="1400" b="1" dirty="0">
                        <a:effectLst/>
                      </a:endParaRPr>
                    </a:p>
                    <a:p>
                      <a:pPr marL="36195" indent="180340" algn="ctr">
                        <a:lnSpc>
                          <a:spcPct val="115000"/>
                        </a:lnSpc>
                        <a:spcAft>
                          <a:spcPts val="0"/>
                        </a:spcAft>
                      </a:pPr>
                      <a:r>
                        <a:rPr lang="en-US" sz="1400" b="1" dirty="0">
                          <a:effectLst/>
                        </a:rPr>
                        <a:t>30.2</a:t>
                      </a:r>
                      <a:endParaRPr lang="en-IN" sz="1400" b="1" dirty="0">
                        <a:effectLst/>
                        <a:latin typeface="Times New Roman"/>
                        <a:ea typeface="Times"/>
                        <a:cs typeface="Times New Roman"/>
                      </a:endParaRPr>
                    </a:p>
                  </a:txBody>
                  <a:tcPr marL="35421" marR="35421"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6868768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0" y="0"/>
            <a:ext cx="152400" cy="6858000"/>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676400" y="0"/>
            <a:ext cx="152400" cy="6858000"/>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 Diagonal Corner Rectangle 6"/>
          <p:cNvSpPr/>
          <p:nvPr/>
        </p:nvSpPr>
        <p:spPr>
          <a:xfrm>
            <a:off x="1828800" y="0"/>
            <a:ext cx="8534400" cy="838200"/>
          </a:xfrm>
          <a:prstGeom prst="round2Diag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3200" b="1" dirty="0"/>
              <a:t>Grain size distribution and classification</a:t>
            </a:r>
          </a:p>
        </p:txBody>
      </p:sp>
      <p:sp>
        <p:nvSpPr>
          <p:cNvPr id="9" name="Rectangle 8"/>
          <p:cNvSpPr/>
          <p:nvPr/>
        </p:nvSpPr>
        <p:spPr>
          <a:xfrm>
            <a:off x="10515600" y="0"/>
            <a:ext cx="152400" cy="6858000"/>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0363200" y="7961"/>
            <a:ext cx="152400" cy="6858000"/>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5"/>
          <p:cNvSpPr txBox="1">
            <a:spLocks/>
          </p:cNvSpPr>
          <p:nvPr/>
        </p:nvSpPr>
        <p:spPr>
          <a:xfrm>
            <a:off x="1981200" y="1600201"/>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Arial" panose="020B0604020202020204" pitchFamily="34" charset="0"/>
              <a:buChar char="•"/>
            </a:pPr>
            <a:endParaRPr lang="en-US" dirty="0">
              <a:solidFill>
                <a:schemeClr val="tx1"/>
              </a:solidFill>
            </a:endParaRPr>
          </a:p>
        </p:txBody>
      </p:sp>
      <p:graphicFrame>
        <p:nvGraphicFramePr>
          <p:cNvPr id="12" name="Content Placeholder 4"/>
          <p:cNvGraphicFramePr>
            <a:graphicFrameLocks/>
          </p:cNvGraphicFramePr>
          <p:nvPr/>
        </p:nvGraphicFramePr>
        <p:xfrm>
          <a:off x="2299145" y="914400"/>
          <a:ext cx="7683056" cy="5638800"/>
        </p:xfrm>
        <a:graphic>
          <a:graphicData uri="http://schemas.openxmlformats.org/drawingml/2006/table">
            <a:tbl>
              <a:tblPr firstRow="1" firstCol="1" bandRow="1">
                <a:tableStyleId>{5C22544A-7EE6-4342-B048-85BDC9FD1C3A}</a:tableStyleId>
              </a:tblPr>
              <a:tblGrid>
                <a:gridCol w="1014103">
                  <a:extLst>
                    <a:ext uri="{9D8B030D-6E8A-4147-A177-3AD203B41FA5}">
                      <a16:colId xmlns:a16="http://schemas.microsoft.com/office/drawing/2014/main" val="20000"/>
                    </a:ext>
                  </a:extLst>
                </a:gridCol>
                <a:gridCol w="1429281">
                  <a:extLst>
                    <a:ext uri="{9D8B030D-6E8A-4147-A177-3AD203B41FA5}">
                      <a16:colId xmlns:a16="http://schemas.microsoft.com/office/drawing/2014/main" val="20001"/>
                    </a:ext>
                  </a:extLst>
                </a:gridCol>
                <a:gridCol w="1307685">
                  <a:extLst>
                    <a:ext uri="{9D8B030D-6E8A-4147-A177-3AD203B41FA5}">
                      <a16:colId xmlns:a16="http://schemas.microsoft.com/office/drawing/2014/main" val="20002"/>
                    </a:ext>
                  </a:extLst>
                </a:gridCol>
                <a:gridCol w="1168481">
                  <a:extLst>
                    <a:ext uri="{9D8B030D-6E8A-4147-A177-3AD203B41FA5}">
                      <a16:colId xmlns:a16="http://schemas.microsoft.com/office/drawing/2014/main" val="20003"/>
                    </a:ext>
                  </a:extLst>
                </a:gridCol>
                <a:gridCol w="1246713">
                  <a:extLst>
                    <a:ext uri="{9D8B030D-6E8A-4147-A177-3AD203B41FA5}">
                      <a16:colId xmlns:a16="http://schemas.microsoft.com/office/drawing/2014/main" val="20004"/>
                    </a:ext>
                  </a:extLst>
                </a:gridCol>
                <a:gridCol w="1516793">
                  <a:extLst>
                    <a:ext uri="{9D8B030D-6E8A-4147-A177-3AD203B41FA5}">
                      <a16:colId xmlns:a16="http://schemas.microsoft.com/office/drawing/2014/main" val="20005"/>
                    </a:ext>
                  </a:extLst>
                </a:gridCol>
              </a:tblGrid>
              <a:tr h="434652">
                <a:tc>
                  <a:txBody>
                    <a:bodyPr/>
                    <a:lstStyle/>
                    <a:p>
                      <a:pPr marL="36000" lvl="0" indent="0" algn="l">
                        <a:lnSpc>
                          <a:spcPct val="115000"/>
                        </a:lnSpc>
                        <a:spcAft>
                          <a:spcPts val="0"/>
                        </a:spcAft>
                      </a:pPr>
                      <a:r>
                        <a:rPr lang="en-US" sz="1400" b="1" dirty="0">
                          <a:effectLst/>
                        </a:rPr>
                        <a:t>Sample No.</a:t>
                      </a:r>
                      <a:endParaRPr lang="en-IN" sz="1400" b="1" dirty="0">
                        <a:effectLst/>
                        <a:latin typeface="Times New Roman"/>
                        <a:ea typeface="Times"/>
                        <a:cs typeface="Times New Roman"/>
                      </a:endParaRPr>
                    </a:p>
                  </a:txBody>
                  <a:tcPr marL="0" marR="0" marT="0" marB="0" anchor="ctr"/>
                </a:tc>
                <a:tc>
                  <a:txBody>
                    <a:bodyPr/>
                    <a:lstStyle/>
                    <a:p>
                      <a:pPr marL="36000" lvl="0" indent="180340" algn="l">
                        <a:lnSpc>
                          <a:spcPct val="115000"/>
                        </a:lnSpc>
                        <a:spcAft>
                          <a:spcPts val="0"/>
                        </a:spcAft>
                      </a:pPr>
                      <a:r>
                        <a:rPr lang="en-US" sz="1400" b="1" dirty="0">
                          <a:effectLst/>
                        </a:rPr>
                        <a:t>Gravel Size (%)</a:t>
                      </a:r>
                      <a:endParaRPr lang="en-IN" sz="1400" b="1" dirty="0">
                        <a:effectLst/>
                        <a:latin typeface="Times New Roman"/>
                        <a:ea typeface="Times"/>
                        <a:cs typeface="Times New Roman"/>
                      </a:endParaRPr>
                    </a:p>
                  </a:txBody>
                  <a:tcPr marL="0" marR="0" marT="0" marB="0" anchor="ctr"/>
                </a:tc>
                <a:tc>
                  <a:txBody>
                    <a:bodyPr/>
                    <a:lstStyle/>
                    <a:p>
                      <a:pPr marL="36000" lvl="0" indent="180340" algn="l">
                        <a:lnSpc>
                          <a:spcPct val="115000"/>
                        </a:lnSpc>
                        <a:spcAft>
                          <a:spcPts val="0"/>
                        </a:spcAft>
                      </a:pPr>
                      <a:r>
                        <a:rPr lang="en-US" sz="1400" b="1" dirty="0">
                          <a:effectLst/>
                        </a:rPr>
                        <a:t>Sand Size (%)</a:t>
                      </a:r>
                      <a:endParaRPr lang="en-IN" sz="1400" b="1" dirty="0">
                        <a:effectLst/>
                        <a:latin typeface="Times New Roman"/>
                        <a:ea typeface="Times"/>
                        <a:cs typeface="Times New Roman"/>
                      </a:endParaRPr>
                    </a:p>
                  </a:txBody>
                  <a:tcPr marL="0" marR="0" marT="0" marB="0" anchor="ctr"/>
                </a:tc>
                <a:tc>
                  <a:txBody>
                    <a:bodyPr/>
                    <a:lstStyle/>
                    <a:p>
                      <a:pPr marL="36000" lvl="0" indent="180340" algn="l">
                        <a:lnSpc>
                          <a:spcPct val="115000"/>
                        </a:lnSpc>
                        <a:spcAft>
                          <a:spcPts val="0"/>
                        </a:spcAft>
                      </a:pPr>
                      <a:r>
                        <a:rPr lang="en-US" sz="1400" b="1" dirty="0">
                          <a:effectLst/>
                        </a:rPr>
                        <a:t>Silt Size (%)</a:t>
                      </a:r>
                      <a:endParaRPr lang="en-IN" sz="1400" b="1" dirty="0">
                        <a:effectLst/>
                        <a:latin typeface="Times New Roman"/>
                        <a:ea typeface="Times"/>
                        <a:cs typeface="Times New Roman"/>
                      </a:endParaRPr>
                    </a:p>
                  </a:txBody>
                  <a:tcPr marL="0" marR="0" marT="0" marB="0" anchor="ctr"/>
                </a:tc>
                <a:tc>
                  <a:txBody>
                    <a:bodyPr/>
                    <a:lstStyle/>
                    <a:p>
                      <a:pPr marL="36000" lvl="0" indent="180340" algn="l">
                        <a:lnSpc>
                          <a:spcPct val="115000"/>
                        </a:lnSpc>
                        <a:spcAft>
                          <a:spcPts val="0"/>
                        </a:spcAft>
                      </a:pPr>
                      <a:r>
                        <a:rPr lang="en-US" sz="1400" b="1" dirty="0">
                          <a:effectLst/>
                        </a:rPr>
                        <a:t>Clay Size (%)</a:t>
                      </a:r>
                      <a:endParaRPr lang="en-IN" sz="1400" b="1" dirty="0">
                        <a:effectLst/>
                        <a:latin typeface="Times New Roman"/>
                        <a:ea typeface="Times"/>
                        <a:cs typeface="Times New Roman"/>
                      </a:endParaRPr>
                    </a:p>
                  </a:txBody>
                  <a:tcPr marL="0" marR="0" marT="0" marB="0" anchor="ctr"/>
                </a:tc>
                <a:tc>
                  <a:txBody>
                    <a:bodyPr/>
                    <a:lstStyle/>
                    <a:p>
                      <a:pPr marL="36000" lvl="0" indent="180340" algn="l">
                        <a:lnSpc>
                          <a:spcPct val="115000"/>
                        </a:lnSpc>
                        <a:spcAft>
                          <a:spcPts val="0"/>
                        </a:spcAft>
                      </a:pPr>
                      <a:r>
                        <a:rPr lang="en-US" sz="1400" b="1" dirty="0">
                          <a:effectLst/>
                        </a:rPr>
                        <a:t>Classification</a:t>
                      </a:r>
                      <a:endParaRPr lang="en-IN" sz="1400" b="1" dirty="0">
                        <a:effectLst/>
                        <a:latin typeface="Times New Roman"/>
                        <a:ea typeface="Times"/>
                        <a:cs typeface="Times New Roman"/>
                      </a:endParaRPr>
                    </a:p>
                  </a:txBody>
                  <a:tcPr marL="0" marR="0" marT="0" marB="0" anchor="ctr"/>
                </a:tc>
                <a:extLst>
                  <a:ext uri="{0D108BD9-81ED-4DB2-BD59-A6C34878D82A}">
                    <a16:rowId xmlns:a16="http://schemas.microsoft.com/office/drawing/2014/main" val="10000"/>
                  </a:ext>
                </a:extLst>
              </a:tr>
              <a:tr h="5204148">
                <a:tc>
                  <a:txBody>
                    <a:bodyPr/>
                    <a:lstStyle/>
                    <a:p>
                      <a:pPr marL="36000" lvl="0" indent="0" algn="ctr">
                        <a:lnSpc>
                          <a:spcPct val="100000"/>
                        </a:lnSpc>
                        <a:spcAft>
                          <a:spcPts val="0"/>
                        </a:spcAft>
                      </a:pPr>
                      <a:r>
                        <a:rPr lang="en-US" sz="1400" b="1" dirty="0">
                          <a:effectLst/>
                        </a:rPr>
                        <a:t>1</a:t>
                      </a:r>
                      <a:endParaRPr lang="en-IN" sz="1400" b="1" dirty="0">
                        <a:effectLst/>
                      </a:endParaRPr>
                    </a:p>
                    <a:p>
                      <a:pPr marL="36000" lvl="0" indent="0" algn="ctr">
                        <a:lnSpc>
                          <a:spcPct val="100000"/>
                        </a:lnSpc>
                        <a:spcAft>
                          <a:spcPts val="0"/>
                        </a:spcAft>
                      </a:pPr>
                      <a:r>
                        <a:rPr lang="en-US" sz="1400" b="1" dirty="0">
                          <a:effectLst/>
                        </a:rPr>
                        <a:t>2</a:t>
                      </a:r>
                      <a:endParaRPr lang="en-IN" sz="1400" b="1" dirty="0">
                        <a:effectLst/>
                      </a:endParaRPr>
                    </a:p>
                    <a:p>
                      <a:pPr marL="36000" lvl="0" indent="0" algn="ctr">
                        <a:lnSpc>
                          <a:spcPct val="100000"/>
                        </a:lnSpc>
                        <a:spcAft>
                          <a:spcPts val="0"/>
                        </a:spcAft>
                      </a:pPr>
                      <a:r>
                        <a:rPr lang="en-US" sz="1400" b="1" dirty="0">
                          <a:effectLst/>
                        </a:rPr>
                        <a:t>3</a:t>
                      </a:r>
                      <a:endParaRPr lang="en-IN" sz="1400" b="1" dirty="0">
                        <a:effectLst/>
                      </a:endParaRPr>
                    </a:p>
                    <a:p>
                      <a:pPr marL="36000" lvl="0" indent="0" algn="ctr">
                        <a:lnSpc>
                          <a:spcPct val="100000"/>
                        </a:lnSpc>
                        <a:spcAft>
                          <a:spcPts val="0"/>
                        </a:spcAft>
                      </a:pPr>
                      <a:r>
                        <a:rPr lang="en-US" sz="1400" b="1" dirty="0">
                          <a:effectLst/>
                        </a:rPr>
                        <a:t>4</a:t>
                      </a:r>
                      <a:endParaRPr lang="en-IN" sz="1400" b="1" dirty="0">
                        <a:effectLst/>
                      </a:endParaRPr>
                    </a:p>
                    <a:p>
                      <a:pPr marL="36000" lvl="0" indent="0" algn="ctr">
                        <a:lnSpc>
                          <a:spcPct val="100000"/>
                        </a:lnSpc>
                        <a:spcAft>
                          <a:spcPts val="0"/>
                        </a:spcAft>
                      </a:pPr>
                      <a:r>
                        <a:rPr lang="en-US" sz="1400" b="1" dirty="0">
                          <a:effectLst/>
                        </a:rPr>
                        <a:t>5</a:t>
                      </a:r>
                      <a:endParaRPr lang="en-IN" sz="1400" b="1" dirty="0">
                        <a:effectLst/>
                      </a:endParaRPr>
                    </a:p>
                    <a:p>
                      <a:pPr marL="36000" lvl="0" indent="0" algn="ctr">
                        <a:lnSpc>
                          <a:spcPct val="100000"/>
                        </a:lnSpc>
                        <a:spcAft>
                          <a:spcPts val="0"/>
                        </a:spcAft>
                      </a:pPr>
                      <a:r>
                        <a:rPr lang="en-US" sz="1400" b="1" dirty="0">
                          <a:effectLst/>
                        </a:rPr>
                        <a:t>6</a:t>
                      </a:r>
                      <a:endParaRPr lang="en-IN" sz="1400" b="1" dirty="0">
                        <a:effectLst/>
                      </a:endParaRPr>
                    </a:p>
                    <a:p>
                      <a:pPr marL="36000" lvl="0" indent="0" algn="ctr">
                        <a:lnSpc>
                          <a:spcPct val="100000"/>
                        </a:lnSpc>
                        <a:spcAft>
                          <a:spcPts val="0"/>
                        </a:spcAft>
                      </a:pPr>
                      <a:r>
                        <a:rPr lang="en-US" sz="1400" b="1" dirty="0">
                          <a:effectLst/>
                        </a:rPr>
                        <a:t>7</a:t>
                      </a:r>
                      <a:endParaRPr lang="en-IN" sz="1400" b="1" dirty="0">
                        <a:effectLst/>
                      </a:endParaRPr>
                    </a:p>
                    <a:p>
                      <a:pPr marL="36000" lvl="0" indent="0" algn="ctr">
                        <a:lnSpc>
                          <a:spcPct val="100000"/>
                        </a:lnSpc>
                        <a:spcAft>
                          <a:spcPts val="0"/>
                        </a:spcAft>
                      </a:pPr>
                      <a:r>
                        <a:rPr lang="en-US" sz="1400" b="1" dirty="0">
                          <a:effectLst/>
                        </a:rPr>
                        <a:t>8</a:t>
                      </a:r>
                      <a:endParaRPr lang="en-IN" sz="1400" b="1" dirty="0">
                        <a:effectLst/>
                      </a:endParaRPr>
                    </a:p>
                    <a:p>
                      <a:pPr marL="36000" lvl="0" indent="0" algn="ctr">
                        <a:lnSpc>
                          <a:spcPct val="100000"/>
                        </a:lnSpc>
                        <a:spcAft>
                          <a:spcPts val="0"/>
                        </a:spcAft>
                      </a:pPr>
                      <a:r>
                        <a:rPr lang="en-US" sz="1400" b="1" dirty="0">
                          <a:effectLst/>
                        </a:rPr>
                        <a:t>9</a:t>
                      </a:r>
                      <a:endParaRPr lang="en-IN" sz="1400" b="1" dirty="0">
                        <a:effectLst/>
                      </a:endParaRPr>
                    </a:p>
                    <a:p>
                      <a:pPr marL="36000" lvl="0" indent="0" algn="ctr">
                        <a:lnSpc>
                          <a:spcPct val="100000"/>
                        </a:lnSpc>
                        <a:spcAft>
                          <a:spcPts val="0"/>
                        </a:spcAft>
                      </a:pPr>
                      <a:r>
                        <a:rPr lang="en-US" sz="1400" b="1" dirty="0">
                          <a:effectLst/>
                        </a:rPr>
                        <a:t>10</a:t>
                      </a:r>
                      <a:endParaRPr lang="en-IN" sz="1400" b="1" dirty="0">
                        <a:effectLst/>
                      </a:endParaRPr>
                    </a:p>
                    <a:p>
                      <a:pPr marL="36000" lvl="0" indent="0" algn="ctr">
                        <a:lnSpc>
                          <a:spcPct val="100000"/>
                        </a:lnSpc>
                        <a:spcAft>
                          <a:spcPts val="0"/>
                        </a:spcAft>
                      </a:pPr>
                      <a:r>
                        <a:rPr lang="en-US" sz="1400" b="1" dirty="0">
                          <a:effectLst/>
                        </a:rPr>
                        <a:t>11</a:t>
                      </a:r>
                      <a:endParaRPr lang="en-IN" sz="1400" b="1" dirty="0">
                        <a:effectLst/>
                      </a:endParaRPr>
                    </a:p>
                    <a:p>
                      <a:pPr marL="36000" lvl="0" indent="0" algn="ctr">
                        <a:lnSpc>
                          <a:spcPct val="100000"/>
                        </a:lnSpc>
                        <a:spcAft>
                          <a:spcPts val="0"/>
                        </a:spcAft>
                      </a:pPr>
                      <a:r>
                        <a:rPr lang="en-US" sz="1400" b="1" dirty="0">
                          <a:effectLst/>
                        </a:rPr>
                        <a:t>12</a:t>
                      </a:r>
                      <a:endParaRPr lang="en-IN" sz="1400" b="1" dirty="0">
                        <a:effectLst/>
                      </a:endParaRPr>
                    </a:p>
                    <a:p>
                      <a:pPr marL="36000" lvl="0" indent="0" algn="ctr">
                        <a:lnSpc>
                          <a:spcPct val="100000"/>
                        </a:lnSpc>
                        <a:spcAft>
                          <a:spcPts val="0"/>
                        </a:spcAft>
                      </a:pPr>
                      <a:r>
                        <a:rPr lang="en-US" sz="1400" b="1" dirty="0">
                          <a:effectLst/>
                        </a:rPr>
                        <a:t>13</a:t>
                      </a:r>
                      <a:endParaRPr lang="en-IN" sz="1400" b="1" dirty="0">
                        <a:effectLst/>
                      </a:endParaRPr>
                    </a:p>
                    <a:p>
                      <a:pPr marL="36000" lvl="0" indent="0" algn="ctr">
                        <a:lnSpc>
                          <a:spcPct val="100000"/>
                        </a:lnSpc>
                        <a:spcAft>
                          <a:spcPts val="0"/>
                        </a:spcAft>
                      </a:pPr>
                      <a:r>
                        <a:rPr lang="en-US" sz="1400" b="1" dirty="0">
                          <a:effectLst/>
                        </a:rPr>
                        <a:t>14</a:t>
                      </a:r>
                      <a:endParaRPr lang="en-IN" sz="1400" b="1" dirty="0">
                        <a:effectLst/>
                      </a:endParaRPr>
                    </a:p>
                    <a:p>
                      <a:pPr marL="36000" lvl="0" indent="0" algn="ctr">
                        <a:lnSpc>
                          <a:spcPct val="100000"/>
                        </a:lnSpc>
                        <a:spcAft>
                          <a:spcPts val="0"/>
                        </a:spcAft>
                      </a:pPr>
                      <a:r>
                        <a:rPr lang="en-US" sz="1400" b="1" dirty="0">
                          <a:effectLst/>
                        </a:rPr>
                        <a:t>15</a:t>
                      </a:r>
                      <a:endParaRPr lang="en-IN" sz="1400" b="1" dirty="0">
                        <a:effectLst/>
                      </a:endParaRPr>
                    </a:p>
                    <a:p>
                      <a:pPr marL="36000" lvl="0" indent="0" algn="ctr">
                        <a:lnSpc>
                          <a:spcPct val="100000"/>
                        </a:lnSpc>
                        <a:spcAft>
                          <a:spcPts val="0"/>
                        </a:spcAft>
                      </a:pPr>
                      <a:r>
                        <a:rPr lang="en-US" sz="1400" b="1" dirty="0">
                          <a:effectLst/>
                        </a:rPr>
                        <a:t>16</a:t>
                      </a:r>
                      <a:endParaRPr lang="en-IN" sz="1400" b="1" dirty="0">
                        <a:effectLst/>
                      </a:endParaRPr>
                    </a:p>
                    <a:p>
                      <a:pPr marL="36000" lvl="0" indent="0" algn="ctr">
                        <a:lnSpc>
                          <a:spcPct val="100000"/>
                        </a:lnSpc>
                        <a:spcAft>
                          <a:spcPts val="0"/>
                        </a:spcAft>
                      </a:pPr>
                      <a:r>
                        <a:rPr lang="en-US" sz="1400" b="1" dirty="0">
                          <a:effectLst/>
                        </a:rPr>
                        <a:t>17</a:t>
                      </a:r>
                      <a:endParaRPr lang="en-IN" sz="1400" b="1" dirty="0">
                        <a:effectLst/>
                      </a:endParaRPr>
                    </a:p>
                    <a:p>
                      <a:pPr marL="36000" lvl="0" indent="0" algn="ctr">
                        <a:lnSpc>
                          <a:spcPct val="100000"/>
                        </a:lnSpc>
                        <a:spcAft>
                          <a:spcPts val="0"/>
                        </a:spcAft>
                      </a:pPr>
                      <a:r>
                        <a:rPr lang="en-US" sz="1400" b="1" dirty="0">
                          <a:effectLst/>
                        </a:rPr>
                        <a:t>18</a:t>
                      </a:r>
                      <a:endParaRPr lang="en-IN" sz="1400" b="1" dirty="0">
                        <a:effectLst/>
                      </a:endParaRPr>
                    </a:p>
                    <a:p>
                      <a:pPr marL="36000" lvl="0" indent="0" algn="ctr">
                        <a:lnSpc>
                          <a:spcPct val="100000"/>
                        </a:lnSpc>
                        <a:spcAft>
                          <a:spcPts val="0"/>
                        </a:spcAft>
                      </a:pPr>
                      <a:r>
                        <a:rPr lang="en-US" sz="1400" b="1" dirty="0">
                          <a:effectLst/>
                        </a:rPr>
                        <a:t>19</a:t>
                      </a:r>
                      <a:endParaRPr lang="en-IN" sz="1400" b="1" dirty="0">
                        <a:effectLst/>
                      </a:endParaRPr>
                    </a:p>
                    <a:p>
                      <a:pPr marL="36000" lvl="0" indent="0" algn="ctr">
                        <a:lnSpc>
                          <a:spcPct val="100000"/>
                        </a:lnSpc>
                        <a:spcAft>
                          <a:spcPts val="0"/>
                        </a:spcAft>
                      </a:pPr>
                      <a:r>
                        <a:rPr lang="en-US" sz="1400" b="1" dirty="0">
                          <a:effectLst/>
                        </a:rPr>
                        <a:t>20</a:t>
                      </a:r>
                      <a:endParaRPr lang="en-IN" sz="1400" b="1" dirty="0">
                        <a:effectLst/>
                      </a:endParaRPr>
                    </a:p>
                    <a:p>
                      <a:pPr marL="36000" lvl="0" indent="0" algn="ctr">
                        <a:lnSpc>
                          <a:spcPct val="100000"/>
                        </a:lnSpc>
                        <a:spcAft>
                          <a:spcPts val="0"/>
                        </a:spcAft>
                      </a:pPr>
                      <a:r>
                        <a:rPr lang="en-US" sz="1400" b="1" dirty="0">
                          <a:effectLst/>
                        </a:rPr>
                        <a:t>21</a:t>
                      </a:r>
                      <a:endParaRPr lang="en-IN" sz="1400" b="1" dirty="0">
                        <a:effectLst/>
                      </a:endParaRPr>
                    </a:p>
                    <a:p>
                      <a:pPr marL="36000" lvl="0" indent="0" algn="ctr">
                        <a:lnSpc>
                          <a:spcPct val="100000"/>
                        </a:lnSpc>
                        <a:spcAft>
                          <a:spcPts val="0"/>
                        </a:spcAft>
                      </a:pPr>
                      <a:r>
                        <a:rPr lang="en-US" sz="1400" b="1" dirty="0">
                          <a:effectLst/>
                        </a:rPr>
                        <a:t>22</a:t>
                      </a:r>
                      <a:endParaRPr lang="en-IN" sz="1400" b="1" dirty="0">
                        <a:effectLst/>
                      </a:endParaRPr>
                    </a:p>
                    <a:p>
                      <a:pPr marL="36000" lvl="0" indent="0" algn="ctr">
                        <a:lnSpc>
                          <a:spcPct val="100000"/>
                        </a:lnSpc>
                        <a:spcAft>
                          <a:spcPts val="0"/>
                        </a:spcAft>
                      </a:pPr>
                      <a:r>
                        <a:rPr lang="en-US" sz="1400" b="1" dirty="0">
                          <a:effectLst/>
                        </a:rPr>
                        <a:t>23</a:t>
                      </a:r>
                      <a:endParaRPr lang="en-IN" sz="1400" b="1" dirty="0">
                        <a:effectLst/>
                        <a:latin typeface="Times New Roman"/>
                        <a:ea typeface="Times"/>
                        <a:cs typeface="Times New Roman"/>
                      </a:endParaRPr>
                    </a:p>
                  </a:txBody>
                  <a:tcPr marL="0" marR="0" marT="0" marB="0" anchor="ctr"/>
                </a:tc>
                <a:tc>
                  <a:txBody>
                    <a:bodyPr/>
                    <a:lstStyle/>
                    <a:p>
                      <a:pPr marL="36000" lvl="0" indent="0" algn="ctr">
                        <a:lnSpc>
                          <a:spcPct val="100000"/>
                        </a:lnSpc>
                        <a:spcAft>
                          <a:spcPts val="0"/>
                        </a:spcAft>
                      </a:pPr>
                      <a:r>
                        <a:rPr lang="en-US" sz="1400" b="1" dirty="0">
                          <a:effectLst/>
                        </a:rPr>
                        <a:t>22.2</a:t>
                      </a:r>
                      <a:endParaRPr lang="en-IN" sz="1400" b="1" dirty="0">
                        <a:effectLst/>
                      </a:endParaRPr>
                    </a:p>
                    <a:p>
                      <a:pPr marL="36000" lvl="0" indent="0" algn="ctr">
                        <a:lnSpc>
                          <a:spcPct val="100000"/>
                        </a:lnSpc>
                        <a:spcAft>
                          <a:spcPts val="0"/>
                        </a:spcAft>
                      </a:pPr>
                      <a:r>
                        <a:rPr lang="en-US" sz="1400" b="1" dirty="0">
                          <a:effectLst/>
                        </a:rPr>
                        <a:t>8.8</a:t>
                      </a:r>
                      <a:endParaRPr lang="en-IN" sz="1400" b="1" dirty="0">
                        <a:effectLst/>
                      </a:endParaRPr>
                    </a:p>
                    <a:p>
                      <a:pPr marL="36000" lvl="0" indent="0" algn="ctr">
                        <a:lnSpc>
                          <a:spcPct val="100000"/>
                        </a:lnSpc>
                        <a:spcAft>
                          <a:spcPts val="0"/>
                        </a:spcAft>
                      </a:pPr>
                      <a:r>
                        <a:rPr lang="en-US" sz="1400" b="1" dirty="0">
                          <a:effectLst/>
                        </a:rPr>
                        <a:t>25.4</a:t>
                      </a:r>
                      <a:endParaRPr lang="en-IN" sz="1400" b="1" dirty="0">
                        <a:effectLst/>
                      </a:endParaRPr>
                    </a:p>
                    <a:p>
                      <a:pPr marL="36000" lvl="0" indent="0" algn="ctr">
                        <a:lnSpc>
                          <a:spcPct val="100000"/>
                        </a:lnSpc>
                        <a:spcAft>
                          <a:spcPts val="0"/>
                        </a:spcAft>
                      </a:pPr>
                      <a:r>
                        <a:rPr lang="en-US" sz="1400" b="1" dirty="0">
                          <a:effectLst/>
                        </a:rPr>
                        <a:t>24.7</a:t>
                      </a:r>
                      <a:endParaRPr lang="en-IN" sz="1400" b="1" dirty="0">
                        <a:effectLst/>
                      </a:endParaRPr>
                    </a:p>
                    <a:p>
                      <a:pPr marL="36000" lvl="0" indent="0" algn="ctr">
                        <a:lnSpc>
                          <a:spcPct val="100000"/>
                        </a:lnSpc>
                        <a:spcAft>
                          <a:spcPts val="0"/>
                        </a:spcAft>
                      </a:pPr>
                      <a:r>
                        <a:rPr lang="en-US" sz="1400" b="1" dirty="0">
                          <a:effectLst/>
                        </a:rPr>
                        <a:t>15.5</a:t>
                      </a:r>
                      <a:endParaRPr lang="en-IN" sz="1400" b="1" dirty="0">
                        <a:effectLst/>
                      </a:endParaRPr>
                    </a:p>
                    <a:p>
                      <a:pPr marL="36000" lvl="0" indent="0" algn="ctr">
                        <a:lnSpc>
                          <a:spcPct val="100000"/>
                        </a:lnSpc>
                        <a:spcAft>
                          <a:spcPts val="0"/>
                        </a:spcAft>
                      </a:pPr>
                      <a:r>
                        <a:rPr lang="en-US" sz="1400" b="1" dirty="0">
                          <a:effectLst/>
                        </a:rPr>
                        <a:t>26.3</a:t>
                      </a:r>
                      <a:endParaRPr lang="en-IN" sz="1400" b="1" dirty="0">
                        <a:effectLst/>
                      </a:endParaRPr>
                    </a:p>
                    <a:p>
                      <a:pPr marL="36000" lvl="0" indent="0" algn="ctr">
                        <a:lnSpc>
                          <a:spcPct val="100000"/>
                        </a:lnSpc>
                        <a:spcAft>
                          <a:spcPts val="0"/>
                        </a:spcAft>
                      </a:pPr>
                      <a:r>
                        <a:rPr lang="en-US" sz="1400" b="1" dirty="0">
                          <a:effectLst/>
                        </a:rPr>
                        <a:t>21.6</a:t>
                      </a:r>
                      <a:endParaRPr lang="en-IN" sz="1400" b="1" dirty="0">
                        <a:effectLst/>
                      </a:endParaRPr>
                    </a:p>
                    <a:p>
                      <a:pPr marL="36000" lvl="0" indent="0" algn="ctr">
                        <a:lnSpc>
                          <a:spcPct val="100000"/>
                        </a:lnSpc>
                        <a:spcAft>
                          <a:spcPts val="0"/>
                        </a:spcAft>
                      </a:pPr>
                      <a:r>
                        <a:rPr lang="en-US" sz="1400" b="1" dirty="0">
                          <a:effectLst/>
                        </a:rPr>
                        <a:t>21.6</a:t>
                      </a:r>
                      <a:endParaRPr lang="en-IN" sz="1400" b="1" dirty="0">
                        <a:effectLst/>
                      </a:endParaRPr>
                    </a:p>
                    <a:p>
                      <a:pPr marL="36000" lvl="0" indent="0" algn="ctr">
                        <a:lnSpc>
                          <a:spcPct val="100000"/>
                        </a:lnSpc>
                        <a:spcAft>
                          <a:spcPts val="0"/>
                        </a:spcAft>
                      </a:pPr>
                      <a:r>
                        <a:rPr lang="en-US" sz="1400" b="1" dirty="0">
                          <a:effectLst/>
                        </a:rPr>
                        <a:t>19.3</a:t>
                      </a:r>
                      <a:endParaRPr lang="en-IN" sz="1400" b="1" dirty="0">
                        <a:effectLst/>
                      </a:endParaRPr>
                    </a:p>
                    <a:p>
                      <a:pPr marL="36000" lvl="0" indent="0" algn="ctr">
                        <a:lnSpc>
                          <a:spcPct val="100000"/>
                        </a:lnSpc>
                        <a:spcAft>
                          <a:spcPts val="0"/>
                        </a:spcAft>
                      </a:pPr>
                      <a:r>
                        <a:rPr lang="en-US" sz="1400" b="1" dirty="0">
                          <a:effectLst/>
                        </a:rPr>
                        <a:t>8.4</a:t>
                      </a:r>
                      <a:endParaRPr lang="en-IN" sz="1400" b="1" dirty="0">
                        <a:effectLst/>
                      </a:endParaRPr>
                    </a:p>
                    <a:p>
                      <a:pPr marL="36000" lvl="0" indent="0" algn="ctr">
                        <a:lnSpc>
                          <a:spcPct val="100000"/>
                        </a:lnSpc>
                        <a:spcAft>
                          <a:spcPts val="0"/>
                        </a:spcAft>
                      </a:pPr>
                      <a:r>
                        <a:rPr lang="en-US" sz="1400" b="1" dirty="0">
                          <a:effectLst/>
                        </a:rPr>
                        <a:t>20.1</a:t>
                      </a:r>
                      <a:endParaRPr lang="en-IN" sz="1400" b="1" dirty="0">
                        <a:effectLst/>
                      </a:endParaRPr>
                    </a:p>
                    <a:p>
                      <a:pPr marL="36000" lvl="0" indent="0" algn="ctr">
                        <a:lnSpc>
                          <a:spcPct val="100000"/>
                        </a:lnSpc>
                        <a:spcAft>
                          <a:spcPts val="0"/>
                        </a:spcAft>
                      </a:pPr>
                      <a:r>
                        <a:rPr lang="en-US" sz="1400" b="1" dirty="0">
                          <a:effectLst/>
                        </a:rPr>
                        <a:t>36.1</a:t>
                      </a:r>
                      <a:endParaRPr lang="en-IN" sz="1400" b="1" dirty="0">
                        <a:effectLst/>
                      </a:endParaRPr>
                    </a:p>
                    <a:p>
                      <a:pPr marL="36000" lvl="0" indent="0" algn="ctr">
                        <a:lnSpc>
                          <a:spcPct val="100000"/>
                        </a:lnSpc>
                        <a:spcAft>
                          <a:spcPts val="0"/>
                        </a:spcAft>
                      </a:pPr>
                      <a:r>
                        <a:rPr lang="en-US" sz="1400" b="1" dirty="0">
                          <a:effectLst/>
                        </a:rPr>
                        <a:t>26.4</a:t>
                      </a:r>
                      <a:endParaRPr lang="en-IN" sz="1400" b="1" dirty="0">
                        <a:effectLst/>
                      </a:endParaRPr>
                    </a:p>
                    <a:p>
                      <a:pPr marL="36000" lvl="0" indent="0" algn="ctr">
                        <a:lnSpc>
                          <a:spcPct val="100000"/>
                        </a:lnSpc>
                        <a:spcAft>
                          <a:spcPts val="0"/>
                        </a:spcAft>
                      </a:pPr>
                      <a:r>
                        <a:rPr lang="en-US" sz="1400" b="1" dirty="0">
                          <a:effectLst/>
                        </a:rPr>
                        <a:t>15.2</a:t>
                      </a:r>
                      <a:endParaRPr lang="en-IN" sz="1400" b="1" dirty="0">
                        <a:effectLst/>
                      </a:endParaRPr>
                    </a:p>
                    <a:p>
                      <a:pPr marL="36000" lvl="0" indent="0" algn="ctr">
                        <a:lnSpc>
                          <a:spcPct val="100000"/>
                        </a:lnSpc>
                        <a:spcAft>
                          <a:spcPts val="0"/>
                        </a:spcAft>
                      </a:pPr>
                      <a:r>
                        <a:rPr lang="en-US" sz="1400" b="1" dirty="0">
                          <a:effectLst/>
                        </a:rPr>
                        <a:t>5.1</a:t>
                      </a:r>
                      <a:endParaRPr lang="en-IN" sz="1400" b="1" dirty="0">
                        <a:effectLst/>
                      </a:endParaRPr>
                    </a:p>
                    <a:p>
                      <a:pPr marL="36000" lvl="0" indent="0" algn="ctr">
                        <a:lnSpc>
                          <a:spcPct val="100000"/>
                        </a:lnSpc>
                        <a:spcAft>
                          <a:spcPts val="0"/>
                        </a:spcAft>
                      </a:pPr>
                      <a:r>
                        <a:rPr lang="en-US" sz="1400" b="1" dirty="0">
                          <a:effectLst/>
                        </a:rPr>
                        <a:t>0.0</a:t>
                      </a:r>
                      <a:endParaRPr lang="en-IN" sz="1400" b="1" dirty="0">
                        <a:effectLst/>
                      </a:endParaRPr>
                    </a:p>
                    <a:p>
                      <a:pPr marL="36000" lvl="0" indent="0" algn="ctr">
                        <a:lnSpc>
                          <a:spcPct val="100000"/>
                        </a:lnSpc>
                        <a:spcAft>
                          <a:spcPts val="0"/>
                        </a:spcAft>
                      </a:pPr>
                      <a:r>
                        <a:rPr lang="en-US" sz="1400" b="1" dirty="0">
                          <a:effectLst/>
                        </a:rPr>
                        <a:t>6.0</a:t>
                      </a:r>
                      <a:endParaRPr lang="en-IN" sz="1400" b="1" dirty="0">
                        <a:effectLst/>
                      </a:endParaRPr>
                    </a:p>
                    <a:p>
                      <a:pPr marL="36000" lvl="0" indent="0" algn="ctr">
                        <a:lnSpc>
                          <a:spcPct val="100000"/>
                        </a:lnSpc>
                        <a:spcAft>
                          <a:spcPts val="0"/>
                        </a:spcAft>
                      </a:pPr>
                      <a:r>
                        <a:rPr lang="en-US" sz="1400" b="1" dirty="0">
                          <a:effectLst/>
                        </a:rPr>
                        <a:t>0.0</a:t>
                      </a:r>
                      <a:endParaRPr lang="en-IN" sz="1400" b="1" dirty="0">
                        <a:effectLst/>
                      </a:endParaRPr>
                    </a:p>
                    <a:p>
                      <a:pPr marL="36000" lvl="0" indent="0" algn="ctr">
                        <a:lnSpc>
                          <a:spcPct val="100000"/>
                        </a:lnSpc>
                        <a:spcAft>
                          <a:spcPts val="0"/>
                        </a:spcAft>
                      </a:pPr>
                      <a:r>
                        <a:rPr lang="en-US" sz="1400" b="1" dirty="0">
                          <a:effectLst/>
                        </a:rPr>
                        <a:t>0.0</a:t>
                      </a:r>
                      <a:endParaRPr lang="en-IN" sz="1400" b="1" dirty="0">
                        <a:effectLst/>
                      </a:endParaRPr>
                    </a:p>
                    <a:p>
                      <a:pPr marL="36000" lvl="0" indent="0" algn="ctr">
                        <a:lnSpc>
                          <a:spcPct val="100000"/>
                        </a:lnSpc>
                        <a:spcAft>
                          <a:spcPts val="0"/>
                        </a:spcAft>
                      </a:pPr>
                      <a:r>
                        <a:rPr lang="en-US" sz="1400" b="1" dirty="0">
                          <a:effectLst/>
                        </a:rPr>
                        <a:t>0.0</a:t>
                      </a:r>
                      <a:endParaRPr lang="en-IN" sz="1400" b="1" dirty="0">
                        <a:effectLst/>
                      </a:endParaRPr>
                    </a:p>
                    <a:p>
                      <a:pPr marL="36000" lvl="0" indent="0" algn="ctr">
                        <a:lnSpc>
                          <a:spcPct val="100000"/>
                        </a:lnSpc>
                        <a:spcAft>
                          <a:spcPts val="0"/>
                        </a:spcAft>
                      </a:pPr>
                      <a:r>
                        <a:rPr lang="en-US" sz="1400" b="1" dirty="0">
                          <a:effectLst/>
                        </a:rPr>
                        <a:t>1.0</a:t>
                      </a:r>
                      <a:endParaRPr lang="en-IN" sz="1400" b="1" dirty="0">
                        <a:effectLst/>
                      </a:endParaRPr>
                    </a:p>
                    <a:p>
                      <a:pPr marL="36000" lvl="0" indent="0" algn="ctr">
                        <a:lnSpc>
                          <a:spcPct val="100000"/>
                        </a:lnSpc>
                        <a:spcAft>
                          <a:spcPts val="0"/>
                        </a:spcAft>
                      </a:pPr>
                      <a:r>
                        <a:rPr lang="en-US" sz="1400" b="1" dirty="0">
                          <a:effectLst/>
                        </a:rPr>
                        <a:t>0.6</a:t>
                      </a:r>
                      <a:endParaRPr lang="en-IN" sz="1400" b="1" dirty="0">
                        <a:effectLst/>
                      </a:endParaRPr>
                    </a:p>
                    <a:p>
                      <a:pPr marL="36000" lvl="0" indent="0" algn="ctr">
                        <a:lnSpc>
                          <a:spcPct val="100000"/>
                        </a:lnSpc>
                        <a:spcAft>
                          <a:spcPts val="0"/>
                        </a:spcAft>
                      </a:pPr>
                      <a:r>
                        <a:rPr lang="en-US" sz="1400" b="1" dirty="0">
                          <a:effectLst/>
                        </a:rPr>
                        <a:t>1.0</a:t>
                      </a:r>
                      <a:endParaRPr lang="en-IN" sz="1400" b="1" dirty="0">
                        <a:effectLst/>
                        <a:latin typeface="Times New Roman"/>
                        <a:ea typeface="Times"/>
                        <a:cs typeface="Times New Roman"/>
                      </a:endParaRPr>
                    </a:p>
                  </a:txBody>
                  <a:tcPr marL="0" marR="0" marT="0" marB="0" anchor="ctr"/>
                </a:tc>
                <a:tc>
                  <a:txBody>
                    <a:bodyPr/>
                    <a:lstStyle/>
                    <a:p>
                      <a:pPr marL="36000" lvl="0" indent="0" algn="ctr">
                        <a:lnSpc>
                          <a:spcPct val="100000"/>
                        </a:lnSpc>
                        <a:spcAft>
                          <a:spcPts val="0"/>
                        </a:spcAft>
                      </a:pPr>
                      <a:r>
                        <a:rPr lang="en-US" sz="1400" b="1" dirty="0">
                          <a:effectLst/>
                        </a:rPr>
                        <a:t>43.4</a:t>
                      </a:r>
                      <a:endParaRPr lang="en-IN" sz="1400" b="1" dirty="0">
                        <a:effectLst/>
                      </a:endParaRPr>
                    </a:p>
                    <a:p>
                      <a:pPr marL="36000" lvl="0" indent="0" algn="ctr">
                        <a:lnSpc>
                          <a:spcPct val="100000"/>
                        </a:lnSpc>
                        <a:spcAft>
                          <a:spcPts val="0"/>
                        </a:spcAft>
                      </a:pPr>
                      <a:r>
                        <a:rPr lang="en-US" sz="1400" b="1" dirty="0">
                          <a:effectLst/>
                        </a:rPr>
                        <a:t>70.8</a:t>
                      </a:r>
                      <a:endParaRPr lang="en-IN" sz="1400" b="1" dirty="0">
                        <a:effectLst/>
                      </a:endParaRPr>
                    </a:p>
                    <a:p>
                      <a:pPr marL="36000" lvl="0" indent="0" algn="ctr">
                        <a:lnSpc>
                          <a:spcPct val="100000"/>
                        </a:lnSpc>
                        <a:spcAft>
                          <a:spcPts val="0"/>
                        </a:spcAft>
                      </a:pPr>
                      <a:r>
                        <a:rPr lang="en-US" sz="1400" b="1" dirty="0">
                          <a:effectLst/>
                        </a:rPr>
                        <a:t>55.7</a:t>
                      </a:r>
                      <a:endParaRPr lang="en-IN" sz="1400" b="1" dirty="0">
                        <a:effectLst/>
                      </a:endParaRPr>
                    </a:p>
                    <a:p>
                      <a:pPr marL="36000" lvl="0" indent="0" algn="ctr">
                        <a:lnSpc>
                          <a:spcPct val="100000"/>
                        </a:lnSpc>
                        <a:spcAft>
                          <a:spcPts val="0"/>
                        </a:spcAft>
                      </a:pPr>
                      <a:r>
                        <a:rPr lang="en-US" sz="1400" b="1" dirty="0">
                          <a:effectLst/>
                        </a:rPr>
                        <a:t>46.5</a:t>
                      </a:r>
                      <a:endParaRPr lang="en-IN" sz="1400" b="1" dirty="0">
                        <a:effectLst/>
                      </a:endParaRPr>
                    </a:p>
                    <a:p>
                      <a:pPr marL="36000" lvl="0" indent="0" algn="ctr">
                        <a:lnSpc>
                          <a:spcPct val="100000"/>
                        </a:lnSpc>
                        <a:spcAft>
                          <a:spcPts val="0"/>
                        </a:spcAft>
                      </a:pPr>
                      <a:r>
                        <a:rPr lang="en-US" sz="1400" b="1" dirty="0">
                          <a:effectLst/>
                        </a:rPr>
                        <a:t>29.6</a:t>
                      </a:r>
                      <a:endParaRPr lang="en-IN" sz="1400" b="1" dirty="0">
                        <a:effectLst/>
                      </a:endParaRPr>
                    </a:p>
                    <a:p>
                      <a:pPr marL="36000" lvl="0" indent="0" algn="ctr">
                        <a:lnSpc>
                          <a:spcPct val="100000"/>
                        </a:lnSpc>
                        <a:spcAft>
                          <a:spcPts val="0"/>
                        </a:spcAft>
                      </a:pPr>
                      <a:r>
                        <a:rPr lang="en-US" sz="1400" b="1" dirty="0">
                          <a:effectLst/>
                        </a:rPr>
                        <a:t>38.1</a:t>
                      </a:r>
                      <a:endParaRPr lang="en-IN" sz="1400" b="1" dirty="0">
                        <a:effectLst/>
                      </a:endParaRPr>
                    </a:p>
                    <a:p>
                      <a:pPr marL="36000" lvl="0" indent="0" algn="ctr">
                        <a:lnSpc>
                          <a:spcPct val="100000"/>
                        </a:lnSpc>
                        <a:spcAft>
                          <a:spcPts val="0"/>
                        </a:spcAft>
                      </a:pPr>
                      <a:r>
                        <a:rPr lang="en-US" sz="1400" b="1" dirty="0">
                          <a:effectLst/>
                        </a:rPr>
                        <a:t>47.6</a:t>
                      </a:r>
                      <a:endParaRPr lang="en-IN" sz="1400" b="1" dirty="0">
                        <a:effectLst/>
                      </a:endParaRPr>
                    </a:p>
                    <a:p>
                      <a:pPr marL="36000" lvl="0" indent="0" algn="ctr">
                        <a:lnSpc>
                          <a:spcPct val="100000"/>
                        </a:lnSpc>
                        <a:spcAft>
                          <a:spcPts val="0"/>
                        </a:spcAft>
                      </a:pPr>
                      <a:r>
                        <a:rPr lang="en-US" sz="1400" b="1" dirty="0">
                          <a:effectLst/>
                        </a:rPr>
                        <a:t>63.0</a:t>
                      </a:r>
                      <a:endParaRPr lang="en-IN" sz="1400" b="1" dirty="0">
                        <a:effectLst/>
                      </a:endParaRPr>
                    </a:p>
                    <a:p>
                      <a:pPr marL="36000" lvl="0" indent="0" algn="ctr">
                        <a:lnSpc>
                          <a:spcPct val="100000"/>
                        </a:lnSpc>
                        <a:spcAft>
                          <a:spcPts val="0"/>
                        </a:spcAft>
                      </a:pPr>
                      <a:r>
                        <a:rPr lang="en-US" sz="1400" b="1" dirty="0">
                          <a:effectLst/>
                        </a:rPr>
                        <a:t>51.5</a:t>
                      </a:r>
                      <a:endParaRPr lang="en-IN" sz="1400" b="1" dirty="0">
                        <a:effectLst/>
                      </a:endParaRPr>
                    </a:p>
                    <a:p>
                      <a:pPr marL="36000" lvl="0" indent="0" algn="ctr">
                        <a:lnSpc>
                          <a:spcPct val="100000"/>
                        </a:lnSpc>
                        <a:spcAft>
                          <a:spcPts val="0"/>
                        </a:spcAft>
                      </a:pPr>
                      <a:r>
                        <a:rPr lang="en-US" sz="1400" b="1" dirty="0">
                          <a:effectLst/>
                        </a:rPr>
                        <a:t>37.5</a:t>
                      </a:r>
                      <a:endParaRPr lang="en-IN" sz="1400" b="1" dirty="0">
                        <a:effectLst/>
                      </a:endParaRPr>
                    </a:p>
                    <a:p>
                      <a:pPr marL="36000" lvl="0" indent="0" algn="ctr">
                        <a:lnSpc>
                          <a:spcPct val="100000"/>
                        </a:lnSpc>
                        <a:spcAft>
                          <a:spcPts val="0"/>
                        </a:spcAft>
                      </a:pPr>
                      <a:r>
                        <a:rPr lang="en-US" sz="1400" b="1" dirty="0">
                          <a:effectLst/>
                        </a:rPr>
                        <a:t>52.5</a:t>
                      </a:r>
                      <a:endParaRPr lang="en-IN" sz="1400" b="1" dirty="0">
                        <a:effectLst/>
                      </a:endParaRPr>
                    </a:p>
                    <a:p>
                      <a:pPr marL="36000" lvl="0" indent="0" algn="ctr">
                        <a:lnSpc>
                          <a:spcPct val="100000"/>
                        </a:lnSpc>
                        <a:spcAft>
                          <a:spcPts val="0"/>
                        </a:spcAft>
                      </a:pPr>
                      <a:r>
                        <a:rPr lang="en-US" sz="1400" b="1" dirty="0">
                          <a:effectLst/>
                        </a:rPr>
                        <a:t>48.9</a:t>
                      </a:r>
                      <a:endParaRPr lang="en-IN" sz="1400" b="1" dirty="0">
                        <a:effectLst/>
                      </a:endParaRPr>
                    </a:p>
                    <a:p>
                      <a:pPr marL="36000" lvl="0" indent="0" algn="ctr">
                        <a:lnSpc>
                          <a:spcPct val="100000"/>
                        </a:lnSpc>
                        <a:spcAft>
                          <a:spcPts val="0"/>
                        </a:spcAft>
                      </a:pPr>
                      <a:r>
                        <a:rPr lang="en-US" sz="1400" b="1" dirty="0">
                          <a:effectLst/>
                        </a:rPr>
                        <a:t>49.2</a:t>
                      </a:r>
                      <a:endParaRPr lang="en-IN" sz="1400" b="1" dirty="0">
                        <a:effectLst/>
                      </a:endParaRPr>
                    </a:p>
                    <a:p>
                      <a:pPr marL="36000" lvl="0" indent="0" algn="ctr">
                        <a:lnSpc>
                          <a:spcPct val="100000"/>
                        </a:lnSpc>
                        <a:spcAft>
                          <a:spcPts val="0"/>
                        </a:spcAft>
                      </a:pPr>
                      <a:r>
                        <a:rPr lang="en-US" sz="1400" b="1" dirty="0">
                          <a:effectLst/>
                        </a:rPr>
                        <a:t>46.1</a:t>
                      </a:r>
                      <a:endParaRPr lang="en-IN" sz="1400" b="1" dirty="0">
                        <a:effectLst/>
                      </a:endParaRPr>
                    </a:p>
                    <a:p>
                      <a:pPr marL="36000" lvl="0" indent="0" algn="ctr">
                        <a:lnSpc>
                          <a:spcPct val="100000"/>
                        </a:lnSpc>
                        <a:spcAft>
                          <a:spcPts val="0"/>
                        </a:spcAft>
                      </a:pPr>
                      <a:r>
                        <a:rPr lang="en-US" sz="1400" b="1" dirty="0">
                          <a:effectLst/>
                        </a:rPr>
                        <a:t>76.0</a:t>
                      </a:r>
                      <a:endParaRPr lang="en-IN" sz="1400" b="1" dirty="0">
                        <a:effectLst/>
                      </a:endParaRPr>
                    </a:p>
                    <a:p>
                      <a:pPr marL="36000" lvl="0" indent="0" algn="ctr">
                        <a:lnSpc>
                          <a:spcPct val="100000"/>
                        </a:lnSpc>
                        <a:spcAft>
                          <a:spcPts val="0"/>
                        </a:spcAft>
                      </a:pPr>
                      <a:r>
                        <a:rPr lang="en-US" sz="1400" b="1" dirty="0">
                          <a:effectLst/>
                        </a:rPr>
                        <a:t>30.0</a:t>
                      </a:r>
                      <a:endParaRPr lang="en-IN" sz="1400" b="1" dirty="0">
                        <a:effectLst/>
                      </a:endParaRPr>
                    </a:p>
                    <a:p>
                      <a:pPr marL="36000" lvl="0" indent="0" algn="ctr">
                        <a:lnSpc>
                          <a:spcPct val="100000"/>
                        </a:lnSpc>
                        <a:spcAft>
                          <a:spcPts val="0"/>
                        </a:spcAft>
                      </a:pPr>
                      <a:r>
                        <a:rPr lang="en-US" sz="1400" b="1" dirty="0">
                          <a:effectLst/>
                        </a:rPr>
                        <a:t>94.0</a:t>
                      </a:r>
                      <a:endParaRPr lang="en-IN" sz="1400" b="1" dirty="0">
                        <a:effectLst/>
                      </a:endParaRPr>
                    </a:p>
                    <a:p>
                      <a:pPr marL="36000" lvl="0" indent="0" algn="ctr">
                        <a:lnSpc>
                          <a:spcPct val="100000"/>
                        </a:lnSpc>
                        <a:spcAft>
                          <a:spcPts val="0"/>
                        </a:spcAft>
                      </a:pPr>
                      <a:r>
                        <a:rPr lang="en-US" sz="1400" b="1" dirty="0">
                          <a:effectLst/>
                        </a:rPr>
                        <a:t>34.0</a:t>
                      </a:r>
                      <a:endParaRPr lang="en-IN" sz="1400" b="1" dirty="0">
                        <a:effectLst/>
                      </a:endParaRPr>
                    </a:p>
                    <a:p>
                      <a:pPr marL="36000" lvl="0" indent="0" algn="ctr">
                        <a:lnSpc>
                          <a:spcPct val="100000"/>
                        </a:lnSpc>
                        <a:spcAft>
                          <a:spcPts val="0"/>
                        </a:spcAft>
                      </a:pPr>
                      <a:r>
                        <a:rPr lang="en-US" sz="1400" b="1" dirty="0">
                          <a:effectLst/>
                        </a:rPr>
                        <a:t>50.0</a:t>
                      </a:r>
                      <a:endParaRPr lang="en-IN" sz="1400" b="1" dirty="0">
                        <a:effectLst/>
                      </a:endParaRPr>
                    </a:p>
                    <a:p>
                      <a:pPr marL="36000" lvl="0" indent="0" algn="ctr">
                        <a:lnSpc>
                          <a:spcPct val="100000"/>
                        </a:lnSpc>
                        <a:spcAft>
                          <a:spcPts val="0"/>
                        </a:spcAft>
                      </a:pPr>
                      <a:r>
                        <a:rPr lang="en-US" sz="1400" b="1" dirty="0">
                          <a:effectLst/>
                        </a:rPr>
                        <a:t>26.0</a:t>
                      </a:r>
                      <a:endParaRPr lang="en-IN" sz="1400" b="1" dirty="0">
                        <a:effectLst/>
                      </a:endParaRPr>
                    </a:p>
                    <a:p>
                      <a:pPr marL="36000" lvl="0" indent="0" algn="ctr">
                        <a:lnSpc>
                          <a:spcPct val="100000"/>
                        </a:lnSpc>
                        <a:spcAft>
                          <a:spcPts val="0"/>
                        </a:spcAft>
                      </a:pPr>
                      <a:r>
                        <a:rPr lang="en-US" sz="1400" b="1" dirty="0">
                          <a:effectLst/>
                        </a:rPr>
                        <a:t>56.0</a:t>
                      </a:r>
                      <a:endParaRPr lang="en-IN" sz="1400" b="1" dirty="0">
                        <a:effectLst/>
                      </a:endParaRPr>
                    </a:p>
                    <a:p>
                      <a:pPr marL="36000" lvl="0" indent="0" algn="ctr">
                        <a:lnSpc>
                          <a:spcPct val="100000"/>
                        </a:lnSpc>
                        <a:spcAft>
                          <a:spcPts val="0"/>
                        </a:spcAft>
                      </a:pPr>
                      <a:r>
                        <a:rPr lang="en-US" sz="1400" b="1" dirty="0">
                          <a:effectLst/>
                        </a:rPr>
                        <a:t>42.4</a:t>
                      </a:r>
                      <a:endParaRPr lang="en-IN" sz="1400" b="1" dirty="0">
                        <a:effectLst/>
                      </a:endParaRPr>
                    </a:p>
                    <a:p>
                      <a:pPr marL="36000" lvl="0" indent="0" algn="ctr">
                        <a:lnSpc>
                          <a:spcPct val="100000"/>
                        </a:lnSpc>
                        <a:spcAft>
                          <a:spcPts val="0"/>
                        </a:spcAft>
                      </a:pPr>
                      <a:r>
                        <a:rPr lang="en-US" sz="1400" b="1" dirty="0">
                          <a:effectLst/>
                        </a:rPr>
                        <a:t>27.0</a:t>
                      </a:r>
                      <a:endParaRPr lang="en-IN" sz="1400" b="1" dirty="0">
                        <a:effectLst/>
                        <a:latin typeface="Times New Roman"/>
                        <a:ea typeface="Times"/>
                        <a:cs typeface="Times New Roman"/>
                      </a:endParaRPr>
                    </a:p>
                  </a:txBody>
                  <a:tcPr marL="0" marR="0" marT="0" marB="0" anchor="ctr"/>
                </a:tc>
                <a:tc>
                  <a:txBody>
                    <a:bodyPr/>
                    <a:lstStyle/>
                    <a:p>
                      <a:pPr marL="36000" lvl="0" indent="0" algn="ctr">
                        <a:lnSpc>
                          <a:spcPct val="100000"/>
                        </a:lnSpc>
                        <a:spcAft>
                          <a:spcPts val="0"/>
                        </a:spcAft>
                      </a:pPr>
                      <a:r>
                        <a:rPr lang="en-US" sz="1400" b="1" dirty="0">
                          <a:effectLst/>
                        </a:rPr>
                        <a:t>29.1</a:t>
                      </a:r>
                      <a:endParaRPr lang="en-IN" sz="1400" b="1" dirty="0">
                        <a:effectLst/>
                      </a:endParaRPr>
                    </a:p>
                    <a:p>
                      <a:pPr marL="36000" lvl="0" indent="0" algn="ctr">
                        <a:lnSpc>
                          <a:spcPct val="100000"/>
                        </a:lnSpc>
                        <a:spcAft>
                          <a:spcPts val="0"/>
                        </a:spcAft>
                      </a:pPr>
                      <a:r>
                        <a:rPr lang="en-US" sz="1400" b="1" dirty="0">
                          <a:effectLst/>
                        </a:rPr>
                        <a:t>16.3</a:t>
                      </a:r>
                      <a:endParaRPr lang="en-IN" sz="1400" b="1" dirty="0">
                        <a:effectLst/>
                      </a:endParaRPr>
                    </a:p>
                    <a:p>
                      <a:pPr marL="36000" lvl="0" indent="0" algn="ctr">
                        <a:lnSpc>
                          <a:spcPct val="100000"/>
                        </a:lnSpc>
                        <a:spcAft>
                          <a:spcPts val="0"/>
                        </a:spcAft>
                      </a:pPr>
                      <a:r>
                        <a:rPr lang="en-US" sz="1400" b="1" dirty="0">
                          <a:effectLst/>
                        </a:rPr>
                        <a:t>17.5</a:t>
                      </a:r>
                      <a:endParaRPr lang="en-IN" sz="1400" b="1" dirty="0">
                        <a:effectLst/>
                      </a:endParaRPr>
                    </a:p>
                    <a:p>
                      <a:pPr marL="36000" lvl="0" indent="0" algn="ctr">
                        <a:lnSpc>
                          <a:spcPct val="100000"/>
                        </a:lnSpc>
                        <a:spcAft>
                          <a:spcPts val="0"/>
                        </a:spcAft>
                      </a:pPr>
                      <a:r>
                        <a:rPr lang="en-US" sz="1400" b="1" dirty="0">
                          <a:effectLst/>
                        </a:rPr>
                        <a:t>28.8</a:t>
                      </a:r>
                      <a:endParaRPr lang="en-IN" sz="1400" b="1" dirty="0">
                        <a:effectLst/>
                      </a:endParaRPr>
                    </a:p>
                    <a:p>
                      <a:pPr marL="36000" lvl="0" indent="0" algn="ctr">
                        <a:lnSpc>
                          <a:spcPct val="100000"/>
                        </a:lnSpc>
                        <a:spcAft>
                          <a:spcPts val="0"/>
                        </a:spcAft>
                      </a:pPr>
                      <a:r>
                        <a:rPr lang="en-US" sz="1400" b="1" dirty="0">
                          <a:effectLst/>
                        </a:rPr>
                        <a:t>48.8</a:t>
                      </a:r>
                      <a:endParaRPr lang="en-IN" sz="1400" b="1" dirty="0">
                        <a:effectLst/>
                      </a:endParaRPr>
                    </a:p>
                    <a:p>
                      <a:pPr marL="36000" lvl="0" indent="0" algn="ctr">
                        <a:lnSpc>
                          <a:spcPct val="100000"/>
                        </a:lnSpc>
                        <a:spcAft>
                          <a:spcPts val="0"/>
                        </a:spcAft>
                      </a:pPr>
                      <a:r>
                        <a:rPr lang="en-US" sz="1400" b="1" dirty="0">
                          <a:effectLst/>
                        </a:rPr>
                        <a:t>22.6</a:t>
                      </a:r>
                      <a:endParaRPr lang="en-IN" sz="1400" b="1" dirty="0">
                        <a:effectLst/>
                      </a:endParaRPr>
                    </a:p>
                    <a:p>
                      <a:pPr marL="36000" lvl="0" indent="0" algn="ctr">
                        <a:lnSpc>
                          <a:spcPct val="100000"/>
                        </a:lnSpc>
                        <a:spcAft>
                          <a:spcPts val="0"/>
                        </a:spcAft>
                      </a:pPr>
                      <a:r>
                        <a:rPr lang="en-US" sz="1400" b="1" dirty="0">
                          <a:effectLst/>
                        </a:rPr>
                        <a:t>27.8</a:t>
                      </a:r>
                      <a:endParaRPr lang="en-IN" sz="1400" b="1" dirty="0">
                        <a:effectLst/>
                      </a:endParaRPr>
                    </a:p>
                    <a:p>
                      <a:pPr marL="36000" lvl="0" indent="0" algn="ctr">
                        <a:lnSpc>
                          <a:spcPct val="100000"/>
                        </a:lnSpc>
                        <a:spcAft>
                          <a:spcPts val="0"/>
                        </a:spcAft>
                      </a:pPr>
                      <a:r>
                        <a:rPr lang="en-US" sz="1400" b="1" dirty="0">
                          <a:effectLst/>
                        </a:rPr>
                        <a:t>15.4</a:t>
                      </a:r>
                      <a:endParaRPr lang="en-IN" sz="1400" b="1" dirty="0">
                        <a:effectLst/>
                      </a:endParaRPr>
                    </a:p>
                    <a:p>
                      <a:pPr marL="36000" lvl="0" indent="0" algn="ctr">
                        <a:lnSpc>
                          <a:spcPct val="100000"/>
                        </a:lnSpc>
                        <a:spcAft>
                          <a:spcPts val="0"/>
                        </a:spcAft>
                      </a:pPr>
                      <a:r>
                        <a:rPr lang="en-US" sz="1400" b="1" dirty="0">
                          <a:effectLst/>
                        </a:rPr>
                        <a:t>27.2</a:t>
                      </a:r>
                      <a:endParaRPr lang="en-IN" sz="1400" b="1" dirty="0">
                        <a:effectLst/>
                      </a:endParaRPr>
                    </a:p>
                    <a:p>
                      <a:pPr marL="36000" lvl="0" indent="0" algn="ctr">
                        <a:lnSpc>
                          <a:spcPct val="100000"/>
                        </a:lnSpc>
                        <a:spcAft>
                          <a:spcPts val="0"/>
                        </a:spcAft>
                      </a:pPr>
                      <a:r>
                        <a:rPr lang="en-US" sz="1400" b="1" dirty="0">
                          <a:effectLst/>
                        </a:rPr>
                        <a:t>47.7</a:t>
                      </a:r>
                      <a:endParaRPr lang="en-IN" sz="1400" b="1" dirty="0">
                        <a:effectLst/>
                      </a:endParaRPr>
                    </a:p>
                    <a:p>
                      <a:pPr marL="36000" lvl="0" indent="0" algn="ctr">
                        <a:lnSpc>
                          <a:spcPct val="100000"/>
                        </a:lnSpc>
                        <a:spcAft>
                          <a:spcPts val="0"/>
                        </a:spcAft>
                      </a:pPr>
                      <a:r>
                        <a:rPr lang="en-US" sz="1400" b="1" dirty="0">
                          <a:effectLst/>
                        </a:rPr>
                        <a:t>27.4</a:t>
                      </a:r>
                      <a:endParaRPr lang="en-IN" sz="1400" b="1" dirty="0">
                        <a:effectLst/>
                      </a:endParaRPr>
                    </a:p>
                    <a:p>
                      <a:pPr marL="36000" lvl="0" indent="0" algn="ctr">
                        <a:lnSpc>
                          <a:spcPct val="100000"/>
                        </a:lnSpc>
                        <a:spcAft>
                          <a:spcPts val="0"/>
                        </a:spcAft>
                      </a:pPr>
                      <a:r>
                        <a:rPr lang="en-US" sz="1400" b="1" dirty="0">
                          <a:effectLst/>
                        </a:rPr>
                        <a:t>14.0</a:t>
                      </a:r>
                      <a:endParaRPr lang="en-IN" sz="1400" b="1" dirty="0">
                        <a:effectLst/>
                      </a:endParaRPr>
                    </a:p>
                    <a:p>
                      <a:pPr marL="36000" lvl="0" indent="0" algn="ctr">
                        <a:lnSpc>
                          <a:spcPct val="100000"/>
                        </a:lnSpc>
                        <a:spcAft>
                          <a:spcPts val="0"/>
                        </a:spcAft>
                      </a:pPr>
                      <a:r>
                        <a:rPr lang="en-US" sz="1400" b="1" dirty="0">
                          <a:effectLst/>
                        </a:rPr>
                        <a:t>21.6</a:t>
                      </a:r>
                      <a:endParaRPr lang="en-IN" sz="1400" b="1" dirty="0">
                        <a:effectLst/>
                      </a:endParaRPr>
                    </a:p>
                    <a:p>
                      <a:pPr marL="36000" lvl="0" indent="0" algn="ctr">
                        <a:lnSpc>
                          <a:spcPct val="100000"/>
                        </a:lnSpc>
                        <a:spcAft>
                          <a:spcPts val="0"/>
                        </a:spcAft>
                      </a:pPr>
                      <a:r>
                        <a:rPr lang="en-US" sz="1400" b="1" dirty="0">
                          <a:effectLst/>
                        </a:rPr>
                        <a:t>33.7</a:t>
                      </a:r>
                      <a:endParaRPr lang="en-IN" sz="1400" b="1" dirty="0">
                        <a:effectLst/>
                      </a:endParaRPr>
                    </a:p>
                    <a:p>
                      <a:pPr marL="36000" lvl="0" indent="0" algn="ctr">
                        <a:lnSpc>
                          <a:spcPct val="100000"/>
                        </a:lnSpc>
                        <a:spcAft>
                          <a:spcPts val="0"/>
                        </a:spcAft>
                      </a:pPr>
                      <a:r>
                        <a:rPr lang="en-US" sz="1400" b="1" dirty="0">
                          <a:effectLst/>
                        </a:rPr>
                        <a:t>18.1</a:t>
                      </a:r>
                      <a:endParaRPr lang="en-IN" sz="1400" b="1" dirty="0">
                        <a:effectLst/>
                      </a:endParaRPr>
                    </a:p>
                    <a:p>
                      <a:pPr marL="36000" lvl="0" indent="0" algn="ctr">
                        <a:lnSpc>
                          <a:spcPct val="100000"/>
                        </a:lnSpc>
                        <a:spcAft>
                          <a:spcPts val="0"/>
                        </a:spcAft>
                      </a:pPr>
                      <a:r>
                        <a:rPr lang="en-US" sz="1400" b="1" dirty="0">
                          <a:effectLst/>
                        </a:rPr>
                        <a:t>64.0</a:t>
                      </a:r>
                      <a:endParaRPr lang="en-IN" sz="1400" b="1" dirty="0">
                        <a:effectLst/>
                      </a:endParaRPr>
                    </a:p>
                    <a:p>
                      <a:pPr marL="36000" lvl="0" indent="0" algn="ctr">
                        <a:lnSpc>
                          <a:spcPct val="100000"/>
                        </a:lnSpc>
                        <a:spcAft>
                          <a:spcPts val="0"/>
                        </a:spcAft>
                      </a:pPr>
                      <a:r>
                        <a:rPr lang="en-US" sz="1400" b="1" dirty="0">
                          <a:effectLst/>
                        </a:rPr>
                        <a:t>0.0</a:t>
                      </a:r>
                      <a:endParaRPr lang="en-IN" sz="1400" b="1" dirty="0">
                        <a:effectLst/>
                      </a:endParaRPr>
                    </a:p>
                    <a:p>
                      <a:pPr marL="36000" lvl="0" indent="0" algn="ctr">
                        <a:lnSpc>
                          <a:spcPct val="100000"/>
                        </a:lnSpc>
                        <a:spcAft>
                          <a:spcPts val="0"/>
                        </a:spcAft>
                      </a:pPr>
                      <a:r>
                        <a:rPr lang="en-US" sz="1400" b="1" dirty="0">
                          <a:effectLst/>
                        </a:rPr>
                        <a:t>38.0</a:t>
                      </a:r>
                      <a:endParaRPr lang="en-IN" sz="1400" b="1" dirty="0">
                        <a:effectLst/>
                      </a:endParaRPr>
                    </a:p>
                    <a:p>
                      <a:pPr marL="36000" lvl="0" indent="0" algn="ctr">
                        <a:lnSpc>
                          <a:spcPct val="100000"/>
                        </a:lnSpc>
                        <a:spcAft>
                          <a:spcPts val="0"/>
                        </a:spcAft>
                      </a:pPr>
                      <a:r>
                        <a:rPr lang="en-US" sz="1400" b="1" dirty="0">
                          <a:effectLst/>
                        </a:rPr>
                        <a:t>48.0</a:t>
                      </a:r>
                      <a:endParaRPr lang="en-IN" sz="1400" b="1" dirty="0">
                        <a:effectLst/>
                      </a:endParaRPr>
                    </a:p>
                    <a:p>
                      <a:pPr marL="36000" lvl="0" indent="0" algn="ctr">
                        <a:lnSpc>
                          <a:spcPct val="100000"/>
                        </a:lnSpc>
                        <a:spcAft>
                          <a:spcPts val="0"/>
                        </a:spcAft>
                      </a:pPr>
                      <a:r>
                        <a:rPr lang="en-US" sz="1400" b="1" dirty="0">
                          <a:effectLst/>
                        </a:rPr>
                        <a:t>53.0</a:t>
                      </a:r>
                      <a:endParaRPr lang="en-IN" sz="1400" b="1" dirty="0">
                        <a:effectLst/>
                      </a:endParaRPr>
                    </a:p>
                    <a:p>
                      <a:pPr marL="36000" lvl="0" indent="0" algn="ctr">
                        <a:lnSpc>
                          <a:spcPct val="100000"/>
                        </a:lnSpc>
                        <a:spcAft>
                          <a:spcPts val="0"/>
                        </a:spcAft>
                      </a:pPr>
                      <a:r>
                        <a:rPr lang="en-US" sz="1400" b="1" dirty="0">
                          <a:effectLst/>
                        </a:rPr>
                        <a:t>37.0</a:t>
                      </a:r>
                      <a:endParaRPr lang="en-IN" sz="1400" b="1" dirty="0">
                        <a:effectLst/>
                      </a:endParaRPr>
                    </a:p>
                    <a:p>
                      <a:pPr marL="36000" lvl="0" indent="0" algn="ctr">
                        <a:lnSpc>
                          <a:spcPct val="100000"/>
                        </a:lnSpc>
                        <a:spcAft>
                          <a:spcPts val="0"/>
                        </a:spcAft>
                      </a:pPr>
                      <a:r>
                        <a:rPr lang="en-US" sz="1400" b="1" dirty="0">
                          <a:effectLst/>
                        </a:rPr>
                        <a:t>55.0</a:t>
                      </a:r>
                      <a:endParaRPr lang="en-IN" sz="1400" b="1" dirty="0">
                        <a:effectLst/>
                      </a:endParaRPr>
                    </a:p>
                    <a:p>
                      <a:pPr marL="36000" lvl="0" indent="0" algn="ctr">
                        <a:lnSpc>
                          <a:spcPct val="100000"/>
                        </a:lnSpc>
                        <a:spcAft>
                          <a:spcPts val="0"/>
                        </a:spcAft>
                      </a:pPr>
                      <a:r>
                        <a:rPr lang="en-US" sz="1400" b="1" dirty="0">
                          <a:effectLst/>
                        </a:rPr>
                        <a:t>28.0</a:t>
                      </a:r>
                      <a:endParaRPr lang="en-IN" sz="1400" b="1" dirty="0">
                        <a:effectLst/>
                        <a:latin typeface="Times New Roman"/>
                        <a:ea typeface="Times"/>
                        <a:cs typeface="Times New Roman"/>
                      </a:endParaRPr>
                    </a:p>
                  </a:txBody>
                  <a:tcPr marL="0" marR="0" marT="0" marB="0" anchor="ctr"/>
                </a:tc>
                <a:tc>
                  <a:txBody>
                    <a:bodyPr/>
                    <a:lstStyle/>
                    <a:p>
                      <a:pPr marL="36000" lvl="0" indent="0" algn="ctr">
                        <a:lnSpc>
                          <a:spcPct val="100000"/>
                        </a:lnSpc>
                        <a:spcAft>
                          <a:spcPts val="0"/>
                        </a:spcAft>
                      </a:pPr>
                      <a:r>
                        <a:rPr lang="en-US" sz="1400" b="1" dirty="0">
                          <a:effectLst/>
                        </a:rPr>
                        <a:t>5.3</a:t>
                      </a:r>
                      <a:endParaRPr lang="en-IN" sz="1400" b="1" dirty="0">
                        <a:effectLst/>
                      </a:endParaRPr>
                    </a:p>
                    <a:p>
                      <a:pPr marL="36000" lvl="0" indent="0" algn="ctr">
                        <a:lnSpc>
                          <a:spcPct val="100000"/>
                        </a:lnSpc>
                        <a:spcAft>
                          <a:spcPts val="0"/>
                        </a:spcAft>
                      </a:pPr>
                      <a:r>
                        <a:rPr lang="en-US" sz="1400" b="1" dirty="0">
                          <a:effectLst/>
                        </a:rPr>
                        <a:t>4.1</a:t>
                      </a:r>
                      <a:endParaRPr lang="en-IN" sz="1400" b="1" dirty="0">
                        <a:effectLst/>
                      </a:endParaRPr>
                    </a:p>
                    <a:p>
                      <a:pPr marL="36000" lvl="0" indent="0" algn="ctr">
                        <a:lnSpc>
                          <a:spcPct val="100000"/>
                        </a:lnSpc>
                        <a:spcAft>
                          <a:spcPts val="0"/>
                        </a:spcAft>
                      </a:pPr>
                      <a:r>
                        <a:rPr lang="en-US" sz="1400" b="1" dirty="0">
                          <a:effectLst/>
                        </a:rPr>
                        <a:t>1.3</a:t>
                      </a:r>
                      <a:endParaRPr lang="en-IN" sz="1400" b="1" dirty="0">
                        <a:effectLst/>
                      </a:endParaRPr>
                    </a:p>
                    <a:p>
                      <a:pPr marL="36000" lvl="0" indent="0" algn="ctr">
                        <a:lnSpc>
                          <a:spcPct val="100000"/>
                        </a:lnSpc>
                        <a:spcAft>
                          <a:spcPts val="0"/>
                        </a:spcAft>
                      </a:pPr>
                      <a:r>
                        <a:rPr lang="en-US" sz="1400" b="1" dirty="0">
                          <a:effectLst/>
                        </a:rPr>
                        <a:t>0.0</a:t>
                      </a:r>
                      <a:endParaRPr lang="en-IN" sz="1400" b="1" dirty="0">
                        <a:effectLst/>
                      </a:endParaRPr>
                    </a:p>
                    <a:p>
                      <a:pPr marL="36000" lvl="0" indent="0" algn="ctr">
                        <a:lnSpc>
                          <a:spcPct val="100000"/>
                        </a:lnSpc>
                        <a:spcAft>
                          <a:spcPts val="0"/>
                        </a:spcAft>
                      </a:pPr>
                      <a:r>
                        <a:rPr lang="en-US" sz="1400" b="1" dirty="0">
                          <a:effectLst/>
                        </a:rPr>
                        <a:t>6.1</a:t>
                      </a:r>
                      <a:endParaRPr lang="en-IN" sz="1400" b="1" dirty="0">
                        <a:effectLst/>
                      </a:endParaRPr>
                    </a:p>
                    <a:p>
                      <a:pPr marL="36000" lvl="0" indent="0" algn="ctr">
                        <a:lnSpc>
                          <a:spcPct val="100000"/>
                        </a:lnSpc>
                        <a:spcAft>
                          <a:spcPts val="0"/>
                        </a:spcAft>
                      </a:pPr>
                      <a:r>
                        <a:rPr lang="en-US" sz="1400" b="1" dirty="0">
                          <a:effectLst/>
                        </a:rPr>
                        <a:t>13.0</a:t>
                      </a:r>
                      <a:endParaRPr lang="en-IN" sz="1400" b="1" dirty="0">
                        <a:effectLst/>
                      </a:endParaRPr>
                    </a:p>
                    <a:p>
                      <a:pPr marL="36000" lvl="0" indent="0" algn="ctr">
                        <a:lnSpc>
                          <a:spcPct val="100000"/>
                        </a:lnSpc>
                        <a:spcAft>
                          <a:spcPts val="0"/>
                        </a:spcAft>
                      </a:pPr>
                      <a:r>
                        <a:rPr lang="en-US" sz="1400" b="1" dirty="0">
                          <a:effectLst/>
                        </a:rPr>
                        <a:t>3.0</a:t>
                      </a:r>
                      <a:endParaRPr lang="en-IN" sz="1400" b="1" dirty="0">
                        <a:effectLst/>
                      </a:endParaRPr>
                    </a:p>
                    <a:p>
                      <a:pPr marL="36000" lvl="0" indent="0" algn="ctr">
                        <a:lnSpc>
                          <a:spcPct val="100000"/>
                        </a:lnSpc>
                        <a:spcAft>
                          <a:spcPts val="0"/>
                        </a:spcAft>
                      </a:pPr>
                      <a:r>
                        <a:rPr lang="en-US" sz="1400" b="1" dirty="0">
                          <a:effectLst/>
                        </a:rPr>
                        <a:t>0.0</a:t>
                      </a:r>
                      <a:endParaRPr lang="en-IN" sz="1400" b="1" dirty="0">
                        <a:effectLst/>
                      </a:endParaRPr>
                    </a:p>
                    <a:p>
                      <a:pPr marL="36000" lvl="0" indent="0" algn="ctr">
                        <a:lnSpc>
                          <a:spcPct val="100000"/>
                        </a:lnSpc>
                        <a:spcAft>
                          <a:spcPts val="0"/>
                        </a:spcAft>
                      </a:pPr>
                      <a:r>
                        <a:rPr lang="en-US" sz="1400" b="1" dirty="0">
                          <a:effectLst/>
                        </a:rPr>
                        <a:t>2.0</a:t>
                      </a:r>
                      <a:endParaRPr lang="en-IN" sz="1400" b="1" dirty="0">
                        <a:effectLst/>
                      </a:endParaRPr>
                    </a:p>
                    <a:p>
                      <a:pPr marL="36000" lvl="0" indent="0" algn="ctr">
                        <a:lnSpc>
                          <a:spcPct val="100000"/>
                        </a:lnSpc>
                        <a:spcAft>
                          <a:spcPts val="0"/>
                        </a:spcAft>
                      </a:pPr>
                      <a:r>
                        <a:rPr lang="en-US" sz="1400" b="1" dirty="0">
                          <a:effectLst/>
                        </a:rPr>
                        <a:t>6.4</a:t>
                      </a:r>
                      <a:endParaRPr lang="en-IN" sz="1400" b="1" dirty="0">
                        <a:effectLst/>
                      </a:endParaRPr>
                    </a:p>
                    <a:p>
                      <a:pPr marL="36000" lvl="0" indent="0" algn="ctr">
                        <a:lnSpc>
                          <a:spcPct val="100000"/>
                        </a:lnSpc>
                        <a:spcAft>
                          <a:spcPts val="0"/>
                        </a:spcAft>
                      </a:pPr>
                      <a:r>
                        <a:rPr lang="en-US" sz="1400" b="1" dirty="0">
                          <a:effectLst/>
                        </a:rPr>
                        <a:t>0.0</a:t>
                      </a:r>
                      <a:endParaRPr lang="en-IN" sz="1400" b="1" dirty="0">
                        <a:effectLst/>
                      </a:endParaRPr>
                    </a:p>
                    <a:p>
                      <a:pPr marL="36000" lvl="0" indent="0" algn="ctr">
                        <a:lnSpc>
                          <a:spcPct val="100000"/>
                        </a:lnSpc>
                        <a:spcAft>
                          <a:spcPts val="0"/>
                        </a:spcAft>
                      </a:pPr>
                      <a:r>
                        <a:rPr lang="en-US" sz="1400" b="1" dirty="0">
                          <a:effectLst/>
                        </a:rPr>
                        <a:t>1.0</a:t>
                      </a:r>
                      <a:endParaRPr lang="en-IN" sz="1400" b="1" dirty="0">
                        <a:effectLst/>
                      </a:endParaRPr>
                    </a:p>
                    <a:p>
                      <a:pPr marL="36000" lvl="0" indent="0" algn="ctr">
                        <a:lnSpc>
                          <a:spcPct val="100000"/>
                        </a:lnSpc>
                        <a:spcAft>
                          <a:spcPts val="0"/>
                        </a:spcAft>
                      </a:pPr>
                      <a:r>
                        <a:rPr lang="en-US" sz="1400" b="1" dirty="0">
                          <a:effectLst/>
                        </a:rPr>
                        <a:t>2.8</a:t>
                      </a:r>
                      <a:endParaRPr lang="en-IN" sz="1400" b="1" dirty="0">
                        <a:effectLst/>
                      </a:endParaRPr>
                    </a:p>
                    <a:p>
                      <a:pPr marL="36000" lvl="0" indent="0" algn="ctr">
                        <a:lnSpc>
                          <a:spcPct val="100000"/>
                        </a:lnSpc>
                        <a:spcAft>
                          <a:spcPts val="0"/>
                        </a:spcAft>
                      </a:pPr>
                      <a:r>
                        <a:rPr lang="en-US" sz="1400" b="1" dirty="0">
                          <a:effectLst/>
                        </a:rPr>
                        <a:t>5.0</a:t>
                      </a:r>
                      <a:endParaRPr lang="en-IN" sz="1400" b="1" dirty="0">
                        <a:effectLst/>
                      </a:endParaRPr>
                    </a:p>
                    <a:p>
                      <a:pPr marL="36000" lvl="0" indent="0" algn="ctr">
                        <a:lnSpc>
                          <a:spcPct val="100000"/>
                        </a:lnSpc>
                        <a:spcAft>
                          <a:spcPts val="0"/>
                        </a:spcAft>
                      </a:pPr>
                      <a:r>
                        <a:rPr lang="en-US" sz="1400" b="1" dirty="0">
                          <a:effectLst/>
                        </a:rPr>
                        <a:t>0.8</a:t>
                      </a:r>
                      <a:endParaRPr lang="en-IN" sz="1400" b="1" dirty="0">
                        <a:effectLst/>
                      </a:endParaRPr>
                    </a:p>
                    <a:p>
                      <a:pPr marL="36000" lvl="0" indent="0" algn="ctr">
                        <a:lnSpc>
                          <a:spcPct val="100000"/>
                        </a:lnSpc>
                        <a:spcAft>
                          <a:spcPts val="0"/>
                        </a:spcAft>
                      </a:pPr>
                      <a:r>
                        <a:rPr lang="en-US" sz="1400" b="1" dirty="0">
                          <a:effectLst/>
                        </a:rPr>
                        <a:t>6.0</a:t>
                      </a:r>
                      <a:endParaRPr lang="en-IN" sz="1400" b="1" dirty="0">
                        <a:effectLst/>
                      </a:endParaRPr>
                    </a:p>
                    <a:p>
                      <a:pPr marL="36000" lvl="0" indent="0" algn="ctr">
                        <a:lnSpc>
                          <a:spcPct val="100000"/>
                        </a:lnSpc>
                        <a:spcAft>
                          <a:spcPts val="0"/>
                        </a:spcAft>
                      </a:pPr>
                      <a:r>
                        <a:rPr lang="en-US" sz="1400" b="1" dirty="0">
                          <a:effectLst/>
                        </a:rPr>
                        <a:t>0.0</a:t>
                      </a:r>
                      <a:endParaRPr lang="en-IN" sz="1400" b="1" dirty="0">
                        <a:effectLst/>
                      </a:endParaRPr>
                    </a:p>
                    <a:p>
                      <a:pPr marL="36000" lvl="0" indent="0" algn="ctr">
                        <a:lnSpc>
                          <a:spcPct val="100000"/>
                        </a:lnSpc>
                        <a:spcAft>
                          <a:spcPts val="0"/>
                        </a:spcAft>
                      </a:pPr>
                      <a:r>
                        <a:rPr lang="en-US" sz="1400" b="1" dirty="0">
                          <a:effectLst/>
                        </a:rPr>
                        <a:t>28.0</a:t>
                      </a:r>
                      <a:endParaRPr lang="en-IN" sz="1400" b="1" dirty="0">
                        <a:effectLst/>
                      </a:endParaRPr>
                    </a:p>
                    <a:p>
                      <a:pPr marL="36000" lvl="0" indent="0" algn="ctr">
                        <a:lnSpc>
                          <a:spcPct val="100000"/>
                        </a:lnSpc>
                        <a:spcAft>
                          <a:spcPts val="0"/>
                        </a:spcAft>
                      </a:pPr>
                      <a:r>
                        <a:rPr lang="en-US" sz="1400" b="1" dirty="0">
                          <a:effectLst/>
                        </a:rPr>
                        <a:t>2.0</a:t>
                      </a:r>
                      <a:endParaRPr lang="en-IN" sz="1400" b="1" dirty="0">
                        <a:effectLst/>
                      </a:endParaRPr>
                    </a:p>
                    <a:p>
                      <a:pPr marL="36000" lvl="0" indent="0" algn="ctr">
                        <a:lnSpc>
                          <a:spcPct val="100000"/>
                        </a:lnSpc>
                        <a:spcAft>
                          <a:spcPts val="0"/>
                        </a:spcAft>
                      </a:pPr>
                      <a:r>
                        <a:rPr lang="en-US" sz="1400" b="1" dirty="0">
                          <a:effectLst/>
                        </a:rPr>
                        <a:t>21.0</a:t>
                      </a:r>
                      <a:endParaRPr lang="en-IN" sz="1400" b="1" dirty="0">
                        <a:effectLst/>
                      </a:endParaRPr>
                    </a:p>
                    <a:p>
                      <a:pPr marL="36000" lvl="0" indent="0" algn="ctr">
                        <a:lnSpc>
                          <a:spcPct val="100000"/>
                        </a:lnSpc>
                        <a:spcAft>
                          <a:spcPts val="0"/>
                        </a:spcAft>
                      </a:pPr>
                      <a:r>
                        <a:rPr lang="en-US" sz="1400" b="1" dirty="0">
                          <a:effectLst/>
                        </a:rPr>
                        <a:t>6.0</a:t>
                      </a:r>
                      <a:endParaRPr lang="en-IN" sz="1400" b="1" dirty="0">
                        <a:effectLst/>
                      </a:endParaRPr>
                    </a:p>
                    <a:p>
                      <a:pPr marL="36000" lvl="0" indent="0" algn="ctr">
                        <a:lnSpc>
                          <a:spcPct val="100000"/>
                        </a:lnSpc>
                        <a:spcAft>
                          <a:spcPts val="0"/>
                        </a:spcAft>
                      </a:pPr>
                      <a:r>
                        <a:rPr lang="en-US" sz="1400" b="1" dirty="0">
                          <a:effectLst/>
                        </a:rPr>
                        <a:t>2.0</a:t>
                      </a:r>
                      <a:endParaRPr lang="en-IN" sz="1400" b="1" dirty="0">
                        <a:effectLst/>
                      </a:endParaRPr>
                    </a:p>
                    <a:p>
                      <a:pPr marL="36000" lvl="0" indent="0" algn="ctr">
                        <a:lnSpc>
                          <a:spcPct val="100000"/>
                        </a:lnSpc>
                        <a:spcAft>
                          <a:spcPts val="0"/>
                        </a:spcAft>
                      </a:pPr>
                      <a:r>
                        <a:rPr lang="en-US" sz="1400" b="1" dirty="0">
                          <a:effectLst/>
                        </a:rPr>
                        <a:t>44.0</a:t>
                      </a:r>
                      <a:endParaRPr lang="en-IN" sz="1400" b="1" dirty="0">
                        <a:effectLst/>
                        <a:latin typeface="Times New Roman"/>
                        <a:ea typeface="Times"/>
                        <a:cs typeface="Times New Roman"/>
                      </a:endParaRPr>
                    </a:p>
                  </a:txBody>
                  <a:tcPr marL="0" marR="0" marT="0" marB="0" anchor="ctr"/>
                </a:tc>
                <a:tc>
                  <a:txBody>
                    <a:bodyPr/>
                    <a:lstStyle/>
                    <a:p>
                      <a:pPr marL="36000" lvl="0" indent="0" algn="ctr">
                        <a:lnSpc>
                          <a:spcPct val="100000"/>
                        </a:lnSpc>
                        <a:spcAft>
                          <a:spcPts val="0"/>
                        </a:spcAft>
                      </a:pPr>
                      <a:r>
                        <a:rPr lang="en-US" sz="1400" b="1" dirty="0">
                          <a:effectLst/>
                        </a:rPr>
                        <a:t>SM</a:t>
                      </a:r>
                      <a:endParaRPr lang="en-IN" sz="1400" b="1" dirty="0">
                        <a:effectLst/>
                      </a:endParaRPr>
                    </a:p>
                    <a:p>
                      <a:pPr marL="36000" lvl="0" indent="0" algn="ctr">
                        <a:lnSpc>
                          <a:spcPct val="100000"/>
                        </a:lnSpc>
                        <a:spcAft>
                          <a:spcPts val="0"/>
                        </a:spcAft>
                      </a:pPr>
                      <a:r>
                        <a:rPr lang="en-US" sz="1400" b="1" dirty="0">
                          <a:effectLst/>
                        </a:rPr>
                        <a:t>SM</a:t>
                      </a:r>
                      <a:endParaRPr lang="en-IN" sz="1400" b="1" dirty="0">
                        <a:effectLst/>
                      </a:endParaRPr>
                    </a:p>
                    <a:p>
                      <a:pPr marL="36000" lvl="0" indent="0" algn="ctr">
                        <a:lnSpc>
                          <a:spcPct val="100000"/>
                        </a:lnSpc>
                        <a:spcAft>
                          <a:spcPts val="0"/>
                        </a:spcAft>
                      </a:pPr>
                      <a:r>
                        <a:rPr lang="en-US" sz="1400" b="1" dirty="0">
                          <a:effectLst/>
                        </a:rPr>
                        <a:t>SM</a:t>
                      </a:r>
                      <a:endParaRPr lang="en-IN" sz="1400" b="1" dirty="0">
                        <a:effectLst/>
                      </a:endParaRPr>
                    </a:p>
                    <a:p>
                      <a:pPr marL="36000" lvl="0" indent="0" algn="ctr">
                        <a:lnSpc>
                          <a:spcPct val="100000"/>
                        </a:lnSpc>
                        <a:spcAft>
                          <a:spcPts val="0"/>
                        </a:spcAft>
                      </a:pPr>
                      <a:r>
                        <a:rPr lang="en-US" sz="1400" b="1" dirty="0">
                          <a:effectLst/>
                        </a:rPr>
                        <a:t>SM</a:t>
                      </a:r>
                      <a:endParaRPr lang="en-IN" sz="1400" b="1" dirty="0">
                        <a:effectLst/>
                      </a:endParaRPr>
                    </a:p>
                    <a:p>
                      <a:pPr marL="36000" lvl="0" indent="0" algn="ctr">
                        <a:lnSpc>
                          <a:spcPct val="100000"/>
                        </a:lnSpc>
                        <a:spcAft>
                          <a:spcPts val="0"/>
                        </a:spcAft>
                      </a:pPr>
                      <a:r>
                        <a:rPr lang="en-US" sz="1400" b="1" dirty="0">
                          <a:effectLst/>
                        </a:rPr>
                        <a:t>MI</a:t>
                      </a:r>
                      <a:endParaRPr lang="en-IN" sz="1400" b="1" dirty="0">
                        <a:effectLst/>
                      </a:endParaRPr>
                    </a:p>
                    <a:p>
                      <a:pPr marL="36000" lvl="0" indent="0" algn="ctr">
                        <a:lnSpc>
                          <a:spcPct val="100000"/>
                        </a:lnSpc>
                        <a:spcAft>
                          <a:spcPts val="0"/>
                        </a:spcAft>
                      </a:pPr>
                      <a:r>
                        <a:rPr lang="en-US" sz="1400" b="1" dirty="0">
                          <a:effectLst/>
                        </a:rPr>
                        <a:t>SM</a:t>
                      </a:r>
                      <a:endParaRPr lang="en-IN" sz="1400" b="1" dirty="0">
                        <a:effectLst/>
                      </a:endParaRPr>
                    </a:p>
                    <a:p>
                      <a:pPr marL="36000" lvl="0" indent="0" algn="ctr">
                        <a:lnSpc>
                          <a:spcPct val="100000"/>
                        </a:lnSpc>
                        <a:spcAft>
                          <a:spcPts val="0"/>
                        </a:spcAft>
                      </a:pPr>
                      <a:r>
                        <a:rPr lang="en-US" sz="1400" b="1" dirty="0">
                          <a:effectLst/>
                        </a:rPr>
                        <a:t>SM</a:t>
                      </a:r>
                      <a:endParaRPr lang="en-IN" sz="1400" b="1" dirty="0">
                        <a:effectLst/>
                      </a:endParaRPr>
                    </a:p>
                    <a:p>
                      <a:pPr marL="36000" lvl="0" indent="0" algn="ctr">
                        <a:lnSpc>
                          <a:spcPct val="100000"/>
                        </a:lnSpc>
                        <a:spcAft>
                          <a:spcPts val="0"/>
                        </a:spcAft>
                      </a:pPr>
                      <a:r>
                        <a:rPr lang="en-US" sz="1400" b="1" dirty="0">
                          <a:effectLst/>
                        </a:rPr>
                        <a:t>SM</a:t>
                      </a:r>
                      <a:endParaRPr lang="en-IN" sz="1400" b="1" dirty="0">
                        <a:effectLst/>
                      </a:endParaRPr>
                    </a:p>
                    <a:p>
                      <a:pPr marL="36000" lvl="0" indent="0" algn="ctr">
                        <a:lnSpc>
                          <a:spcPct val="100000"/>
                        </a:lnSpc>
                        <a:spcAft>
                          <a:spcPts val="0"/>
                        </a:spcAft>
                      </a:pPr>
                      <a:r>
                        <a:rPr lang="en-US" sz="1400" b="1" dirty="0">
                          <a:effectLst/>
                        </a:rPr>
                        <a:t>SM</a:t>
                      </a:r>
                      <a:endParaRPr lang="en-IN" sz="1400" b="1" dirty="0">
                        <a:effectLst/>
                      </a:endParaRPr>
                    </a:p>
                    <a:p>
                      <a:pPr marL="36000" lvl="0" indent="0" algn="ctr">
                        <a:lnSpc>
                          <a:spcPct val="100000"/>
                        </a:lnSpc>
                        <a:spcAft>
                          <a:spcPts val="0"/>
                        </a:spcAft>
                      </a:pPr>
                      <a:r>
                        <a:rPr lang="en-US" sz="1400" b="1" dirty="0">
                          <a:effectLst/>
                        </a:rPr>
                        <a:t>MI</a:t>
                      </a:r>
                      <a:endParaRPr lang="en-IN" sz="1400" b="1" dirty="0">
                        <a:effectLst/>
                      </a:endParaRPr>
                    </a:p>
                    <a:p>
                      <a:pPr marL="36000" lvl="0" indent="0" algn="ctr">
                        <a:lnSpc>
                          <a:spcPct val="100000"/>
                        </a:lnSpc>
                        <a:spcAft>
                          <a:spcPts val="0"/>
                        </a:spcAft>
                      </a:pPr>
                      <a:r>
                        <a:rPr lang="en-US" sz="1400" b="1" dirty="0">
                          <a:effectLst/>
                        </a:rPr>
                        <a:t>SM</a:t>
                      </a:r>
                      <a:endParaRPr lang="en-IN" sz="1400" b="1" dirty="0">
                        <a:effectLst/>
                      </a:endParaRPr>
                    </a:p>
                    <a:p>
                      <a:pPr marL="36000" lvl="0" indent="0" algn="ctr">
                        <a:lnSpc>
                          <a:spcPct val="100000"/>
                        </a:lnSpc>
                        <a:spcAft>
                          <a:spcPts val="0"/>
                        </a:spcAft>
                      </a:pPr>
                      <a:r>
                        <a:rPr lang="en-US" sz="1400" b="1" dirty="0">
                          <a:effectLst/>
                        </a:rPr>
                        <a:t>SM</a:t>
                      </a:r>
                      <a:endParaRPr lang="en-IN" sz="1400" b="1" dirty="0">
                        <a:effectLst/>
                      </a:endParaRPr>
                    </a:p>
                    <a:p>
                      <a:pPr marL="36000" lvl="0" indent="0" algn="ctr">
                        <a:lnSpc>
                          <a:spcPct val="100000"/>
                        </a:lnSpc>
                        <a:spcAft>
                          <a:spcPts val="0"/>
                        </a:spcAft>
                      </a:pPr>
                      <a:r>
                        <a:rPr lang="en-US" sz="1400" b="1" dirty="0">
                          <a:effectLst/>
                        </a:rPr>
                        <a:t>SM</a:t>
                      </a:r>
                      <a:endParaRPr lang="en-IN" sz="1400" b="1" dirty="0">
                        <a:effectLst/>
                      </a:endParaRPr>
                    </a:p>
                    <a:p>
                      <a:pPr marL="36000" lvl="0" indent="0" algn="ctr">
                        <a:lnSpc>
                          <a:spcPct val="100000"/>
                        </a:lnSpc>
                        <a:spcAft>
                          <a:spcPts val="0"/>
                        </a:spcAft>
                      </a:pPr>
                      <a:r>
                        <a:rPr lang="en-US" sz="1400" b="1" dirty="0">
                          <a:effectLst/>
                        </a:rPr>
                        <a:t>SM</a:t>
                      </a:r>
                      <a:endParaRPr lang="en-IN" sz="1400" b="1" dirty="0">
                        <a:effectLst/>
                      </a:endParaRPr>
                    </a:p>
                    <a:p>
                      <a:pPr marL="36000" lvl="0" indent="0" algn="ctr">
                        <a:lnSpc>
                          <a:spcPct val="100000"/>
                        </a:lnSpc>
                        <a:spcAft>
                          <a:spcPts val="0"/>
                        </a:spcAft>
                      </a:pPr>
                      <a:r>
                        <a:rPr lang="en-US" sz="1400" b="1" dirty="0">
                          <a:effectLst/>
                        </a:rPr>
                        <a:t>SM</a:t>
                      </a:r>
                      <a:endParaRPr lang="en-IN" sz="1400" b="1" dirty="0">
                        <a:effectLst/>
                      </a:endParaRPr>
                    </a:p>
                    <a:p>
                      <a:pPr marL="36000" lvl="0" indent="0" algn="ctr">
                        <a:lnSpc>
                          <a:spcPct val="100000"/>
                        </a:lnSpc>
                        <a:spcAft>
                          <a:spcPts val="0"/>
                        </a:spcAft>
                      </a:pPr>
                      <a:r>
                        <a:rPr lang="en-US" sz="1400" b="1" dirty="0">
                          <a:effectLst/>
                        </a:rPr>
                        <a:t>MI</a:t>
                      </a:r>
                      <a:endParaRPr lang="en-IN" sz="1400" b="1" dirty="0">
                        <a:effectLst/>
                      </a:endParaRPr>
                    </a:p>
                    <a:p>
                      <a:pPr marL="36000" lvl="0" indent="0" algn="ctr">
                        <a:lnSpc>
                          <a:spcPct val="100000"/>
                        </a:lnSpc>
                        <a:spcAft>
                          <a:spcPts val="0"/>
                        </a:spcAft>
                      </a:pPr>
                      <a:r>
                        <a:rPr lang="en-US" sz="1400" b="1" dirty="0">
                          <a:effectLst/>
                        </a:rPr>
                        <a:t>SP</a:t>
                      </a:r>
                      <a:endParaRPr lang="en-IN" sz="1400" b="1" dirty="0">
                        <a:effectLst/>
                      </a:endParaRPr>
                    </a:p>
                    <a:p>
                      <a:pPr marL="36000" lvl="0" indent="0" algn="ctr">
                        <a:lnSpc>
                          <a:spcPct val="100000"/>
                        </a:lnSpc>
                        <a:spcAft>
                          <a:spcPts val="0"/>
                        </a:spcAft>
                      </a:pPr>
                      <a:r>
                        <a:rPr lang="en-US" sz="1400" b="1" dirty="0">
                          <a:effectLst/>
                        </a:rPr>
                        <a:t>MH</a:t>
                      </a:r>
                      <a:endParaRPr lang="en-IN" sz="1400" b="1" dirty="0">
                        <a:effectLst/>
                      </a:endParaRPr>
                    </a:p>
                    <a:p>
                      <a:pPr marL="36000" lvl="0" indent="0" algn="ctr">
                        <a:lnSpc>
                          <a:spcPct val="100000"/>
                        </a:lnSpc>
                        <a:spcAft>
                          <a:spcPts val="0"/>
                        </a:spcAft>
                      </a:pPr>
                      <a:r>
                        <a:rPr lang="en-US" sz="1400" b="1" dirty="0">
                          <a:effectLst/>
                        </a:rPr>
                        <a:t>SM-MI</a:t>
                      </a:r>
                      <a:endParaRPr lang="en-IN" sz="1400" b="1" dirty="0">
                        <a:effectLst/>
                      </a:endParaRPr>
                    </a:p>
                    <a:p>
                      <a:pPr marL="36000" lvl="0" indent="0" algn="ctr">
                        <a:lnSpc>
                          <a:spcPct val="100000"/>
                        </a:lnSpc>
                        <a:spcAft>
                          <a:spcPts val="0"/>
                        </a:spcAft>
                      </a:pPr>
                      <a:r>
                        <a:rPr lang="en-US" sz="1400" b="1" dirty="0">
                          <a:effectLst/>
                        </a:rPr>
                        <a:t>CH</a:t>
                      </a:r>
                      <a:endParaRPr lang="en-IN" sz="1400" b="1" dirty="0">
                        <a:effectLst/>
                      </a:endParaRPr>
                    </a:p>
                    <a:p>
                      <a:pPr marL="36000" lvl="0" indent="0" algn="ctr">
                        <a:lnSpc>
                          <a:spcPct val="100000"/>
                        </a:lnSpc>
                        <a:spcAft>
                          <a:spcPts val="0"/>
                        </a:spcAft>
                      </a:pPr>
                      <a:r>
                        <a:rPr lang="en-US" sz="1400" b="1" dirty="0">
                          <a:effectLst/>
                        </a:rPr>
                        <a:t>SM</a:t>
                      </a:r>
                      <a:endParaRPr lang="en-IN" sz="1400" b="1" dirty="0">
                        <a:effectLst/>
                      </a:endParaRPr>
                    </a:p>
                    <a:p>
                      <a:pPr marL="36000" lvl="0" indent="0" algn="ctr">
                        <a:lnSpc>
                          <a:spcPct val="100000"/>
                        </a:lnSpc>
                        <a:spcAft>
                          <a:spcPts val="0"/>
                        </a:spcAft>
                      </a:pPr>
                      <a:r>
                        <a:rPr lang="en-US" sz="1400" b="1" dirty="0">
                          <a:effectLst/>
                        </a:rPr>
                        <a:t>ML-MI</a:t>
                      </a:r>
                      <a:endParaRPr lang="en-IN" sz="1400" b="1" dirty="0">
                        <a:effectLst/>
                      </a:endParaRPr>
                    </a:p>
                    <a:p>
                      <a:pPr marL="36000" lvl="0" indent="0" algn="ctr">
                        <a:lnSpc>
                          <a:spcPct val="100000"/>
                        </a:lnSpc>
                        <a:spcAft>
                          <a:spcPts val="0"/>
                        </a:spcAft>
                      </a:pPr>
                      <a:r>
                        <a:rPr lang="en-US" sz="1400" b="1" dirty="0">
                          <a:effectLst/>
                        </a:rPr>
                        <a:t>MI</a:t>
                      </a:r>
                      <a:endParaRPr lang="en-IN" sz="1400" b="1" dirty="0">
                        <a:effectLst/>
                        <a:latin typeface="Times New Roman"/>
                        <a:ea typeface="Times"/>
                        <a:cs typeface="Times New Roman"/>
                      </a:endParaRPr>
                    </a:p>
                  </a:txBody>
                  <a:tcPr marL="0" marR="0" marT="0" marB="0" anchor="ct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5622169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0" y="0"/>
            <a:ext cx="152400" cy="6858000"/>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676400" y="0"/>
            <a:ext cx="152400" cy="6858000"/>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 Diagonal Corner Rectangle 6"/>
          <p:cNvSpPr/>
          <p:nvPr/>
        </p:nvSpPr>
        <p:spPr>
          <a:xfrm>
            <a:off x="1828800" y="0"/>
            <a:ext cx="8534400" cy="838200"/>
          </a:xfrm>
          <a:prstGeom prst="round2Diag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2800" b="1" dirty="0"/>
              <a:t>Results of field density, compaction and CBR tests</a:t>
            </a:r>
          </a:p>
        </p:txBody>
      </p:sp>
      <p:sp>
        <p:nvSpPr>
          <p:cNvPr id="9" name="Rectangle 8"/>
          <p:cNvSpPr/>
          <p:nvPr/>
        </p:nvSpPr>
        <p:spPr>
          <a:xfrm>
            <a:off x="10515600" y="0"/>
            <a:ext cx="152400" cy="6858000"/>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0363200" y="7961"/>
            <a:ext cx="152400" cy="6858000"/>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5"/>
          <p:cNvSpPr txBox="1">
            <a:spLocks/>
          </p:cNvSpPr>
          <p:nvPr/>
        </p:nvSpPr>
        <p:spPr>
          <a:xfrm>
            <a:off x="1981200" y="1600201"/>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Arial" panose="020B0604020202020204" pitchFamily="34" charset="0"/>
              <a:buChar char="•"/>
            </a:pPr>
            <a:endParaRPr lang="en-US" dirty="0">
              <a:solidFill>
                <a:schemeClr val="tx1"/>
              </a:solidFill>
            </a:endParaRPr>
          </a:p>
        </p:txBody>
      </p:sp>
      <p:graphicFrame>
        <p:nvGraphicFramePr>
          <p:cNvPr id="12" name="Content Placeholder 4"/>
          <p:cNvGraphicFramePr>
            <a:graphicFrameLocks/>
          </p:cNvGraphicFramePr>
          <p:nvPr/>
        </p:nvGraphicFramePr>
        <p:xfrm>
          <a:off x="1981200" y="899160"/>
          <a:ext cx="8305800" cy="5958840"/>
        </p:xfrm>
        <a:graphic>
          <a:graphicData uri="http://schemas.openxmlformats.org/drawingml/2006/table">
            <a:tbl>
              <a:tblPr firstRow="1" firstCol="1" bandRow="1">
                <a:tableStyleId>{5C22544A-7EE6-4342-B048-85BDC9FD1C3A}</a:tableStyleId>
              </a:tblPr>
              <a:tblGrid>
                <a:gridCol w="1197232">
                  <a:extLst>
                    <a:ext uri="{9D8B030D-6E8A-4147-A177-3AD203B41FA5}">
                      <a16:colId xmlns:a16="http://schemas.microsoft.com/office/drawing/2014/main" val="20000"/>
                    </a:ext>
                  </a:extLst>
                </a:gridCol>
                <a:gridCol w="1680731">
                  <a:extLst>
                    <a:ext uri="{9D8B030D-6E8A-4147-A177-3AD203B41FA5}">
                      <a16:colId xmlns:a16="http://schemas.microsoft.com/office/drawing/2014/main" val="20001"/>
                    </a:ext>
                  </a:extLst>
                </a:gridCol>
                <a:gridCol w="1521939">
                  <a:extLst>
                    <a:ext uri="{9D8B030D-6E8A-4147-A177-3AD203B41FA5}">
                      <a16:colId xmlns:a16="http://schemas.microsoft.com/office/drawing/2014/main" val="20002"/>
                    </a:ext>
                  </a:extLst>
                </a:gridCol>
                <a:gridCol w="1393449">
                  <a:extLst>
                    <a:ext uri="{9D8B030D-6E8A-4147-A177-3AD203B41FA5}">
                      <a16:colId xmlns:a16="http://schemas.microsoft.com/office/drawing/2014/main" val="20003"/>
                    </a:ext>
                  </a:extLst>
                </a:gridCol>
                <a:gridCol w="1395943">
                  <a:extLst>
                    <a:ext uri="{9D8B030D-6E8A-4147-A177-3AD203B41FA5}">
                      <a16:colId xmlns:a16="http://schemas.microsoft.com/office/drawing/2014/main" val="20004"/>
                    </a:ext>
                  </a:extLst>
                </a:gridCol>
                <a:gridCol w="1116506">
                  <a:extLst>
                    <a:ext uri="{9D8B030D-6E8A-4147-A177-3AD203B41FA5}">
                      <a16:colId xmlns:a16="http://schemas.microsoft.com/office/drawing/2014/main" val="20005"/>
                    </a:ext>
                  </a:extLst>
                </a:gridCol>
              </a:tblGrid>
              <a:tr h="562155">
                <a:tc>
                  <a:txBody>
                    <a:bodyPr/>
                    <a:lstStyle/>
                    <a:p>
                      <a:pPr indent="0" algn="ctr">
                        <a:lnSpc>
                          <a:spcPct val="100000"/>
                        </a:lnSpc>
                        <a:spcAft>
                          <a:spcPts val="0"/>
                        </a:spcAft>
                      </a:pPr>
                      <a:r>
                        <a:rPr lang="en-US" sz="1400" b="1" dirty="0">
                          <a:effectLst/>
                        </a:rPr>
                        <a:t>Sample </a:t>
                      </a:r>
                      <a:endParaRPr lang="en-IN" sz="1400" b="1" dirty="0">
                        <a:effectLst/>
                        <a:latin typeface="Times New Roman"/>
                        <a:ea typeface="Times"/>
                        <a:cs typeface="Times New Roman"/>
                      </a:endParaRPr>
                    </a:p>
                  </a:txBody>
                  <a:tcPr marL="64605" marR="64605" marT="0" marB="0"/>
                </a:tc>
                <a:tc>
                  <a:txBody>
                    <a:bodyPr/>
                    <a:lstStyle/>
                    <a:p>
                      <a:pPr indent="0" algn="ctr">
                        <a:lnSpc>
                          <a:spcPct val="100000"/>
                        </a:lnSpc>
                        <a:spcAft>
                          <a:spcPts val="0"/>
                        </a:spcAft>
                      </a:pPr>
                      <a:r>
                        <a:rPr lang="en-US" sz="1400" b="1" dirty="0">
                          <a:effectLst/>
                        </a:rPr>
                        <a:t>Field Dry Density (</a:t>
                      </a:r>
                      <a:r>
                        <a:rPr lang="en-US" sz="1400" b="1" dirty="0" err="1">
                          <a:effectLst/>
                        </a:rPr>
                        <a:t>kN</a:t>
                      </a:r>
                      <a:r>
                        <a:rPr lang="en-US" sz="1400" b="1" dirty="0">
                          <a:effectLst/>
                        </a:rPr>
                        <a:t>/m</a:t>
                      </a:r>
                      <a:r>
                        <a:rPr lang="en-US" sz="1400" b="1" baseline="30000" dirty="0">
                          <a:effectLst/>
                        </a:rPr>
                        <a:t>3</a:t>
                      </a:r>
                      <a:r>
                        <a:rPr lang="en-US" sz="1400" b="1" dirty="0">
                          <a:effectLst/>
                        </a:rPr>
                        <a:t>)</a:t>
                      </a:r>
                      <a:endParaRPr lang="en-IN" sz="1400" b="1" dirty="0">
                        <a:effectLst/>
                        <a:latin typeface="Times New Roman"/>
                        <a:ea typeface="Times"/>
                        <a:cs typeface="Times New Roman"/>
                      </a:endParaRPr>
                    </a:p>
                  </a:txBody>
                  <a:tcPr marL="64605" marR="64605" marT="0" marB="0"/>
                </a:tc>
                <a:tc>
                  <a:txBody>
                    <a:bodyPr/>
                    <a:lstStyle/>
                    <a:p>
                      <a:pPr indent="0" algn="ctr">
                        <a:lnSpc>
                          <a:spcPct val="100000"/>
                        </a:lnSpc>
                        <a:spcAft>
                          <a:spcPts val="0"/>
                        </a:spcAft>
                      </a:pPr>
                      <a:r>
                        <a:rPr lang="en-US" sz="1400" b="1" dirty="0">
                          <a:effectLst/>
                        </a:rPr>
                        <a:t>MDD </a:t>
                      </a:r>
                    </a:p>
                    <a:p>
                      <a:pPr indent="0" algn="ctr">
                        <a:lnSpc>
                          <a:spcPct val="100000"/>
                        </a:lnSpc>
                        <a:spcAft>
                          <a:spcPts val="0"/>
                        </a:spcAft>
                      </a:pPr>
                      <a:r>
                        <a:rPr lang="en-US" sz="1400" b="1" dirty="0">
                          <a:effectLst/>
                        </a:rPr>
                        <a:t>(</a:t>
                      </a:r>
                      <a:r>
                        <a:rPr lang="en-US" sz="1400" b="1" dirty="0" err="1">
                          <a:effectLst/>
                        </a:rPr>
                        <a:t>kN</a:t>
                      </a:r>
                      <a:r>
                        <a:rPr lang="en-US" sz="1400" b="1" dirty="0">
                          <a:effectLst/>
                        </a:rPr>
                        <a:t>/m</a:t>
                      </a:r>
                      <a:r>
                        <a:rPr lang="en-US" sz="1400" b="1" baseline="30000" dirty="0">
                          <a:effectLst/>
                        </a:rPr>
                        <a:t>3</a:t>
                      </a:r>
                      <a:r>
                        <a:rPr lang="en-US" sz="1400" b="1" dirty="0">
                          <a:effectLst/>
                        </a:rPr>
                        <a:t>)</a:t>
                      </a:r>
                      <a:endParaRPr lang="en-IN" sz="1400" b="1" dirty="0">
                        <a:effectLst/>
                        <a:latin typeface="Times New Roman"/>
                        <a:ea typeface="Times"/>
                        <a:cs typeface="Times New Roman"/>
                      </a:endParaRPr>
                    </a:p>
                  </a:txBody>
                  <a:tcPr marL="64605" marR="64605" marT="0" marB="0"/>
                </a:tc>
                <a:tc>
                  <a:txBody>
                    <a:bodyPr/>
                    <a:lstStyle/>
                    <a:p>
                      <a:pPr indent="0" algn="ctr">
                        <a:lnSpc>
                          <a:spcPct val="100000"/>
                        </a:lnSpc>
                        <a:spcAft>
                          <a:spcPts val="0"/>
                        </a:spcAft>
                      </a:pPr>
                      <a:r>
                        <a:rPr lang="en-US" sz="1400" b="1" dirty="0">
                          <a:effectLst/>
                        </a:rPr>
                        <a:t>OMC </a:t>
                      </a:r>
                      <a:endParaRPr lang="en-IN" sz="1400" b="1" dirty="0">
                        <a:effectLst/>
                      </a:endParaRPr>
                    </a:p>
                    <a:p>
                      <a:pPr indent="0" algn="ctr">
                        <a:lnSpc>
                          <a:spcPct val="100000"/>
                        </a:lnSpc>
                        <a:spcAft>
                          <a:spcPts val="0"/>
                        </a:spcAft>
                      </a:pPr>
                      <a:r>
                        <a:rPr lang="en-US" sz="1400" b="1" dirty="0">
                          <a:effectLst/>
                        </a:rPr>
                        <a:t>(%)</a:t>
                      </a:r>
                      <a:endParaRPr lang="en-IN" sz="1400" b="1" dirty="0">
                        <a:effectLst/>
                        <a:latin typeface="Times New Roman"/>
                        <a:ea typeface="Times"/>
                        <a:cs typeface="Times New Roman"/>
                      </a:endParaRPr>
                    </a:p>
                  </a:txBody>
                  <a:tcPr marL="64605" marR="64605" marT="0" marB="0"/>
                </a:tc>
                <a:tc>
                  <a:txBody>
                    <a:bodyPr/>
                    <a:lstStyle/>
                    <a:p>
                      <a:pPr indent="0" algn="ctr">
                        <a:lnSpc>
                          <a:spcPct val="100000"/>
                        </a:lnSpc>
                        <a:spcAft>
                          <a:spcPts val="0"/>
                        </a:spcAft>
                      </a:pPr>
                      <a:r>
                        <a:rPr lang="en-US" sz="1400" b="1" dirty="0" err="1">
                          <a:effectLst/>
                        </a:rPr>
                        <a:t>CBR</a:t>
                      </a:r>
                      <a:r>
                        <a:rPr lang="en-US" sz="1400" b="1" baseline="-25000" dirty="0" err="1">
                          <a:effectLst/>
                        </a:rPr>
                        <a:t>u</a:t>
                      </a:r>
                      <a:r>
                        <a:rPr lang="en-US" sz="1400" b="1" baseline="-25000" dirty="0">
                          <a:effectLst/>
                        </a:rPr>
                        <a:t> </a:t>
                      </a:r>
                      <a:endParaRPr lang="en-IN" sz="1400" b="1" dirty="0">
                        <a:effectLst/>
                      </a:endParaRPr>
                    </a:p>
                    <a:p>
                      <a:pPr indent="0" algn="ctr">
                        <a:lnSpc>
                          <a:spcPct val="100000"/>
                        </a:lnSpc>
                        <a:spcAft>
                          <a:spcPts val="0"/>
                        </a:spcAft>
                      </a:pPr>
                      <a:r>
                        <a:rPr lang="en-US" sz="1400" b="1" dirty="0">
                          <a:effectLst/>
                        </a:rPr>
                        <a:t>(%)</a:t>
                      </a:r>
                      <a:endParaRPr lang="en-IN" sz="1400" b="1" dirty="0">
                        <a:effectLst/>
                        <a:latin typeface="Times New Roman"/>
                        <a:ea typeface="Times"/>
                        <a:cs typeface="Times New Roman"/>
                      </a:endParaRPr>
                    </a:p>
                  </a:txBody>
                  <a:tcPr marL="64605" marR="64605" marT="0" marB="0"/>
                </a:tc>
                <a:tc>
                  <a:txBody>
                    <a:bodyPr/>
                    <a:lstStyle/>
                    <a:p>
                      <a:pPr indent="0" algn="ctr">
                        <a:lnSpc>
                          <a:spcPct val="100000"/>
                        </a:lnSpc>
                        <a:spcAft>
                          <a:spcPts val="0"/>
                        </a:spcAft>
                      </a:pPr>
                      <a:r>
                        <a:rPr lang="en-US" sz="1400" b="1" dirty="0">
                          <a:effectLst/>
                        </a:rPr>
                        <a:t>CBR</a:t>
                      </a:r>
                      <a:r>
                        <a:rPr lang="en-US" sz="1400" b="1" baseline="-25000" dirty="0">
                          <a:effectLst/>
                        </a:rPr>
                        <a:t>s </a:t>
                      </a:r>
                    </a:p>
                    <a:p>
                      <a:pPr indent="0" algn="ctr">
                        <a:lnSpc>
                          <a:spcPct val="100000"/>
                        </a:lnSpc>
                        <a:spcAft>
                          <a:spcPts val="0"/>
                        </a:spcAft>
                      </a:pPr>
                      <a:r>
                        <a:rPr lang="en-US" sz="1400" b="1" dirty="0">
                          <a:effectLst/>
                        </a:rPr>
                        <a:t>(%)</a:t>
                      </a:r>
                      <a:endParaRPr lang="en-IN" sz="1400" b="1" dirty="0">
                        <a:effectLst/>
                        <a:latin typeface="Times New Roman"/>
                        <a:ea typeface="Times"/>
                        <a:cs typeface="Times New Roman"/>
                      </a:endParaRPr>
                    </a:p>
                  </a:txBody>
                  <a:tcPr marL="64605" marR="64605" marT="0" marB="0"/>
                </a:tc>
                <a:extLst>
                  <a:ext uri="{0D108BD9-81ED-4DB2-BD59-A6C34878D82A}">
                    <a16:rowId xmlns:a16="http://schemas.microsoft.com/office/drawing/2014/main" val="10000"/>
                  </a:ext>
                </a:extLst>
              </a:tr>
              <a:tr h="5396685">
                <a:tc>
                  <a:txBody>
                    <a:bodyPr/>
                    <a:lstStyle/>
                    <a:p>
                      <a:pPr indent="180340" algn="ctr">
                        <a:lnSpc>
                          <a:spcPct val="100000"/>
                        </a:lnSpc>
                        <a:spcAft>
                          <a:spcPts val="0"/>
                        </a:spcAft>
                      </a:pPr>
                      <a:r>
                        <a:rPr lang="en-US" sz="1400" b="1" dirty="0">
                          <a:effectLst/>
                        </a:rPr>
                        <a:t>1</a:t>
                      </a:r>
                      <a:endParaRPr lang="en-IN" sz="1400" b="1" dirty="0">
                        <a:effectLst/>
                      </a:endParaRPr>
                    </a:p>
                    <a:p>
                      <a:pPr indent="180340" algn="ctr">
                        <a:lnSpc>
                          <a:spcPct val="100000"/>
                        </a:lnSpc>
                        <a:spcAft>
                          <a:spcPts val="0"/>
                        </a:spcAft>
                      </a:pPr>
                      <a:r>
                        <a:rPr lang="en-US" sz="1400" b="1" dirty="0">
                          <a:effectLst/>
                        </a:rPr>
                        <a:t>2</a:t>
                      </a:r>
                      <a:endParaRPr lang="en-IN" sz="1400" b="1" dirty="0">
                        <a:effectLst/>
                      </a:endParaRPr>
                    </a:p>
                    <a:p>
                      <a:pPr indent="180340" algn="ctr">
                        <a:lnSpc>
                          <a:spcPct val="100000"/>
                        </a:lnSpc>
                        <a:spcAft>
                          <a:spcPts val="0"/>
                        </a:spcAft>
                        <a:tabLst>
                          <a:tab pos="389890" algn="l"/>
                          <a:tab pos="430530" algn="ctr"/>
                        </a:tabLst>
                      </a:pPr>
                      <a:r>
                        <a:rPr lang="en-US" sz="1400" b="1" dirty="0">
                          <a:effectLst/>
                        </a:rPr>
                        <a:t>3</a:t>
                      </a:r>
                      <a:endParaRPr lang="en-IN" sz="1400" b="1" dirty="0">
                        <a:effectLst/>
                      </a:endParaRPr>
                    </a:p>
                    <a:p>
                      <a:pPr indent="180340" algn="ctr">
                        <a:lnSpc>
                          <a:spcPct val="100000"/>
                        </a:lnSpc>
                        <a:spcAft>
                          <a:spcPts val="0"/>
                        </a:spcAft>
                      </a:pPr>
                      <a:r>
                        <a:rPr lang="en-US" sz="1400" b="1" dirty="0">
                          <a:effectLst/>
                        </a:rPr>
                        <a:t>4</a:t>
                      </a:r>
                      <a:endParaRPr lang="en-IN" sz="1400" b="1" dirty="0">
                        <a:effectLst/>
                      </a:endParaRPr>
                    </a:p>
                    <a:p>
                      <a:pPr indent="180340" algn="ctr">
                        <a:lnSpc>
                          <a:spcPct val="100000"/>
                        </a:lnSpc>
                        <a:spcAft>
                          <a:spcPts val="0"/>
                        </a:spcAft>
                      </a:pPr>
                      <a:r>
                        <a:rPr lang="en-US" sz="1400" b="1" dirty="0">
                          <a:effectLst/>
                        </a:rPr>
                        <a:t>5</a:t>
                      </a:r>
                      <a:endParaRPr lang="en-IN" sz="1400" b="1" dirty="0">
                        <a:effectLst/>
                      </a:endParaRPr>
                    </a:p>
                    <a:p>
                      <a:pPr indent="180340" algn="ctr">
                        <a:lnSpc>
                          <a:spcPct val="100000"/>
                        </a:lnSpc>
                        <a:spcAft>
                          <a:spcPts val="0"/>
                        </a:spcAft>
                      </a:pPr>
                      <a:r>
                        <a:rPr lang="en-US" sz="1400" b="1" dirty="0">
                          <a:effectLst/>
                        </a:rPr>
                        <a:t>6</a:t>
                      </a:r>
                      <a:endParaRPr lang="en-IN" sz="1400" b="1" dirty="0">
                        <a:effectLst/>
                      </a:endParaRPr>
                    </a:p>
                    <a:p>
                      <a:pPr indent="180340" algn="ctr">
                        <a:lnSpc>
                          <a:spcPct val="100000"/>
                        </a:lnSpc>
                        <a:spcAft>
                          <a:spcPts val="0"/>
                        </a:spcAft>
                      </a:pPr>
                      <a:r>
                        <a:rPr lang="en-US" sz="1400" b="1" dirty="0">
                          <a:effectLst/>
                        </a:rPr>
                        <a:t>7</a:t>
                      </a:r>
                      <a:endParaRPr lang="en-IN" sz="1400" b="1" dirty="0">
                        <a:effectLst/>
                      </a:endParaRPr>
                    </a:p>
                    <a:p>
                      <a:pPr indent="180340" algn="ctr">
                        <a:lnSpc>
                          <a:spcPct val="100000"/>
                        </a:lnSpc>
                        <a:spcAft>
                          <a:spcPts val="0"/>
                        </a:spcAft>
                      </a:pPr>
                      <a:r>
                        <a:rPr lang="en-US" sz="1400" b="1" dirty="0">
                          <a:effectLst/>
                        </a:rPr>
                        <a:t>8</a:t>
                      </a:r>
                      <a:endParaRPr lang="en-IN" sz="1400" b="1" dirty="0">
                        <a:effectLst/>
                      </a:endParaRPr>
                    </a:p>
                    <a:p>
                      <a:pPr indent="180340" algn="ctr">
                        <a:lnSpc>
                          <a:spcPct val="100000"/>
                        </a:lnSpc>
                        <a:spcAft>
                          <a:spcPts val="0"/>
                        </a:spcAft>
                      </a:pPr>
                      <a:r>
                        <a:rPr lang="en-US" sz="1400" b="1" dirty="0">
                          <a:effectLst/>
                        </a:rPr>
                        <a:t>9</a:t>
                      </a:r>
                      <a:endParaRPr lang="en-IN" sz="1400" b="1" dirty="0">
                        <a:effectLst/>
                      </a:endParaRPr>
                    </a:p>
                    <a:p>
                      <a:pPr indent="180340" algn="ctr">
                        <a:lnSpc>
                          <a:spcPct val="100000"/>
                        </a:lnSpc>
                        <a:spcAft>
                          <a:spcPts val="0"/>
                        </a:spcAft>
                      </a:pPr>
                      <a:r>
                        <a:rPr lang="en-US" sz="1400" b="1" dirty="0">
                          <a:effectLst/>
                        </a:rPr>
                        <a:t>10</a:t>
                      </a:r>
                      <a:endParaRPr lang="en-IN" sz="1400" b="1" dirty="0">
                        <a:effectLst/>
                      </a:endParaRPr>
                    </a:p>
                    <a:p>
                      <a:pPr indent="180340" algn="ctr">
                        <a:lnSpc>
                          <a:spcPct val="100000"/>
                        </a:lnSpc>
                        <a:spcAft>
                          <a:spcPts val="0"/>
                        </a:spcAft>
                      </a:pPr>
                      <a:r>
                        <a:rPr lang="en-US" sz="1400" b="1" dirty="0">
                          <a:effectLst/>
                        </a:rPr>
                        <a:t>11</a:t>
                      </a:r>
                      <a:endParaRPr lang="en-IN" sz="1400" b="1" dirty="0">
                        <a:effectLst/>
                      </a:endParaRPr>
                    </a:p>
                    <a:p>
                      <a:pPr indent="180340" algn="ctr">
                        <a:lnSpc>
                          <a:spcPct val="100000"/>
                        </a:lnSpc>
                        <a:spcAft>
                          <a:spcPts val="0"/>
                        </a:spcAft>
                      </a:pPr>
                      <a:r>
                        <a:rPr lang="en-US" sz="1400" b="1" dirty="0">
                          <a:effectLst/>
                        </a:rPr>
                        <a:t>12</a:t>
                      </a:r>
                      <a:endParaRPr lang="en-IN" sz="1400" b="1" dirty="0">
                        <a:effectLst/>
                      </a:endParaRPr>
                    </a:p>
                    <a:p>
                      <a:pPr indent="180340" algn="ctr">
                        <a:lnSpc>
                          <a:spcPct val="100000"/>
                        </a:lnSpc>
                        <a:spcAft>
                          <a:spcPts val="0"/>
                        </a:spcAft>
                      </a:pPr>
                      <a:r>
                        <a:rPr lang="en-US" sz="1400" b="1" dirty="0">
                          <a:effectLst/>
                        </a:rPr>
                        <a:t>13</a:t>
                      </a:r>
                      <a:endParaRPr lang="en-IN" sz="1400" b="1" dirty="0">
                        <a:effectLst/>
                      </a:endParaRPr>
                    </a:p>
                    <a:p>
                      <a:pPr indent="180340" algn="ctr">
                        <a:lnSpc>
                          <a:spcPct val="100000"/>
                        </a:lnSpc>
                        <a:spcAft>
                          <a:spcPts val="0"/>
                        </a:spcAft>
                      </a:pPr>
                      <a:r>
                        <a:rPr lang="en-US" sz="1400" b="1" dirty="0">
                          <a:effectLst/>
                        </a:rPr>
                        <a:t>14</a:t>
                      </a:r>
                      <a:endParaRPr lang="en-IN" sz="1400" b="1" dirty="0">
                        <a:effectLst/>
                      </a:endParaRPr>
                    </a:p>
                    <a:p>
                      <a:pPr indent="180340" algn="ctr">
                        <a:lnSpc>
                          <a:spcPct val="100000"/>
                        </a:lnSpc>
                        <a:spcAft>
                          <a:spcPts val="0"/>
                        </a:spcAft>
                      </a:pPr>
                      <a:r>
                        <a:rPr lang="en-US" sz="1400" b="1" dirty="0">
                          <a:effectLst/>
                        </a:rPr>
                        <a:t>15</a:t>
                      </a:r>
                      <a:endParaRPr lang="en-IN" sz="1400" b="1" dirty="0">
                        <a:effectLst/>
                      </a:endParaRPr>
                    </a:p>
                    <a:p>
                      <a:pPr indent="180340" algn="ctr">
                        <a:lnSpc>
                          <a:spcPct val="100000"/>
                        </a:lnSpc>
                        <a:spcAft>
                          <a:spcPts val="0"/>
                        </a:spcAft>
                      </a:pPr>
                      <a:r>
                        <a:rPr lang="en-US" sz="1400" b="1" dirty="0">
                          <a:effectLst/>
                        </a:rPr>
                        <a:t>16</a:t>
                      </a:r>
                      <a:endParaRPr lang="en-IN" sz="1400" b="1" dirty="0">
                        <a:effectLst/>
                      </a:endParaRPr>
                    </a:p>
                    <a:p>
                      <a:pPr indent="180340" algn="ctr">
                        <a:lnSpc>
                          <a:spcPct val="100000"/>
                        </a:lnSpc>
                        <a:spcAft>
                          <a:spcPts val="0"/>
                        </a:spcAft>
                      </a:pPr>
                      <a:r>
                        <a:rPr lang="en-US" sz="1400" b="1" dirty="0">
                          <a:effectLst/>
                        </a:rPr>
                        <a:t>17</a:t>
                      </a:r>
                      <a:endParaRPr lang="en-IN" sz="1400" b="1" dirty="0">
                        <a:effectLst/>
                      </a:endParaRPr>
                    </a:p>
                    <a:p>
                      <a:pPr indent="180340" algn="ctr">
                        <a:lnSpc>
                          <a:spcPct val="100000"/>
                        </a:lnSpc>
                        <a:spcAft>
                          <a:spcPts val="0"/>
                        </a:spcAft>
                      </a:pPr>
                      <a:r>
                        <a:rPr lang="en-US" sz="1400" b="1" dirty="0">
                          <a:effectLst/>
                        </a:rPr>
                        <a:t>18</a:t>
                      </a:r>
                      <a:endParaRPr lang="en-IN" sz="1400" b="1" dirty="0">
                        <a:effectLst/>
                      </a:endParaRPr>
                    </a:p>
                    <a:p>
                      <a:pPr indent="180340" algn="ctr">
                        <a:lnSpc>
                          <a:spcPct val="100000"/>
                        </a:lnSpc>
                        <a:spcAft>
                          <a:spcPts val="0"/>
                        </a:spcAft>
                      </a:pPr>
                      <a:r>
                        <a:rPr lang="en-US" sz="1400" b="1" dirty="0">
                          <a:effectLst/>
                        </a:rPr>
                        <a:t>19</a:t>
                      </a:r>
                      <a:endParaRPr lang="en-IN" sz="1400" b="1" dirty="0">
                        <a:effectLst/>
                      </a:endParaRPr>
                    </a:p>
                    <a:p>
                      <a:pPr indent="180340" algn="ctr">
                        <a:lnSpc>
                          <a:spcPct val="100000"/>
                        </a:lnSpc>
                        <a:spcAft>
                          <a:spcPts val="0"/>
                        </a:spcAft>
                      </a:pPr>
                      <a:r>
                        <a:rPr lang="en-US" sz="1400" b="1" dirty="0">
                          <a:effectLst/>
                        </a:rPr>
                        <a:t>20</a:t>
                      </a:r>
                      <a:endParaRPr lang="en-IN" sz="1400" b="1" dirty="0">
                        <a:effectLst/>
                      </a:endParaRPr>
                    </a:p>
                    <a:p>
                      <a:pPr indent="180340" algn="ctr">
                        <a:lnSpc>
                          <a:spcPct val="100000"/>
                        </a:lnSpc>
                        <a:spcAft>
                          <a:spcPts val="0"/>
                        </a:spcAft>
                      </a:pPr>
                      <a:r>
                        <a:rPr lang="en-US" sz="1400" b="1" dirty="0">
                          <a:effectLst/>
                        </a:rPr>
                        <a:t> </a:t>
                      </a:r>
                      <a:endParaRPr lang="en-IN" sz="1400" b="1" dirty="0">
                        <a:effectLst/>
                      </a:endParaRPr>
                    </a:p>
                    <a:p>
                      <a:pPr indent="180340" algn="ctr">
                        <a:lnSpc>
                          <a:spcPct val="100000"/>
                        </a:lnSpc>
                        <a:spcAft>
                          <a:spcPts val="0"/>
                        </a:spcAft>
                      </a:pPr>
                      <a:r>
                        <a:rPr lang="en-US" sz="1400" b="1" dirty="0">
                          <a:effectLst/>
                        </a:rPr>
                        <a:t>21</a:t>
                      </a:r>
                      <a:endParaRPr lang="en-IN" sz="1400" b="1" dirty="0">
                        <a:effectLst/>
                      </a:endParaRPr>
                    </a:p>
                    <a:p>
                      <a:pPr indent="180340" algn="ctr">
                        <a:lnSpc>
                          <a:spcPct val="100000"/>
                        </a:lnSpc>
                        <a:spcAft>
                          <a:spcPts val="0"/>
                        </a:spcAft>
                      </a:pPr>
                      <a:r>
                        <a:rPr lang="en-US" sz="1400" b="1" dirty="0">
                          <a:effectLst/>
                        </a:rPr>
                        <a:t>22</a:t>
                      </a:r>
                      <a:endParaRPr lang="en-IN" sz="1400" b="1" dirty="0">
                        <a:effectLst/>
                      </a:endParaRPr>
                    </a:p>
                    <a:p>
                      <a:pPr indent="180340" algn="ctr">
                        <a:lnSpc>
                          <a:spcPct val="100000"/>
                        </a:lnSpc>
                        <a:spcAft>
                          <a:spcPts val="0"/>
                        </a:spcAft>
                      </a:pPr>
                      <a:r>
                        <a:rPr lang="en-US" sz="1400" b="1" dirty="0">
                          <a:effectLst/>
                        </a:rPr>
                        <a:t>23</a:t>
                      </a:r>
                      <a:endParaRPr lang="en-IN" sz="1400" b="1" dirty="0">
                        <a:effectLst/>
                        <a:latin typeface="Times New Roman"/>
                        <a:ea typeface="Times"/>
                        <a:cs typeface="Times New Roman"/>
                      </a:endParaRPr>
                    </a:p>
                  </a:txBody>
                  <a:tcPr marL="64605" marR="64605" marT="0" marB="0"/>
                </a:tc>
                <a:tc>
                  <a:txBody>
                    <a:bodyPr/>
                    <a:lstStyle/>
                    <a:p>
                      <a:pPr indent="180340" algn="ctr">
                        <a:lnSpc>
                          <a:spcPct val="100000"/>
                        </a:lnSpc>
                        <a:spcAft>
                          <a:spcPts val="0"/>
                        </a:spcAft>
                      </a:pPr>
                      <a:r>
                        <a:rPr lang="en-US" sz="1400" b="1" dirty="0">
                          <a:effectLst/>
                        </a:rPr>
                        <a:t>15.1</a:t>
                      </a:r>
                      <a:endParaRPr lang="en-IN" sz="1400" b="1" dirty="0">
                        <a:effectLst/>
                      </a:endParaRPr>
                    </a:p>
                    <a:p>
                      <a:pPr indent="180340" algn="ctr">
                        <a:lnSpc>
                          <a:spcPct val="100000"/>
                        </a:lnSpc>
                        <a:spcAft>
                          <a:spcPts val="0"/>
                        </a:spcAft>
                      </a:pPr>
                      <a:r>
                        <a:rPr lang="en-US" sz="1400" b="1" dirty="0">
                          <a:effectLst/>
                        </a:rPr>
                        <a:t>15.6</a:t>
                      </a:r>
                      <a:endParaRPr lang="en-IN" sz="1400" b="1" dirty="0">
                        <a:effectLst/>
                      </a:endParaRPr>
                    </a:p>
                    <a:p>
                      <a:pPr indent="180340" algn="ctr">
                        <a:lnSpc>
                          <a:spcPct val="100000"/>
                        </a:lnSpc>
                        <a:spcAft>
                          <a:spcPts val="0"/>
                        </a:spcAft>
                      </a:pPr>
                      <a:r>
                        <a:rPr lang="en-US" sz="1400" b="1" dirty="0">
                          <a:effectLst/>
                        </a:rPr>
                        <a:t>19.7</a:t>
                      </a:r>
                      <a:endParaRPr lang="en-IN" sz="1400" b="1" dirty="0">
                        <a:effectLst/>
                      </a:endParaRPr>
                    </a:p>
                    <a:p>
                      <a:pPr indent="180340" algn="ctr">
                        <a:lnSpc>
                          <a:spcPct val="100000"/>
                        </a:lnSpc>
                        <a:spcAft>
                          <a:spcPts val="0"/>
                        </a:spcAft>
                      </a:pPr>
                      <a:r>
                        <a:rPr lang="en-US" sz="1400" b="1" dirty="0">
                          <a:effectLst/>
                        </a:rPr>
                        <a:t>18.1</a:t>
                      </a:r>
                      <a:endParaRPr lang="en-IN" sz="1400" b="1" dirty="0">
                        <a:effectLst/>
                      </a:endParaRPr>
                    </a:p>
                    <a:p>
                      <a:pPr indent="180340" algn="ctr">
                        <a:lnSpc>
                          <a:spcPct val="100000"/>
                        </a:lnSpc>
                        <a:spcAft>
                          <a:spcPts val="0"/>
                        </a:spcAft>
                      </a:pPr>
                      <a:r>
                        <a:rPr lang="en-US" sz="1400" b="1" dirty="0">
                          <a:effectLst/>
                        </a:rPr>
                        <a:t>17.4</a:t>
                      </a:r>
                      <a:endParaRPr lang="en-IN" sz="1400" b="1" dirty="0">
                        <a:effectLst/>
                      </a:endParaRPr>
                    </a:p>
                    <a:p>
                      <a:pPr indent="180340" algn="ctr">
                        <a:lnSpc>
                          <a:spcPct val="100000"/>
                        </a:lnSpc>
                        <a:spcAft>
                          <a:spcPts val="0"/>
                        </a:spcAft>
                      </a:pPr>
                      <a:r>
                        <a:rPr lang="en-US" sz="1400" b="1" dirty="0">
                          <a:effectLst/>
                        </a:rPr>
                        <a:t>17.8</a:t>
                      </a:r>
                      <a:endParaRPr lang="en-IN" sz="1400" b="1" dirty="0">
                        <a:effectLst/>
                      </a:endParaRPr>
                    </a:p>
                    <a:p>
                      <a:pPr indent="180340" algn="ctr">
                        <a:lnSpc>
                          <a:spcPct val="100000"/>
                        </a:lnSpc>
                        <a:spcAft>
                          <a:spcPts val="0"/>
                        </a:spcAft>
                      </a:pPr>
                      <a:r>
                        <a:rPr lang="en-US" sz="1400" b="1" dirty="0">
                          <a:effectLst/>
                        </a:rPr>
                        <a:t>17.2</a:t>
                      </a:r>
                      <a:endParaRPr lang="en-IN" sz="1400" b="1" dirty="0">
                        <a:effectLst/>
                      </a:endParaRPr>
                    </a:p>
                    <a:p>
                      <a:pPr indent="180340" algn="ctr">
                        <a:lnSpc>
                          <a:spcPct val="100000"/>
                        </a:lnSpc>
                        <a:spcAft>
                          <a:spcPts val="0"/>
                        </a:spcAft>
                      </a:pPr>
                      <a:r>
                        <a:rPr lang="en-US" sz="1400" b="1" dirty="0">
                          <a:effectLst/>
                        </a:rPr>
                        <a:t>17.4</a:t>
                      </a:r>
                      <a:endParaRPr lang="en-IN" sz="1400" b="1" dirty="0">
                        <a:effectLst/>
                      </a:endParaRPr>
                    </a:p>
                    <a:p>
                      <a:pPr indent="180340" algn="ctr">
                        <a:lnSpc>
                          <a:spcPct val="100000"/>
                        </a:lnSpc>
                        <a:spcAft>
                          <a:spcPts val="0"/>
                        </a:spcAft>
                      </a:pPr>
                      <a:r>
                        <a:rPr lang="en-US" sz="1400" b="1" dirty="0">
                          <a:effectLst/>
                        </a:rPr>
                        <a:t>16.1</a:t>
                      </a:r>
                      <a:endParaRPr lang="en-IN" sz="1400" b="1" dirty="0">
                        <a:effectLst/>
                      </a:endParaRPr>
                    </a:p>
                    <a:p>
                      <a:pPr indent="180340" algn="ctr">
                        <a:lnSpc>
                          <a:spcPct val="100000"/>
                        </a:lnSpc>
                        <a:spcAft>
                          <a:spcPts val="0"/>
                        </a:spcAft>
                      </a:pPr>
                      <a:r>
                        <a:rPr lang="en-US" sz="1400" b="1" dirty="0">
                          <a:effectLst/>
                        </a:rPr>
                        <a:t>15.7</a:t>
                      </a:r>
                      <a:endParaRPr lang="en-IN" sz="1400" b="1" dirty="0">
                        <a:effectLst/>
                      </a:endParaRPr>
                    </a:p>
                    <a:p>
                      <a:pPr indent="180340" algn="ctr">
                        <a:lnSpc>
                          <a:spcPct val="100000"/>
                        </a:lnSpc>
                        <a:spcAft>
                          <a:spcPts val="0"/>
                        </a:spcAft>
                      </a:pPr>
                      <a:r>
                        <a:rPr lang="en-US" sz="1400" b="1" dirty="0">
                          <a:effectLst/>
                        </a:rPr>
                        <a:t>16.7</a:t>
                      </a:r>
                      <a:endParaRPr lang="en-IN" sz="1400" b="1" dirty="0">
                        <a:effectLst/>
                      </a:endParaRPr>
                    </a:p>
                    <a:p>
                      <a:pPr indent="180340" algn="ctr">
                        <a:lnSpc>
                          <a:spcPct val="100000"/>
                        </a:lnSpc>
                        <a:spcAft>
                          <a:spcPts val="0"/>
                        </a:spcAft>
                      </a:pPr>
                      <a:r>
                        <a:rPr lang="en-US" sz="1400" b="1" dirty="0">
                          <a:effectLst/>
                        </a:rPr>
                        <a:t>15.3</a:t>
                      </a:r>
                      <a:endParaRPr lang="en-IN" sz="1400" b="1" dirty="0">
                        <a:effectLst/>
                      </a:endParaRPr>
                    </a:p>
                    <a:p>
                      <a:pPr indent="180340" algn="ctr">
                        <a:lnSpc>
                          <a:spcPct val="100000"/>
                        </a:lnSpc>
                        <a:spcAft>
                          <a:spcPts val="0"/>
                        </a:spcAft>
                      </a:pPr>
                      <a:r>
                        <a:rPr lang="en-US" sz="1400" b="1" dirty="0">
                          <a:effectLst/>
                        </a:rPr>
                        <a:t>16.5</a:t>
                      </a:r>
                      <a:endParaRPr lang="en-IN" sz="1400" b="1" dirty="0">
                        <a:effectLst/>
                      </a:endParaRPr>
                    </a:p>
                    <a:p>
                      <a:pPr indent="180340" algn="ctr">
                        <a:lnSpc>
                          <a:spcPct val="100000"/>
                        </a:lnSpc>
                        <a:spcAft>
                          <a:spcPts val="0"/>
                        </a:spcAft>
                      </a:pPr>
                      <a:r>
                        <a:rPr lang="en-US" sz="1400" b="1" dirty="0">
                          <a:effectLst/>
                        </a:rPr>
                        <a:t>16.6</a:t>
                      </a:r>
                      <a:endParaRPr lang="en-IN" sz="1400" b="1" dirty="0">
                        <a:effectLst/>
                      </a:endParaRPr>
                    </a:p>
                    <a:p>
                      <a:pPr indent="180340" algn="ctr">
                        <a:lnSpc>
                          <a:spcPct val="100000"/>
                        </a:lnSpc>
                        <a:spcAft>
                          <a:spcPts val="0"/>
                        </a:spcAft>
                      </a:pPr>
                      <a:r>
                        <a:rPr lang="en-US" sz="1400" b="1" dirty="0">
                          <a:effectLst/>
                        </a:rPr>
                        <a:t>15.9</a:t>
                      </a:r>
                      <a:endParaRPr lang="en-IN" sz="1400" b="1" dirty="0">
                        <a:effectLst/>
                      </a:endParaRPr>
                    </a:p>
                    <a:p>
                      <a:pPr indent="180340" algn="ctr">
                        <a:lnSpc>
                          <a:spcPct val="100000"/>
                        </a:lnSpc>
                        <a:spcAft>
                          <a:spcPts val="0"/>
                        </a:spcAft>
                      </a:pPr>
                      <a:r>
                        <a:rPr lang="en-US" sz="1400" b="1" dirty="0">
                          <a:effectLst/>
                        </a:rPr>
                        <a:t>NA</a:t>
                      </a:r>
                      <a:endParaRPr lang="en-IN" sz="1400" b="1" dirty="0">
                        <a:effectLst/>
                      </a:endParaRPr>
                    </a:p>
                    <a:p>
                      <a:pPr indent="180340" algn="ctr">
                        <a:lnSpc>
                          <a:spcPct val="100000"/>
                        </a:lnSpc>
                        <a:spcAft>
                          <a:spcPts val="0"/>
                        </a:spcAft>
                      </a:pPr>
                      <a:r>
                        <a:rPr lang="en-US" sz="1400" b="1" dirty="0">
                          <a:effectLst/>
                        </a:rPr>
                        <a:t>NA</a:t>
                      </a:r>
                      <a:endParaRPr lang="en-IN" sz="1400" b="1" dirty="0">
                        <a:effectLst/>
                      </a:endParaRPr>
                    </a:p>
                    <a:p>
                      <a:pPr indent="180340" algn="ctr">
                        <a:lnSpc>
                          <a:spcPct val="100000"/>
                        </a:lnSpc>
                        <a:spcAft>
                          <a:spcPts val="0"/>
                        </a:spcAft>
                      </a:pPr>
                      <a:r>
                        <a:rPr lang="en-US" sz="1400" b="1" dirty="0">
                          <a:effectLst/>
                        </a:rPr>
                        <a:t>NA</a:t>
                      </a:r>
                      <a:endParaRPr lang="en-IN" sz="1400" b="1" dirty="0">
                        <a:effectLst/>
                      </a:endParaRPr>
                    </a:p>
                    <a:p>
                      <a:pPr indent="180340" algn="ctr">
                        <a:lnSpc>
                          <a:spcPct val="100000"/>
                        </a:lnSpc>
                        <a:spcAft>
                          <a:spcPts val="0"/>
                        </a:spcAft>
                      </a:pPr>
                      <a:r>
                        <a:rPr lang="en-US" sz="1400" b="1" dirty="0">
                          <a:effectLst/>
                        </a:rPr>
                        <a:t>NA</a:t>
                      </a:r>
                      <a:endParaRPr lang="en-IN" sz="1400" b="1" dirty="0">
                        <a:effectLst/>
                      </a:endParaRPr>
                    </a:p>
                    <a:p>
                      <a:pPr indent="180340" algn="ctr">
                        <a:lnSpc>
                          <a:spcPct val="100000"/>
                        </a:lnSpc>
                        <a:spcAft>
                          <a:spcPts val="0"/>
                        </a:spcAft>
                      </a:pPr>
                      <a:r>
                        <a:rPr lang="en-US" sz="1400" b="1" dirty="0">
                          <a:effectLst/>
                        </a:rPr>
                        <a:t>NA</a:t>
                      </a:r>
                      <a:endParaRPr lang="en-IN" sz="1400" b="1" dirty="0">
                        <a:effectLst/>
                      </a:endParaRPr>
                    </a:p>
                    <a:p>
                      <a:pPr indent="180340" algn="ctr">
                        <a:lnSpc>
                          <a:spcPct val="100000"/>
                        </a:lnSpc>
                        <a:spcAft>
                          <a:spcPts val="0"/>
                        </a:spcAft>
                      </a:pPr>
                      <a:r>
                        <a:rPr lang="en-US" sz="1400" b="1" dirty="0">
                          <a:effectLst/>
                        </a:rPr>
                        <a:t> </a:t>
                      </a:r>
                      <a:endParaRPr lang="en-IN" sz="1400" b="1" dirty="0">
                        <a:effectLst/>
                      </a:endParaRPr>
                    </a:p>
                    <a:p>
                      <a:pPr indent="180340" algn="ctr">
                        <a:lnSpc>
                          <a:spcPct val="100000"/>
                        </a:lnSpc>
                        <a:spcAft>
                          <a:spcPts val="0"/>
                        </a:spcAft>
                      </a:pPr>
                      <a:r>
                        <a:rPr lang="en-US" sz="1400" b="1" dirty="0">
                          <a:effectLst/>
                        </a:rPr>
                        <a:t>NA</a:t>
                      </a:r>
                      <a:endParaRPr lang="en-IN" sz="1400" b="1" dirty="0">
                        <a:effectLst/>
                      </a:endParaRPr>
                    </a:p>
                    <a:p>
                      <a:pPr indent="180340" algn="ctr">
                        <a:lnSpc>
                          <a:spcPct val="100000"/>
                        </a:lnSpc>
                        <a:spcAft>
                          <a:spcPts val="0"/>
                        </a:spcAft>
                      </a:pPr>
                      <a:r>
                        <a:rPr lang="en-US" sz="1400" b="1" dirty="0">
                          <a:effectLst/>
                        </a:rPr>
                        <a:t>NA</a:t>
                      </a:r>
                      <a:endParaRPr lang="en-IN" sz="1400" b="1" dirty="0">
                        <a:effectLst/>
                      </a:endParaRPr>
                    </a:p>
                    <a:p>
                      <a:pPr indent="180340" algn="ctr">
                        <a:lnSpc>
                          <a:spcPct val="100000"/>
                        </a:lnSpc>
                        <a:spcAft>
                          <a:spcPts val="0"/>
                        </a:spcAft>
                      </a:pPr>
                      <a:r>
                        <a:rPr lang="en-US" sz="1400" b="1" dirty="0">
                          <a:effectLst/>
                        </a:rPr>
                        <a:t>NA</a:t>
                      </a:r>
                      <a:endParaRPr lang="en-IN" sz="1400" b="1" dirty="0">
                        <a:effectLst/>
                        <a:latin typeface="Times New Roman"/>
                        <a:ea typeface="Times"/>
                        <a:cs typeface="Times New Roman"/>
                      </a:endParaRPr>
                    </a:p>
                  </a:txBody>
                  <a:tcPr marL="64605" marR="64605" marT="0" marB="0"/>
                </a:tc>
                <a:tc>
                  <a:txBody>
                    <a:bodyPr/>
                    <a:lstStyle/>
                    <a:p>
                      <a:pPr indent="180340" algn="ctr">
                        <a:lnSpc>
                          <a:spcPct val="100000"/>
                        </a:lnSpc>
                        <a:spcAft>
                          <a:spcPts val="0"/>
                        </a:spcAft>
                      </a:pPr>
                      <a:r>
                        <a:rPr lang="en-US" sz="1400" b="1">
                          <a:effectLst/>
                        </a:rPr>
                        <a:t>18.0</a:t>
                      </a:r>
                      <a:endParaRPr lang="en-IN" sz="1400" b="1">
                        <a:effectLst/>
                      </a:endParaRPr>
                    </a:p>
                    <a:p>
                      <a:pPr indent="180340" algn="ctr">
                        <a:lnSpc>
                          <a:spcPct val="100000"/>
                        </a:lnSpc>
                        <a:spcAft>
                          <a:spcPts val="0"/>
                        </a:spcAft>
                      </a:pPr>
                      <a:r>
                        <a:rPr lang="en-US" sz="1400" b="1">
                          <a:effectLst/>
                        </a:rPr>
                        <a:t>20.7</a:t>
                      </a:r>
                      <a:endParaRPr lang="en-IN" sz="1400" b="1">
                        <a:effectLst/>
                      </a:endParaRPr>
                    </a:p>
                    <a:p>
                      <a:pPr indent="180340" algn="ctr">
                        <a:lnSpc>
                          <a:spcPct val="100000"/>
                        </a:lnSpc>
                        <a:spcAft>
                          <a:spcPts val="0"/>
                        </a:spcAft>
                      </a:pPr>
                      <a:r>
                        <a:rPr lang="en-US" sz="1400" b="1">
                          <a:effectLst/>
                        </a:rPr>
                        <a:t>21.9</a:t>
                      </a:r>
                      <a:endParaRPr lang="en-IN" sz="1400" b="1">
                        <a:effectLst/>
                      </a:endParaRPr>
                    </a:p>
                    <a:p>
                      <a:pPr indent="180340" algn="ctr">
                        <a:lnSpc>
                          <a:spcPct val="100000"/>
                        </a:lnSpc>
                        <a:spcAft>
                          <a:spcPts val="0"/>
                        </a:spcAft>
                      </a:pPr>
                      <a:r>
                        <a:rPr lang="en-US" sz="1400" b="1">
                          <a:effectLst/>
                        </a:rPr>
                        <a:t>20.5</a:t>
                      </a:r>
                      <a:endParaRPr lang="en-IN" sz="1400" b="1">
                        <a:effectLst/>
                      </a:endParaRPr>
                    </a:p>
                    <a:p>
                      <a:pPr indent="180340" algn="ctr">
                        <a:lnSpc>
                          <a:spcPct val="100000"/>
                        </a:lnSpc>
                        <a:spcAft>
                          <a:spcPts val="0"/>
                        </a:spcAft>
                      </a:pPr>
                      <a:r>
                        <a:rPr lang="en-US" sz="1400" b="1">
                          <a:effectLst/>
                        </a:rPr>
                        <a:t>18.7</a:t>
                      </a:r>
                      <a:endParaRPr lang="en-IN" sz="1400" b="1">
                        <a:effectLst/>
                      </a:endParaRPr>
                    </a:p>
                    <a:p>
                      <a:pPr indent="180340" algn="ctr">
                        <a:lnSpc>
                          <a:spcPct val="100000"/>
                        </a:lnSpc>
                        <a:spcAft>
                          <a:spcPts val="0"/>
                        </a:spcAft>
                      </a:pPr>
                      <a:r>
                        <a:rPr lang="en-US" sz="1400" b="1">
                          <a:effectLst/>
                        </a:rPr>
                        <a:t>17.9</a:t>
                      </a:r>
                      <a:endParaRPr lang="en-IN" sz="1400" b="1">
                        <a:effectLst/>
                      </a:endParaRPr>
                    </a:p>
                    <a:p>
                      <a:pPr indent="180340" algn="ctr">
                        <a:lnSpc>
                          <a:spcPct val="100000"/>
                        </a:lnSpc>
                        <a:spcAft>
                          <a:spcPts val="0"/>
                        </a:spcAft>
                      </a:pPr>
                      <a:r>
                        <a:rPr lang="en-US" sz="1400" b="1">
                          <a:effectLst/>
                        </a:rPr>
                        <a:t>19.7</a:t>
                      </a:r>
                      <a:endParaRPr lang="en-IN" sz="1400" b="1">
                        <a:effectLst/>
                      </a:endParaRPr>
                    </a:p>
                    <a:p>
                      <a:pPr indent="180340" algn="ctr">
                        <a:lnSpc>
                          <a:spcPct val="100000"/>
                        </a:lnSpc>
                        <a:spcAft>
                          <a:spcPts val="0"/>
                        </a:spcAft>
                      </a:pPr>
                      <a:r>
                        <a:rPr lang="en-US" sz="1400" b="1">
                          <a:effectLst/>
                        </a:rPr>
                        <a:t>19.9</a:t>
                      </a:r>
                      <a:endParaRPr lang="en-IN" sz="1400" b="1">
                        <a:effectLst/>
                      </a:endParaRPr>
                    </a:p>
                    <a:p>
                      <a:pPr indent="180340" algn="ctr">
                        <a:lnSpc>
                          <a:spcPct val="100000"/>
                        </a:lnSpc>
                        <a:spcAft>
                          <a:spcPts val="0"/>
                        </a:spcAft>
                      </a:pPr>
                      <a:r>
                        <a:rPr lang="en-US" sz="1400" b="1">
                          <a:effectLst/>
                        </a:rPr>
                        <a:t>19.3</a:t>
                      </a:r>
                      <a:endParaRPr lang="en-IN" sz="1400" b="1">
                        <a:effectLst/>
                      </a:endParaRPr>
                    </a:p>
                    <a:p>
                      <a:pPr indent="180340" algn="ctr">
                        <a:lnSpc>
                          <a:spcPct val="100000"/>
                        </a:lnSpc>
                        <a:spcAft>
                          <a:spcPts val="0"/>
                        </a:spcAft>
                      </a:pPr>
                      <a:r>
                        <a:rPr lang="en-US" sz="1400" b="1">
                          <a:effectLst/>
                        </a:rPr>
                        <a:t>17.4</a:t>
                      </a:r>
                      <a:endParaRPr lang="en-IN" sz="1400" b="1">
                        <a:effectLst/>
                      </a:endParaRPr>
                    </a:p>
                    <a:p>
                      <a:pPr indent="180340" algn="ctr">
                        <a:lnSpc>
                          <a:spcPct val="100000"/>
                        </a:lnSpc>
                        <a:spcAft>
                          <a:spcPts val="0"/>
                        </a:spcAft>
                      </a:pPr>
                      <a:r>
                        <a:rPr lang="en-US" sz="1400" b="1">
                          <a:effectLst/>
                        </a:rPr>
                        <a:t>20.3</a:t>
                      </a:r>
                      <a:endParaRPr lang="en-IN" sz="1400" b="1">
                        <a:effectLst/>
                      </a:endParaRPr>
                    </a:p>
                    <a:p>
                      <a:pPr indent="180340" algn="ctr">
                        <a:lnSpc>
                          <a:spcPct val="100000"/>
                        </a:lnSpc>
                        <a:spcAft>
                          <a:spcPts val="0"/>
                        </a:spcAft>
                      </a:pPr>
                      <a:r>
                        <a:rPr lang="en-US" sz="1400" b="1">
                          <a:effectLst/>
                        </a:rPr>
                        <a:t>20.9</a:t>
                      </a:r>
                      <a:endParaRPr lang="en-IN" sz="1400" b="1">
                        <a:effectLst/>
                      </a:endParaRPr>
                    </a:p>
                    <a:p>
                      <a:pPr indent="180340" algn="ctr">
                        <a:lnSpc>
                          <a:spcPct val="100000"/>
                        </a:lnSpc>
                        <a:spcAft>
                          <a:spcPts val="0"/>
                        </a:spcAft>
                      </a:pPr>
                      <a:r>
                        <a:rPr lang="en-US" sz="1400" b="1">
                          <a:effectLst/>
                        </a:rPr>
                        <a:t>20.0</a:t>
                      </a:r>
                      <a:endParaRPr lang="en-IN" sz="1400" b="1">
                        <a:effectLst/>
                      </a:endParaRPr>
                    </a:p>
                    <a:p>
                      <a:pPr indent="180340" algn="ctr">
                        <a:lnSpc>
                          <a:spcPct val="100000"/>
                        </a:lnSpc>
                        <a:spcAft>
                          <a:spcPts val="0"/>
                        </a:spcAft>
                      </a:pPr>
                      <a:r>
                        <a:rPr lang="en-US" sz="1400" b="1">
                          <a:effectLst/>
                        </a:rPr>
                        <a:t>20.3</a:t>
                      </a:r>
                      <a:endParaRPr lang="en-IN" sz="1400" b="1">
                        <a:effectLst/>
                      </a:endParaRPr>
                    </a:p>
                    <a:p>
                      <a:pPr indent="180340" algn="ctr">
                        <a:lnSpc>
                          <a:spcPct val="100000"/>
                        </a:lnSpc>
                        <a:spcAft>
                          <a:spcPts val="0"/>
                        </a:spcAft>
                      </a:pPr>
                      <a:r>
                        <a:rPr lang="en-US" sz="1400" b="1">
                          <a:effectLst/>
                        </a:rPr>
                        <a:t>21.3</a:t>
                      </a:r>
                      <a:endParaRPr lang="en-IN" sz="1400" b="1">
                        <a:effectLst/>
                      </a:endParaRPr>
                    </a:p>
                    <a:p>
                      <a:pPr indent="180340" algn="ctr">
                        <a:lnSpc>
                          <a:spcPct val="100000"/>
                        </a:lnSpc>
                        <a:spcAft>
                          <a:spcPts val="0"/>
                        </a:spcAft>
                      </a:pPr>
                      <a:r>
                        <a:rPr lang="en-US" sz="1400" b="1">
                          <a:effectLst/>
                        </a:rPr>
                        <a:t>14.8</a:t>
                      </a:r>
                      <a:endParaRPr lang="en-IN" sz="1400" b="1">
                        <a:effectLst/>
                      </a:endParaRPr>
                    </a:p>
                    <a:p>
                      <a:pPr indent="180340" algn="ctr">
                        <a:lnSpc>
                          <a:spcPct val="100000"/>
                        </a:lnSpc>
                        <a:spcAft>
                          <a:spcPts val="0"/>
                        </a:spcAft>
                      </a:pPr>
                      <a:r>
                        <a:rPr lang="en-US" sz="1400" b="1">
                          <a:effectLst/>
                        </a:rPr>
                        <a:t>14.3</a:t>
                      </a:r>
                      <a:endParaRPr lang="en-IN" sz="1400" b="1">
                        <a:effectLst/>
                      </a:endParaRPr>
                    </a:p>
                    <a:p>
                      <a:pPr indent="180340" algn="ctr">
                        <a:lnSpc>
                          <a:spcPct val="100000"/>
                        </a:lnSpc>
                        <a:spcAft>
                          <a:spcPts val="0"/>
                        </a:spcAft>
                      </a:pPr>
                      <a:r>
                        <a:rPr lang="en-US" sz="1400" b="1">
                          <a:effectLst/>
                        </a:rPr>
                        <a:t>14.2</a:t>
                      </a:r>
                      <a:endParaRPr lang="en-IN" sz="1400" b="1">
                        <a:effectLst/>
                      </a:endParaRPr>
                    </a:p>
                    <a:p>
                      <a:pPr indent="180340" algn="ctr">
                        <a:lnSpc>
                          <a:spcPct val="100000"/>
                        </a:lnSpc>
                        <a:spcAft>
                          <a:spcPts val="0"/>
                        </a:spcAft>
                      </a:pPr>
                      <a:r>
                        <a:rPr lang="en-US" sz="1400" b="1">
                          <a:effectLst/>
                        </a:rPr>
                        <a:t>15.8</a:t>
                      </a:r>
                      <a:endParaRPr lang="en-IN" sz="1400" b="1">
                        <a:effectLst/>
                      </a:endParaRPr>
                    </a:p>
                    <a:p>
                      <a:pPr indent="180340" algn="ctr">
                        <a:lnSpc>
                          <a:spcPct val="100000"/>
                        </a:lnSpc>
                        <a:spcAft>
                          <a:spcPts val="0"/>
                        </a:spcAft>
                      </a:pPr>
                      <a:r>
                        <a:rPr lang="en-US" sz="1400" b="1">
                          <a:effectLst/>
                        </a:rPr>
                        <a:t>15.0</a:t>
                      </a:r>
                      <a:endParaRPr lang="en-IN" sz="1400" b="1">
                        <a:effectLst/>
                      </a:endParaRPr>
                    </a:p>
                    <a:p>
                      <a:pPr indent="180340" algn="ctr">
                        <a:lnSpc>
                          <a:spcPct val="100000"/>
                        </a:lnSpc>
                        <a:spcAft>
                          <a:spcPts val="0"/>
                        </a:spcAft>
                      </a:pPr>
                      <a:r>
                        <a:rPr lang="en-US" sz="1400" b="1">
                          <a:effectLst/>
                        </a:rPr>
                        <a:t>(17.2</a:t>
                      </a:r>
                      <a:r>
                        <a:rPr lang="en-US" sz="1400" b="1" baseline="30000">
                          <a:effectLst/>
                        </a:rPr>
                        <a:t>*</a:t>
                      </a:r>
                      <a:r>
                        <a:rPr lang="en-US" sz="1400" b="1">
                          <a:effectLst/>
                        </a:rPr>
                        <a:t>)</a:t>
                      </a:r>
                      <a:endParaRPr lang="en-IN" sz="1400" b="1">
                        <a:effectLst/>
                      </a:endParaRPr>
                    </a:p>
                    <a:p>
                      <a:pPr indent="180340" algn="ctr">
                        <a:lnSpc>
                          <a:spcPct val="100000"/>
                        </a:lnSpc>
                        <a:spcAft>
                          <a:spcPts val="0"/>
                        </a:spcAft>
                      </a:pPr>
                      <a:r>
                        <a:rPr lang="en-US" sz="1400" b="1">
                          <a:effectLst/>
                        </a:rPr>
                        <a:t>16.2</a:t>
                      </a:r>
                      <a:endParaRPr lang="en-IN" sz="1400" b="1">
                        <a:effectLst/>
                      </a:endParaRPr>
                    </a:p>
                    <a:p>
                      <a:pPr indent="180340" algn="ctr">
                        <a:lnSpc>
                          <a:spcPct val="100000"/>
                        </a:lnSpc>
                        <a:spcAft>
                          <a:spcPts val="0"/>
                        </a:spcAft>
                      </a:pPr>
                      <a:r>
                        <a:rPr lang="en-US" sz="1400" b="1">
                          <a:effectLst/>
                        </a:rPr>
                        <a:t>17.3</a:t>
                      </a:r>
                      <a:endParaRPr lang="en-IN" sz="1400" b="1">
                        <a:effectLst/>
                      </a:endParaRPr>
                    </a:p>
                    <a:p>
                      <a:pPr indent="180340" algn="ctr">
                        <a:lnSpc>
                          <a:spcPct val="100000"/>
                        </a:lnSpc>
                        <a:spcAft>
                          <a:spcPts val="0"/>
                        </a:spcAft>
                      </a:pPr>
                      <a:r>
                        <a:rPr lang="en-US" sz="1400" b="1">
                          <a:effectLst/>
                        </a:rPr>
                        <a:t>15.4</a:t>
                      </a:r>
                      <a:endParaRPr lang="en-IN" sz="1400" b="1">
                        <a:effectLst/>
                        <a:latin typeface="Times New Roman"/>
                        <a:ea typeface="Times"/>
                        <a:cs typeface="Times New Roman"/>
                      </a:endParaRPr>
                    </a:p>
                  </a:txBody>
                  <a:tcPr marL="64605" marR="64605" marT="0" marB="0"/>
                </a:tc>
                <a:tc>
                  <a:txBody>
                    <a:bodyPr/>
                    <a:lstStyle/>
                    <a:p>
                      <a:pPr indent="180340" algn="ctr">
                        <a:lnSpc>
                          <a:spcPct val="100000"/>
                        </a:lnSpc>
                        <a:spcAft>
                          <a:spcPts val="0"/>
                        </a:spcAft>
                      </a:pPr>
                      <a:r>
                        <a:rPr lang="en-US" sz="1400" b="1">
                          <a:effectLst/>
                        </a:rPr>
                        <a:t>17.6</a:t>
                      </a:r>
                      <a:endParaRPr lang="en-IN" sz="1400" b="1">
                        <a:effectLst/>
                      </a:endParaRPr>
                    </a:p>
                    <a:p>
                      <a:pPr indent="180340" algn="ctr">
                        <a:lnSpc>
                          <a:spcPct val="100000"/>
                        </a:lnSpc>
                        <a:spcAft>
                          <a:spcPts val="0"/>
                        </a:spcAft>
                      </a:pPr>
                      <a:r>
                        <a:rPr lang="en-US" sz="1400" b="1">
                          <a:effectLst/>
                        </a:rPr>
                        <a:t>12.5</a:t>
                      </a:r>
                      <a:endParaRPr lang="en-IN" sz="1400" b="1">
                        <a:effectLst/>
                      </a:endParaRPr>
                    </a:p>
                    <a:p>
                      <a:pPr indent="180340" algn="ctr">
                        <a:lnSpc>
                          <a:spcPct val="100000"/>
                        </a:lnSpc>
                        <a:spcAft>
                          <a:spcPts val="0"/>
                        </a:spcAft>
                      </a:pPr>
                      <a:r>
                        <a:rPr lang="en-US" sz="1400" b="1">
                          <a:effectLst/>
                        </a:rPr>
                        <a:t>10.5</a:t>
                      </a:r>
                      <a:endParaRPr lang="en-IN" sz="1400" b="1">
                        <a:effectLst/>
                      </a:endParaRPr>
                    </a:p>
                    <a:p>
                      <a:pPr indent="180340" algn="ctr">
                        <a:lnSpc>
                          <a:spcPct val="100000"/>
                        </a:lnSpc>
                        <a:spcAft>
                          <a:spcPts val="0"/>
                        </a:spcAft>
                      </a:pPr>
                      <a:r>
                        <a:rPr lang="en-US" sz="1400" b="1">
                          <a:effectLst/>
                        </a:rPr>
                        <a:t>14.5</a:t>
                      </a:r>
                      <a:endParaRPr lang="en-IN" sz="1400" b="1">
                        <a:effectLst/>
                      </a:endParaRPr>
                    </a:p>
                    <a:p>
                      <a:pPr indent="180340" algn="ctr">
                        <a:lnSpc>
                          <a:spcPct val="100000"/>
                        </a:lnSpc>
                        <a:spcAft>
                          <a:spcPts val="0"/>
                        </a:spcAft>
                      </a:pPr>
                      <a:r>
                        <a:rPr lang="en-US" sz="1400" b="1">
                          <a:effectLst/>
                        </a:rPr>
                        <a:t>12.5</a:t>
                      </a:r>
                      <a:endParaRPr lang="en-IN" sz="1400" b="1">
                        <a:effectLst/>
                      </a:endParaRPr>
                    </a:p>
                    <a:p>
                      <a:pPr indent="180340" algn="ctr">
                        <a:lnSpc>
                          <a:spcPct val="100000"/>
                        </a:lnSpc>
                        <a:spcAft>
                          <a:spcPts val="0"/>
                        </a:spcAft>
                      </a:pPr>
                      <a:r>
                        <a:rPr lang="en-US" sz="1400" b="1">
                          <a:effectLst/>
                        </a:rPr>
                        <a:t>18.7</a:t>
                      </a:r>
                      <a:endParaRPr lang="en-IN" sz="1400" b="1">
                        <a:effectLst/>
                      </a:endParaRPr>
                    </a:p>
                    <a:p>
                      <a:pPr indent="180340" algn="ctr">
                        <a:lnSpc>
                          <a:spcPct val="100000"/>
                        </a:lnSpc>
                        <a:spcAft>
                          <a:spcPts val="0"/>
                        </a:spcAft>
                      </a:pPr>
                      <a:r>
                        <a:rPr lang="en-US" sz="1400" b="1">
                          <a:effectLst/>
                        </a:rPr>
                        <a:t>15.7</a:t>
                      </a:r>
                      <a:endParaRPr lang="en-IN" sz="1400" b="1">
                        <a:effectLst/>
                      </a:endParaRPr>
                    </a:p>
                    <a:p>
                      <a:pPr indent="180340" algn="ctr">
                        <a:lnSpc>
                          <a:spcPct val="100000"/>
                        </a:lnSpc>
                        <a:spcAft>
                          <a:spcPts val="0"/>
                        </a:spcAft>
                      </a:pPr>
                      <a:r>
                        <a:rPr lang="en-US" sz="1400" b="1">
                          <a:effectLst/>
                        </a:rPr>
                        <a:t>17.2</a:t>
                      </a:r>
                      <a:endParaRPr lang="en-IN" sz="1400" b="1">
                        <a:effectLst/>
                      </a:endParaRPr>
                    </a:p>
                    <a:p>
                      <a:pPr indent="180340" algn="ctr">
                        <a:lnSpc>
                          <a:spcPct val="100000"/>
                        </a:lnSpc>
                        <a:spcAft>
                          <a:spcPts val="0"/>
                        </a:spcAft>
                      </a:pPr>
                      <a:r>
                        <a:rPr lang="en-US" sz="1400" b="1">
                          <a:effectLst/>
                        </a:rPr>
                        <a:t>17.8</a:t>
                      </a:r>
                      <a:endParaRPr lang="en-IN" sz="1400" b="1">
                        <a:effectLst/>
                      </a:endParaRPr>
                    </a:p>
                    <a:p>
                      <a:pPr indent="180340" algn="ctr">
                        <a:lnSpc>
                          <a:spcPct val="100000"/>
                        </a:lnSpc>
                        <a:spcAft>
                          <a:spcPts val="0"/>
                        </a:spcAft>
                      </a:pPr>
                      <a:r>
                        <a:rPr lang="en-US" sz="1400" b="1">
                          <a:effectLst/>
                        </a:rPr>
                        <a:t>18.9</a:t>
                      </a:r>
                      <a:endParaRPr lang="en-IN" sz="1400" b="1">
                        <a:effectLst/>
                      </a:endParaRPr>
                    </a:p>
                    <a:p>
                      <a:pPr indent="180340" algn="ctr">
                        <a:lnSpc>
                          <a:spcPct val="100000"/>
                        </a:lnSpc>
                        <a:spcAft>
                          <a:spcPts val="0"/>
                        </a:spcAft>
                      </a:pPr>
                      <a:r>
                        <a:rPr lang="en-US" sz="1400" b="1">
                          <a:effectLst/>
                        </a:rPr>
                        <a:t>14.2</a:t>
                      </a:r>
                      <a:endParaRPr lang="en-IN" sz="1400" b="1">
                        <a:effectLst/>
                      </a:endParaRPr>
                    </a:p>
                    <a:p>
                      <a:pPr indent="180340" algn="ctr">
                        <a:lnSpc>
                          <a:spcPct val="100000"/>
                        </a:lnSpc>
                        <a:spcAft>
                          <a:spcPts val="0"/>
                        </a:spcAft>
                      </a:pPr>
                      <a:r>
                        <a:rPr lang="en-US" sz="1400" b="1">
                          <a:effectLst/>
                        </a:rPr>
                        <a:t>12.1</a:t>
                      </a:r>
                      <a:endParaRPr lang="en-IN" sz="1400" b="1">
                        <a:effectLst/>
                      </a:endParaRPr>
                    </a:p>
                    <a:p>
                      <a:pPr indent="180340" algn="ctr">
                        <a:lnSpc>
                          <a:spcPct val="100000"/>
                        </a:lnSpc>
                        <a:spcAft>
                          <a:spcPts val="0"/>
                        </a:spcAft>
                      </a:pPr>
                      <a:r>
                        <a:rPr lang="en-US" sz="1400" b="1">
                          <a:effectLst/>
                        </a:rPr>
                        <a:t>16.0</a:t>
                      </a:r>
                      <a:endParaRPr lang="en-IN" sz="1400" b="1">
                        <a:effectLst/>
                      </a:endParaRPr>
                    </a:p>
                    <a:p>
                      <a:pPr indent="180340" algn="ctr">
                        <a:lnSpc>
                          <a:spcPct val="100000"/>
                        </a:lnSpc>
                        <a:spcAft>
                          <a:spcPts val="0"/>
                        </a:spcAft>
                      </a:pPr>
                      <a:r>
                        <a:rPr lang="en-US" sz="1400" b="1">
                          <a:effectLst/>
                        </a:rPr>
                        <a:t>13.0</a:t>
                      </a:r>
                      <a:endParaRPr lang="en-IN" sz="1400" b="1">
                        <a:effectLst/>
                      </a:endParaRPr>
                    </a:p>
                    <a:p>
                      <a:pPr indent="180340" algn="ctr">
                        <a:lnSpc>
                          <a:spcPct val="100000"/>
                        </a:lnSpc>
                        <a:spcAft>
                          <a:spcPts val="0"/>
                        </a:spcAft>
                      </a:pPr>
                      <a:r>
                        <a:rPr lang="en-US" sz="1400" b="1">
                          <a:effectLst/>
                        </a:rPr>
                        <a:t>10.1</a:t>
                      </a:r>
                      <a:endParaRPr lang="en-IN" sz="1400" b="1">
                        <a:effectLst/>
                      </a:endParaRPr>
                    </a:p>
                    <a:p>
                      <a:pPr indent="180340" algn="ctr">
                        <a:lnSpc>
                          <a:spcPct val="100000"/>
                        </a:lnSpc>
                        <a:spcAft>
                          <a:spcPts val="0"/>
                        </a:spcAft>
                      </a:pPr>
                      <a:r>
                        <a:rPr lang="en-US" sz="1400" b="1">
                          <a:effectLst/>
                        </a:rPr>
                        <a:t>25.8</a:t>
                      </a:r>
                      <a:endParaRPr lang="en-IN" sz="1400" b="1">
                        <a:effectLst/>
                      </a:endParaRPr>
                    </a:p>
                    <a:p>
                      <a:pPr indent="180340" algn="ctr">
                        <a:lnSpc>
                          <a:spcPct val="100000"/>
                        </a:lnSpc>
                        <a:spcAft>
                          <a:spcPts val="0"/>
                        </a:spcAft>
                      </a:pPr>
                      <a:r>
                        <a:rPr lang="en-US" sz="1400" b="1">
                          <a:effectLst/>
                        </a:rPr>
                        <a:t>24.5</a:t>
                      </a:r>
                      <a:endParaRPr lang="en-IN" sz="1400" b="1">
                        <a:effectLst/>
                      </a:endParaRPr>
                    </a:p>
                    <a:p>
                      <a:pPr indent="180340" algn="ctr">
                        <a:lnSpc>
                          <a:spcPct val="100000"/>
                        </a:lnSpc>
                        <a:spcAft>
                          <a:spcPts val="0"/>
                        </a:spcAft>
                      </a:pPr>
                      <a:r>
                        <a:rPr lang="en-US" sz="1400" b="1">
                          <a:effectLst/>
                        </a:rPr>
                        <a:t>27.0</a:t>
                      </a:r>
                      <a:endParaRPr lang="en-IN" sz="1400" b="1">
                        <a:effectLst/>
                      </a:endParaRPr>
                    </a:p>
                    <a:p>
                      <a:pPr indent="180340" algn="ctr">
                        <a:lnSpc>
                          <a:spcPct val="100000"/>
                        </a:lnSpc>
                        <a:spcAft>
                          <a:spcPts val="0"/>
                        </a:spcAft>
                      </a:pPr>
                      <a:r>
                        <a:rPr lang="en-US" sz="1400" b="1">
                          <a:effectLst/>
                        </a:rPr>
                        <a:t>20.0</a:t>
                      </a:r>
                      <a:endParaRPr lang="en-IN" sz="1400" b="1">
                        <a:effectLst/>
                      </a:endParaRPr>
                    </a:p>
                    <a:p>
                      <a:pPr indent="180340" algn="ctr">
                        <a:lnSpc>
                          <a:spcPct val="100000"/>
                        </a:lnSpc>
                        <a:spcAft>
                          <a:spcPts val="0"/>
                        </a:spcAft>
                      </a:pPr>
                      <a:r>
                        <a:rPr lang="en-US" sz="1400" b="1">
                          <a:effectLst/>
                        </a:rPr>
                        <a:t>29.0</a:t>
                      </a:r>
                      <a:endParaRPr lang="en-IN" sz="1400" b="1">
                        <a:effectLst/>
                      </a:endParaRPr>
                    </a:p>
                    <a:p>
                      <a:pPr indent="180340" algn="ctr">
                        <a:lnSpc>
                          <a:spcPct val="100000"/>
                        </a:lnSpc>
                        <a:spcAft>
                          <a:spcPts val="0"/>
                        </a:spcAft>
                      </a:pPr>
                      <a:r>
                        <a:rPr lang="en-US" sz="1400" b="1">
                          <a:effectLst/>
                        </a:rPr>
                        <a:t>(19.0)</a:t>
                      </a:r>
                      <a:endParaRPr lang="en-IN" sz="1400" b="1">
                        <a:effectLst/>
                      </a:endParaRPr>
                    </a:p>
                    <a:p>
                      <a:pPr indent="180340" algn="ctr">
                        <a:lnSpc>
                          <a:spcPct val="100000"/>
                        </a:lnSpc>
                        <a:spcAft>
                          <a:spcPts val="0"/>
                        </a:spcAft>
                      </a:pPr>
                      <a:r>
                        <a:rPr lang="en-US" sz="1400" b="1">
                          <a:effectLst/>
                        </a:rPr>
                        <a:t>20.0</a:t>
                      </a:r>
                      <a:endParaRPr lang="en-IN" sz="1400" b="1">
                        <a:effectLst/>
                      </a:endParaRPr>
                    </a:p>
                    <a:p>
                      <a:pPr indent="180340" algn="ctr">
                        <a:lnSpc>
                          <a:spcPct val="100000"/>
                        </a:lnSpc>
                        <a:spcAft>
                          <a:spcPts val="0"/>
                        </a:spcAft>
                      </a:pPr>
                      <a:r>
                        <a:rPr lang="en-US" sz="1400" b="1">
                          <a:effectLst/>
                        </a:rPr>
                        <a:t>11.6</a:t>
                      </a:r>
                      <a:endParaRPr lang="en-IN" sz="1400" b="1">
                        <a:effectLst/>
                      </a:endParaRPr>
                    </a:p>
                    <a:p>
                      <a:pPr indent="180340" algn="ctr">
                        <a:lnSpc>
                          <a:spcPct val="100000"/>
                        </a:lnSpc>
                        <a:spcAft>
                          <a:spcPts val="0"/>
                        </a:spcAft>
                      </a:pPr>
                      <a:r>
                        <a:rPr lang="en-US" sz="1400" b="1">
                          <a:effectLst/>
                        </a:rPr>
                        <a:t>21.6</a:t>
                      </a:r>
                      <a:endParaRPr lang="en-IN" sz="1400" b="1">
                        <a:effectLst/>
                        <a:latin typeface="Times New Roman"/>
                        <a:ea typeface="Times"/>
                        <a:cs typeface="Times New Roman"/>
                      </a:endParaRPr>
                    </a:p>
                  </a:txBody>
                  <a:tcPr marL="64605" marR="64605" marT="0" marB="0"/>
                </a:tc>
                <a:tc>
                  <a:txBody>
                    <a:bodyPr/>
                    <a:lstStyle/>
                    <a:p>
                      <a:pPr indent="180340" algn="ctr">
                        <a:lnSpc>
                          <a:spcPct val="100000"/>
                        </a:lnSpc>
                        <a:spcAft>
                          <a:spcPts val="0"/>
                        </a:spcAft>
                      </a:pPr>
                      <a:r>
                        <a:rPr lang="en-US" sz="1400" b="1">
                          <a:effectLst/>
                        </a:rPr>
                        <a:t>5.3</a:t>
                      </a:r>
                      <a:endParaRPr lang="en-IN" sz="1400" b="1">
                        <a:effectLst/>
                      </a:endParaRPr>
                    </a:p>
                    <a:p>
                      <a:pPr indent="180340" algn="ctr">
                        <a:lnSpc>
                          <a:spcPct val="100000"/>
                        </a:lnSpc>
                        <a:spcAft>
                          <a:spcPts val="0"/>
                        </a:spcAft>
                      </a:pPr>
                      <a:r>
                        <a:rPr lang="en-US" sz="1400" b="1">
                          <a:effectLst/>
                        </a:rPr>
                        <a:t>2.6</a:t>
                      </a:r>
                      <a:endParaRPr lang="en-IN" sz="1400" b="1">
                        <a:effectLst/>
                      </a:endParaRPr>
                    </a:p>
                    <a:p>
                      <a:pPr indent="180340" algn="ctr">
                        <a:lnSpc>
                          <a:spcPct val="100000"/>
                        </a:lnSpc>
                        <a:spcAft>
                          <a:spcPts val="0"/>
                        </a:spcAft>
                      </a:pPr>
                      <a:r>
                        <a:rPr lang="en-US" sz="1400" b="1">
                          <a:effectLst/>
                        </a:rPr>
                        <a:t>25.3</a:t>
                      </a:r>
                      <a:endParaRPr lang="en-IN" sz="1400" b="1">
                        <a:effectLst/>
                      </a:endParaRPr>
                    </a:p>
                    <a:p>
                      <a:pPr indent="180340" algn="ctr">
                        <a:lnSpc>
                          <a:spcPct val="100000"/>
                        </a:lnSpc>
                        <a:spcAft>
                          <a:spcPts val="0"/>
                        </a:spcAft>
                      </a:pPr>
                      <a:r>
                        <a:rPr lang="en-US" sz="1400" b="1">
                          <a:effectLst/>
                        </a:rPr>
                        <a:t>11.4</a:t>
                      </a:r>
                      <a:endParaRPr lang="en-IN" sz="1400" b="1">
                        <a:effectLst/>
                      </a:endParaRPr>
                    </a:p>
                    <a:p>
                      <a:pPr indent="180340" algn="ctr">
                        <a:lnSpc>
                          <a:spcPct val="100000"/>
                        </a:lnSpc>
                        <a:spcAft>
                          <a:spcPts val="0"/>
                        </a:spcAft>
                      </a:pPr>
                      <a:r>
                        <a:rPr lang="en-US" sz="1400" b="1">
                          <a:effectLst/>
                        </a:rPr>
                        <a:t>20.4</a:t>
                      </a:r>
                      <a:endParaRPr lang="en-IN" sz="1400" b="1">
                        <a:effectLst/>
                      </a:endParaRPr>
                    </a:p>
                    <a:p>
                      <a:pPr indent="180340" algn="ctr">
                        <a:lnSpc>
                          <a:spcPct val="100000"/>
                        </a:lnSpc>
                        <a:spcAft>
                          <a:spcPts val="0"/>
                        </a:spcAft>
                      </a:pPr>
                      <a:r>
                        <a:rPr lang="en-US" sz="1400" b="1">
                          <a:effectLst/>
                        </a:rPr>
                        <a:t>15.3</a:t>
                      </a:r>
                      <a:endParaRPr lang="en-IN" sz="1400" b="1">
                        <a:effectLst/>
                      </a:endParaRPr>
                    </a:p>
                    <a:p>
                      <a:pPr indent="180340" algn="ctr">
                        <a:lnSpc>
                          <a:spcPct val="100000"/>
                        </a:lnSpc>
                        <a:spcAft>
                          <a:spcPts val="0"/>
                        </a:spcAft>
                      </a:pPr>
                      <a:r>
                        <a:rPr lang="en-US" sz="1400" b="1">
                          <a:effectLst/>
                        </a:rPr>
                        <a:t>12.9</a:t>
                      </a:r>
                      <a:endParaRPr lang="en-IN" sz="1400" b="1">
                        <a:effectLst/>
                      </a:endParaRPr>
                    </a:p>
                    <a:p>
                      <a:pPr indent="180340" algn="ctr">
                        <a:lnSpc>
                          <a:spcPct val="100000"/>
                        </a:lnSpc>
                        <a:spcAft>
                          <a:spcPts val="0"/>
                        </a:spcAft>
                      </a:pPr>
                      <a:r>
                        <a:rPr lang="en-US" sz="1400" b="1">
                          <a:effectLst/>
                        </a:rPr>
                        <a:t>17.0</a:t>
                      </a:r>
                      <a:endParaRPr lang="en-IN" sz="1400" b="1">
                        <a:effectLst/>
                      </a:endParaRPr>
                    </a:p>
                    <a:p>
                      <a:pPr indent="180340" algn="ctr">
                        <a:lnSpc>
                          <a:spcPct val="100000"/>
                        </a:lnSpc>
                        <a:spcAft>
                          <a:spcPts val="0"/>
                        </a:spcAft>
                      </a:pPr>
                      <a:r>
                        <a:rPr lang="en-US" sz="1400" b="1">
                          <a:effectLst/>
                        </a:rPr>
                        <a:t>7.2</a:t>
                      </a:r>
                      <a:endParaRPr lang="en-IN" sz="1400" b="1">
                        <a:effectLst/>
                      </a:endParaRPr>
                    </a:p>
                    <a:p>
                      <a:pPr indent="180340" algn="ctr">
                        <a:lnSpc>
                          <a:spcPct val="100000"/>
                        </a:lnSpc>
                        <a:spcAft>
                          <a:spcPts val="0"/>
                        </a:spcAft>
                      </a:pPr>
                      <a:r>
                        <a:rPr lang="en-US" sz="1400" b="1">
                          <a:effectLst/>
                        </a:rPr>
                        <a:t>15.3</a:t>
                      </a:r>
                      <a:endParaRPr lang="en-IN" sz="1400" b="1">
                        <a:effectLst/>
                      </a:endParaRPr>
                    </a:p>
                    <a:p>
                      <a:pPr indent="180340" algn="ctr">
                        <a:lnSpc>
                          <a:spcPct val="100000"/>
                        </a:lnSpc>
                        <a:spcAft>
                          <a:spcPts val="0"/>
                        </a:spcAft>
                      </a:pPr>
                      <a:r>
                        <a:rPr lang="en-US" sz="1400" b="1">
                          <a:effectLst/>
                        </a:rPr>
                        <a:t>15.9</a:t>
                      </a:r>
                      <a:endParaRPr lang="en-IN" sz="1400" b="1">
                        <a:effectLst/>
                      </a:endParaRPr>
                    </a:p>
                    <a:p>
                      <a:pPr indent="180340" algn="ctr">
                        <a:lnSpc>
                          <a:spcPct val="100000"/>
                        </a:lnSpc>
                        <a:spcAft>
                          <a:spcPts val="0"/>
                        </a:spcAft>
                      </a:pPr>
                      <a:r>
                        <a:rPr lang="en-US" sz="1400" b="1">
                          <a:effectLst/>
                        </a:rPr>
                        <a:t>17.3</a:t>
                      </a:r>
                      <a:endParaRPr lang="en-IN" sz="1400" b="1">
                        <a:effectLst/>
                      </a:endParaRPr>
                    </a:p>
                    <a:p>
                      <a:pPr indent="180340" algn="ctr">
                        <a:lnSpc>
                          <a:spcPct val="100000"/>
                        </a:lnSpc>
                        <a:spcAft>
                          <a:spcPts val="0"/>
                        </a:spcAft>
                      </a:pPr>
                      <a:r>
                        <a:rPr lang="en-US" sz="1400" b="1">
                          <a:effectLst/>
                        </a:rPr>
                        <a:t>14.6</a:t>
                      </a:r>
                      <a:endParaRPr lang="en-IN" sz="1400" b="1">
                        <a:effectLst/>
                      </a:endParaRPr>
                    </a:p>
                    <a:p>
                      <a:pPr indent="180340" algn="ctr">
                        <a:lnSpc>
                          <a:spcPct val="100000"/>
                        </a:lnSpc>
                        <a:spcAft>
                          <a:spcPts val="0"/>
                        </a:spcAft>
                      </a:pPr>
                      <a:r>
                        <a:rPr lang="en-US" sz="1400" b="1">
                          <a:effectLst/>
                        </a:rPr>
                        <a:t>4.8</a:t>
                      </a:r>
                      <a:endParaRPr lang="en-IN" sz="1400" b="1">
                        <a:effectLst/>
                      </a:endParaRPr>
                    </a:p>
                    <a:p>
                      <a:pPr indent="180340" algn="ctr">
                        <a:lnSpc>
                          <a:spcPct val="100000"/>
                        </a:lnSpc>
                        <a:spcAft>
                          <a:spcPts val="0"/>
                        </a:spcAft>
                      </a:pPr>
                      <a:r>
                        <a:rPr lang="en-US" sz="1400" b="1">
                          <a:effectLst/>
                        </a:rPr>
                        <a:t>6.4</a:t>
                      </a:r>
                      <a:endParaRPr lang="en-IN" sz="1400" b="1">
                        <a:effectLst/>
                      </a:endParaRPr>
                    </a:p>
                    <a:p>
                      <a:pPr indent="180340" algn="ctr">
                        <a:lnSpc>
                          <a:spcPct val="100000"/>
                        </a:lnSpc>
                        <a:spcAft>
                          <a:spcPts val="0"/>
                        </a:spcAft>
                      </a:pPr>
                      <a:r>
                        <a:rPr lang="en-US" sz="1400" b="1">
                          <a:effectLst/>
                        </a:rPr>
                        <a:t>NA</a:t>
                      </a:r>
                      <a:endParaRPr lang="en-IN" sz="1400" b="1">
                        <a:effectLst/>
                      </a:endParaRPr>
                    </a:p>
                    <a:p>
                      <a:pPr indent="180340" algn="ctr">
                        <a:lnSpc>
                          <a:spcPct val="100000"/>
                        </a:lnSpc>
                        <a:spcAft>
                          <a:spcPts val="0"/>
                        </a:spcAft>
                      </a:pPr>
                      <a:r>
                        <a:rPr lang="en-US" sz="1400" b="1">
                          <a:effectLst/>
                        </a:rPr>
                        <a:t>NA</a:t>
                      </a:r>
                      <a:endParaRPr lang="en-IN" sz="1400" b="1">
                        <a:effectLst/>
                      </a:endParaRPr>
                    </a:p>
                    <a:p>
                      <a:pPr indent="180340" algn="ctr">
                        <a:lnSpc>
                          <a:spcPct val="100000"/>
                        </a:lnSpc>
                        <a:spcAft>
                          <a:spcPts val="0"/>
                        </a:spcAft>
                      </a:pPr>
                      <a:r>
                        <a:rPr lang="en-US" sz="1400" b="1">
                          <a:effectLst/>
                        </a:rPr>
                        <a:t>NA</a:t>
                      </a:r>
                      <a:endParaRPr lang="en-IN" sz="1400" b="1">
                        <a:effectLst/>
                      </a:endParaRPr>
                    </a:p>
                    <a:p>
                      <a:pPr indent="180340" algn="ctr">
                        <a:lnSpc>
                          <a:spcPct val="100000"/>
                        </a:lnSpc>
                        <a:spcAft>
                          <a:spcPts val="0"/>
                        </a:spcAft>
                      </a:pPr>
                      <a:r>
                        <a:rPr lang="en-US" sz="1400" b="1">
                          <a:effectLst/>
                        </a:rPr>
                        <a:t>NA</a:t>
                      </a:r>
                      <a:endParaRPr lang="en-IN" sz="1400" b="1">
                        <a:effectLst/>
                      </a:endParaRPr>
                    </a:p>
                    <a:p>
                      <a:pPr indent="180340" algn="ctr">
                        <a:lnSpc>
                          <a:spcPct val="100000"/>
                        </a:lnSpc>
                        <a:spcAft>
                          <a:spcPts val="0"/>
                        </a:spcAft>
                      </a:pPr>
                      <a:r>
                        <a:rPr lang="en-US" sz="1400" b="1">
                          <a:effectLst/>
                        </a:rPr>
                        <a:t>42.2</a:t>
                      </a:r>
                      <a:r>
                        <a:rPr lang="en-US" sz="1400" b="1" baseline="30000">
                          <a:effectLst/>
                        </a:rPr>
                        <a:t>*</a:t>
                      </a:r>
                      <a:endParaRPr lang="en-IN" sz="1400" b="1">
                        <a:effectLst/>
                      </a:endParaRPr>
                    </a:p>
                    <a:p>
                      <a:pPr algn="ctr">
                        <a:lnSpc>
                          <a:spcPct val="100000"/>
                        </a:lnSpc>
                        <a:spcAft>
                          <a:spcPts val="0"/>
                        </a:spcAft>
                      </a:pPr>
                      <a:r>
                        <a:rPr lang="en-US" sz="1400" b="1">
                          <a:effectLst/>
                        </a:rPr>
                        <a:t> </a:t>
                      </a:r>
                      <a:endParaRPr lang="en-IN" sz="1400" b="1">
                        <a:effectLst/>
                      </a:endParaRPr>
                    </a:p>
                    <a:p>
                      <a:pPr indent="180340" algn="ctr">
                        <a:lnSpc>
                          <a:spcPct val="100000"/>
                        </a:lnSpc>
                        <a:spcAft>
                          <a:spcPts val="0"/>
                        </a:spcAft>
                      </a:pPr>
                      <a:r>
                        <a:rPr lang="en-US" sz="1400" b="1">
                          <a:effectLst/>
                        </a:rPr>
                        <a:t>18.0</a:t>
                      </a:r>
                      <a:endParaRPr lang="en-IN" sz="1400" b="1">
                        <a:effectLst/>
                      </a:endParaRPr>
                    </a:p>
                    <a:p>
                      <a:pPr indent="180340" algn="ctr">
                        <a:lnSpc>
                          <a:spcPct val="100000"/>
                        </a:lnSpc>
                        <a:spcAft>
                          <a:spcPts val="0"/>
                        </a:spcAft>
                      </a:pPr>
                      <a:r>
                        <a:rPr lang="en-US" sz="1400" b="1">
                          <a:effectLst/>
                        </a:rPr>
                        <a:t>NA</a:t>
                      </a:r>
                      <a:endParaRPr lang="en-IN" sz="1400" b="1">
                        <a:effectLst/>
                      </a:endParaRPr>
                    </a:p>
                    <a:p>
                      <a:pPr indent="180340" algn="ctr">
                        <a:lnSpc>
                          <a:spcPct val="100000"/>
                        </a:lnSpc>
                        <a:spcAft>
                          <a:spcPts val="0"/>
                        </a:spcAft>
                      </a:pPr>
                      <a:r>
                        <a:rPr lang="en-US" sz="1400" b="1">
                          <a:effectLst/>
                        </a:rPr>
                        <a:t>NA</a:t>
                      </a:r>
                      <a:endParaRPr lang="en-IN" sz="1400" b="1">
                        <a:effectLst/>
                        <a:latin typeface="Times New Roman"/>
                        <a:ea typeface="Times"/>
                        <a:cs typeface="Times New Roman"/>
                      </a:endParaRPr>
                    </a:p>
                  </a:txBody>
                  <a:tcPr marL="64605" marR="64605" marT="0" marB="0"/>
                </a:tc>
                <a:tc>
                  <a:txBody>
                    <a:bodyPr/>
                    <a:lstStyle/>
                    <a:p>
                      <a:pPr indent="180340" algn="ctr">
                        <a:lnSpc>
                          <a:spcPct val="100000"/>
                        </a:lnSpc>
                        <a:spcAft>
                          <a:spcPts val="0"/>
                        </a:spcAft>
                      </a:pPr>
                      <a:r>
                        <a:rPr lang="en-US" sz="1400" b="1" dirty="0">
                          <a:effectLst/>
                        </a:rPr>
                        <a:t>3.0</a:t>
                      </a:r>
                      <a:endParaRPr lang="en-IN" sz="1400" b="1" dirty="0">
                        <a:effectLst/>
                      </a:endParaRPr>
                    </a:p>
                    <a:p>
                      <a:pPr indent="180340" algn="ctr">
                        <a:lnSpc>
                          <a:spcPct val="100000"/>
                        </a:lnSpc>
                        <a:spcAft>
                          <a:spcPts val="0"/>
                        </a:spcAft>
                      </a:pPr>
                      <a:r>
                        <a:rPr lang="en-US" sz="1400" b="1" dirty="0">
                          <a:effectLst/>
                        </a:rPr>
                        <a:t>1.3</a:t>
                      </a:r>
                      <a:endParaRPr lang="en-IN" sz="1400" b="1" dirty="0">
                        <a:effectLst/>
                      </a:endParaRPr>
                    </a:p>
                    <a:p>
                      <a:pPr indent="180340" algn="ctr">
                        <a:lnSpc>
                          <a:spcPct val="100000"/>
                        </a:lnSpc>
                        <a:spcAft>
                          <a:spcPts val="0"/>
                        </a:spcAft>
                      </a:pPr>
                      <a:r>
                        <a:rPr lang="en-US" sz="1400" b="1" dirty="0">
                          <a:effectLst/>
                        </a:rPr>
                        <a:t>9.0</a:t>
                      </a:r>
                      <a:endParaRPr lang="en-IN" sz="1400" b="1" dirty="0">
                        <a:effectLst/>
                      </a:endParaRPr>
                    </a:p>
                    <a:p>
                      <a:pPr indent="180340" algn="ctr">
                        <a:lnSpc>
                          <a:spcPct val="100000"/>
                        </a:lnSpc>
                        <a:spcAft>
                          <a:spcPts val="0"/>
                        </a:spcAft>
                      </a:pPr>
                      <a:r>
                        <a:rPr lang="en-US" sz="1400" b="1" dirty="0">
                          <a:effectLst/>
                        </a:rPr>
                        <a:t>4.1</a:t>
                      </a:r>
                      <a:endParaRPr lang="en-IN" sz="1400" b="1" dirty="0">
                        <a:effectLst/>
                      </a:endParaRPr>
                    </a:p>
                    <a:p>
                      <a:pPr indent="180340" algn="ctr">
                        <a:lnSpc>
                          <a:spcPct val="100000"/>
                        </a:lnSpc>
                        <a:spcAft>
                          <a:spcPts val="0"/>
                        </a:spcAft>
                      </a:pPr>
                      <a:r>
                        <a:rPr lang="en-US" sz="1400" b="1" dirty="0">
                          <a:effectLst/>
                        </a:rPr>
                        <a:t>5.3</a:t>
                      </a:r>
                      <a:endParaRPr lang="en-IN" sz="1400" b="1" dirty="0">
                        <a:effectLst/>
                      </a:endParaRPr>
                    </a:p>
                    <a:p>
                      <a:pPr indent="180340" algn="ctr">
                        <a:lnSpc>
                          <a:spcPct val="100000"/>
                        </a:lnSpc>
                        <a:spcAft>
                          <a:spcPts val="0"/>
                        </a:spcAft>
                      </a:pPr>
                      <a:r>
                        <a:rPr lang="en-US" sz="1400" b="1" dirty="0">
                          <a:effectLst/>
                        </a:rPr>
                        <a:t>5.1</a:t>
                      </a:r>
                      <a:endParaRPr lang="en-IN" sz="1400" b="1" dirty="0">
                        <a:effectLst/>
                      </a:endParaRPr>
                    </a:p>
                    <a:p>
                      <a:pPr indent="180340" algn="ctr">
                        <a:lnSpc>
                          <a:spcPct val="100000"/>
                        </a:lnSpc>
                        <a:spcAft>
                          <a:spcPts val="0"/>
                        </a:spcAft>
                      </a:pPr>
                      <a:r>
                        <a:rPr lang="en-US" sz="1400" b="1" dirty="0">
                          <a:effectLst/>
                        </a:rPr>
                        <a:t>5.4</a:t>
                      </a:r>
                      <a:endParaRPr lang="en-IN" sz="1400" b="1" dirty="0">
                        <a:effectLst/>
                      </a:endParaRPr>
                    </a:p>
                    <a:p>
                      <a:pPr indent="180340" algn="ctr">
                        <a:lnSpc>
                          <a:spcPct val="100000"/>
                        </a:lnSpc>
                        <a:spcAft>
                          <a:spcPts val="0"/>
                        </a:spcAft>
                      </a:pPr>
                      <a:r>
                        <a:rPr lang="en-US" sz="1400" b="1" dirty="0">
                          <a:effectLst/>
                        </a:rPr>
                        <a:t>5.2</a:t>
                      </a:r>
                      <a:endParaRPr lang="en-IN" sz="1400" b="1" dirty="0">
                        <a:effectLst/>
                      </a:endParaRPr>
                    </a:p>
                    <a:p>
                      <a:pPr indent="180340" algn="ctr">
                        <a:lnSpc>
                          <a:spcPct val="100000"/>
                        </a:lnSpc>
                        <a:spcAft>
                          <a:spcPts val="0"/>
                        </a:spcAft>
                      </a:pPr>
                      <a:r>
                        <a:rPr lang="en-US" sz="1400" b="1" dirty="0">
                          <a:effectLst/>
                        </a:rPr>
                        <a:t>2.3</a:t>
                      </a:r>
                      <a:endParaRPr lang="en-IN" sz="1400" b="1" dirty="0">
                        <a:effectLst/>
                      </a:endParaRPr>
                    </a:p>
                    <a:p>
                      <a:pPr indent="180340" algn="ctr">
                        <a:lnSpc>
                          <a:spcPct val="100000"/>
                        </a:lnSpc>
                        <a:spcAft>
                          <a:spcPts val="0"/>
                        </a:spcAft>
                      </a:pPr>
                      <a:r>
                        <a:rPr lang="en-US" sz="1400" b="1" dirty="0">
                          <a:effectLst/>
                        </a:rPr>
                        <a:t>4.2</a:t>
                      </a:r>
                      <a:endParaRPr lang="en-IN" sz="1400" b="1" dirty="0">
                        <a:effectLst/>
                      </a:endParaRPr>
                    </a:p>
                    <a:p>
                      <a:pPr indent="180340" algn="ctr">
                        <a:lnSpc>
                          <a:spcPct val="100000"/>
                        </a:lnSpc>
                        <a:spcAft>
                          <a:spcPts val="0"/>
                        </a:spcAft>
                      </a:pPr>
                      <a:r>
                        <a:rPr lang="en-US" sz="1400" b="1" dirty="0">
                          <a:effectLst/>
                        </a:rPr>
                        <a:t>4.8</a:t>
                      </a:r>
                      <a:endParaRPr lang="en-IN" sz="1400" b="1" dirty="0">
                        <a:effectLst/>
                      </a:endParaRPr>
                    </a:p>
                    <a:p>
                      <a:pPr indent="180340" algn="ctr">
                        <a:lnSpc>
                          <a:spcPct val="100000"/>
                        </a:lnSpc>
                        <a:spcAft>
                          <a:spcPts val="0"/>
                        </a:spcAft>
                      </a:pPr>
                      <a:r>
                        <a:rPr lang="en-US" sz="1400" b="1" dirty="0">
                          <a:effectLst/>
                        </a:rPr>
                        <a:t>5.2</a:t>
                      </a:r>
                      <a:endParaRPr lang="en-IN" sz="1400" b="1" dirty="0">
                        <a:effectLst/>
                      </a:endParaRPr>
                    </a:p>
                    <a:p>
                      <a:pPr indent="180340" algn="ctr">
                        <a:lnSpc>
                          <a:spcPct val="100000"/>
                        </a:lnSpc>
                        <a:spcAft>
                          <a:spcPts val="0"/>
                        </a:spcAft>
                      </a:pPr>
                      <a:r>
                        <a:rPr lang="en-US" sz="1400" b="1" dirty="0">
                          <a:effectLst/>
                        </a:rPr>
                        <a:t>4.3</a:t>
                      </a:r>
                      <a:endParaRPr lang="en-IN" sz="1400" b="1" dirty="0">
                        <a:effectLst/>
                      </a:endParaRPr>
                    </a:p>
                    <a:p>
                      <a:pPr indent="180340" algn="ctr">
                        <a:lnSpc>
                          <a:spcPct val="100000"/>
                        </a:lnSpc>
                        <a:spcAft>
                          <a:spcPts val="0"/>
                        </a:spcAft>
                      </a:pPr>
                      <a:r>
                        <a:rPr lang="en-US" sz="1400" b="1" dirty="0">
                          <a:effectLst/>
                        </a:rPr>
                        <a:t>2.6</a:t>
                      </a:r>
                      <a:endParaRPr lang="en-IN" sz="1400" b="1" dirty="0">
                        <a:effectLst/>
                      </a:endParaRPr>
                    </a:p>
                    <a:p>
                      <a:pPr indent="180340" algn="ctr">
                        <a:lnSpc>
                          <a:spcPct val="100000"/>
                        </a:lnSpc>
                        <a:spcAft>
                          <a:spcPts val="0"/>
                        </a:spcAft>
                      </a:pPr>
                      <a:r>
                        <a:rPr lang="en-US" sz="1400" b="1" dirty="0">
                          <a:effectLst/>
                        </a:rPr>
                        <a:t>2.0</a:t>
                      </a:r>
                      <a:endParaRPr lang="en-IN" sz="1400" b="1" dirty="0">
                        <a:effectLst/>
                      </a:endParaRPr>
                    </a:p>
                    <a:p>
                      <a:pPr indent="180340" algn="ctr">
                        <a:lnSpc>
                          <a:spcPct val="100000"/>
                        </a:lnSpc>
                        <a:spcAft>
                          <a:spcPts val="0"/>
                        </a:spcAft>
                      </a:pPr>
                      <a:r>
                        <a:rPr lang="en-US" sz="1400" b="1" dirty="0">
                          <a:effectLst/>
                        </a:rPr>
                        <a:t>NA</a:t>
                      </a:r>
                      <a:endParaRPr lang="en-IN" sz="1400" b="1" dirty="0">
                        <a:effectLst/>
                      </a:endParaRPr>
                    </a:p>
                    <a:p>
                      <a:pPr indent="180340" algn="ctr">
                        <a:lnSpc>
                          <a:spcPct val="100000"/>
                        </a:lnSpc>
                        <a:spcAft>
                          <a:spcPts val="0"/>
                        </a:spcAft>
                      </a:pPr>
                      <a:r>
                        <a:rPr lang="en-US" sz="1400" b="1" dirty="0">
                          <a:effectLst/>
                        </a:rPr>
                        <a:t>NA</a:t>
                      </a:r>
                      <a:endParaRPr lang="en-IN" sz="1400" b="1" dirty="0">
                        <a:effectLst/>
                      </a:endParaRPr>
                    </a:p>
                    <a:p>
                      <a:pPr indent="180340" algn="ctr">
                        <a:lnSpc>
                          <a:spcPct val="100000"/>
                        </a:lnSpc>
                        <a:spcAft>
                          <a:spcPts val="0"/>
                        </a:spcAft>
                      </a:pPr>
                      <a:r>
                        <a:rPr lang="en-US" sz="1400" b="1" dirty="0">
                          <a:effectLst/>
                        </a:rPr>
                        <a:t>NA</a:t>
                      </a:r>
                      <a:endParaRPr lang="en-IN" sz="1400" b="1" dirty="0">
                        <a:effectLst/>
                      </a:endParaRPr>
                    </a:p>
                    <a:p>
                      <a:pPr indent="180340" algn="ctr">
                        <a:lnSpc>
                          <a:spcPct val="100000"/>
                        </a:lnSpc>
                        <a:spcAft>
                          <a:spcPts val="0"/>
                        </a:spcAft>
                      </a:pPr>
                      <a:r>
                        <a:rPr lang="en-US" sz="1400" b="1" dirty="0">
                          <a:effectLst/>
                        </a:rPr>
                        <a:t>NA</a:t>
                      </a:r>
                      <a:endParaRPr lang="en-IN" sz="1400" b="1" dirty="0">
                        <a:effectLst/>
                      </a:endParaRPr>
                    </a:p>
                    <a:p>
                      <a:pPr indent="180340" algn="ctr">
                        <a:lnSpc>
                          <a:spcPct val="100000"/>
                        </a:lnSpc>
                        <a:spcAft>
                          <a:spcPts val="0"/>
                        </a:spcAft>
                      </a:pPr>
                      <a:r>
                        <a:rPr lang="en-US" sz="1400" b="1" dirty="0">
                          <a:effectLst/>
                        </a:rPr>
                        <a:t>1.5</a:t>
                      </a:r>
                      <a:r>
                        <a:rPr lang="en-US" sz="1400" b="1" baseline="30000" dirty="0">
                          <a:effectLst/>
                        </a:rPr>
                        <a:t>*</a:t>
                      </a:r>
                      <a:endParaRPr lang="en-IN" sz="1400" b="1" dirty="0">
                        <a:effectLst/>
                      </a:endParaRPr>
                    </a:p>
                    <a:p>
                      <a:pPr algn="ctr">
                        <a:lnSpc>
                          <a:spcPct val="100000"/>
                        </a:lnSpc>
                        <a:spcAft>
                          <a:spcPts val="0"/>
                        </a:spcAft>
                      </a:pPr>
                      <a:r>
                        <a:rPr lang="en-US" sz="1400" b="1" dirty="0">
                          <a:effectLst/>
                        </a:rPr>
                        <a:t> </a:t>
                      </a:r>
                      <a:endParaRPr lang="en-IN" sz="1400" b="1" dirty="0">
                        <a:effectLst/>
                      </a:endParaRPr>
                    </a:p>
                    <a:p>
                      <a:pPr indent="180340" algn="ctr">
                        <a:lnSpc>
                          <a:spcPct val="100000"/>
                        </a:lnSpc>
                        <a:spcAft>
                          <a:spcPts val="0"/>
                        </a:spcAft>
                      </a:pPr>
                      <a:r>
                        <a:rPr lang="en-US" sz="1400" b="1" dirty="0">
                          <a:effectLst/>
                        </a:rPr>
                        <a:t>4.0</a:t>
                      </a:r>
                      <a:endParaRPr lang="en-IN" sz="1400" b="1" dirty="0">
                        <a:effectLst/>
                      </a:endParaRPr>
                    </a:p>
                    <a:p>
                      <a:pPr indent="180340" algn="ctr">
                        <a:lnSpc>
                          <a:spcPct val="100000"/>
                        </a:lnSpc>
                        <a:spcAft>
                          <a:spcPts val="0"/>
                        </a:spcAft>
                      </a:pPr>
                      <a:r>
                        <a:rPr lang="en-US" sz="1400" b="1" dirty="0">
                          <a:effectLst/>
                        </a:rPr>
                        <a:t>NA</a:t>
                      </a:r>
                      <a:endParaRPr lang="en-IN" sz="1400" b="1" dirty="0">
                        <a:effectLst/>
                      </a:endParaRPr>
                    </a:p>
                    <a:p>
                      <a:pPr indent="180340" algn="ctr">
                        <a:lnSpc>
                          <a:spcPct val="100000"/>
                        </a:lnSpc>
                        <a:spcAft>
                          <a:spcPts val="0"/>
                        </a:spcAft>
                      </a:pPr>
                      <a:r>
                        <a:rPr lang="en-US" sz="1400" b="1" dirty="0">
                          <a:effectLst/>
                        </a:rPr>
                        <a:t>NA</a:t>
                      </a:r>
                      <a:endParaRPr lang="en-IN" sz="1400" b="1" dirty="0">
                        <a:effectLst/>
                        <a:latin typeface="Times New Roman"/>
                        <a:ea typeface="Times"/>
                        <a:cs typeface="Times New Roman"/>
                      </a:endParaRPr>
                    </a:p>
                  </a:txBody>
                  <a:tcPr marL="64605" marR="64605"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0266701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0" y="0"/>
            <a:ext cx="152400" cy="6858000"/>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676400" y="0"/>
            <a:ext cx="152400" cy="6858000"/>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 Diagonal Corner Rectangle 6"/>
          <p:cNvSpPr/>
          <p:nvPr/>
        </p:nvSpPr>
        <p:spPr>
          <a:xfrm>
            <a:off x="1828800" y="0"/>
            <a:ext cx="8534400" cy="838200"/>
          </a:xfrm>
          <a:prstGeom prst="round2Diag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2400" b="1" dirty="0"/>
              <a:t>Results of the unconfined compression strength tests </a:t>
            </a:r>
            <a:br>
              <a:rPr lang="en-US" sz="2400" b="1" dirty="0"/>
            </a:br>
            <a:r>
              <a:rPr lang="en-US" sz="2400" b="1" dirty="0"/>
              <a:t>and UU </a:t>
            </a:r>
            <a:r>
              <a:rPr lang="en-US" sz="2400" b="1" dirty="0" err="1"/>
              <a:t>triaxial</a:t>
            </a:r>
            <a:r>
              <a:rPr lang="en-US" sz="2400" b="1" dirty="0"/>
              <a:t> shear tests</a:t>
            </a:r>
          </a:p>
        </p:txBody>
      </p:sp>
      <p:sp>
        <p:nvSpPr>
          <p:cNvPr id="9" name="Rectangle 8"/>
          <p:cNvSpPr/>
          <p:nvPr/>
        </p:nvSpPr>
        <p:spPr>
          <a:xfrm>
            <a:off x="10515600" y="0"/>
            <a:ext cx="152400" cy="6858000"/>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0363200" y="7961"/>
            <a:ext cx="152400" cy="6858000"/>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5"/>
          <p:cNvSpPr txBox="1">
            <a:spLocks/>
          </p:cNvSpPr>
          <p:nvPr/>
        </p:nvSpPr>
        <p:spPr>
          <a:xfrm>
            <a:off x="1981200" y="1600201"/>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Arial" panose="020B0604020202020204" pitchFamily="34" charset="0"/>
              <a:buChar char="•"/>
            </a:pPr>
            <a:endParaRPr lang="en-US" dirty="0">
              <a:solidFill>
                <a:schemeClr val="tx1"/>
              </a:solidFill>
            </a:endParaRPr>
          </a:p>
        </p:txBody>
      </p:sp>
      <p:graphicFrame>
        <p:nvGraphicFramePr>
          <p:cNvPr id="12" name="Table 11"/>
          <p:cNvGraphicFramePr>
            <a:graphicFrameLocks noGrp="1"/>
          </p:cNvGraphicFramePr>
          <p:nvPr/>
        </p:nvGraphicFramePr>
        <p:xfrm>
          <a:off x="1981201" y="914401"/>
          <a:ext cx="8077200" cy="5714999"/>
        </p:xfrm>
        <a:graphic>
          <a:graphicData uri="http://schemas.openxmlformats.org/drawingml/2006/table">
            <a:tbl>
              <a:tblPr firstRow="1" firstCol="1" bandRow="1">
                <a:tableStyleId>{5C22544A-7EE6-4342-B048-85BDC9FD1C3A}</a:tableStyleId>
              </a:tblPr>
              <a:tblGrid>
                <a:gridCol w="1142230">
                  <a:extLst>
                    <a:ext uri="{9D8B030D-6E8A-4147-A177-3AD203B41FA5}">
                      <a16:colId xmlns:a16="http://schemas.microsoft.com/office/drawing/2014/main" val="20000"/>
                    </a:ext>
                  </a:extLst>
                </a:gridCol>
                <a:gridCol w="1142230">
                  <a:extLst>
                    <a:ext uri="{9D8B030D-6E8A-4147-A177-3AD203B41FA5}">
                      <a16:colId xmlns:a16="http://schemas.microsoft.com/office/drawing/2014/main" val="20001"/>
                    </a:ext>
                  </a:extLst>
                </a:gridCol>
                <a:gridCol w="1713346">
                  <a:extLst>
                    <a:ext uri="{9D8B030D-6E8A-4147-A177-3AD203B41FA5}">
                      <a16:colId xmlns:a16="http://schemas.microsoft.com/office/drawing/2014/main" val="20002"/>
                    </a:ext>
                  </a:extLst>
                </a:gridCol>
                <a:gridCol w="1305406">
                  <a:extLst>
                    <a:ext uri="{9D8B030D-6E8A-4147-A177-3AD203B41FA5}">
                      <a16:colId xmlns:a16="http://schemas.microsoft.com/office/drawing/2014/main" val="20003"/>
                    </a:ext>
                  </a:extLst>
                </a:gridCol>
                <a:gridCol w="1060642">
                  <a:extLst>
                    <a:ext uri="{9D8B030D-6E8A-4147-A177-3AD203B41FA5}">
                      <a16:colId xmlns:a16="http://schemas.microsoft.com/office/drawing/2014/main" val="20004"/>
                    </a:ext>
                  </a:extLst>
                </a:gridCol>
                <a:gridCol w="1713346">
                  <a:extLst>
                    <a:ext uri="{9D8B030D-6E8A-4147-A177-3AD203B41FA5}">
                      <a16:colId xmlns:a16="http://schemas.microsoft.com/office/drawing/2014/main" val="20005"/>
                    </a:ext>
                  </a:extLst>
                </a:gridCol>
              </a:tblGrid>
              <a:tr h="635992">
                <a:tc>
                  <a:txBody>
                    <a:bodyPr/>
                    <a:lstStyle/>
                    <a:p>
                      <a:pPr indent="0" algn="ctr">
                        <a:lnSpc>
                          <a:spcPct val="100000"/>
                        </a:lnSpc>
                        <a:spcAft>
                          <a:spcPts val="0"/>
                        </a:spcAft>
                      </a:pPr>
                      <a:r>
                        <a:rPr lang="en-US" sz="1600" b="1" dirty="0">
                          <a:effectLst/>
                        </a:rPr>
                        <a:t>Sample No.</a:t>
                      </a:r>
                      <a:endParaRPr lang="en-IN" sz="1600" b="1" dirty="0">
                        <a:effectLst/>
                        <a:latin typeface="Times New Roman"/>
                        <a:ea typeface="Times"/>
                        <a:cs typeface="Times New Roman"/>
                      </a:endParaRPr>
                    </a:p>
                  </a:txBody>
                  <a:tcPr marL="60646" marR="60646" marT="0" marB="0" anchor="ctr"/>
                </a:tc>
                <a:tc>
                  <a:txBody>
                    <a:bodyPr/>
                    <a:lstStyle/>
                    <a:p>
                      <a:pPr indent="0" algn="ctr">
                        <a:lnSpc>
                          <a:spcPct val="100000"/>
                        </a:lnSpc>
                        <a:spcAft>
                          <a:spcPts val="0"/>
                        </a:spcAft>
                      </a:pPr>
                      <a:r>
                        <a:rPr lang="en-US" sz="1600" b="1" dirty="0" err="1">
                          <a:effectLst/>
                        </a:rPr>
                        <a:t>q</a:t>
                      </a:r>
                      <a:r>
                        <a:rPr lang="en-US" sz="1600" b="1" baseline="-25000" dirty="0" err="1">
                          <a:effectLst/>
                        </a:rPr>
                        <a:t>u</a:t>
                      </a:r>
                      <a:endParaRPr lang="en-IN" sz="1600" b="1" dirty="0">
                        <a:effectLst/>
                      </a:endParaRPr>
                    </a:p>
                    <a:p>
                      <a:pPr indent="0" algn="ctr">
                        <a:lnSpc>
                          <a:spcPct val="100000"/>
                        </a:lnSpc>
                        <a:spcAft>
                          <a:spcPts val="0"/>
                        </a:spcAft>
                      </a:pPr>
                      <a:r>
                        <a:rPr lang="en-US" sz="1600" b="1" dirty="0">
                          <a:effectLst/>
                        </a:rPr>
                        <a:t>(</a:t>
                      </a:r>
                      <a:r>
                        <a:rPr lang="en-US" sz="1600" b="1" dirty="0" err="1">
                          <a:effectLst/>
                        </a:rPr>
                        <a:t>MPa</a:t>
                      </a:r>
                      <a:r>
                        <a:rPr lang="en-US" sz="1600" b="1" dirty="0">
                          <a:effectLst/>
                        </a:rPr>
                        <a:t>)</a:t>
                      </a:r>
                      <a:endParaRPr lang="en-IN" sz="1600" b="1" dirty="0">
                        <a:effectLst/>
                        <a:latin typeface="Times New Roman"/>
                        <a:ea typeface="Times"/>
                        <a:cs typeface="Times New Roman"/>
                      </a:endParaRPr>
                    </a:p>
                  </a:txBody>
                  <a:tcPr marL="60646" marR="60646" marT="0" marB="0" anchor="ctr"/>
                </a:tc>
                <a:tc>
                  <a:txBody>
                    <a:bodyPr/>
                    <a:lstStyle/>
                    <a:p>
                      <a:pPr indent="0" algn="ctr">
                        <a:lnSpc>
                          <a:spcPct val="100000"/>
                        </a:lnSpc>
                        <a:spcAft>
                          <a:spcPts val="0"/>
                        </a:spcAft>
                      </a:pPr>
                      <a:r>
                        <a:rPr lang="en-US" sz="1600" b="1" dirty="0">
                          <a:effectLst/>
                        </a:rPr>
                        <a:t>Tangent Modulus E</a:t>
                      </a:r>
                      <a:r>
                        <a:rPr lang="en-US" sz="1600" b="1" baseline="-25000" dirty="0">
                          <a:effectLst/>
                        </a:rPr>
                        <a:t>t </a:t>
                      </a:r>
                      <a:r>
                        <a:rPr lang="en-US" sz="1600" b="1" dirty="0">
                          <a:effectLst/>
                        </a:rPr>
                        <a:t>(</a:t>
                      </a:r>
                      <a:r>
                        <a:rPr lang="en-US" sz="1600" b="1" dirty="0" err="1">
                          <a:effectLst/>
                        </a:rPr>
                        <a:t>MPa</a:t>
                      </a:r>
                      <a:r>
                        <a:rPr lang="en-US" sz="1600" b="1" dirty="0">
                          <a:effectLst/>
                        </a:rPr>
                        <a:t>)</a:t>
                      </a:r>
                      <a:endParaRPr lang="en-IN" sz="1600" b="1" dirty="0">
                        <a:effectLst/>
                        <a:latin typeface="Times New Roman"/>
                        <a:ea typeface="Times"/>
                        <a:cs typeface="Times New Roman"/>
                      </a:endParaRPr>
                    </a:p>
                  </a:txBody>
                  <a:tcPr marL="60646" marR="60646" marT="0" marB="0" anchor="ctr"/>
                </a:tc>
                <a:tc>
                  <a:txBody>
                    <a:bodyPr/>
                    <a:lstStyle/>
                    <a:p>
                      <a:pPr indent="0" algn="ctr">
                        <a:lnSpc>
                          <a:spcPct val="100000"/>
                        </a:lnSpc>
                        <a:spcAft>
                          <a:spcPts val="0"/>
                        </a:spcAft>
                      </a:pPr>
                      <a:r>
                        <a:rPr lang="en-US" sz="1600" b="1" dirty="0">
                          <a:effectLst/>
                        </a:rPr>
                        <a:t>C (</a:t>
                      </a:r>
                      <a:r>
                        <a:rPr lang="en-US" sz="1600" b="1" dirty="0" err="1">
                          <a:effectLst/>
                        </a:rPr>
                        <a:t>kPa</a:t>
                      </a:r>
                      <a:r>
                        <a:rPr lang="en-US" sz="1600" b="1" dirty="0">
                          <a:effectLst/>
                        </a:rPr>
                        <a:t>)</a:t>
                      </a:r>
                      <a:endParaRPr lang="en-IN" sz="1600" b="1" dirty="0">
                        <a:effectLst/>
                        <a:latin typeface="Times New Roman"/>
                        <a:ea typeface="Times"/>
                        <a:cs typeface="Times New Roman"/>
                      </a:endParaRPr>
                    </a:p>
                  </a:txBody>
                  <a:tcPr marL="60646" marR="60646" marT="0" marB="0" anchor="ctr"/>
                </a:tc>
                <a:tc>
                  <a:txBody>
                    <a:bodyPr/>
                    <a:lstStyle/>
                    <a:p>
                      <a:pPr indent="0" algn="ctr">
                        <a:lnSpc>
                          <a:spcPct val="100000"/>
                        </a:lnSpc>
                        <a:spcAft>
                          <a:spcPts val="0"/>
                        </a:spcAft>
                      </a:pPr>
                      <a:r>
                        <a:rPr lang="en-US" sz="1600" b="1" dirty="0">
                          <a:effectLst/>
                        </a:rPr>
                        <a:t>ϕ (degrees)</a:t>
                      </a:r>
                      <a:endParaRPr lang="en-IN" sz="1600" b="1" dirty="0">
                        <a:effectLst/>
                        <a:latin typeface="Times New Roman"/>
                        <a:ea typeface="Times"/>
                        <a:cs typeface="Times New Roman"/>
                      </a:endParaRPr>
                    </a:p>
                  </a:txBody>
                  <a:tcPr marL="60646" marR="60646" marT="0" marB="0" anchor="ctr"/>
                </a:tc>
                <a:tc>
                  <a:txBody>
                    <a:bodyPr/>
                    <a:lstStyle/>
                    <a:p>
                      <a:pPr indent="0" algn="ctr">
                        <a:lnSpc>
                          <a:spcPct val="100000"/>
                        </a:lnSpc>
                        <a:spcAft>
                          <a:spcPts val="0"/>
                        </a:spcAft>
                      </a:pPr>
                      <a:r>
                        <a:rPr lang="en-US" sz="1600" b="1" dirty="0">
                          <a:effectLst/>
                        </a:rPr>
                        <a:t>Tangent Modulus</a:t>
                      </a:r>
                      <a:endParaRPr lang="en-IN" sz="1600" b="1" dirty="0">
                        <a:effectLst/>
                      </a:endParaRPr>
                    </a:p>
                    <a:p>
                      <a:pPr indent="0" algn="ctr">
                        <a:lnSpc>
                          <a:spcPct val="100000"/>
                        </a:lnSpc>
                        <a:spcAft>
                          <a:spcPts val="0"/>
                        </a:spcAft>
                      </a:pPr>
                      <a:r>
                        <a:rPr lang="en-US" sz="1600" b="1" dirty="0" err="1">
                          <a:effectLst/>
                        </a:rPr>
                        <a:t>E</a:t>
                      </a:r>
                      <a:r>
                        <a:rPr lang="en-US" sz="1600" b="1" baseline="-25000" dirty="0" err="1">
                          <a:effectLst/>
                        </a:rPr>
                        <a:t>tri</a:t>
                      </a:r>
                      <a:r>
                        <a:rPr lang="en-US" sz="1600" b="1" baseline="-25000" dirty="0">
                          <a:effectLst/>
                        </a:rPr>
                        <a:t>-UU</a:t>
                      </a:r>
                      <a:r>
                        <a:rPr lang="en-US" sz="1600" b="1" dirty="0">
                          <a:effectLst/>
                        </a:rPr>
                        <a:t> (</a:t>
                      </a:r>
                      <a:r>
                        <a:rPr lang="en-US" sz="1600" b="1" dirty="0" err="1">
                          <a:effectLst/>
                        </a:rPr>
                        <a:t>MPa</a:t>
                      </a:r>
                      <a:r>
                        <a:rPr lang="en-US" sz="1600" b="1" dirty="0">
                          <a:effectLst/>
                        </a:rPr>
                        <a:t>)</a:t>
                      </a:r>
                      <a:endParaRPr lang="en-IN" sz="1600" b="1" dirty="0">
                        <a:effectLst/>
                        <a:latin typeface="Times New Roman"/>
                        <a:ea typeface="Times"/>
                        <a:cs typeface="Times New Roman"/>
                      </a:endParaRPr>
                    </a:p>
                  </a:txBody>
                  <a:tcPr marL="60646" marR="60646" marT="0" marB="0" anchor="ctr"/>
                </a:tc>
                <a:extLst>
                  <a:ext uri="{0D108BD9-81ED-4DB2-BD59-A6C34878D82A}">
                    <a16:rowId xmlns:a16="http://schemas.microsoft.com/office/drawing/2014/main" val="10000"/>
                  </a:ext>
                </a:extLst>
              </a:tr>
              <a:tr h="5079007">
                <a:tc>
                  <a:txBody>
                    <a:bodyPr/>
                    <a:lstStyle/>
                    <a:p>
                      <a:pPr indent="0" algn="ctr">
                        <a:lnSpc>
                          <a:spcPct val="100000"/>
                        </a:lnSpc>
                        <a:spcAft>
                          <a:spcPts val="0"/>
                        </a:spcAft>
                      </a:pPr>
                      <a:r>
                        <a:rPr lang="en-US" sz="1600" b="1" dirty="0">
                          <a:effectLst/>
                        </a:rPr>
                        <a:t>1</a:t>
                      </a:r>
                      <a:endParaRPr lang="en-IN" sz="1600" b="1" dirty="0">
                        <a:effectLst/>
                      </a:endParaRPr>
                    </a:p>
                    <a:p>
                      <a:pPr indent="0" algn="ctr">
                        <a:lnSpc>
                          <a:spcPct val="100000"/>
                        </a:lnSpc>
                        <a:spcAft>
                          <a:spcPts val="0"/>
                        </a:spcAft>
                      </a:pPr>
                      <a:r>
                        <a:rPr lang="en-US" sz="1600" b="1" dirty="0">
                          <a:effectLst/>
                        </a:rPr>
                        <a:t>2</a:t>
                      </a:r>
                      <a:endParaRPr lang="en-IN" sz="1600" b="1" dirty="0">
                        <a:effectLst/>
                      </a:endParaRPr>
                    </a:p>
                    <a:p>
                      <a:pPr indent="0" algn="ctr">
                        <a:lnSpc>
                          <a:spcPct val="100000"/>
                        </a:lnSpc>
                        <a:spcAft>
                          <a:spcPts val="0"/>
                        </a:spcAft>
                      </a:pPr>
                      <a:r>
                        <a:rPr lang="en-US" sz="1600" b="1" dirty="0">
                          <a:effectLst/>
                        </a:rPr>
                        <a:t>3</a:t>
                      </a:r>
                      <a:endParaRPr lang="en-IN" sz="1600" b="1" dirty="0">
                        <a:effectLst/>
                      </a:endParaRPr>
                    </a:p>
                    <a:p>
                      <a:pPr indent="0" algn="ctr">
                        <a:lnSpc>
                          <a:spcPct val="100000"/>
                        </a:lnSpc>
                        <a:spcAft>
                          <a:spcPts val="0"/>
                        </a:spcAft>
                      </a:pPr>
                      <a:r>
                        <a:rPr lang="en-US" sz="1600" b="1" dirty="0">
                          <a:effectLst/>
                        </a:rPr>
                        <a:t>4</a:t>
                      </a:r>
                      <a:endParaRPr lang="en-IN" sz="1600" b="1" dirty="0">
                        <a:effectLst/>
                      </a:endParaRPr>
                    </a:p>
                    <a:p>
                      <a:pPr indent="0" algn="ctr">
                        <a:lnSpc>
                          <a:spcPct val="100000"/>
                        </a:lnSpc>
                        <a:spcAft>
                          <a:spcPts val="0"/>
                        </a:spcAft>
                      </a:pPr>
                      <a:r>
                        <a:rPr lang="en-US" sz="1600" b="1" dirty="0">
                          <a:effectLst/>
                        </a:rPr>
                        <a:t>5</a:t>
                      </a:r>
                      <a:endParaRPr lang="en-IN" sz="1600" b="1" dirty="0">
                        <a:effectLst/>
                      </a:endParaRPr>
                    </a:p>
                    <a:p>
                      <a:pPr indent="0" algn="ctr">
                        <a:lnSpc>
                          <a:spcPct val="100000"/>
                        </a:lnSpc>
                        <a:spcAft>
                          <a:spcPts val="0"/>
                        </a:spcAft>
                      </a:pPr>
                      <a:r>
                        <a:rPr lang="en-US" sz="1600" b="1" dirty="0">
                          <a:effectLst/>
                        </a:rPr>
                        <a:t>6</a:t>
                      </a:r>
                      <a:endParaRPr lang="en-IN" sz="1600" b="1" dirty="0">
                        <a:effectLst/>
                      </a:endParaRPr>
                    </a:p>
                    <a:p>
                      <a:pPr indent="0" algn="ctr">
                        <a:lnSpc>
                          <a:spcPct val="100000"/>
                        </a:lnSpc>
                        <a:spcAft>
                          <a:spcPts val="0"/>
                        </a:spcAft>
                      </a:pPr>
                      <a:r>
                        <a:rPr lang="en-US" sz="1600" b="1" dirty="0">
                          <a:effectLst/>
                        </a:rPr>
                        <a:t>7</a:t>
                      </a:r>
                      <a:endParaRPr lang="en-IN" sz="1600" b="1" dirty="0">
                        <a:effectLst/>
                      </a:endParaRPr>
                    </a:p>
                    <a:p>
                      <a:pPr indent="0" algn="ctr">
                        <a:lnSpc>
                          <a:spcPct val="100000"/>
                        </a:lnSpc>
                        <a:spcAft>
                          <a:spcPts val="0"/>
                        </a:spcAft>
                      </a:pPr>
                      <a:r>
                        <a:rPr lang="en-US" sz="1600" b="1" dirty="0">
                          <a:effectLst/>
                        </a:rPr>
                        <a:t>8</a:t>
                      </a:r>
                      <a:endParaRPr lang="en-IN" sz="1600" b="1" dirty="0">
                        <a:effectLst/>
                      </a:endParaRPr>
                    </a:p>
                    <a:p>
                      <a:pPr indent="0" algn="ctr">
                        <a:lnSpc>
                          <a:spcPct val="100000"/>
                        </a:lnSpc>
                        <a:spcAft>
                          <a:spcPts val="0"/>
                        </a:spcAft>
                      </a:pPr>
                      <a:r>
                        <a:rPr lang="en-US" sz="1600" b="1" dirty="0">
                          <a:effectLst/>
                        </a:rPr>
                        <a:t>9</a:t>
                      </a:r>
                      <a:endParaRPr lang="en-IN" sz="1600" b="1" dirty="0">
                        <a:effectLst/>
                      </a:endParaRPr>
                    </a:p>
                    <a:p>
                      <a:pPr indent="0" algn="ctr">
                        <a:lnSpc>
                          <a:spcPct val="100000"/>
                        </a:lnSpc>
                        <a:spcAft>
                          <a:spcPts val="0"/>
                        </a:spcAft>
                      </a:pPr>
                      <a:r>
                        <a:rPr lang="en-US" sz="1600" b="1" dirty="0">
                          <a:effectLst/>
                        </a:rPr>
                        <a:t>10</a:t>
                      </a:r>
                      <a:endParaRPr lang="en-IN" sz="1600" b="1" dirty="0">
                        <a:effectLst/>
                      </a:endParaRPr>
                    </a:p>
                    <a:p>
                      <a:pPr indent="0" algn="ctr">
                        <a:lnSpc>
                          <a:spcPct val="100000"/>
                        </a:lnSpc>
                        <a:spcAft>
                          <a:spcPts val="0"/>
                        </a:spcAft>
                      </a:pPr>
                      <a:r>
                        <a:rPr lang="en-US" sz="1600" b="1" dirty="0">
                          <a:effectLst/>
                        </a:rPr>
                        <a:t>11</a:t>
                      </a:r>
                      <a:endParaRPr lang="en-IN" sz="1600" b="1" dirty="0">
                        <a:effectLst/>
                      </a:endParaRPr>
                    </a:p>
                    <a:p>
                      <a:pPr indent="0" algn="ctr">
                        <a:lnSpc>
                          <a:spcPct val="100000"/>
                        </a:lnSpc>
                        <a:spcAft>
                          <a:spcPts val="0"/>
                        </a:spcAft>
                      </a:pPr>
                      <a:r>
                        <a:rPr lang="en-US" sz="1600" b="1" dirty="0">
                          <a:effectLst/>
                        </a:rPr>
                        <a:t>12</a:t>
                      </a:r>
                      <a:endParaRPr lang="en-IN" sz="1600" b="1" dirty="0">
                        <a:effectLst/>
                      </a:endParaRPr>
                    </a:p>
                    <a:p>
                      <a:pPr indent="0" algn="ctr">
                        <a:lnSpc>
                          <a:spcPct val="100000"/>
                        </a:lnSpc>
                        <a:spcAft>
                          <a:spcPts val="0"/>
                        </a:spcAft>
                      </a:pPr>
                      <a:r>
                        <a:rPr lang="en-US" sz="1600" b="1" dirty="0">
                          <a:effectLst/>
                        </a:rPr>
                        <a:t>13</a:t>
                      </a:r>
                      <a:endParaRPr lang="en-IN" sz="1600" b="1" dirty="0">
                        <a:effectLst/>
                      </a:endParaRPr>
                    </a:p>
                    <a:p>
                      <a:pPr indent="0" algn="ctr">
                        <a:lnSpc>
                          <a:spcPct val="100000"/>
                        </a:lnSpc>
                        <a:spcAft>
                          <a:spcPts val="0"/>
                        </a:spcAft>
                      </a:pPr>
                      <a:r>
                        <a:rPr lang="en-US" sz="1600" b="1" dirty="0">
                          <a:effectLst/>
                        </a:rPr>
                        <a:t>14</a:t>
                      </a:r>
                      <a:endParaRPr lang="en-IN" sz="1600" b="1" dirty="0">
                        <a:effectLst/>
                      </a:endParaRPr>
                    </a:p>
                    <a:p>
                      <a:pPr indent="0" algn="ctr">
                        <a:lnSpc>
                          <a:spcPct val="100000"/>
                        </a:lnSpc>
                        <a:spcAft>
                          <a:spcPts val="0"/>
                        </a:spcAft>
                      </a:pPr>
                      <a:r>
                        <a:rPr lang="en-US" sz="1600" b="1" dirty="0">
                          <a:effectLst/>
                        </a:rPr>
                        <a:t>15</a:t>
                      </a:r>
                      <a:endParaRPr lang="en-IN" sz="1600" b="1" dirty="0">
                        <a:effectLst/>
                      </a:endParaRPr>
                    </a:p>
                    <a:p>
                      <a:pPr indent="0" algn="ctr">
                        <a:lnSpc>
                          <a:spcPct val="100000"/>
                        </a:lnSpc>
                        <a:spcAft>
                          <a:spcPts val="0"/>
                        </a:spcAft>
                      </a:pPr>
                      <a:r>
                        <a:rPr lang="en-US" sz="1600" b="1" dirty="0">
                          <a:effectLst/>
                        </a:rPr>
                        <a:t>17</a:t>
                      </a:r>
                      <a:endParaRPr lang="en-IN" sz="1600" b="1" dirty="0">
                        <a:effectLst/>
                      </a:endParaRPr>
                    </a:p>
                    <a:p>
                      <a:pPr indent="0" algn="ctr">
                        <a:lnSpc>
                          <a:spcPct val="100000"/>
                        </a:lnSpc>
                        <a:spcAft>
                          <a:spcPts val="0"/>
                        </a:spcAft>
                      </a:pPr>
                      <a:r>
                        <a:rPr lang="en-US" sz="1600" b="1" dirty="0">
                          <a:effectLst/>
                        </a:rPr>
                        <a:t>17#</a:t>
                      </a:r>
                      <a:endParaRPr lang="en-IN" sz="1600" b="1" dirty="0">
                        <a:effectLst/>
                      </a:endParaRPr>
                    </a:p>
                    <a:p>
                      <a:pPr indent="0" algn="ctr">
                        <a:lnSpc>
                          <a:spcPct val="100000"/>
                        </a:lnSpc>
                        <a:spcAft>
                          <a:spcPts val="0"/>
                        </a:spcAft>
                      </a:pPr>
                      <a:r>
                        <a:rPr lang="en-US" sz="1600" b="1" dirty="0">
                          <a:effectLst/>
                        </a:rPr>
                        <a:t>19</a:t>
                      </a:r>
                      <a:endParaRPr lang="en-IN" sz="1600" b="1" dirty="0">
                        <a:effectLst/>
                      </a:endParaRPr>
                    </a:p>
                    <a:p>
                      <a:pPr indent="0" algn="ctr">
                        <a:lnSpc>
                          <a:spcPct val="100000"/>
                        </a:lnSpc>
                        <a:spcAft>
                          <a:spcPts val="0"/>
                        </a:spcAft>
                      </a:pPr>
                      <a:r>
                        <a:rPr lang="en-US" sz="1600" b="1" dirty="0">
                          <a:effectLst/>
                        </a:rPr>
                        <a:t>20</a:t>
                      </a:r>
                      <a:endParaRPr lang="en-IN" sz="1600" b="1" dirty="0">
                        <a:effectLst/>
                      </a:endParaRPr>
                    </a:p>
                    <a:p>
                      <a:pPr indent="0" algn="ctr">
                        <a:lnSpc>
                          <a:spcPct val="100000"/>
                        </a:lnSpc>
                        <a:spcAft>
                          <a:spcPts val="0"/>
                        </a:spcAft>
                      </a:pPr>
                      <a:r>
                        <a:rPr lang="en-US" sz="1600" b="1" dirty="0">
                          <a:effectLst/>
                        </a:rPr>
                        <a:t>21</a:t>
                      </a:r>
                      <a:endParaRPr lang="en-IN" sz="1600" b="1" dirty="0">
                        <a:effectLst/>
                        <a:latin typeface="Times New Roman"/>
                        <a:ea typeface="Times"/>
                        <a:cs typeface="Times New Roman"/>
                      </a:endParaRPr>
                    </a:p>
                  </a:txBody>
                  <a:tcPr marL="60646" marR="60646" marT="0" marB="0"/>
                </a:tc>
                <a:tc>
                  <a:txBody>
                    <a:bodyPr/>
                    <a:lstStyle/>
                    <a:p>
                      <a:pPr indent="0" algn="ctr">
                        <a:lnSpc>
                          <a:spcPct val="100000"/>
                        </a:lnSpc>
                        <a:spcAft>
                          <a:spcPts val="0"/>
                        </a:spcAft>
                      </a:pPr>
                      <a:r>
                        <a:rPr lang="en-US" sz="1600" b="1" dirty="0">
                          <a:effectLst/>
                        </a:rPr>
                        <a:t>0.034</a:t>
                      </a:r>
                      <a:endParaRPr lang="en-IN" sz="1600" b="1" dirty="0">
                        <a:effectLst/>
                      </a:endParaRPr>
                    </a:p>
                    <a:p>
                      <a:pPr indent="0" algn="ctr">
                        <a:lnSpc>
                          <a:spcPct val="100000"/>
                        </a:lnSpc>
                        <a:spcAft>
                          <a:spcPts val="0"/>
                        </a:spcAft>
                      </a:pPr>
                      <a:r>
                        <a:rPr lang="en-US" sz="1600" b="1" dirty="0">
                          <a:effectLst/>
                        </a:rPr>
                        <a:t>0.056</a:t>
                      </a:r>
                      <a:endParaRPr lang="en-IN" sz="1600" b="1" dirty="0">
                        <a:effectLst/>
                      </a:endParaRPr>
                    </a:p>
                    <a:p>
                      <a:pPr indent="0" algn="ctr">
                        <a:lnSpc>
                          <a:spcPct val="100000"/>
                        </a:lnSpc>
                        <a:spcAft>
                          <a:spcPts val="0"/>
                        </a:spcAft>
                      </a:pPr>
                      <a:r>
                        <a:rPr lang="en-US" sz="1600" b="1" dirty="0">
                          <a:effectLst/>
                        </a:rPr>
                        <a:t>0.570</a:t>
                      </a:r>
                      <a:endParaRPr lang="en-IN" sz="1600" b="1" dirty="0">
                        <a:effectLst/>
                      </a:endParaRPr>
                    </a:p>
                    <a:p>
                      <a:pPr indent="0" algn="ctr">
                        <a:lnSpc>
                          <a:spcPct val="100000"/>
                        </a:lnSpc>
                        <a:spcAft>
                          <a:spcPts val="0"/>
                        </a:spcAft>
                      </a:pPr>
                      <a:r>
                        <a:rPr lang="en-US" sz="1600" b="1" dirty="0">
                          <a:effectLst/>
                        </a:rPr>
                        <a:t>0.082</a:t>
                      </a:r>
                      <a:endParaRPr lang="en-IN" sz="1600" b="1" dirty="0">
                        <a:effectLst/>
                      </a:endParaRPr>
                    </a:p>
                    <a:p>
                      <a:pPr indent="0" algn="ctr">
                        <a:lnSpc>
                          <a:spcPct val="100000"/>
                        </a:lnSpc>
                        <a:spcAft>
                          <a:spcPts val="0"/>
                        </a:spcAft>
                      </a:pPr>
                      <a:r>
                        <a:rPr lang="en-US" sz="1600" b="1" dirty="0">
                          <a:effectLst/>
                        </a:rPr>
                        <a:t>0.273</a:t>
                      </a:r>
                      <a:endParaRPr lang="en-IN" sz="1600" b="1" dirty="0">
                        <a:effectLst/>
                      </a:endParaRPr>
                    </a:p>
                    <a:p>
                      <a:pPr indent="0" algn="ctr">
                        <a:lnSpc>
                          <a:spcPct val="100000"/>
                        </a:lnSpc>
                        <a:spcAft>
                          <a:spcPts val="0"/>
                        </a:spcAft>
                      </a:pPr>
                      <a:r>
                        <a:rPr lang="en-US" sz="1600" b="1" dirty="0">
                          <a:effectLst/>
                        </a:rPr>
                        <a:t>0.312</a:t>
                      </a:r>
                      <a:endParaRPr lang="en-IN" sz="1600" b="1" dirty="0">
                        <a:effectLst/>
                      </a:endParaRPr>
                    </a:p>
                    <a:p>
                      <a:pPr indent="0" algn="ctr">
                        <a:lnSpc>
                          <a:spcPct val="100000"/>
                        </a:lnSpc>
                        <a:spcAft>
                          <a:spcPts val="0"/>
                        </a:spcAft>
                      </a:pPr>
                      <a:r>
                        <a:rPr lang="en-US" sz="1600" b="1" dirty="0">
                          <a:effectLst/>
                        </a:rPr>
                        <a:t>0.217</a:t>
                      </a:r>
                      <a:endParaRPr lang="en-IN" sz="1600" b="1" dirty="0">
                        <a:effectLst/>
                      </a:endParaRPr>
                    </a:p>
                    <a:p>
                      <a:pPr indent="0" algn="ctr">
                        <a:lnSpc>
                          <a:spcPct val="100000"/>
                        </a:lnSpc>
                        <a:spcAft>
                          <a:spcPts val="0"/>
                        </a:spcAft>
                      </a:pPr>
                      <a:r>
                        <a:rPr lang="en-US" sz="1600" b="1" dirty="0">
                          <a:effectLst/>
                        </a:rPr>
                        <a:t>0.237</a:t>
                      </a:r>
                      <a:endParaRPr lang="en-IN" sz="1600" b="1" dirty="0">
                        <a:effectLst/>
                      </a:endParaRPr>
                    </a:p>
                    <a:p>
                      <a:pPr indent="0" algn="ctr">
                        <a:lnSpc>
                          <a:spcPct val="100000"/>
                        </a:lnSpc>
                        <a:spcAft>
                          <a:spcPts val="0"/>
                        </a:spcAft>
                      </a:pPr>
                      <a:r>
                        <a:rPr lang="en-US" sz="1600" b="1" dirty="0">
                          <a:effectLst/>
                        </a:rPr>
                        <a:t>0.239</a:t>
                      </a:r>
                      <a:endParaRPr lang="en-IN" sz="1600" b="1" dirty="0">
                        <a:effectLst/>
                      </a:endParaRPr>
                    </a:p>
                    <a:p>
                      <a:pPr indent="0" algn="ctr">
                        <a:lnSpc>
                          <a:spcPct val="100000"/>
                        </a:lnSpc>
                        <a:spcAft>
                          <a:spcPts val="0"/>
                        </a:spcAft>
                      </a:pPr>
                      <a:r>
                        <a:rPr lang="en-US" sz="1600" b="1" dirty="0">
                          <a:effectLst/>
                        </a:rPr>
                        <a:t>0.306</a:t>
                      </a:r>
                      <a:endParaRPr lang="en-IN" sz="1600" b="1" dirty="0">
                        <a:effectLst/>
                      </a:endParaRPr>
                    </a:p>
                    <a:p>
                      <a:pPr indent="0" algn="ctr">
                        <a:lnSpc>
                          <a:spcPct val="100000"/>
                        </a:lnSpc>
                        <a:spcAft>
                          <a:spcPts val="0"/>
                        </a:spcAft>
                      </a:pPr>
                      <a:r>
                        <a:rPr lang="en-US" sz="1600" b="1" dirty="0">
                          <a:effectLst/>
                        </a:rPr>
                        <a:t>0.309</a:t>
                      </a:r>
                      <a:endParaRPr lang="en-IN" sz="1600" b="1" dirty="0">
                        <a:effectLst/>
                      </a:endParaRPr>
                    </a:p>
                    <a:p>
                      <a:pPr indent="0" algn="ctr">
                        <a:lnSpc>
                          <a:spcPct val="100000"/>
                        </a:lnSpc>
                        <a:spcAft>
                          <a:spcPts val="0"/>
                        </a:spcAft>
                      </a:pPr>
                      <a:r>
                        <a:rPr lang="en-US" sz="1600" b="1" dirty="0">
                          <a:effectLst/>
                        </a:rPr>
                        <a:t>0.499</a:t>
                      </a:r>
                      <a:endParaRPr lang="en-IN" sz="1600" b="1" dirty="0">
                        <a:effectLst/>
                      </a:endParaRPr>
                    </a:p>
                    <a:p>
                      <a:pPr indent="0" algn="ctr">
                        <a:lnSpc>
                          <a:spcPct val="100000"/>
                        </a:lnSpc>
                        <a:spcAft>
                          <a:spcPts val="0"/>
                        </a:spcAft>
                      </a:pPr>
                      <a:r>
                        <a:rPr lang="en-US" sz="1600" b="1" dirty="0">
                          <a:effectLst/>
                        </a:rPr>
                        <a:t>0.080</a:t>
                      </a:r>
                      <a:endParaRPr lang="en-IN" sz="1600" b="1" dirty="0">
                        <a:effectLst/>
                      </a:endParaRPr>
                    </a:p>
                    <a:p>
                      <a:pPr indent="0" algn="ctr">
                        <a:lnSpc>
                          <a:spcPct val="100000"/>
                        </a:lnSpc>
                        <a:spcAft>
                          <a:spcPts val="0"/>
                        </a:spcAft>
                      </a:pPr>
                      <a:r>
                        <a:rPr lang="en-US" sz="1600" b="1" dirty="0">
                          <a:effectLst/>
                        </a:rPr>
                        <a:t>0.069</a:t>
                      </a:r>
                      <a:endParaRPr lang="en-IN" sz="1600" b="1" dirty="0">
                        <a:effectLst/>
                      </a:endParaRPr>
                    </a:p>
                    <a:p>
                      <a:pPr indent="0" algn="ctr">
                        <a:lnSpc>
                          <a:spcPct val="100000"/>
                        </a:lnSpc>
                        <a:spcAft>
                          <a:spcPts val="0"/>
                        </a:spcAft>
                      </a:pPr>
                      <a:r>
                        <a:rPr lang="en-US" sz="1600" b="1" dirty="0">
                          <a:effectLst/>
                        </a:rPr>
                        <a:t>0.046</a:t>
                      </a:r>
                      <a:endParaRPr lang="en-IN" sz="1600" b="1" dirty="0">
                        <a:effectLst/>
                      </a:endParaRPr>
                    </a:p>
                    <a:p>
                      <a:pPr indent="0" algn="ctr">
                        <a:lnSpc>
                          <a:spcPct val="100000"/>
                        </a:lnSpc>
                        <a:spcAft>
                          <a:spcPts val="0"/>
                        </a:spcAft>
                      </a:pPr>
                      <a:r>
                        <a:rPr lang="en-US" sz="1600" b="1" dirty="0">
                          <a:effectLst/>
                        </a:rPr>
                        <a:t>0.018</a:t>
                      </a:r>
                      <a:endParaRPr lang="en-IN" sz="1600" b="1" dirty="0">
                        <a:effectLst/>
                      </a:endParaRPr>
                    </a:p>
                    <a:p>
                      <a:pPr indent="0" algn="ctr">
                        <a:lnSpc>
                          <a:spcPct val="100000"/>
                        </a:lnSpc>
                        <a:spcAft>
                          <a:spcPts val="0"/>
                        </a:spcAft>
                      </a:pPr>
                      <a:r>
                        <a:rPr lang="en-US" sz="1600" b="1" dirty="0">
                          <a:effectLst/>
                        </a:rPr>
                        <a:t>0.013</a:t>
                      </a:r>
                      <a:endParaRPr lang="en-IN" sz="1600" b="1" dirty="0">
                        <a:effectLst/>
                      </a:endParaRPr>
                    </a:p>
                    <a:p>
                      <a:pPr indent="0" algn="ctr">
                        <a:lnSpc>
                          <a:spcPct val="100000"/>
                        </a:lnSpc>
                        <a:spcAft>
                          <a:spcPts val="0"/>
                        </a:spcAft>
                      </a:pPr>
                      <a:r>
                        <a:rPr lang="en-US" sz="1600" b="1" dirty="0">
                          <a:effectLst/>
                        </a:rPr>
                        <a:t>NA</a:t>
                      </a:r>
                      <a:endParaRPr lang="en-IN" sz="1600" b="1" dirty="0">
                        <a:effectLst/>
                      </a:endParaRPr>
                    </a:p>
                    <a:p>
                      <a:pPr indent="0" algn="ctr">
                        <a:lnSpc>
                          <a:spcPct val="100000"/>
                        </a:lnSpc>
                        <a:spcAft>
                          <a:spcPts val="0"/>
                        </a:spcAft>
                      </a:pPr>
                      <a:r>
                        <a:rPr lang="en-US" sz="1600" b="1" dirty="0">
                          <a:effectLst/>
                        </a:rPr>
                        <a:t>0.860</a:t>
                      </a:r>
                      <a:r>
                        <a:rPr lang="en-US" sz="1600" b="1" baseline="30000" dirty="0">
                          <a:effectLst/>
                        </a:rPr>
                        <a:t>*</a:t>
                      </a:r>
                      <a:endParaRPr lang="en-IN" sz="1600" b="1" dirty="0">
                        <a:effectLst/>
                      </a:endParaRPr>
                    </a:p>
                    <a:p>
                      <a:pPr indent="0" algn="ctr">
                        <a:lnSpc>
                          <a:spcPct val="100000"/>
                        </a:lnSpc>
                        <a:spcAft>
                          <a:spcPts val="0"/>
                        </a:spcAft>
                      </a:pPr>
                      <a:r>
                        <a:rPr lang="en-US" sz="1600" b="1" dirty="0">
                          <a:effectLst/>
                        </a:rPr>
                        <a:t>0.087</a:t>
                      </a:r>
                      <a:endParaRPr lang="en-IN" sz="1600" b="1" dirty="0">
                        <a:effectLst/>
                        <a:latin typeface="Times New Roman"/>
                        <a:ea typeface="Times"/>
                        <a:cs typeface="Times New Roman"/>
                      </a:endParaRPr>
                    </a:p>
                  </a:txBody>
                  <a:tcPr marL="60646" marR="60646" marT="0" marB="0"/>
                </a:tc>
                <a:tc>
                  <a:txBody>
                    <a:bodyPr/>
                    <a:lstStyle/>
                    <a:p>
                      <a:pPr indent="0" algn="ctr">
                        <a:lnSpc>
                          <a:spcPct val="100000"/>
                        </a:lnSpc>
                        <a:spcAft>
                          <a:spcPts val="0"/>
                        </a:spcAft>
                      </a:pPr>
                      <a:r>
                        <a:rPr lang="en-US" sz="1600" b="1" dirty="0">
                          <a:effectLst/>
                        </a:rPr>
                        <a:t>1.81</a:t>
                      </a:r>
                      <a:endParaRPr lang="en-IN" sz="1600" b="1" dirty="0">
                        <a:effectLst/>
                      </a:endParaRPr>
                    </a:p>
                    <a:p>
                      <a:pPr indent="0" algn="ctr">
                        <a:lnSpc>
                          <a:spcPct val="100000"/>
                        </a:lnSpc>
                        <a:spcAft>
                          <a:spcPts val="0"/>
                        </a:spcAft>
                      </a:pPr>
                      <a:r>
                        <a:rPr lang="en-US" sz="1600" b="1" dirty="0">
                          <a:effectLst/>
                        </a:rPr>
                        <a:t>4.73</a:t>
                      </a:r>
                      <a:endParaRPr lang="en-IN" sz="1600" b="1" dirty="0">
                        <a:effectLst/>
                      </a:endParaRPr>
                    </a:p>
                    <a:p>
                      <a:pPr indent="0" algn="ctr">
                        <a:lnSpc>
                          <a:spcPct val="100000"/>
                        </a:lnSpc>
                        <a:spcAft>
                          <a:spcPts val="0"/>
                        </a:spcAft>
                      </a:pPr>
                      <a:r>
                        <a:rPr lang="en-US" sz="1600" b="1" dirty="0">
                          <a:effectLst/>
                        </a:rPr>
                        <a:t>41.36</a:t>
                      </a:r>
                      <a:endParaRPr lang="en-IN" sz="1600" b="1" dirty="0">
                        <a:effectLst/>
                      </a:endParaRPr>
                    </a:p>
                    <a:p>
                      <a:pPr indent="0" algn="ctr">
                        <a:lnSpc>
                          <a:spcPct val="100000"/>
                        </a:lnSpc>
                        <a:spcAft>
                          <a:spcPts val="0"/>
                        </a:spcAft>
                      </a:pPr>
                      <a:r>
                        <a:rPr lang="en-US" sz="1600" b="1" dirty="0">
                          <a:effectLst/>
                        </a:rPr>
                        <a:t>5.24</a:t>
                      </a:r>
                      <a:endParaRPr lang="en-IN" sz="1600" b="1" dirty="0">
                        <a:effectLst/>
                      </a:endParaRPr>
                    </a:p>
                    <a:p>
                      <a:pPr indent="0" algn="ctr">
                        <a:lnSpc>
                          <a:spcPct val="100000"/>
                        </a:lnSpc>
                        <a:spcAft>
                          <a:spcPts val="0"/>
                        </a:spcAft>
                      </a:pPr>
                      <a:r>
                        <a:rPr lang="en-US" sz="1600" b="1" dirty="0">
                          <a:effectLst/>
                        </a:rPr>
                        <a:t>12.38</a:t>
                      </a:r>
                      <a:endParaRPr lang="en-IN" sz="1600" b="1" dirty="0">
                        <a:effectLst/>
                      </a:endParaRPr>
                    </a:p>
                    <a:p>
                      <a:pPr indent="0" algn="ctr">
                        <a:lnSpc>
                          <a:spcPct val="100000"/>
                        </a:lnSpc>
                        <a:spcAft>
                          <a:spcPts val="0"/>
                        </a:spcAft>
                      </a:pPr>
                      <a:r>
                        <a:rPr lang="en-US" sz="1600" b="1" dirty="0">
                          <a:effectLst/>
                        </a:rPr>
                        <a:t>20.49</a:t>
                      </a:r>
                      <a:endParaRPr lang="en-IN" sz="1600" b="1" dirty="0">
                        <a:effectLst/>
                      </a:endParaRPr>
                    </a:p>
                    <a:p>
                      <a:pPr indent="0" algn="ctr">
                        <a:lnSpc>
                          <a:spcPct val="100000"/>
                        </a:lnSpc>
                        <a:spcAft>
                          <a:spcPts val="0"/>
                        </a:spcAft>
                      </a:pPr>
                      <a:r>
                        <a:rPr lang="en-US" sz="1600" b="1" dirty="0">
                          <a:effectLst/>
                        </a:rPr>
                        <a:t>16.04</a:t>
                      </a:r>
                      <a:endParaRPr lang="en-IN" sz="1600" b="1" dirty="0">
                        <a:effectLst/>
                      </a:endParaRPr>
                    </a:p>
                    <a:p>
                      <a:pPr indent="0" algn="ctr">
                        <a:lnSpc>
                          <a:spcPct val="100000"/>
                        </a:lnSpc>
                        <a:spcAft>
                          <a:spcPts val="0"/>
                        </a:spcAft>
                      </a:pPr>
                      <a:r>
                        <a:rPr lang="en-US" sz="1600" b="1" dirty="0">
                          <a:effectLst/>
                        </a:rPr>
                        <a:t>9.81</a:t>
                      </a:r>
                      <a:endParaRPr lang="en-IN" sz="1600" b="1" dirty="0">
                        <a:effectLst/>
                      </a:endParaRPr>
                    </a:p>
                    <a:p>
                      <a:pPr indent="0" algn="ctr">
                        <a:lnSpc>
                          <a:spcPct val="100000"/>
                        </a:lnSpc>
                        <a:spcAft>
                          <a:spcPts val="0"/>
                        </a:spcAft>
                      </a:pPr>
                      <a:r>
                        <a:rPr lang="en-US" sz="1600" b="1" dirty="0">
                          <a:effectLst/>
                        </a:rPr>
                        <a:t>12.49</a:t>
                      </a:r>
                      <a:endParaRPr lang="en-IN" sz="1600" b="1" dirty="0">
                        <a:effectLst/>
                      </a:endParaRPr>
                    </a:p>
                    <a:p>
                      <a:pPr indent="0" algn="ctr">
                        <a:lnSpc>
                          <a:spcPct val="100000"/>
                        </a:lnSpc>
                        <a:spcAft>
                          <a:spcPts val="0"/>
                        </a:spcAft>
                      </a:pPr>
                      <a:r>
                        <a:rPr lang="en-US" sz="1600" b="1" dirty="0">
                          <a:effectLst/>
                        </a:rPr>
                        <a:t>16.31</a:t>
                      </a:r>
                      <a:endParaRPr lang="en-IN" sz="1600" b="1" dirty="0">
                        <a:effectLst/>
                      </a:endParaRPr>
                    </a:p>
                    <a:p>
                      <a:pPr indent="0" algn="ctr">
                        <a:lnSpc>
                          <a:spcPct val="100000"/>
                        </a:lnSpc>
                        <a:spcAft>
                          <a:spcPts val="0"/>
                        </a:spcAft>
                      </a:pPr>
                      <a:r>
                        <a:rPr lang="en-US" sz="1600" b="1" dirty="0">
                          <a:effectLst/>
                        </a:rPr>
                        <a:t>18.58</a:t>
                      </a:r>
                      <a:endParaRPr lang="en-IN" sz="1600" b="1" dirty="0">
                        <a:effectLst/>
                      </a:endParaRPr>
                    </a:p>
                    <a:p>
                      <a:pPr indent="0" algn="ctr">
                        <a:lnSpc>
                          <a:spcPct val="100000"/>
                        </a:lnSpc>
                        <a:spcAft>
                          <a:spcPts val="0"/>
                        </a:spcAft>
                      </a:pPr>
                      <a:r>
                        <a:rPr lang="en-US" sz="1600" b="1" dirty="0">
                          <a:effectLst/>
                        </a:rPr>
                        <a:t>21.16</a:t>
                      </a:r>
                      <a:endParaRPr lang="en-IN" sz="1600" b="1" dirty="0">
                        <a:effectLst/>
                      </a:endParaRPr>
                    </a:p>
                    <a:p>
                      <a:pPr indent="0" algn="ctr">
                        <a:lnSpc>
                          <a:spcPct val="100000"/>
                        </a:lnSpc>
                        <a:spcAft>
                          <a:spcPts val="0"/>
                        </a:spcAft>
                      </a:pPr>
                      <a:r>
                        <a:rPr lang="en-US" sz="1600" b="1" dirty="0">
                          <a:effectLst/>
                        </a:rPr>
                        <a:t>2.67</a:t>
                      </a:r>
                      <a:endParaRPr lang="en-IN" sz="1600" b="1" dirty="0">
                        <a:effectLst/>
                      </a:endParaRPr>
                    </a:p>
                    <a:p>
                      <a:pPr indent="0" algn="ctr">
                        <a:lnSpc>
                          <a:spcPct val="100000"/>
                        </a:lnSpc>
                        <a:spcAft>
                          <a:spcPts val="0"/>
                        </a:spcAft>
                      </a:pPr>
                      <a:r>
                        <a:rPr lang="en-US" sz="1600" b="1" dirty="0">
                          <a:effectLst/>
                        </a:rPr>
                        <a:t>2.64</a:t>
                      </a:r>
                      <a:endParaRPr lang="en-IN" sz="1600" b="1" dirty="0">
                        <a:effectLst/>
                      </a:endParaRPr>
                    </a:p>
                    <a:p>
                      <a:pPr indent="0" algn="ctr">
                        <a:lnSpc>
                          <a:spcPct val="100000"/>
                        </a:lnSpc>
                        <a:spcAft>
                          <a:spcPts val="0"/>
                        </a:spcAft>
                      </a:pPr>
                      <a:r>
                        <a:rPr lang="en-US" sz="1600" b="1" dirty="0">
                          <a:effectLst/>
                        </a:rPr>
                        <a:t>4.47</a:t>
                      </a:r>
                      <a:endParaRPr lang="en-IN" sz="1600" b="1" dirty="0">
                        <a:effectLst/>
                      </a:endParaRPr>
                    </a:p>
                    <a:p>
                      <a:pPr indent="0" algn="ctr">
                        <a:lnSpc>
                          <a:spcPct val="100000"/>
                        </a:lnSpc>
                        <a:spcAft>
                          <a:spcPts val="0"/>
                        </a:spcAft>
                      </a:pPr>
                      <a:r>
                        <a:rPr lang="en-US" sz="1600" b="1" dirty="0">
                          <a:effectLst/>
                        </a:rPr>
                        <a:t>NA</a:t>
                      </a:r>
                      <a:endParaRPr lang="en-IN" sz="1600" b="1" dirty="0">
                        <a:effectLst/>
                      </a:endParaRPr>
                    </a:p>
                    <a:p>
                      <a:pPr indent="0" algn="ctr">
                        <a:lnSpc>
                          <a:spcPct val="100000"/>
                        </a:lnSpc>
                        <a:spcAft>
                          <a:spcPts val="0"/>
                        </a:spcAft>
                      </a:pPr>
                      <a:r>
                        <a:rPr lang="en-US" sz="1600" b="1" dirty="0">
                          <a:effectLst/>
                        </a:rPr>
                        <a:t>NA</a:t>
                      </a:r>
                      <a:endParaRPr lang="en-IN" sz="1600" b="1" dirty="0">
                        <a:effectLst/>
                      </a:endParaRPr>
                    </a:p>
                    <a:p>
                      <a:pPr indent="0" algn="ctr">
                        <a:lnSpc>
                          <a:spcPct val="100000"/>
                        </a:lnSpc>
                        <a:spcAft>
                          <a:spcPts val="0"/>
                        </a:spcAft>
                      </a:pPr>
                      <a:r>
                        <a:rPr lang="en-US" sz="1600" b="1" dirty="0">
                          <a:effectLst/>
                        </a:rPr>
                        <a:t>NA</a:t>
                      </a:r>
                      <a:endParaRPr lang="en-IN" sz="1600" b="1" dirty="0">
                        <a:effectLst/>
                      </a:endParaRPr>
                    </a:p>
                    <a:p>
                      <a:pPr indent="0" algn="ctr">
                        <a:lnSpc>
                          <a:spcPct val="100000"/>
                        </a:lnSpc>
                        <a:spcAft>
                          <a:spcPts val="0"/>
                        </a:spcAft>
                      </a:pPr>
                      <a:r>
                        <a:rPr lang="en-US" sz="1600" b="1" dirty="0">
                          <a:effectLst/>
                        </a:rPr>
                        <a:t>NA</a:t>
                      </a:r>
                      <a:endParaRPr lang="en-IN" sz="1600" b="1" dirty="0">
                        <a:effectLst/>
                      </a:endParaRPr>
                    </a:p>
                    <a:p>
                      <a:pPr indent="0" algn="ctr">
                        <a:lnSpc>
                          <a:spcPct val="100000"/>
                        </a:lnSpc>
                        <a:spcAft>
                          <a:spcPts val="0"/>
                        </a:spcAft>
                      </a:pPr>
                      <a:r>
                        <a:rPr lang="en-US" sz="1600" b="1" dirty="0">
                          <a:effectLst/>
                        </a:rPr>
                        <a:t>NA</a:t>
                      </a:r>
                      <a:endParaRPr lang="en-IN" sz="1600" b="1" dirty="0">
                        <a:effectLst/>
                        <a:latin typeface="Times New Roman"/>
                        <a:ea typeface="Times"/>
                        <a:cs typeface="Times New Roman"/>
                      </a:endParaRPr>
                    </a:p>
                  </a:txBody>
                  <a:tcPr marL="60646" marR="60646" marT="0" marB="0"/>
                </a:tc>
                <a:tc>
                  <a:txBody>
                    <a:bodyPr/>
                    <a:lstStyle/>
                    <a:p>
                      <a:pPr indent="0" algn="ctr">
                        <a:lnSpc>
                          <a:spcPct val="100000"/>
                        </a:lnSpc>
                        <a:spcAft>
                          <a:spcPts val="0"/>
                        </a:spcAft>
                      </a:pPr>
                      <a:r>
                        <a:rPr lang="en-US" sz="1600" b="1" dirty="0">
                          <a:effectLst/>
                        </a:rPr>
                        <a:t>1.9</a:t>
                      </a:r>
                      <a:endParaRPr lang="en-IN" sz="1600" b="1" dirty="0">
                        <a:effectLst/>
                      </a:endParaRPr>
                    </a:p>
                    <a:p>
                      <a:pPr indent="0" algn="ctr">
                        <a:lnSpc>
                          <a:spcPct val="100000"/>
                        </a:lnSpc>
                        <a:spcAft>
                          <a:spcPts val="0"/>
                        </a:spcAft>
                      </a:pPr>
                      <a:r>
                        <a:rPr lang="en-US" sz="1600" b="1" dirty="0">
                          <a:effectLst/>
                        </a:rPr>
                        <a:t>5.8</a:t>
                      </a:r>
                      <a:endParaRPr lang="en-IN" sz="1600" b="1" dirty="0">
                        <a:effectLst/>
                      </a:endParaRPr>
                    </a:p>
                    <a:p>
                      <a:pPr indent="0" algn="ctr">
                        <a:lnSpc>
                          <a:spcPct val="100000"/>
                        </a:lnSpc>
                        <a:spcAft>
                          <a:spcPts val="0"/>
                        </a:spcAft>
                      </a:pPr>
                      <a:r>
                        <a:rPr lang="en-US" sz="1600" b="1" dirty="0">
                          <a:effectLst/>
                        </a:rPr>
                        <a:t>3.1</a:t>
                      </a:r>
                      <a:endParaRPr lang="en-IN" sz="1600" b="1" dirty="0">
                        <a:effectLst/>
                      </a:endParaRPr>
                    </a:p>
                    <a:p>
                      <a:pPr indent="0" algn="ctr">
                        <a:lnSpc>
                          <a:spcPct val="100000"/>
                        </a:lnSpc>
                        <a:spcAft>
                          <a:spcPts val="0"/>
                        </a:spcAft>
                      </a:pPr>
                      <a:r>
                        <a:rPr lang="en-US" sz="1600" b="1" dirty="0">
                          <a:effectLst/>
                        </a:rPr>
                        <a:t>0.1</a:t>
                      </a:r>
                      <a:endParaRPr lang="en-IN" sz="1600" b="1" dirty="0">
                        <a:effectLst/>
                      </a:endParaRPr>
                    </a:p>
                    <a:p>
                      <a:pPr indent="0" algn="ctr">
                        <a:lnSpc>
                          <a:spcPct val="100000"/>
                        </a:lnSpc>
                        <a:spcAft>
                          <a:spcPts val="0"/>
                        </a:spcAft>
                      </a:pPr>
                      <a:r>
                        <a:rPr lang="en-US" sz="1600" b="1" dirty="0">
                          <a:effectLst/>
                        </a:rPr>
                        <a:t>10.0</a:t>
                      </a:r>
                      <a:endParaRPr lang="en-IN" sz="1600" b="1" dirty="0">
                        <a:effectLst/>
                      </a:endParaRPr>
                    </a:p>
                    <a:p>
                      <a:pPr indent="0" algn="ctr">
                        <a:lnSpc>
                          <a:spcPct val="100000"/>
                        </a:lnSpc>
                        <a:spcAft>
                          <a:spcPts val="0"/>
                        </a:spcAft>
                      </a:pPr>
                      <a:r>
                        <a:rPr lang="en-US" sz="1600" b="1" dirty="0">
                          <a:effectLst/>
                        </a:rPr>
                        <a:t>12.0</a:t>
                      </a:r>
                      <a:endParaRPr lang="en-IN" sz="1600" b="1" dirty="0">
                        <a:effectLst/>
                      </a:endParaRPr>
                    </a:p>
                    <a:p>
                      <a:pPr indent="0" algn="ctr">
                        <a:lnSpc>
                          <a:spcPct val="100000"/>
                        </a:lnSpc>
                        <a:spcAft>
                          <a:spcPts val="0"/>
                        </a:spcAft>
                      </a:pPr>
                      <a:r>
                        <a:rPr lang="en-US" sz="1600" b="1" dirty="0">
                          <a:effectLst/>
                        </a:rPr>
                        <a:t>3.5</a:t>
                      </a:r>
                      <a:endParaRPr lang="en-IN" sz="1600" b="1" dirty="0">
                        <a:effectLst/>
                      </a:endParaRPr>
                    </a:p>
                    <a:p>
                      <a:pPr indent="0" algn="ctr">
                        <a:lnSpc>
                          <a:spcPct val="100000"/>
                        </a:lnSpc>
                        <a:spcAft>
                          <a:spcPts val="0"/>
                        </a:spcAft>
                      </a:pPr>
                      <a:r>
                        <a:rPr lang="en-US" sz="1600" b="1" dirty="0">
                          <a:effectLst/>
                        </a:rPr>
                        <a:t>8.3</a:t>
                      </a:r>
                      <a:endParaRPr lang="en-IN" sz="1600" b="1" dirty="0">
                        <a:effectLst/>
                      </a:endParaRPr>
                    </a:p>
                    <a:p>
                      <a:pPr indent="0" algn="ctr">
                        <a:lnSpc>
                          <a:spcPct val="100000"/>
                        </a:lnSpc>
                        <a:spcAft>
                          <a:spcPts val="0"/>
                        </a:spcAft>
                      </a:pPr>
                      <a:r>
                        <a:rPr lang="en-US" sz="1600" b="1" dirty="0">
                          <a:effectLst/>
                        </a:rPr>
                        <a:t>9.2</a:t>
                      </a:r>
                      <a:endParaRPr lang="en-IN" sz="1600" b="1" dirty="0">
                        <a:effectLst/>
                      </a:endParaRPr>
                    </a:p>
                    <a:p>
                      <a:pPr indent="0" algn="ctr">
                        <a:lnSpc>
                          <a:spcPct val="100000"/>
                        </a:lnSpc>
                        <a:spcAft>
                          <a:spcPts val="0"/>
                        </a:spcAft>
                      </a:pPr>
                      <a:r>
                        <a:rPr lang="en-US" sz="1600" b="1" dirty="0">
                          <a:effectLst/>
                        </a:rPr>
                        <a:t>18.0</a:t>
                      </a:r>
                      <a:endParaRPr lang="en-IN" sz="1600" b="1" dirty="0">
                        <a:effectLst/>
                      </a:endParaRPr>
                    </a:p>
                    <a:p>
                      <a:pPr indent="0" algn="ctr">
                        <a:lnSpc>
                          <a:spcPct val="100000"/>
                        </a:lnSpc>
                        <a:spcAft>
                          <a:spcPts val="0"/>
                        </a:spcAft>
                      </a:pPr>
                      <a:r>
                        <a:rPr lang="en-US" sz="1600" b="1" dirty="0">
                          <a:effectLst/>
                        </a:rPr>
                        <a:t>0.0</a:t>
                      </a:r>
                      <a:endParaRPr lang="en-IN" sz="1600" b="1" dirty="0">
                        <a:effectLst/>
                      </a:endParaRPr>
                    </a:p>
                    <a:p>
                      <a:pPr indent="0" algn="ctr">
                        <a:lnSpc>
                          <a:spcPct val="100000"/>
                        </a:lnSpc>
                        <a:spcAft>
                          <a:spcPts val="0"/>
                        </a:spcAft>
                      </a:pPr>
                      <a:r>
                        <a:rPr lang="en-US" sz="1600" b="1" dirty="0">
                          <a:effectLst/>
                        </a:rPr>
                        <a:t>8.7</a:t>
                      </a:r>
                      <a:endParaRPr lang="en-IN" sz="1600" b="1" dirty="0">
                        <a:effectLst/>
                      </a:endParaRPr>
                    </a:p>
                    <a:p>
                      <a:pPr indent="0" algn="ctr">
                        <a:lnSpc>
                          <a:spcPct val="100000"/>
                        </a:lnSpc>
                        <a:spcAft>
                          <a:spcPts val="0"/>
                        </a:spcAft>
                      </a:pPr>
                      <a:r>
                        <a:rPr lang="en-US" sz="1600" b="1" dirty="0">
                          <a:effectLst/>
                        </a:rPr>
                        <a:t>11.0</a:t>
                      </a:r>
                      <a:endParaRPr lang="en-IN" sz="1600" b="1" dirty="0">
                        <a:effectLst/>
                      </a:endParaRPr>
                    </a:p>
                    <a:p>
                      <a:pPr indent="0" algn="ctr">
                        <a:lnSpc>
                          <a:spcPct val="100000"/>
                        </a:lnSpc>
                        <a:spcAft>
                          <a:spcPts val="0"/>
                        </a:spcAft>
                      </a:pPr>
                      <a:r>
                        <a:rPr lang="en-US" sz="1600" b="1" dirty="0">
                          <a:effectLst/>
                        </a:rPr>
                        <a:t>0.6</a:t>
                      </a:r>
                      <a:endParaRPr lang="en-IN" sz="1600" b="1" dirty="0">
                        <a:effectLst/>
                      </a:endParaRPr>
                    </a:p>
                    <a:p>
                      <a:pPr indent="0" algn="ctr">
                        <a:lnSpc>
                          <a:spcPct val="100000"/>
                        </a:lnSpc>
                        <a:spcAft>
                          <a:spcPts val="0"/>
                        </a:spcAft>
                      </a:pPr>
                      <a:r>
                        <a:rPr lang="en-US" sz="1600" b="1" dirty="0">
                          <a:effectLst/>
                        </a:rPr>
                        <a:t>0.5</a:t>
                      </a:r>
                      <a:endParaRPr lang="en-IN" sz="1600" b="1" dirty="0">
                        <a:effectLst/>
                      </a:endParaRPr>
                    </a:p>
                    <a:p>
                      <a:pPr indent="0" algn="ctr">
                        <a:lnSpc>
                          <a:spcPct val="100000"/>
                        </a:lnSpc>
                        <a:spcAft>
                          <a:spcPts val="0"/>
                        </a:spcAft>
                      </a:pPr>
                      <a:r>
                        <a:rPr lang="en-US" sz="1600" b="1" dirty="0">
                          <a:effectLst/>
                        </a:rPr>
                        <a:t>10.0</a:t>
                      </a:r>
                      <a:endParaRPr lang="en-IN" sz="1600" b="1" dirty="0">
                        <a:effectLst/>
                      </a:endParaRPr>
                    </a:p>
                    <a:p>
                      <a:pPr indent="0" algn="ctr">
                        <a:lnSpc>
                          <a:spcPct val="100000"/>
                        </a:lnSpc>
                        <a:spcAft>
                          <a:spcPts val="0"/>
                        </a:spcAft>
                      </a:pPr>
                      <a:r>
                        <a:rPr lang="en-US" sz="1600" b="1" dirty="0">
                          <a:effectLst/>
                        </a:rPr>
                        <a:t>5.5</a:t>
                      </a:r>
                      <a:endParaRPr lang="en-IN" sz="1600" b="1" dirty="0">
                        <a:effectLst/>
                      </a:endParaRPr>
                    </a:p>
                    <a:p>
                      <a:pPr indent="0" algn="ctr">
                        <a:lnSpc>
                          <a:spcPct val="100000"/>
                        </a:lnSpc>
                        <a:spcAft>
                          <a:spcPts val="0"/>
                        </a:spcAft>
                      </a:pPr>
                      <a:r>
                        <a:rPr lang="en-US" sz="1600" b="1" dirty="0">
                          <a:effectLst/>
                        </a:rPr>
                        <a:t>45.0</a:t>
                      </a:r>
                      <a:endParaRPr lang="en-IN" sz="1600" b="1" dirty="0">
                        <a:effectLst/>
                      </a:endParaRPr>
                    </a:p>
                    <a:p>
                      <a:pPr indent="0" algn="ctr">
                        <a:lnSpc>
                          <a:spcPct val="100000"/>
                        </a:lnSpc>
                        <a:spcAft>
                          <a:spcPts val="0"/>
                        </a:spcAft>
                      </a:pPr>
                      <a:r>
                        <a:rPr lang="en-US" sz="1600" b="1" dirty="0">
                          <a:effectLst/>
                        </a:rPr>
                        <a:t>NA</a:t>
                      </a:r>
                      <a:endParaRPr lang="en-IN" sz="1600" b="1" dirty="0">
                        <a:effectLst/>
                      </a:endParaRPr>
                    </a:p>
                    <a:p>
                      <a:pPr indent="0" algn="ctr">
                        <a:lnSpc>
                          <a:spcPct val="100000"/>
                        </a:lnSpc>
                        <a:spcAft>
                          <a:spcPts val="0"/>
                        </a:spcAft>
                      </a:pPr>
                      <a:r>
                        <a:rPr lang="en-US" sz="1600" b="1" dirty="0">
                          <a:effectLst/>
                        </a:rPr>
                        <a:t>30.0</a:t>
                      </a:r>
                      <a:endParaRPr lang="en-IN" sz="1600" b="1" dirty="0">
                        <a:effectLst/>
                        <a:latin typeface="Times New Roman"/>
                        <a:ea typeface="Times"/>
                        <a:cs typeface="Times New Roman"/>
                      </a:endParaRPr>
                    </a:p>
                  </a:txBody>
                  <a:tcPr marL="60646" marR="60646" marT="0" marB="0"/>
                </a:tc>
                <a:tc>
                  <a:txBody>
                    <a:bodyPr/>
                    <a:lstStyle/>
                    <a:p>
                      <a:pPr indent="0" algn="ctr">
                        <a:lnSpc>
                          <a:spcPct val="100000"/>
                        </a:lnSpc>
                        <a:spcAft>
                          <a:spcPts val="0"/>
                        </a:spcAft>
                      </a:pPr>
                      <a:r>
                        <a:rPr lang="en-US" sz="1600" b="1" dirty="0">
                          <a:effectLst/>
                        </a:rPr>
                        <a:t>26.0</a:t>
                      </a:r>
                      <a:endParaRPr lang="en-IN" sz="1600" b="1" dirty="0">
                        <a:effectLst/>
                      </a:endParaRPr>
                    </a:p>
                    <a:p>
                      <a:pPr indent="0" algn="ctr">
                        <a:lnSpc>
                          <a:spcPct val="100000"/>
                        </a:lnSpc>
                        <a:spcAft>
                          <a:spcPts val="0"/>
                        </a:spcAft>
                      </a:pPr>
                      <a:r>
                        <a:rPr lang="en-US" sz="1600" b="1" dirty="0">
                          <a:effectLst/>
                        </a:rPr>
                        <a:t>9.0</a:t>
                      </a:r>
                      <a:endParaRPr lang="en-IN" sz="1600" b="1" dirty="0">
                        <a:effectLst/>
                      </a:endParaRPr>
                    </a:p>
                    <a:p>
                      <a:pPr indent="0" algn="ctr">
                        <a:lnSpc>
                          <a:spcPct val="100000"/>
                        </a:lnSpc>
                        <a:spcAft>
                          <a:spcPts val="0"/>
                        </a:spcAft>
                      </a:pPr>
                      <a:r>
                        <a:rPr lang="en-US" sz="1600" b="1" dirty="0">
                          <a:effectLst/>
                        </a:rPr>
                        <a:t>31.0</a:t>
                      </a:r>
                      <a:endParaRPr lang="en-IN" sz="1600" b="1" dirty="0">
                        <a:effectLst/>
                      </a:endParaRPr>
                    </a:p>
                    <a:p>
                      <a:pPr indent="0" algn="ctr">
                        <a:lnSpc>
                          <a:spcPct val="100000"/>
                        </a:lnSpc>
                        <a:spcAft>
                          <a:spcPts val="0"/>
                        </a:spcAft>
                      </a:pPr>
                      <a:r>
                        <a:rPr lang="en-US" sz="1600" b="1" dirty="0">
                          <a:effectLst/>
                        </a:rPr>
                        <a:t>41.0</a:t>
                      </a:r>
                      <a:endParaRPr lang="en-IN" sz="1600" b="1" dirty="0">
                        <a:effectLst/>
                      </a:endParaRPr>
                    </a:p>
                    <a:p>
                      <a:pPr indent="0" algn="ctr">
                        <a:lnSpc>
                          <a:spcPct val="100000"/>
                        </a:lnSpc>
                        <a:spcAft>
                          <a:spcPts val="0"/>
                        </a:spcAft>
                      </a:pPr>
                      <a:r>
                        <a:rPr lang="en-US" sz="1600" b="1" dirty="0">
                          <a:effectLst/>
                        </a:rPr>
                        <a:t>33.0</a:t>
                      </a:r>
                      <a:endParaRPr lang="en-IN" sz="1600" b="1" dirty="0">
                        <a:effectLst/>
                      </a:endParaRPr>
                    </a:p>
                    <a:p>
                      <a:pPr indent="0" algn="ctr">
                        <a:lnSpc>
                          <a:spcPct val="100000"/>
                        </a:lnSpc>
                        <a:spcAft>
                          <a:spcPts val="0"/>
                        </a:spcAft>
                      </a:pPr>
                      <a:r>
                        <a:rPr lang="en-US" sz="1600" b="1" dirty="0">
                          <a:effectLst/>
                        </a:rPr>
                        <a:t>32.0</a:t>
                      </a:r>
                      <a:endParaRPr lang="en-IN" sz="1600" b="1" dirty="0">
                        <a:effectLst/>
                      </a:endParaRPr>
                    </a:p>
                    <a:p>
                      <a:pPr indent="0" algn="ctr">
                        <a:lnSpc>
                          <a:spcPct val="100000"/>
                        </a:lnSpc>
                        <a:spcAft>
                          <a:spcPts val="0"/>
                        </a:spcAft>
                      </a:pPr>
                      <a:r>
                        <a:rPr lang="en-US" sz="1600" b="1" dirty="0">
                          <a:effectLst/>
                        </a:rPr>
                        <a:t>22.0</a:t>
                      </a:r>
                      <a:endParaRPr lang="en-IN" sz="1600" b="1" dirty="0">
                        <a:effectLst/>
                      </a:endParaRPr>
                    </a:p>
                    <a:p>
                      <a:pPr indent="0" algn="ctr">
                        <a:lnSpc>
                          <a:spcPct val="100000"/>
                        </a:lnSpc>
                        <a:spcAft>
                          <a:spcPts val="0"/>
                        </a:spcAft>
                      </a:pPr>
                      <a:r>
                        <a:rPr lang="en-US" sz="1600" b="1" dirty="0">
                          <a:effectLst/>
                        </a:rPr>
                        <a:t>29.0</a:t>
                      </a:r>
                      <a:endParaRPr lang="en-IN" sz="1600" b="1" dirty="0">
                        <a:effectLst/>
                      </a:endParaRPr>
                    </a:p>
                    <a:p>
                      <a:pPr indent="0" algn="ctr">
                        <a:lnSpc>
                          <a:spcPct val="100000"/>
                        </a:lnSpc>
                        <a:spcAft>
                          <a:spcPts val="0"/>
                        </a:spcAft>
                      </a:pPr>
                      <a:r>
                        <a:rPr lang="en-US" sz="1600" b="1" dirty="0">
                          <a:effectLst/>
                        </a:rPr>
                        <a:t>18.0</a:t>
                      </a:r>
                      <a:endParaRPr lang="en-IN" sz="1600" b="1" dirty="0">
                        <a:effectLst/>
                      </a:endParaRPr>
                    </a:p>
                    <a:p>
                      <a:pPr indent="0" algn="ctr">
                        <a:lnSpc>
                          <a:spcPct val="100000"/>
                        </a:lnSpc>
                        <a:spcAft>
                          <a:spcPts val="0"/>
                        </a:spcAft>
                      </a:pPr>
                      <a:r>
                        <a:rPr lang="en-US" sz="1600" b="1" dirty="0">
                          <a:effectLst/>
                        </a:rPr>
                        <a:t>12.0</a:t>
                      </a:r>
                      <a:endParaRPr lang="en-IN" sz="1600" b="1" dirty="0">
                        <a:effectLst/>
                      </a:endParaRPr>
                    </a:p>
                    <a:p>
                      <a:pPr indent="0" algn="ctr">
                        <a:lnSpc>
                          <a:spcPct val="100000"/>
                        </a:lnSpc>
                        <a:spcAft>
                          <a:spcPts val="0"/>
                        </a:spcAft>
                      </a:pPr>
                      <a:r>
                        <a:rPr lang="en-US" sz="1600" b="1" dirty="0">
                          <a:effectLst/>
                        </a:rPr>
                        <a:t>15.0</a:t>
                      </a:r>
                      <a:endParaRPr lang="en-IN" sz="1600" b="1" dirty="0">
                        <a:effectLst/>
                      </a:endParaRPr>
                    </a:p>
                    <a:p>
                      <a:pPr indent="0" algn="ctr">
                        <a:lnSpc>
                          <a:spcPct val="100000"/>
                        </a:lnSpc>
                        <a:spcAft>
                          <a:spcPts val="0"/>
                        </a:spcAft>
                      </a:pPr>
                      <a:r>
                        <a:rPr lang="en-US" sz="1600" b="1" dirty="0">
                          <a:effectLst/>
                        </a:rPr>
                        <a:t>20.0</a:t>
                      </a:r>
                      <a:endParaRPr lang="en-IN" sz="1600" b="1" dirty="0">
                        <a:effectLst/>
                      </a:endParaRPr>
                    </a:p>
                    <a:p>
                      <a:pPr indent="0" algn="ctr">
                        <a:lnSpc>
                          <a:spcPct val="100000"/>
                        </a:lnSpc>
                        <a:spcAft>
                          <a:spcPts val="0"/>
                        </a:spcAft>
                      </a:pPr>
                      <a:r>
                        <a:rPr lang="en-US" sz="1600" b="1" dirty="0">
                          <a:effectLst/>
                        </a:rPr>
                        <a:t>8.0</a:t>
                      </a:r>
                      <a:endParaRPr lang="en-IN" sz="1600" b="1" dirty="0">
                        <a:effectLst/>
                      </a:endParaRPr>
                    </a:p>
                    <a:p>
                      <a:pPr indent="0" algn="ctr">
                        <a:lnSpc>
                          <a:spcPct val="100000"/>
                        </a:lnSpc>
                        <a:spcAft>
                          <a:spcPts val="0"/>
                        </a:spcAft>
                      </a:pPr>
                      <a:r>
                        <a:rPr lang="en-US" sz="1600" b="1" dirty="0">
                          <a:effectLst/>
                        </a:rPr>
                        <a:t>29.0</a:t>
                      </a:r>
                      <a:endParaRPr lang="en-IN" sz="1600" b="1" dirty="0">
                        <a:effectLst/>
                      </a:endParaRPr>
                    </a:p>
                    <a:p>
                      <a:pPr indent="0" algn="ctr">
                        <a:lnSpc>
                          <a:spcPct val="100000"/>
                        </a:lnSpc>
                        <a:spcAft>
                          <a:spcPts val="0"/>
                        </a:spcAft>
                      </a:pPr>
                      <a:r>
                        <a:rPr lang="en-US" sz="1600" b="1" dirty="0">
                          <a:effectLst/>
                        </a:rPr>
                        <a:t>28.0</a:t>
                      </a:r>
                      <a:endParaRPr lang="en-IN" sz="1600" b="1" dirty="0">
                        <a:effectLst/>
                      </a:endParaRPr>
                    </a:p>
                    <a:p>
                      <a:pPr indent="0" algn="ctr">
                        <a:lnSpc>
                          <a:spcPct val="100000"/>
                        </a:lnSpc>
                        <a:spcAft>
                          <a:spcPts val="0"/>
                        </a:spcAft>
                      </a:pPr>
                      <a:r>
                        <a:rPr lang="en-US" sz="1600" b="1" dirty="0">
                          <a:effectLst/>
                        </a:rPr>
                        <a:t>12.0</a:t>
                      </a:r>
                      <a:endParaRPr lang="en-IN" sz="1600" b="1" dirty="0">
                        <a:effectLst/>
                      </a:endParaRPr>
                    </a:p>
                    <a:p>
                      <a:pPr indent="0" algn="ctr">
                        <a:lnSpc>
                          <a:spcPct val="100000"/>
                        </a:lnSpc>
                        <a:spcAft>
                          <a:spcPts val="0"/>
                        </a:spcAft>
                      </a:pPr>
                      <a:r>
                        <a:rPr lang="en-US" sz="1600" b="1" dirty="0">
                          <a:effectLst/>
                        </a:rPr>
                        <a:t>6.0</a:t>
                      </a:r>
                      <a:endParaRPr lang="en-IN" sz="1600" b="1" dirty="0">
                        <a:effectLst/>
                      </a:endParaRPr>
                    </a:p>
                    <a:p>
                      <a:pPr indent="0" algn="ctr">
                        <a:lnSpc>
                          <a:spcPct val="100000"/>
                        </a:lnSpc>
                        <a:spcAft>
                          <a:spcPts val="0"/>
                        </a:spcAft>
                      </a:pPr>
                      <a:r>
                        <a:rPr lang="en-US" sz="1600" b="1" dirty="0">
                          <a:effectLst/>
                        </a:rPr>
                        <a:t>25.2</a:t>
                      </a:r>
                      <a:endParaRPr lang="en-IN" sz="1600" b="1" dirty="0">
                        <a:effectLst/>
                      </a:endParaRPr>
                    </a:p>
                    <a:p>
                      <a:pPr indent="0" algn="ctr">
                        <a:lnSpc>
                          <a:spcPct val="100000"/>
                        </a:lnSpc>
                        <a:spcAft>
                          <a:spcPts val="0"/>
                        </a:spcAft>
                      </a:pPr>
                      <a:r>
                        <a:rPr lang="en-US" sz="1600" b="1" dirty="0">
                          <a:effectLst/>
                        </a:rPr>
                        <a:t>NA</a:t>
                      </a:r>
                      <a:endParaRPr lang="en-IN" sz="1600" b="1" dirty="0">
                        <a:effectLst/>
                      </a:endParaRPr>
                    </a:p>
                    <a:p>
                      <a:pPr indent="0" algn="ctr">
                        <a:lnSpc>
                          <a:spcPct val="100000"/>
                        </a:lnSpc>
                        <a:spcAft>
                          <a:spcPts val="0"/>
                        </a:spcAft>
                      </a:pPr>
                      <a:r>
                        <a:rPr lang="en-US" sz="1600" b="1" dirty="0">
                          <a:effectLst/>
                        </a:rPr>
                        <a:t>21.0</a:t>
                      </a:r>
                      <a:endParaRPr lang="en-IN" sz="1600" b="1" dirty="0">
                        <a:effectLst/>
                        <a:latin typeface="Times New Roman"/>
                        <a:ea typeface="Times"/>
                        <a:cs typeface="Times New Roman"/>
                      </a:endParaRPr>
                    </a:p>
                  </a:txBody>
                  <a:tcPr marL="60646" marR="60646" marT="0" marB="0"/>
                </a:tc>
                <a:tc>
                  <a:txBody>
                    <a:bodyPr/>
                    <a:lstStyle/>
                    <a:p>
                      <a:pPr indent="0" algn="ctr">
                        <a:lnSpc>
                          <a:spcPct val="100000"/>
                        </a:lnSpc>
                        <a:spcAft>
                          <a:spcPts val="0"/>
                        </a:spcAft>
                      </a:pPr>
                      <a:r>
                        <a:rPr lang="en-US" sz="1600" b="1" dirty="0">
                          <a:effectLst/>
                        </a:rPr>
                        <a:t>6.21</a:t>
                      </a:r>
                      <a:endParaRPr lang="en-IN" sz="1600" b="1" dirty="0">
                        <a:effectLst/>
                      </a:endParaRPr>
                    </a:p>
                    <a:p>
                      <a:pPr indent="0" algn="ctr">
                        <a:lnSpc>
                          <a:spcPct val="100000"/>
                        </a:lnSpc>
                        <a:spcAft>
                          <a:spcPts val="0"/>
                        </a:spcAft>
                      </a:pPr>
                      <a:r>
                        <a:rPr lang="en-US" sz="1600" b="1" dirty="0">
                          <a:effectLst/>
                        </a:rPr>
                        <a:t>8.72</a:t>
                      </a:r>
                      <a:endParaRPr lang="en-IN" sz="1600" b="1" dirty="0">
                        <a:effectLst/>
                      </a:endParaRPr>
                    </a:p>
                    <a:p>
                      <a:pPr indent="0" algn="ctr">
                        <a:lnSpc>
                          <a:spcPct val="100000"/>
                        </a:lnSpc>
                        <a:spcAft>
                          <a:spcPts val="0"/>
                        </a:spcAft>
                      </a:pPr>
                      <a:r>
                        <a:rPr lang="en-US" sz="1600" b="1" dirty="0">
                          <a:effectLst/>
                        </a:rPr>
                        <a:t>70.94</a:t>
                      </a:r>
                      <a:endParaRPr lang="en-IN" sz="1600" b="1" dirty="0">
                        <a:effectLst/>
                      </a:endParaRPr>
                    </a:p>
                    <a:p>
                      <a:pPr indent="0" algn="ctr">
                        <a:lnSpc>
                          <a:spcPct val="100000"/>
                        </a:lnSpc>
                        <a:spcAft>
                          <a:spcPts val="0"/>
                        </a:spcAft>
                      </a:pPr>
                      <a:r>
                        <a:rPr lang="en-US" sz="1600" b="1" dirty="0">
                          <a:effectLst/>
                        </a:rPr>
                        <a:t>23.28</a:t>
                      </a:r>
                      <a:endParaRPr lang="en-IN" sz="1600" b="1" dirty="0">
                        <a:effectLst/>
                      </a:endParaRPr>
                    </a:p>
                    <a:p>
                      <a:pPr indent="0" algn="ctr">
                        <a:lnSpc>
                          <a:spcPct val="100000"/>
                        </a:lnSpc>
                        <a:spcAft>
                          <a:spcPts val="0"/>
                        </a:spcAft>
                      </a:pPr>
                      <a:r>
                        <a:rPr lang="en-US" sz="1600" b="1" dirty="0">
                          <a:effectLst/>
                        </a:rPr>
                        <a:t>34.71</a:t>
                      </a:r>
                      <a:endParaRPr lang="en-IN" sz="1600" b="1" dirty="0">
                        <a:effectLst/>
                      </a:endParaRPr>
                    </a:p>
                    <a:p>
                      <a:pPr indent="0" algn="ctr">
                        <a:lnSpc>
                          <a:spcPct val="100000"/>
                        </a:lnSpc>
                        <a:spcAft>
                          <a:spcPts val="0"/>
                        </a:spcAft>
                      </a:pPr>
                      <a:r>
                        <a:rPr lang="en-US" sz="1600" b="1" dirty="0">
                          <a:effectLst/>
                        </a:rPr>
                        <a:t>27.85</a:t>
                      </a:r>
                      <a:endParaRPr lang="en-IN" sz="1600" b="1" dirty="0">
                        <a:effectLst/>
                      </a:endParaRPr>
                    </a:p>
                    <a:p>
                      <a:pPr indent="0" algn="ctr">
                        <a:lnSpc>
                          <a:spcPct val="100000"/>
                        </a:lnSpc>
                        <a:spcAft>
                          <a:spcPts val="0"/>
                        </a:spcAft>
                      </a:pPr>
                      <a:r>
                        <a:rPr lang="en-US" sz="1600" b="1" dirty="0">
                          <a:effectLst/>
                        </a:rPr>
                        <a:t>15.10</a:t>
                      </a:r>
                      <a:endParaRPr lang="en-IN" sz="1600" b="1" dirty="0">
                        <a:effectLst/>
                      </a:endParaRPr>
                    </a:p>
                    <a:p>
                      <a:pPr indent="0" algn="ctr">
                        <a:lnSpc>
                          <a:spcPct val="100000"/>
                        </a:lnSpc>
                        <a:spcAft>
                          <a:spcPts val="0"/>
                        </a:spcAft>
                      </a:pPr>
                      <a:r>
                        <a:rPr lang="en-US" sz="1600" b="1" dirty="0">
                          <a:effectLst/>
                        </a:rPr>
                        <a:t>21.67</a:t>
                      </a:r>
                      <a:endParaRPr lang="en-IN" sz="1600" b="1" dirty="0">
                        <a:effectLst/>
                      </a:endParaRPr>
                    </a:p>
                    <a:p>
                      <a:pPr indent="0" algn="ctr">
                        <a:lnSpc>
                          <a:spcPct val="100000"/>
                        </a:lnSpc>
                        <a:spcAft>
                          <a:spcPts val="0"/>
                        </a:spcAft>
                      </a:pPr>
                      <a:r>
                        <a:rPr lang="en-US" sz="1600" b="1" dirty="0">
                          <a:effectLst/>
                        </a:rPr>
                        <a:t>16.19</a:t>
                      </a:r>
                      <a:endParaRPr lang="en-IN" sz="1600" b="1" dirty="0">
                        <a:effectLst/>
                      </a:endParaRPr>
                    </a:p>
                    <a:p>
                      <a:pPr indent="0" algn="ctr">
                        <a:lnSpc>
                          <a:spcPct val="100000"/>
                        </a:lnSpc>
                        <a:spcAft>
                          <a:spcPts val="0"/>
                        </a:spcAft>
                      </a:pPr>
                      <a:r>
                        <a:rPr lang="en-US" sz="1600" b="1" dirty="0">
                          <a:effectLst/>
                        </a:rPr>
                        <a:t>15.16</a:t>
                      </a:r>
                      <a:endParaRPr lang="en-IN" sz="1600" b="1" dirty="0">
                        <a:effectLst/>
                      </a:endParaRPr>
                    </a:p>
                    <a:p>
                      <a:pPr indent="0" algn="ctr">
                        <a:lnSpc>
                          <a:spcPct val="100000"/>
                        </a:lnSpc>
                        <a:spcAft>
                          <a:spcPts val="0"/>
                        </a:spcAft>
                      </a:pPr>
                      <a:r>
                        <a:rPr lang="en-US" sz="1600" b="1" dirty="0">
                          <a:effectLst/>
                        </a:rPr>
                        <a:t>28.60</a:t>
                      </a:r>
                      <a:endParaRPr lang="en-IN" sz="1600" b="1" dirty="0">
                        <a:effectLst/>
                      </a:endParaRPr>
                    </a:p>
                    <a:p>
                      <a:pPr indent="0" algn="ctr">
                        <a:lnSpc>
                          <a:spcPct val="100000"/>
                        </a:lnSpc>
                        <a:spcAft>
                          <a:spcPts val="0"/>
                        </a:spcAft>
                      </a:pPr>
                      <a:r>
                        <a:rPr lang="en-US" sz="1600" b="1" dirty="0">
                          <a:effectLst/>
                        </a:rPr>
                        <a:t>22.70</a:t>
                      </a:r>
                      <a:endParaRPr lang="en-IN" sz="1600" b="1" dirty="0">
                        <a:effectLst/>
                      </a:endParaRPr>
                    </a:p>
                    <a:p>
                      <a:pPr indent="0" algn="ctr">
                        <a:lnSpc>
                          <a:spcPct val="100000"/>
                        </a:lnSpc>
                        <a:spcAft>
                          <a:spcPts val="0"/>
                        </a:spcAft>
                      </a:pPr>
                      <a:r>
                        <a:rPr lang="en-US" sz="1600" b="1" dirty="0">
                          <a:effectLst/>
                        </a:rPr>
                        <a:t>15.08</a:t>
                      </a:r>
                      <a:endParaRPr lang="en-IN" sz="1600" b="1" dirty="0">
                        <a:effectLst/>
                      </a:endParaRPr>
                    </a:p>
                    <a:p>
                      <a:pPr indent="0" algn="ctr">
                        <a:lnSpc>
                          <a:spcPct val="100000"/>
                        </a:lnSpc>
                        <a:spcAft>
                          <a:spcPts val="0"/>
                        </a:spcAft>
                      </a:pPr>
                      <a:r>
                        <a:rPr lang="en-US" sz="1600" b="1" dirty="0">
                          <a:effectLst/>
                        </a:rPr>
                        <a:t>8.77</a:t>
                      </a:r>
                      <a:endParaRPr lang="en-IN" sz="1600" b="1" dirty="0">
                        <a:effectLst/>
                      </a:endParaRPr>
                    </a:p>
                    <a:p>
                      <a:pPr indent="0" algn="ctr">
                        <a:lnSpc>
                          <a:spcPct val="100000"/>
                        </a:lnSpc>
                        <a:spcAft>
                          <a:spcPts val="0"/>
                        </a:spcAft>
                      </a:pPr>
                      <a:r>
                        <a:rPr lang="en-US" sz="1600" b="1" dirty="0">
                          <a:effectLst/>
                        </a:rPr>
                        <a:t>20.11</a:t>
                      </a:r>
                      <a:endParaRPr lang="en-IN" sz="1600" b="1" dirty="0">
                        <a:effectLst/>
                      </a:endParaRPr>
                    </a:p>
                    <a:p>
                      <a:pPr indent="0" algn="ctr">
                        <a:lnSpc>
                          <a:spcPct val="100000"/>
                        </a:lnSpc>
                        <a:spcAft>
                          <a:spcPts val="0"/>
                        </a:spcAft>
                      </a:pPr>
                      <a:r>
                        <a:rPr lang="en-US" sz="1600" b="1" dirty="0">
                          <a:effectLst/>
                        </a:rPr>
                        <a:t>NA</a:t>
                      </a:r>
                      <a:endParaRPr lang="en-IN" sz="1600" b="1" dirty="0">
                        <a:effectLst/>
                      </a:endParaRPr>
                    </a:p>
                    <a:p>
                      <a:pPr indent="0" algn="ctr">
                        <a:lnSpc>
                          <a:spcPct val="100000"/>
                        </a:lnSpc>
                        <a:spcAft>
                          <a:spcPts val="0"/>
                        </a:spcAft>
                      </a:pPr>
                      <a:r>
                        <a:rPr lang="en-US" sz="1600" b="1" dirty="0">
                          <a:effectLst/>
                        </a:rPr>
                        <a:t>NA</a:t>
                      </a:r>
                      <a:endParaRPr lang="en-IN" sz="1600" b="1" dirty="0">
                        <a:effectLst/>
                      </a:endParaRPr>
                    </a:p>
                    <a:p>
                      <a:pPr indent="0" algn="ctr">
                        <a:lnSpc>
                          <a:spcPct val="100000"/>
                        </a:lnSpc>
                        <a:spcAft>
                          <a:spcPts val="0"/>
                        </a:spcAft>
                      </a:pPr>
                      <a:r>
                        <a:rPr lang="en-US" sz="1600" b="1" dirty="0">
                          <a:effectLst/>
                        </a:rPr>
                        <a:t>NA</a:t>
                      </a:r>
                      <a:endParaRPr lang="en-IN" sz="1600" b="1" dirty="0">
                        <a:effectLst/>
                      </a:endParaRPr>
                    </a:p>
                    <a:p>
                      <a:pPr indent="0" algn="ctr">
                        <a:lnSpc>
                          <a:spcPct val="100000"/>
                        </a:lnSpc>
                        <a:spcAft>
                          <a:spcPts val="0"/>
                        </a:spcAft>
                      </a:pPr>
                      <a:r>
                        <a:rPr lang="en-US" sz="1600" b="1" dirty="0">
                          <a:effectLst/>
                        </a:rPr>
                        <a:t>NA</a:t>
                      </a:r>
                      <a:endParaRPr lang="en-IN" sz="1600" b="1" dirty="0">
                        <a:effectLst/>
                      </a:endParaRPr>
                    </a:p>
                    <a:p>
                      <a:pPr indent="0" algn="ctr">
                        <a:lnSpc>
                          <a:spcPct val="100000"/>
                        </a:lnSpc>
                        <a:spcAft>
                          <a:spcPts val="0"/>
                        </a:spcAft>
                      </a:pPr>
                      <a:r>
                        <a:rPr lang="en-US" sz="1600" b="1" dirty="0">
                          <a:effectLst/>
                        </a:rPr>
                        <a:t>NA</a:t>
                      </a:r>
                      <a:endParaRPr lang="en-IN" sz="1600" b="1" dirty="0">
                        <a:effectLst/>
                        <a:latin typeface="Times New Roman"/>
                        <a:ea typeface="Times"/>
                        <a:cs typeface="Times New Roman"/>
                      </a:endParaRPr>
                    </a:p>
                  </a:txBody>
                  <a:tcPr marL="60646" marR="60646"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705769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D656195-BD14-4B8D-B1DC-633608ED1751}"/>
              </a:ext>
            </a:extLst>
          </p:cNvPr>
          <p:cNvSpPr>
            <a:spLocks noGrp="1"/>
          </p:cNvSpPr>
          <p:nvPr>
            <p:ph type="title"/>
          </p:nvPr>
        </p:nvSpPr>
        <p:spPr>
          <a:xfrm>
            <a:off x="885967" y="26533"/>
            <a:ext cx="10515600" cy="881044"/>
          </a:xfrm>
        </p:spPr>
        <p:txBody>
          <a:bodyPr/>
          <a:lstStyle/>
          <a:p>
            <a:pPr algn="ctr"/>
            <a:r>
              <a:rPr lang="en-IN" dirty="0"/>
              <a:t>Chemical, Index and other Properties of LMC</a:t>
            </a:r>
          </a:p>
        </p:txBody>
      </p:sp>
      <p:sp>
        <p:nvSpPr>
          <p:cNvPr id="9" name="Content Placeholder 8">
            <a:extLst>
              <a:ext uri="{FF2B5EF4-FFF2-40B4-BE49-F238E27FC236}">
                <a16:creationId xmlns:a16="http://schemas.microsoft.com/office/drawing/2014/main" id="{8018B42D-869D-45A0-9BA1-A6D97A5FF4BB}"/>
              </a:ext>
            </a:extLst>
          </p:cNvPr>
          <p:cNvSpPr>
            <a:spLocks noGrp="1"/>
          </p:cNvSpPr>
          <p:nvPr>
            <p:ph idx="1"/>
          </p:nvPr>
        </p:nvSpPr>
        <p:spPr>
          <a:xfrm>
            <a:off x="885967" y="798512"/>
            <a:ext cx="10515600" cy="5834300"/>
          </a:xfrm>
        </p:spPr>
        <p:txBody>
          <a:bodyPr>
            <a:normAutofit lnSpcReduction="10000"/>
          </a:bodyPr>
          <a:lstStyle/>
          <a:p>
            <a:r>
              <a:rPr lang="en-IN" dirty="0" err="1"/>
              <a:t>Lithomargic</a:t>
            </a:r>
            <a:r>
              <a:rPr lang="en-IN" dirty="0"/>
              <a:t> clay comprises mostly of silicon dioxide and aluminium oxide.</a:t>
            </a:r>
          </a:p>
          <a:p>
            <a:r>
              <a:rPr lang="en-IN" dirty="0" err="1"/>
              <a:t>Lithomargic</a:t>
            </a:r>
            <a:r>
              <a:rPr lang="en-IN" dirty="0"/>
              <a:t> clays of coastal Karnataka generally classify, based on grain size distribution, </a:t>
            </a:r>
            <a:r>
              <a:rPr lang="en-IN" b="1" dirty="0">
                <a:solidFill>
                  <a:srgbClr val="0000CC"/>
                </a:solidFill>
              </a:rPr>
              <a:t>as silty sands or sandy silts, with very little clay size particles</a:t>
            </a:r>
            <a:r>
              <a:rPr lang="en-IN" dirty="0"/>
              <a:t>. The soil has very little or no cohesion. Its behaviour is of silty or of non-plastic nature. So the term 'clay' in '</a:t>
            </a:r>
            <a:r>
              <a:rPr lang="en-IN" dirty="0" err="1"/>
              <a:t>lithomargic</a:t>
            </a:r>
            <a:r>
              <a:rPr lang="en-IN" dirty="0"/>
              <a:t> clay' is a misnomer. </a:t>
            </a:r>
          </a:p>
          <a:p>
            <a:r>
              <a:rPr lang="en-IN" dirty="0"/>
              <a:t>LL is about 40%.  PI about 10-25%. Maximum dry density is 16-18 </a:t>
            </a:r>
            <a:r>
              <a:rPr lang="en-IN" dirty="0" err="1"/>
              <a:t>kN</a:t>
            </a:r>
            <a:r>
              <a:rPr lang="en-IN" dirty="0"/>
              <a:t>/</a:t>
            </a:r>
            <a:r>
              <a:rPr lang="en-IN" dirty="0" err="1"/>
              <a:t>cu.m</a:t>
            </a:r>
            <a:r>
              <a:rPr lang="en-IN" dirty="0"/>
              <a:t>.  OMC is about 15%.  Undrained Cohesion is about 15 to 30 kPa and angle of internal friction is about 10-20 degrees, depending on the soil moisture content </a:t>
            </a:r>
          </a:p>
          <a:p>
            <a:r>
              <a:rPr lang="en-US" dirty="0"/>
              <a:t>The </a:t>
            </a:r>
            <a:r>
              <a:rPr lang="en-US" dirty="0" err="1"/>
              <a:t>lithomargic</a:t>
            </a:r>
            <a:r>
              <a:rPr lang="en-US" dirty="0"/>
              <a:t> clays are problematic soils. They behave like dispersive soils (i.e. they are weak when unconfined, lose strength on soaking/wetting, have a </a:t>
            </a:r>
            <a:r>
              <a:rPr lang="en-US" dirty="0">
                <a:highlight>
                  <a:srgbClr val="FFFF00"/>
                </a:highlight>
              </a:rPr>
              <a:t>high erosion potential </a:t>
            </a:r>
            <a:r>
              <a:rPr lang="en-US" dirty="0"/>
              <a:t>with erosion index of 2-5)</a:t>
            </a:r>
            <a:endParaRPr lang="en-IN" dirty="0"/>
          </a:p>
          <a:p>
            <a:endParaRPr lang="en-IN" dirty="0"/>
          </a:p>
          <a:p>
            <a:endParaRPr lang="en-IN" dirty="0"/>
          </a:p>
          <a:p>
            <a:endParaRPr lang="en-IN" dirty="0"/>
          </a:p>
          <a:p>
            <a:endParaRPr lang="en-IN" dirty="0"/>
          </a:p>
        </p:txBody>
      </p:sp>
      <p:sp>
        <p:nvSpPr>
          <p:cNvPr id="3" name="Slide Number Placeholder 2">
            <a:extLst>
              <a:ext uri="{FF2B5EF4-FFF2-40B4-BE49-F238E27FC236}">
                <a16:creationId xmlns:a16="http://schemas.microsoft.com/office/drawing/2014/main" id="{E2101D26-57A5-4BF7-B292-97273B048411}"/>
              </a:ext>
            </a:extLst>
          </p:cNvPr>
          <p:cNvSpPr>
            <a:spLocks noGrp="1"/>
          </p:cNvSpPr>
          <p:nvPr>
            <p:ph type="sldNum" sz="quarter" idx="12"/>
          </p:nvPr>
        </p:nvSpPr>
        <p:spPr/>
        <p:txBody>
          <a:bodyPr/>
          <a:lstStyle/>
          <a:p>
            <a:fld id="{42578066-8F84-4D56-A397-20D2901E61F6}" type="slidenum">
              <a:rPr lang="en-IN" smtClean="0"/>
              <a:t>29</a:t>
            </a:fld>
            <a:endParaRPr lang="en-IN"/>
          </a:p>
        </p:txBody>
      </p:sp>
      <p:sp>
        <p:nvSpPr>
          <p:cNvPr id="4" name="Footer Placeholder 3">
            <a:extLst>
              <a:ext uri="{FF2B5EF4-FFF2-40B4-BE49-F238E27FC236}">
                <a16:creationId xmlns:a16="http://schemas.microsoft.com/office/drawing/2014/main" id="{C0445116-08F7-4A80-B024-DCE190EDD448}"/>
              </a:ext>
            </a:extLst>
          </p:cNvPr>
          <p:cNvSpPr>
            <a:spLocks noGrp="1"/>
          </p:cNvSpPr>
          <p:nvPr>
            <p:ph type="ftr" sz="quarter" idx="11"/>
          </p:nvPr>
        </p:nvSpPr>
        <p:spPr/>
        <p:txBody>
          <a:bodyPr/>
          <a:lstStyle/>
          <a:p>
            <a:r>
              <a:rPr lang="en-IN"/>
              <a:t>Goa Engineering College 15-05-2026</a:t>
            </a:r>
          </a:p>
        </p:txBody>
      </p:sp>
      <p:sp>
        <p:nvSpPr>
          <p:cNvPr id="5" name="Date Placeholder 4">
            <a:extLst>
              <a:ext uri="{FF2B5EF4-FFF2-40B4-BE49-F238E27FC236}">
                <a16:creationId xmlns:a16="http://schemas.microsoft.com/office/drawing/2014/main" id="{7FC4FE83-6294-4FE7-9210-51E18E62AE9D}"/>
              </a:ext>
            </a:extLst>
          </p:cNvPr>
          <p:cNvSpPr>
            <a:spLocks noGrp="1"/>
          </p:cNvSpPr>
          <p:nvPr>
            <p:ph type="dt" sz="half" idx="10"/>
          </p:nvPr>
        </p:nvSpPr>
        <p:spPr/>
        <p:txBody>
          <a:bodyPr/>
          <a:lstStyle/>
          <a:p>
            <a:fld id="{CD0189C8-7AF1-4398-A4AB-24C92DD01775}" type="datetime1">
              <a:rPr lang="en-IN" smtClean="0"/>
              <a:t>15-05-2026</a:t>
            </a:fld>
            <a:endParaRPr lang="en-IN"/>
          </a:p>
        </p:txBody>
      </p:sp>
    </p:spTree>
    <p:extLst>
      <p:ext uri="{BB962C8B-B14F-4D97-AF65-F5344CB8AC3E}">
        <p14:creationId xmlns:p14="http://schemas.microsoft.com/office/powerpoint/2010/main" val="4103805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653F5-6E94-43C3-B451-45B31F6E2715}"/>
              </a:ext>
            </a:extLst>
          </p:cNvPr>
          <p:cNvSpPr>
            <a:spLocks noGrp="1"/>
          </p:cNvSpPr>
          <p:nvPr>
            <p:ph type="title"/>
          </p:nvPr>
        </p:nvSpPr>
        <p:spPr>
          <a:xfrm>
            <a:off x="838200" y="280307"/>
            <a:ext cx="5742709" cy="530225"/>
          </a:xfrm>
        </p:spPr>
        <p:txBody>
          <a:bodyPr>
            <a:normAutofit fontScale="90000"/>
          </a:bodyPr>
          <a:lstStyle/>
          <a:p>
            <a:pPr algn="ctr"/>
            <a:br>
              <a:rPr lang="en-US" b="1" dirty="0">
                <a:solidFill>
                  <a:srgbClr val="C00000"/>
                </a:solidFill>
              </a:rPr>
            </a:br>
            <a:br>
              <a:rPr lang="en-US" b="1" dirty="0">
                <a:solidFill>
                  <a:srgbClr val="C00000"/>
                </a:solidFill>
              </a:rPr>
            </a:br>
            <a:br>
              <a:rPr lang="en-US" b="1" dirty="0">
                <a:solidFill>
                  <a:srgbClr val="C00000"/>
                </a:solidFill>
              </a:rPr>
            </a:br>
            <a:br>
              <a:rPr lang="en-US" b="1" dirty="0">
                <a:solidFill>
                  <a:srgbClr val="C00000"/>
                </a:solidFill>
              </a:rPr>
            </a:br>
            <a:br>
              <a:rPr lang="en-US" b="1" dirty="0">
                <a:solidFill>
                  <a:srgbClr val="C00000"/>
                </a:solidFill>
              </a:rPr>
            </a:br>
            <a:r>
              <a:rPr lang="en-US" b="1" dirty="0">
                <a:solidFill>
                  <a:srgbClr val="C00000"/>
                </a:solidFill>
              </a:rPr>
              <a:t>Stratification in lateritic formations</a:t>
            </a:r>
          </a:p>
        </p:txBody>
      </p:sp>
      <p:sp>
        <p:nvSpPr>
          <p:cNvPr id="4" name="Text Placeholder 3">
            <a:extLst>
              <a:ext uri="{FF2B5EF4-FFF2-40B4-BE49-F238E27FC236}">
                <a16:creationId xmlns:a16="http://schemas.microsoft.com/office/drawing/2014/main" id="{C2C1EBD6-2828-457C-811F-BD470EC69410}"/>
              </a:ext>
            </a:extLst>
          </p:cNvPr>
          <p:cNvSpPr>
            <a:spLocks noGrp="1"/>
          </p:cNvSpPr>
          <p:nvPr>
            <p:ph type="body" sz="half" idx="2"/>
          </p:nvPr>
        </p:nvSpPr>
        <p:spPr>
          <a:xfrm>
            <a:off x="964293" y="947056"/>
            <a:ext cx="3683226" cy="5910943"/>
          </a:xfrm>
        </p:spPr>
        <p:txBody>
          <a:bodyPr>
            <a:normAutofit fontScale="70000" lnSpcReduction="20000"/>
          </a:bodyPr>
          <a:lstStyle/>
          <a:p>
            <a:r>
              <a:rPr lang="en-US" sz="2600" b="1" dirty="0"/>
              <a:t>LMC is naturally available sandwiched between the weathered laterite at top and the hard parent rock granitic gneiss at bottom</a:t>
            </a:r>
          </a:p>
          <a:p>
            <a:r>
              <a:rPr lang="en-US" sz="2600" b="1" dirty="0"/>
              <a:t>LMC is locally called as the ‘</a:t>
            </a:r>
            <a:r>
              <a:rPr lang="en-US" sz="2600" b="1" dirty="0" err="1"/>
              <a:t>shedi</a:t>
            </a:r>
            <a:r>
              <a:rPr lang="en-US" sz="2600" b="1" dirty="0"/>
              <a:t> soil’</a:t>
            </a:r>
          </a:p>
          <a:p>
            <a:r>
              <a:rPr lang="en-US" sz="2600" b="1" dirty="0"/>
              <a:t>The top hard and porous laterites are used as bricks for construction purposes in this region, thereby exposing underlying LMC soil.</a:t>
            </a:r>
          </a:p>
          <a:p>
            <a:r>
              <a:rPr lang="en-US" sz="2600" b="1" dirty="0"/>
              <a:t>LMC are used for filling </a:t>
            </a:r>
            <a:r>
              <a:rPr lang="en-US" sz="2600" b="1" dirty="0" err="1"/>
              <a:t>lowlying</a:t>
            </a:r>
            <a:r>
              <a:rPr lang="en-US" sz="2600" b="1" dirty="0"/>
              <a:t> areas. The </a:t>
            </a:r>
            <a:r>
              <a:rPr lang="en-US" sz="2600" b="1" dirty="0" err="1"/>
              <a:t>lithomargic</a:t>
            </a:r>
            <a:r>
              <a:rPr lang="en-US" sz="2600" b="1" dirty="0"/>
              <a:t> clays are problematic soils. They behave like dispersive soils (i.e. they are weak when unconfined, lose strength on soaking/wetting, have a </a:t>
            </a:r>
            <a:r>
              <a:rPr lang="en-US" sz="2600" b="1" dirty="0">
                <a:highlight>
                  <a:srgbClr val="FFFF00"/>
                </a:highlight>
              </a:rPr>
              <a:t>high erosion potential)</a:t>
            </a:r>
            <a:r>
              <a:rPr lang="en-US" sz="2600" b="1" dirty="0"/>
              <a:t> </a:t>
            </a:r>
          </a:p>
          <a:p>
            <a:r>
              <a:rPr lang="en-US" sz="2600" b="1" dirty="0" err="1">
                <a:cs typeface="Times New Roman" pitchFamily="18" charset="0"/>
              </a:rPr>
              <a:t>Lithomargic</a:t>
            </a:r>
            <a:r>
              <a:rPr lang="en-US" sz="2600" b="1" dirty="0">
                <a:cs typeface="Times New Roman" pitchFamily="18" charset="0"/>
              </a:rPr>
              <a:t> clays (</a:t>
            </a:r>
            <a:r>
              <a:rPr lang="en-US" sz="2600" b="1" dirty="0" err="1">
                <a:solidFill>
                  <a:srgbClr val="7030A0"/>
                </a:solidFill>
                <a:cs typeface="Times New Roman" pitchFamily="18" charset="0"/>
              </a:rPr>
              <a:t>lithomarges</a:t>
            </a:r>
            <a:r>
              <a:rPr lang="en-US" sz="2600" b="1" dirty="0">
                <a:cs typeface="Times New Roman" pitchFamily="18" charset="0"/>
              </a:rPr>
              <a:t>) are amorphous compounds of composition 2H</a:t>
            </a:r>
            <a:r>
              <a:rPr lang="en-US" sz="2600" b="1" baseline="-25000" dirty="0">
                <a:cs typeface="Times New Roman" pitchFamily="18" charset="0"/>
              </a:rPr>
              <a:t>2</a:t>
            </a:r>
            <a:r>
              <a:rPr lang="en-US" sz="2600" b="1" dirty="0">
                <a:cs typeface="Times New Roman" pitchFamily="18" charset="0"/>
              </a:rPr>
              <a:t>O.Al</a:t>
            </a:r>
            <a:r>
              <a:rPr lang="en-US" sz="2600" b="1" baseline="-25000" dirty="0">
                <a:cs typeface="Times New Roman" pitchFamily="18" charset="0"/>
              </a:rPr>
              <a:t>2</a:t>
            </a:r>
            <a:r>
              <a:rPr lang="en-US" sz="2600" b="1" dirty="0">
                <a:cs typeface="Times New Roman" pitchFamily="18" charset="0"/>
              </a:rPr>
              <a:t>O</a:t>
            </a:r>
            <a:r>
              <a:rPr lang="en-US" sz="2600" b="1" baseline="-25000" dirty="0">
                <a:cs typeface="Times New Roman" pitchFamily="18" charset="0"/>
              </a:rPr>
              <a:t>3</a:t>
            </a:r>
            <a:r>
              <a:rPr lang="en-US" sz="2600" b="1" dirty="0">
                <a:cs typeface="Times New Roman" pitchFamily="18" charset="0"/>
              </a:rPr>
              <a:t>.2SiO</a:t>
            </a:r>
            <a:r>
              <a:rPr lang="en-US" sz="2600" b="1" baseline="-25000" dirty="0">
                <a:cs typeface="Times New Roman" pitchFamily="18" charset="0"/>
              </a:rPr>
              <a:t>2</a:t>
            </a:r>
            <a:r>
              <a:rPr lang="en-US" sz="2600" b="1" dirty="0">
                <a:cs typeface="Times New Roman" pitchFamily="18" charset="0"/>
              </a:rPr>
              <a:t>, corresponding to the crystalline mineral kaolinite of the same composition. </a:t>
            </a:r>
          </a:p>
          <a:p>
            <a:endParaRPr lang="en-US" sz="2600" b="1" dirty="0"/>
          </a:p>
          <a:p>
            <a:endParaRPr lang="en-US" dirty="0"/>
          </a:p>
        </p:txBody>
      </p:sp>
      <p:pic>
        <p:nvPicPr>
          <p:cNvPr id="6" name="Content Placeholder 3">
            <a:extLst>
              <a:ext uri="{FF2B5EF4-FFF2-40B4-BE49-F238E27FC236}">
                <a16:creationId xmlns:a16="http://schemas.microsoft.com/office/drawing/2014/main" id="{06322D6D-C52C-4670-A452-F05F9F771720}"/>
              </a:ext>
            </a:extLst>
          </p:cNvPr>
          <p:cNvPicPr>
            <a:picLocks noGrp="1"/>
          </p:cNvPicPr>
          <p:nvPr>
            <p:ph type="pic" idx="1"/>
          </p:nvPr>
        </p:nvPicPr>
        <p:blipFill>
          <a:blip r:embed="rId2" cstate="print">
            <a:extLst>
              <a:ext uri="{28A0092B-C50C-407E-A947-70E740481C1C}">
                <a14:useLocalDpi xmlns:a14="http://schemas.microsoft.com/office/drawing/2010/main" val="0"/>
              </a:ext>
            </a:extLst>
          </a:blip>
          <a:srcRect l="13542" r="13542"/>
          <a:stretch>
            <a:fillRect/>
          </a:stretch>
        </p:blipFill>
        <p:spPr>
          <a:xfrm>
            <a:off x="5183188" y="987425"/>
            <a:ext cx="6172200" cy="4873625"/>
          </a:xfrm>
          <a:prstGeom prst="rect">
            <a:avLst/>
          </a:prstGeom>
        </p:spPr>
      </p:pic>
      <p:sp>
        <p:nvSpPr>
          <p:cNvPr id="7" name="TextBox 6">
            <a:extLst>
              <a:ext uri="{FF2B5EF4-FFF2-40B4-BE49-F238E27FC236}">
                <a16:creationId xmlns:a16="http://schemas.microsoft.com/office/drawing/2014/main" id="{A5F8C76E-913C-4EBC-B3E6-F42025E27B04}"/>
              </a:ext>
            </a:extLst>
          </p:cNvPr>
          <p:cNvSpPr txBox="1"/>
          <p:nvPr/>
        </p:nvSpPr>
        <p:spPr>
          <a:xfrm>
            <a:off x="6580909" y="3103418"/>
            <a:ext cx="2133600" cy="461665"/>
          </a:xfrm>
          <a:prstGeom prst="rect">
            <a:avLst/>
          </a:prstGeom>
          <a:noFill/>
        </p:spPr>
        <p:txBody>
          <a:bodyPr wrap="square" rtlCol="0">
            <a:spAutoFit/>
          </a:bodyPr>
          <a:lstStyle/>
          <a:p>
            <a:r>
              <a:rPr lang="en-US" sz="2400" b="1" dirty="0">
                <a:solidFill>
                  <a:srgbClr val="0000CC"/>
                </a:solidFill>
              </a:rPr>
              <a:t>LMC</a:t>
            </a:r>
          </a:p>
        </p:txBody>
      </p:sp>
      <p:sp>
        <p:nvSpPr>
          <p:cNvPr id="8" name="Slide Number Placeholder 7">
            <a:extLst>
              <a:ext uri="{FF2B5EF4-FFF2-40B4-BE49-F238E27FC236}">
                <a16:creationId xmlns:a16="http://schemas.microsoft.com/office/drawing/2014/main" id="{D2A12226-4D56-4273-A850-B48710802E32}"/>
              </a:ext>
            </a:extLst>
          </p:cNvPr>
          <p:cNvSpPr>
            <a:spLocks noGrp="1"/>
          </p:cNvSpPr>
          <p:nvPr>
            <p:ph type="sldNum" sz="quarter" idx="12"/>
          </p:nvPr>
        </p:nvSpPr>
        <p:spPr/>
        <p:txBody>
          <a:bodyPr/>
          <a:lstStyle/>
          <a:p>
            <a:fld id="{42578066-8F84-4D56-A397-20D2901E61F6}" type="slidenum">
              <a:rPr lang="en-IN" smtClean="0"/>
              <a:t>3</a:t>
            </a:fld>
            <a:endParaRPr lang="en-IN"/>
          </a:p>
        </p:txBody>
      </p:sp>
      <p:sp>
        <p:nvSpPr>
          <p:cNvPr id="5" name="Footer Placeholder 4">
            <a:extLst>
              <a:ext uri="{FF2B5EF4-FFF2-40B4-BE49-F238E27FC236}">
                <a16:creationId xmlns:a16="http://schemas.microsoft.com/office/drawing/2014/main" id="{617CBC4E-80D7-4866-AFC8-9C45C308201B}"/>
              </a:ext>
            </a:extLst>
          </p:cNvPr>
          <p:cNvSpPr>
            <a:spLocks noGrp="1"/>
          </p:cNvSpPr>
          <p:nvPr>
            <p:ph type="ftr" sz="quarter" idx="11"/>
          </p:nvPr>
        </p:nvSpPr>
        <p:spPr/>
        <p:txBody>
          <a:bodyPr/>
          <a:lstStyle/>
          <a:p>
            <a:r>
              <a:rPr lang="en-IN"/>
              <a:t>Goa Engineering College 15-05-2026</a:t>
            </a:r>
          </a:p>
        </p:txBody>
      </p:sp>
      <p:sp>
        <p:nvSpPr>
          <p:cNvPr id="9" name="Date Placeholder 8">
            <a:extLst>
              <a:ext uri="{FF2B5EF4-FFF2-40B4-BE49-F238E27FC236}">
                <a16:creationId xmlns:a16="http://schemas.microsoft.com/office/drawing/2014/main" id="{79F8DF37-5955-491A-96FE-E0066F65E029}"/>
              </a:ext>
            </a:extLst>
          </p:cNvPr>
          <p:cNvSpPr>
            <a:spLocks noGrp="1"/>
          </p:cNvSpPr>
          <p:nvPr>
            <p:ph type="dt" sz="half" idx="10"/>
          </p:nvPr>
        </p:nvSpPr>
        <p:spPr/>
        <p:txBody>
          <a:bodyPr/>
          <a:lstStyle/>
          <a:p>
            <a:fld id="{3EC0B3B0-7C50-4AA7-A706-248C613B8B2F}" type="datetime1">
              <a:rPr lang="en-IN" smtClean="0"/>
              <a:t>15-05-2026</a:t>
            </a:fld>
            <a:endParaRPr lang="en-IN"/>
          </a:p>
        </p:txBody>
      </p:sp>
      <p:sp>
        <p:nvSpPr>
          <p:cNvPr id="3" name="TextBox 2">
            <a:extLst>
              <a:ext uri="{FF2B5EF4-FFF2-40B4-BE49-F238E27FC236}">
                <a16:creationId xmlns:a16="http://schemas.microsoft.com/office/drawing/2014/main" id="{64652A93-F286-4F15-81CB-E2928DC8ADAA}"/>
              </a:ext>
            </a:extLst>
          </p:cNvPr>
          <p:cNvSpPr txBox="1"/>
          <p:nvPr/>
        </p:nvSpPr>
        <p:spPr>
          <a:xfrm>
            <a:off x="6636412" y="1514650"/>
            <a:ext cx="2619784" cy="369332"/>
          </a:xfrm>
          <a:prstGeom prst="rect">
            <a:avLst/>
          </a:prstGeom>
          <a:noFill/>
        </p:spPr>
        <p:txBody>
          <a:bodyPr wrap="square" rtlCol="0">
            <a:spAutoFit/>
          </a:bodyPr>
          <a:lstStyle/>
          <a:p>
            <a:r>
              <a:rPr lang="en-IN" dirty="0">
                <a:solidFill>
                  <a:schemeClr val="bg1"/>
                </a:solidFill>
              </a:rPr>
              <a:t>LATERITE CRUST</a:t>
            </a:r>
          </a:p>
        </p:txBody>
      </p:sp>
      <p:sp>
        <p:nvSpPr>
          <p:cNvPr id="12" name="TextBox 11">
            <a:extLst>
              <a:ext uri="{FF2B5EF4-FFF2-40B4-BE49-F238E27FC236}">
                <a16:creationId xmlns:a16="http://schemas.microsoft.com/office/drawing/2014/main" id="{6267E6B2-F4C4-417D-BE87-31E86482439F}"/>
              </a:ext>
            </a:extLst>
          </p:cNvPr>
          <p:cNvSpPr txBox="1"/>
          <p:nvPr/>
        </p:nvSpPr>
        <p:spPr>
          <a:xfrm>
            <a:off x="5901526" y="4330778"/>
            <a:ext cx="2518808" cy="369332"/>
          </a:xfrm>
          <a:prstGeom prst="rect">
            <a:avLst/>
          </a:prstGeom>
          <a:noFill/>
        </p:spPr>
        <p:txBody>
          <a:bodyPr wrap="square" rtlCol="0">
            <a:spAutoFit/>
          </a:bodyPr>
          <a:lstStyle/>
          <a:p>
            <a:r>
              <a:rPr lang="en-IN" dirty="0">
                <a:solidFill>
                  <a:srgbClr val="002060"/>
                </a:solidFill>
              </a:rPr>
              <a:t>PARENT ROCK BENEATH</a:t>
            </a:r>
          </a:p>
        </p:txBody>
      </p:sp>
      <p:cxnSp>
        <p:nvCxnSpPr>
          <p:cNvPr id="14" name="Straight Arrow Connector 13">
            <a:extLst>
              <a:ext uri="{FF2B5EF4-FFF2-40B4-BE49-F238E27FC236}">
                <a16:creationId xmlns:a16="http://schemas.microsoft.com/office/drawing/2014/main" id="{4AB0D489-17CC-429F-A5EA-D7B3F38D2EDF}"/>
              </a:ext>
            </a:extLst>
          </p:cNvPr>
          <p:cNvCxnSpPr>
            <a:stCxn id="12" idx="1"/>
          </p:cNvCxnSpPr>
          <p:nvPr/>
        </p:nvCxnSpPr>
        <p:spPr>
          <a:xfrm flipH="1">
            <a:off x="5612679" y="4515444"/>
            <a:ext cx="288847" cy="477292"/>
          </a:xfrm>
          <a:prstGeom prst="straightConnector1">
            <a:avLst/>
          </a:prstGeom>
          <a:ln w="412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73760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99">
            <a:extLst>
              <a:ext uri="{FF2B5EF4-FFF2-40B4-BE49-F238E27FC236}">
                <a16:creationId xmlns:a16="http://schemas.microsoft.com/office/drawing/2014/main" id="{A731FB77-9C3A-45C8-90D0-369C030ECB1C}"/>
              </a:ext>
            </a:extLst>
          </p:cNvPr>
          <p:cNvSpPr>
            <a:spLocks noGrp="1" noChangeArrowheads="1"/>
          </p:cNvSpPr>
          <p:nvPr>
            <p:ph type="title"/>
          </p:nvPr>
        </p:nvSpPr>
        <p:spPr>
          <a:xfrm>
            <a:off x="609600" y="122238"/>
            <a:ext cx="10420800" cy="1295400"/>
          </a:xfrm>
        </p:spPr>
        <p:txBody>
          <a:bodyPr>
            <a:normAutofit fontScale="90000"/>
          </a:bodyPr>
          <a:lstStyle/>
          <a:p>
            <a:r>
              <a:rPr lang="en-US" altLang="en-US" dirty="0"/>
              <a:t>Composition of typical laterite &amp; lithomargic clay</a:t>
            </a:r>
          </a:p>
        </p:txBody>
      </p:sp>
      <p:graphicFrame>
        <p:nvGraphicFramePr>
          <p:cNvPr id="386157" name="Group 109">
            <a:extLst>
              <a:ext uri="{FF2B5EF4-FFF2-40B4-BE49-F238E27FC236}">
                <a16:creationId xmlns:a16="http://schemas.microsoft.com/office/drawing/2014/main" id="{35C7FC41-BE95-4413-BAD5-BB1DF70848EF}"/>
              </a:ext>
            </a:extLst>
          </p:cNvPr>
          <p:cNvGraphicFramePr>
            <a:graphicFrameLocks noGrp="1"/>
          </p:cNvGraphicFramePr>
          <p:nvPr>
            <p:ph idx="1"/>
          </p:nvPr>
        </p:nvGraphicFramePr>
        <p:xfrm>
          <a:off x="1981200" y="1719263"/>
          <a:ext cx="3003550" cy="4411664"/>
        </p:xfrm>
        <a:graphic>
          <a:graphicData uri="http://schemas.openxmlformats.org/drawingml/2006/table">
            <a:tbl>
              <a:tblPr/>
              <a:tblGrid>
                <a:gridCol w="1436688">
                  <a:extLst>
                    <a:ext uri="{9D8B030D-6E8A-4147-A177-3AD203B41FA5}">
                      <a16:colId xmlns:a16="http://schemas.microsoft.com/office/drawing/2014/main" val="20000"/>
                    </a:ext>
                  </a:extLst>
                </a:gridCol>
                <a:gridCol w="783431">
                  <a:extLst>
                    <a:ext uri="{9D8B030D-6E8A-4147-A177-3AD203B41FA5}">
                      <a16:colId xmlns:a16="http://schemas.microsoft.com/office/drawing/2014/main" val="20001"/>
                    </a:ext>
                  </a:extLst>
                </a:gridCol>
                <a:gridCol w="783431">
                  <a:extLst>
                    <a:ext uri="{9D8B030D-6E8A-4147-A177-3AD203B41FA5}">
                      <a16:colId xmlns:a16="http://schemas.microsoft.com/office/drawing/2014/main" val="2038072360"/>
                    </a:ext>
                  </a:extLst>
                </a:gridCol>
              </a:tblGrid>
              <a:tr h="760412">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a:ln>
                            <a:noFill/>
                          </a:ln>
                          <a:solidFill>
                            <a:schemeClr val="tx1"/>
                          </a:solidFill>
                          <a:effectLst/>
                          <a:latin typeface="Times New Roman" pitchFamily="18" charset="0"/>
                          <a:cs typeface="Times New Roman" pitchFamily="18" charset="0"/>
                        </a:rPr>
                        <a:t>CHEMICAL</a:t>
                      </a:r>
                    </a:p>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a:ln>
                            <a:noFill/>
                          </a:ln>
                          <a:solidFill>
                            <a:schemeClr val="tx1"/>
                          </a:solidFill>
                          <a:effectLst/>
                          <a:latin typeface="Times New Roman" pitchFamily="18" charset="0"/>
                          <a:cs typeface="Times New Roman" pitchFamily="18" charset="0"/>
                        </a:rPr>
                        <a:t>COMPOUND</a:t>
                      </a:r>
                      <a:endParaRPr kumimoji="0" lang="en-GB" sz="1700" b="0" i="0" u="none" strike="noStrike" cap="none" normalizeH="0" baseline="0" dirty="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a:ln>
                            <a:noFill/>
                          </a:ln>
                          <a:solidFill>
                            <a:schemeClr val="tx1"/>
                          </a:solidFill>
                          <a:effectLst/>
                          <a:latin typeface="Times New Roman" pitchFamily="18" charset="0"/>
                          <a:cs typeface="Times New Roman" pitchFamily="18" charset="0"/>
                        </a:rPr>
                        <a:t>COMPOSITION IN </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a:ln>
                            <a:noFill/>
                          </a:ln>
                          <a:solidFill>
                            <a:schemeClr val="tx1"/>
                          </a:solidFill>
                          <a:effectLst/>
                          <a:latin typeface="Times New Roman" pitchFamily="18" charset="0"/>
                          <a:cs typeface="Times New Roman" pitchFamily="18" charset="0"/>
                        </a:rPr>
                        <a:t>PERCENTAGE</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a:ln>
                            <a:noFill/>
                          </a:ln>
                          <a:solidFill>
                            <a:schemeClr val="tx1"/>
                          </a:solidFill>
                          <a:effectLst/>
                          <a:highlight>
                            <a:srgbClr val="FFFF00"/>
                          </a:highlight>
                          <a:latin typeface="Times New Roman" pitchFamily="18" charset="0"/>
                          <a:cs typeface="Times New Roman" pitchFamily="18" charset="0"/>
                        </a:rPr>
                        <a:t>Laterite</a:t>
                      </a:r>
                      <a:r>
                        <a:rPr kumimoji="0" lang="en-GB" sz="1100" b="0" i="0" u="none" strike="noStrike" cap="none" normalizeH="0" baseline="0" dirty="0">
                          <a:ln>
                            <a:noFill/>
                          </a:ln>
                          <a:solidFill>
                            <a:schemeClr val="tx1"/>
                          </a:solidFill>
                          <a:effectLst/>
                          <a:latin typeface="Times New Roman" pitchFamily="18" charset="0"/>
                          <a:cs typeface="Times New Roman" pitchFamily="18" charset="0"/>
                        </a:rPr>
                        <a:t>/</a:t>
                      </a:r>
                      <a:r>
                        <a:rPr kumimoji="0" lang="en-GB" sz="1100" b="0" i="0" u="none" strike="noStrike" cap="none" normalizeH="0" baseline="0" dirty="0">
                          <a:ln>
                            <a:noFill/>
                          </a:ln>
                          <a:solidFill>
                            <a:schemeClr val="tx1"/>
                          </a:solidFill>
                          <a:effectLst/>
                          <a:highlight>
                            <a:srgbClr val="00FFFF"/>
                          </a:highlight>
                          <a:latin typeface="Times New Roman" pitchFamily="18" charset="0"/>
                          <a:cs typeface="Times New Roman" pitchFamily="18" charset="0"/>
                        </a:rPr>
                        <a:t>LMC</a:t>
                      </a:r>
                      <a:endParaRPr kumimoji="0" lang="en-GB" sz="1700" b="0" i="0" u="none" strike="noStrike" cap="none" normalizeH="0" baseline="0" dirty="0">
                        <a:ln>
                          <a:noFill/>
                        </a:ln>
                        <a:solidFill>
                          <a:schemeClr val="tx1"/>
                        </a:solidFill>
                        <a:effectLst/>
                        <a:highlight>
                          <a:srgbClr val="00FFFF"/>
                        </a:highligh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IN"/>
                    </a:p>
                  </a:txBody>
                  <a:tcPr/>
                </a:tc>
                <a:extLst>
                  <a:ext uri="{0D108BD9-81ED-4DB2-BD59-A6C34878D82A}">
                    <a16:rowId xmlns:a16="http://schemas.microsoft.com/office/drawing/2014/main" val="10000"/>
                  </a:ext>
                </a:extLst>
              </a:tr>
              <a:tr h="45720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a:ln>
                            <a:noFill/>
                          </a:ln>
                          <a:solidFill>
                            <a:schemeClr val="tx1"/>
                          </a:solidFill>
                          <a:effectLst/>
                          <a:latin typeface="Times New Roman" pitchFamily="18" charset="0"/>
                          <a:cs typeface="Times New Roman" pitchFamily="18" charset="0"/>
                        </a:rPr>
                        <a:t>SiO</a:t>
                      </a:r>
                      <a:r>
                        <a:rPr kumimoji="0" lang="en-GB" sz="1100" b="0" i="0" u="none" strike="noStrike" cap="none" normalizeH="0" baseline="-30000">
                          <a:ln>
                            <a:noFill/>
                          </a:ln>
                          <a:solidFill>
                            <a:schemeClr val="tx1"/>
                          </a:solidFill>
                          <a:effectLst/>
                          <a:latin typeface="Times New Roman" pitchFamily="18" charset="0"/>
                          <a:cs typeface="Times New Roman" pitchFamily="18" charset="0"/>
                        </a:rPr>
                        <a:t>2</a:t>
                      </a:r>
                      <a:endParaRPr kumimoji="0" lang="en-GB" sz="17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a:ln>
                            <a:noFill/>
                          </a:ln>
                          <a:solidFill>
                            <a:schemeClr val="tx1"/>
                          </a:solidFill>
                          <a:effectLst/>
                          <a:highlight>
                            <a:srgbClr val="FFFF00"/>
                          </a:highlight>
                          <a:latin typeface="Times New Roman" pitchFamily="18" charset="0"/>
                          <a:cs typeface="Times New Roman" pitchFamily="18" charset="0"/>
                        </a:rPr>
                        <a:t>64.27</a:t>
                      </a:r>
                      <a:endParaRPr kumimoji="0" lang="en-GB" sz="1700" b="0" i="0" u="none" strike="noStrike" cap="none" normalizeH="0" baseline="0" dirty="0">
                        <a:ln>
                          <a:noFill/>
                        </a:ln>
                        <a:solidFill>
                          <a:schemeClr val="tx1"/>
                        </a:solidFill>
                        <a:effectLst/>
                        <a:highlight>
                          <a:srgbClr val="FFFF00"/>
                        </a:highligh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a:ln>
                            <a:noFill/>
                          </a:ln>
                          <a:solidFill>
                            <a:schemeClr val="tx1"/>
                          </a:solidFill>
                          <a:effectLst/>
                          <a:highlight>
                            <a:srgbClr val="00FFFF"/>
                          </a:highlight>
                          <a:latin typeface="Times New Roman" panose="02020603050405020304" pitchFamily="18" charset="0"/>
                          <a:cs typeface="Times New Roman" panose="02020603050405020304" pitchFamily="18" charset="0"/>
                        </a:rPr>
                        <a:t>76.00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5561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a:ln>
                            <a:noFill/>
                          </a:ln>
                          <a:solidFill>
                            <a:schemeClr val="tx1"/>
                          </a:solidFill>
                          <a:effectLst/>
                          <a:latin typeface="Times New Roman" pitchFamily="18" charset="0"/>
                          <a:cs typeface="Times New Roman" pitchFamily="18" charset="0"/>
                        </a:rPr>
                        <a:t>Fe</a:t>
                      </a:r>
                      <a:r>
                        <a:rPr kumimoji="0" lang="en-GB" sz="1100" b="0" i="0" u="none" strike="noStrike" cap="none" normalizeH="0" baseline="-30000" dirty="0">
                          <a:ln>
                            <a:noFill/>
                          </a:ln>
                          <a:solidFill>
                            <a:schemeClr val="tx1"/>
                          </a:solidFill>
                          <a:effectLst/>
                          <a:latin typeface="Times New Roman" pitchFamily="18" charset="0"/>
                          <a:cs typeface="Times New Roman" pitchFamily="18" charset="0"/>
                        </a:rPr>
                        <a:t>2</a:t>
                      </a:r>
                      <a:r>
                        <a:rPr kumimoji="0" lang="en-GB" sz="1100" b="0" i="0" u="none" strike="noStrike" cap="none" normalizeH="0" baseline="0" dirty="0">
                          <a:ln>
                            <a:noFill/>
                          </a:ln>
                          <a:solidFill>
                            <a:schemeClr val="tx1"/>
                          </a:solidFill>
                          <a:effectLst/>
                          <a:latin typeface="Times New Roman" pitchFamily="18" charset="0"/>
                          <a:cs typeface="Times New Roman" pitchFamily="18" charset="0"/>
                        </a:rPr>
                        <a:t>O</a:t>
                      </a:r>
                      <a:r>
                        <a:rPr kumimoji="0" lang="en-GB" sz="1100" b="0" i="0" u="none" strike="noStrike" cap="none" normalizeH="0" baseline="-30000" dirty="0">
                          <a:ln>
                            <a:noFill/>
                          </a:ln>
                          <a:solidFill>
                            <a:schemeClr val="tx1"/>
                          </a:solidFill>
                          <a:effectLst/>
                          <a:latin typeface="Times New Roman" pitchFamily="18" charset="0"/>
                          <a:cs typeface="Times New Roman" pitchFamily="18" charset="0"/>
                        </a:rPr>
                        <a:t>3</a:t>
                      </a:r>
                      <a:endParaRPr kumimoji="0" lang="en-GB" sz="1700" b="0" i="0" u="none" strike="noStrike" cap="none" normalizeH="0" baseline="0" dirty="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a:ln>
                            <a:noFill/>
                          </a:ln>
                          <a:solidFill>
                            <a:schemeClr val="tx1"/>
                          </a:solidFill>
                          <a:effectLst/>
                          <a:highlight>
                            <a:srgbClr val="FFFF00"/>
                          </a:highlight>
                          <a:latin typeface="Times New Roman" pitchFamily="18" charset="0"/>
                          <a:cs typeface="Times New Roman" pitchFamily="18" charset="0"/>
                        </a:rPr>
                        <a:t>20.54</a:t>
                      </a:r>
                      <a:endParaRPr kumimoji="0" lang="en-GB" sz="1700" b="0" i="0" u="none" strike="noStrike" cap="none" normalizeH="0" baseline="0" dirty="0">
                        <a:ln>
                          <a:noFill/>
                        </a:ln>
                        <a:solidFill>
                          <a:schemeClr val="tx1"/>
                        </a:solidFill>
                        <a:effectLst/>
                        <a:highlight>
                          <a:srgbClr val="FFFF00"/>
                        </a:highligh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a:ln>
                            <a:noFill/>
                          </a:ln>
                          <a:solidFill>
                            <a:schemeClr val="tx1"/>
                          </a:solidFill>
                          <a:effectLst/>
                          <a:highlight>
                            <a:srgbClr val="00FFFF"/>
                          </a:highlight>
                          <a:latin typeface="Times New Roman" panose="02020603050405020304" pitchFamily="18" charset="0"/>
                          <a:cs typeface="Times New Roman" panose="02020603050405020304" pitchFamily="18" charset="0"/>
                        </a:rPr>
                        <a:t>0.81</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5720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a:ln>
                            <a:noFill/>
                          </a:ln>
                          <a:solidFill>
                            <a:schemeClr val="tx1"/>
                          </a:solidFill>
                          <a:effectLst/>
                          <a:latin typeface="Times New Roman" pitchFamily="18" charset="0"/>
                          <a:cs typeface="Times New Roman" pitchFamily="18" charset="0"/>
                        </a:rPr>
                        <a:t>Al</a:t>
                      </a:r>
                      <a:r>
                        <a:rPr kumimoji="0" lang="en-GB" sz="1100" b="0" i="0" u="none" strike="noStrike" cap="none" normalizeH="0" baseline="-30000" dirty="0">
                          <a:ln>
                            <a:noFill/>
                          </a:ln>
                          <a:solidFill>
                            <a:schemeClr val="tx1"/>
                          </a:solidFill>
                          <a:effectLst/>
                          <a:latin typeface="Times New Roman" pitchFamily="18" charset="0"/>
                          <a:cs typeface="Times New Roman" pitchFamily="18" charset="0"/>
                        </a:rPr>
                        <a:t>2</a:t>
                      </a:r>
                      <a:r>
                        <a:rPr kumimoji="0" lang="en-GB" sz="1100" b="0" i="0" u="none" strike="noStrike" cap="none" normalizeH="0" baseline="0" dirty="0">
                          <a:ln>
                            <a:noFill/>
                          </a:ln>
                          <a:solidFill>
                            <a:schemeClr val="tx1"/>
                          </a:solidFill>
                          <a:effectLst/>
                          <a:latin typeface="Times New Roman" pitchFamily="18" charset="0"/>
                          <a:cs typeface="Times New Roman" pitchFamily="18" charset="0"/>
                        </a:rPr>
                        <a:t>O</a:t>
                      </a:r>
                      <a:r>
                        <a:rPr kumimoji="0" lang="en-GB" sz="1100" b="0" i="0" u="none" strike="noStrike" cap="none" normalizeH="0" baseline="-30000" dirty="0">
                          <a:ln>
                            <a:noFill/>
                          </a:ln>
                          <a:solidFill>
                            <a:schemeClr val="tx1"/>
                          </a:solidFill>
                          <a:effectLst/>
                          <a:latin typeface="Times New Roman" pitchFamily="18" charset="0"/>
                          <a:cs typeface="Times New Roman" pitchFamily="18" charset="0"/>
                        </a:rPr>
                        <a:t>3</a:t>
                      </a:r>
                      <a:endParaRPr kumimoji="0" lang="en-GB" sz="1700" b="0" i="0" u="none" strike="noStrike" cap="none" normalizeH="0" baseline="0" dirty="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a:ln>
                            <a:noFill/>
                          </a:ln>
                          <a:solidFill>
                            <a:schemeClr val="tx1"/>
                          </a:solidFill>
                          <a:effectLst/>
                          <a:highlight>
                            <a:srgbClr val="FFFF00"/>
                          </a:highlight>
                          <a:latin typeface="Times New Roman" pitchFamily="18" charset="0"/>
                          <a:cs typeface="Times New Roman" pitchFamily="18" charset="0"/>
                        </a:rPr>
                        <a:t>7.04</a:t>
                      </a:r>
                      <a:endParaRPr kumimoji="0" lang="en-GB" sz="1700" b="0" i="0" u="none" strike="noStrike" cap="none" normalizeH="0" baseline="0" dirty="0">
                        <a:ln>
                          <a:noFill/>
                        </a:ln>
                        <a:solidFill>
                          <a:schemeClr val="tx1"/>
                        </a:solidFill>
                        <a:effectLst/>
                        <a:highlight>
                          <a:srgbClr val="FFFF00"/>
                        </a:highligh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a:ln>
                            <a:noFill/>
                          </a:ln>
                          <a:solidFill>
                            <a:schemeClr val="tx1"/>
                          </a:solidFill>
                          <a:effectLst/>
                          <a:highlight>
                            <a:srgbClr val="00FFFF"/>
                          </a:highlight>
                          <a:latin typeface="Times New Roman" panose="02020603050405020304" pitchFamily="18" charset="0"/>
                          <a:cs typeface="Times New Roman" panose="02020603050405020304" pitchFamily="18" charset="0"/>
                        </a:rPr>
                        <a:t>19.00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5720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a:ln>
                            <a:noFill/>
                          </a:ln>
                          <a:solidFill>
                            <a:schemeClr val="tx1"/>
                          </a:solidFill>
                          <a:effectLst/>
                          <a:latin typeface="Times New Roman" pitchFamily="18" charset="0"/>
                          <a:cs typeface="Times New Roman" pitchFamily="18" charset="0"/>
                        </a:rPr>
                        <a:t>K</a:t>
                      </a:r>
                      <a:r>
                        <a:rPr kumimoji="0" lang="en-GB" sz="1100" b="0" i="0" u="none" strike="noStrike" cap="none" normalizeH="0" baseline="-30000">
                          <a:ln>
                            <a:noFill/>
                          </a:ln>
                          <a:solidFill>
                            <a:schemeClr val="tx1"/>
                          </a:solidFill>
                          <a:effectLst/>
                          <a:latin typeface="Times New Roman" pitchFamily="18" charset="0"/>
                          <a:cs typeface="Times New Roman" pitchFamily="18" charset="0"/>
                        </a:rPr>
                        <a:t>2</a:t>
                      </a:r>
                      <a:r>
                        <a:rPr kumimoji="0" lang="en-GB" sz="1100" b="0" i="0" u="none" strike="noStrike" cap="none" normalizeH="0" baseline="0">
                          <a:ln>
                            <a:noFill/>
                          </a:ln>
                          <a:solidFill>
                            <a:schemeClr val="tx1"/>
                          </a:solidFill>
                          <a:effectLst/>
                          <a:latin typeface="Times New Roman" pitchFamily="18" charset="0"/>
                          <a:cs typeface="Times New Roman" pitchFamily="18" charset="0"/>
                        </a:rPr>
                        <a:t>O</a:t>
                      </a:r>
                      <a:endParaRPr kumimoji="0" lang="en-GB" sz="17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a:ln>
                            <a:noFill/>
                          </a:ln>
                          <a:solidFill>
                            <a:schemeClr val="tx1"/>
                          </a:solidFill>
                          <a:effectLst/>
                          <a:highlight>
                            <a:srgbClr val="FFFF00"/>
                          </a:highlight>
                          <a:latin typeface="Times New Roman" pitchFamily="18" charset="0"/>
                          <a:cs typeface="Times New Roman" pitchFamily="18" charset="0"/>
                        </a:rPr>
                        <a:t>4.07</a:t>
                      </a:r>
                      <a:endParaRPr kumimoji="0" lang="en-GB" sz="1700" b="0" i="0" u="none" strike="noStrike" cap="none" normalizeH="0" baseline="0" dirty="0">
                        <a:ln>
                          <a:noFill/>
                        </a:ln>
                        <a:solidFill>
                          <a:schemeClr val="tx1"/>
                        </a:solidFill>
                        <a:effectLst/>
                        <a:highlight>
                          <a:srgbClr val="FFFF00"/>
                        </a:highligh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a:ln>
                            <a:noFill/>
                          </a:ln>
                          <a:solidFill>
                            <a:schemeClr val="tx1"/>
                          </a:solidFill>
                          <a:effectLst/>
                          <a:highlight>
                            <a:srgbClr val="00FFFF"/>
                          </a:highlight>
                          <a:latin typeface="Times New Roman" panose="02020603050405020304" pitchFamily="18" charset="0"/>
                          <a:cs typeface="Times New Roman" panose="02020603050405020304" pitchFamily="18" charset="0"/>
                        </a:rPr>
                        <a: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5561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a:ln>
                            <a:noFill/>
                          </a:ln>
                          <a:solidFill>
                            <a:schemeClr val="tx1"/>
                          </a:solidFill>
                          <a:effectLst/>
                          <a:latin typeface="Times New Roman" pitchFamily="18" charset="0"/>
                          <a:cs typeface="Times New Roman" pitchFamily="18" charset="0"/>
                        </a:rPr>
                        <a:t>TiO</a:t>
                      </a:r>
                      <a:r>
                        <a:rPr kumimoji="0" lang="en-GB" sz="1100" b="0" i="0" u="none" strike="noStrike" cap="none" normalizeH="0" baseline="-30000">
                          <a:ln>
                            <a:noFill/>
                          </a:ln>
                          <a:solidFill>
                            <a:schemeClr val="tx1"/>
                          </a:solidFill>
                          <a:effectLst/>
                          <a:latin typeface="Times New Roman" pitchFamily="18" charset="0"/>
                          <a:cs typeface="Times New Roman" pitchFamily="18" charset="0"/>
                        </a:rPr>
                        <a:t>2</a:t>
                      </a:r>
                      <a:endParaRPr kumimoji="0" lang="en-GB" sz="17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a:ln>
                            <a:noFill/>
                          </a:ln>
                          <a:solidFill>
                            <a:schemeClr val="tx1"/>
                          </a:solidFill>
                          <a:effectLst/>
                          <a:highlight>
                            <a:srgbClr val="FFFF00"/>
                          </a:highlight>
                          <a:latin typeface="Times New Roman" pitchFamily="18" charset="0"/>
                          <a:cs typeface="Times New Roman" pitchFamily="18" charset="0"/>
                        </a:rPr>
                        <a:t>1.6</a:t>
                      </a:r>
                      <a:endParaRPr kumimoji="0" lang="en-GB" sz="1700" b="0" i="0" u="none" strike="noStrike" cap="none" normalizeH="0" baseline="0" dirty="0">
                        <a:ln>
                          <a:noFill/>
                        </a:ln>
                        <a:solidFill>
                          <a:schemeClr val="tx1"/>
                        </a:solidFill>
                        <a:effectLst/>
                        <a:highlight>
                          <a:srgbClr val="FFFF00"/>
                        </a:highligh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a:ln>
                            <a:noFill/>
                          </a:ln>
                          <a:solidFill>
                            <a:schemeClr val="tx1"/>
                          </a:solidFill>
                          <a:effectLst/>
                          <a:highlight>
                            <a:srgbClr val="00FFFF"/>
                          </a:highlight>
                          <a:latin typeface="Times New Roman" panose="02020603050405020304" pitchFamily="18" charset="0"/>
                          <a:cs typeface="Times New Roman" panose="02020603050405020304" pitchFamily="18" charset="0"/>
                        </a:rPr>
                        <a: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5561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a:ln>
                            <a:noFill/>
                          </a:ln>
                          <a:solidFill>
                            <a:schemeClr val="tx1"/>
                          </a:solidFill>
                          <a:effectLst/>
                          <a:latin typeface="Times New Roman" pitchFamily="18" charset="0"/>
                          <a:cs typeface="Times New Roman" pitchFamily="18" charset="0"/>
                        </a:rPr>
                        <a:t>MgO</a:t>
                      </a:r>
                      <a:endParaRPr kumimoji="0" lang="en-GB" sz="17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a:ln>
                            <a:noFill/>
                          </a:ln>
                          <a:solidFill>
                            <a:schemeClr val="tx1"/>
                          </a:solidFill>
                          <a:effectLst/>
                          <a:highlight>
                            <a:srgbClr val="FFFF00"/>
                          </a:highlight>
                          <a:latin typeface="Times New Roman" pitchFamily="18" charset="0"/>
                          <a:cs typeface="Times New Roman" pitchFamily="18" charset="0"/>
                        </a:rPr>
                        <a:t>1.55</a:t>
                      </a:r>
                      <a:endParaRPr kumimoji="0" lang="en-GB" sz="1700" b="0" i="0" u="none" strike="noStrike" cap="none" normalizeH="0" baseline="0" dirty="0">
                        <a:ln>
                          <a:noFill/>
                        </a:ln>
                        <a:solidFill>
                          <a:schemeClr val="tx1"/>
                        </a:solidFill>
                        <a:effectLst/>
                        <a:highlight>
                          <a:srgbClr val="FFFF00"/>
                        </a:highligh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a:ln>
                            <a:noFill/>
                          </a:ln>
                          <a:solidFill>
                            <a:schemeClr val="tx1"/>
                          </a:solidFill>
                          <a:effectLst/>
                          <a:highlight>
                            <a:srgbClr val="00FFFF"/>
                          </a:highlight>
                          <a:latin typeface="Times New Roman" panose="02020603050405020304" pitchFamily="18" charset="0"/>
                          <a:cs typeface="Times New Roman" panose="02020603050405020304" pitchFamily="18" charset="0"/>
                        </a:rPr>
                        <a: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45720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a:ln>
                            <a:noFill/>
                          </a:ln>
                          <a:solidFill>
                            <a:schemeClr val="tx1"/>
                          </a:solidFill>
                          <a:effectLst/>
                          <a:latin typeface="Times New Roman" pitchFamily="18" charset="0"/>
                          <a:cs typeface="Times New Roman" pitchFamily="18" charset="0"/>
                        </a:rPr>
                        <a:t>CaO</a:t>
                      </a:r>
                      <a:endParaRPr kumimoji="0" lang="en-GB" sz="17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a:ln>
                            <a:noFill/>
                          </a:ln>
                          <a:solidFill>
                            <a:schemeClr val="tx1"/>
                          </a:solidFill>
                          <a:effectLst/>
                          <a:highlight>
                            <a:srgbClr val="FFFF00"/>
                          </a:highlight>
                          <a:latin typeface="Times New Roman" pitchFamily="18" charset="0"/>
                          <a:cs typeface="Times New Roman" pitchFamily="18" charset="0"/>
                        </a:rPr>
                        <a:t>0.23</a:t>
                      </a:r>
                      <a:endParaRPr kumimoji="0" lang="en-GB" sz="1700" b="0" i="0" u="none" strike="noStrike" cap="none" normalizeH="0" baseline="0" dirty="0">
                        <a:ln>
                          <a:noFill/>
                        </a:ln>
                        <a:solidFill>
                          <a:schemeClr val="tx1"/>
                        </a:solidFill>
                        <a:effectLst/>
                        <a:highlight>
                          <a:srgbClr val="FFFF00"/>
                        </a:highligh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a:ln>
                            <a:noFill/>
                          </a:ln>
                          <a:solidFill>
                            <a:schemeClr val="tx1"/>
                          </a:solidFill>
                          <a:effectLst/>
                          <a:highlight>
                            <a:srgbClr val="00FFFF"/>
                          </a:highlight>
                          <a:latin typeface="Times New Roman" panose="02020603050405020304" pitchFamily="18" charset="0"/>
                          <a:cs typeface="Times New Roman" panose="02020603050405020304" pitchFamily="18" charset="0"/>
                        </a:rPr>
                        <a:t>2.19</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45561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a:ln>
                            <a:noFill/>
                          </a:ln>
                          <a:solidFill>
                            <a:schemeClr val="tx1"/>
                          </a:solidFill>
                          <a:effectLst/>
                          <a:latin typeface="Times New Roman" pitchFamily="18" charset="0"/>
                          <a:cs typeface="Times New Roman" pitchFamily="18" charset="0"/>
                        </a:rPr>
                        <a:t>TiO</a:t>
                      </a:r>
                      <a:r>
                        <a:rPr kumimoji="0" lang="en-GB" sz="1100" b="0" i="0" u="none" strike="noStrike" cap="none" normalizeH="0" baseline="-30000">
                          <a:ln>
                            <a:noFill/>
                          </a:ln>
                          <a:solidFill>
                            <a:schemeClr val="tx1"/>
                          </a:solidFill>
                          <a:effectLst/>
                          <a:latin typeface="Times New Roman" pitchFamily="18" charset="0"/>
                          <a:cs typeface="Times New Roman" pitchFamily="18" charset="0"/>
                        </a:rPr>
                        <a:t>5</a:t>
                      </a:r>
                      <a:endParaRPr kumimoji="0" lang="en-GB" sz="17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a:ln>
                            <a:noFill/>
                          </a:ln>
                          <a:solidFill>
                            <a:schemeClr val="tx1"/>
                          </a:solidFill>
                          <a:effectLst/>
                          <a:highlight>
                            <a:srgbClr val="FFFF00"/>
                          </a:highlight>
                          <a:latin typeface="Times New Roman" pitchFamily="18" charset="0"/>
                          <a:cs typeface="Times New Roman" pitchFamily="18" charset="0"/>
                        </a:rPr>
                        <a:t>0.17</a:t>
                      </a:r>
                      <a:endParaRPr kumimoji="0" lang="en-GB" sz="1700" b="0" i="0" u="none" strike="noStrike" cap="none" normalizeH="0" baseline="0" dirty="0">
                        <a:ln>
                          <a:noFill/>
                        </a:ln>
                        <a:solidFill>
                          <a:schemeClr val="tx1"/>
                        </a:solidFill>
                        <a:effectLst/>
                        <a:highlight>
                          <a:srgbClr val="FFFF00"/>
                        </a:highligh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a:ln>
                            <a:noFill/>
                          </a:ln>
                          <a:solidFill>
                            <a:schemeClr val="tx1"/>
                          </a:solidFill>
                          <a:effectLst/>
                          <a:highlight>
                            <a:srgbClr val="00FFFF"/>
                          </a:highlight>
                          <a:latin typeface="Times New Roman" panose="02020603050405020304" pitchFamily="18" charset="0"/>
                          <a:cs typeface="Times New Roman" panose="02020603050405020304" pitchFamily="18" charset="0"/>
                        </a:rPr>
                        <a: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bl>
          </a:graphicData>
        </a:graphic>
      </p:graphicFrame>
      <p:pic>
        <p:nvPicPr>
          <p:cNvPr id="42019" name="Picture 110">
            <a:extLst>
              <a:ext uri="{FF2B5EF4-FFF2-40B4-BE49-F238E27FC236}">
                <a16:creationId xmlns:a16="http://schemas.microsoft.com/office/drawing/2014/main" id="{4A2B6E53-C71B-4C8C-924D-9EA610EFA3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2362201"/>
            <a:ext cx="4800600" cy="347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55BA23F7-2D20-456B-BB87-41C6B4ADE94B}"/>
              </a:ext>
            </a:extLst>
          </p:cNvPr>
          <p:cNvSpPr>
            <a:spLocks noGrp="1"/>
          </p:cNvSpPr>
          <p:nvPr>
            <p:ph type="sldNum" sz="quarter" idx="12"/>
          </p:nvPr>
        </p:nvSpPr>
        <p:spPr/>
        <p:txBody>
          <a:bodyPr/>
          <a:lstStyle/>
          <a:p>
            <a:fld id="{DABF2297-EDE6-413D-8E0A-598C0D4491CF}" type="slidenum">
              <a:rPr lang="en-US" altLang="en-US" smtClean="0"/>
              <a:pPr/>
              <a:t>30</a:t>
            </a:fld>
            <a:endParaRPr lang="en-US" altLang="en-US"/>
          </a:p>
        </p:txBody>
      </p:sp>
      <p:sp>
        <p:nvSpPr>
          <p:cNvPr id="3" name="Footer Placeholder 2">
            <a:extLst>
              <a:ext uri="{FF2B5EF4-FFF2-40B4-BE49-F238E27FC236}">
                <a16:creationId xmlns:a16="http://schemas.microsoft.com/office/drawing/2014/main" id="{6CFEBEF9-F3DF-49CC-A0A0-FE2C425F253B}"/>
              </a:ext>
            </a:extLst>
          </p:cNvPr>
          <p:cNvSpPr>
            <a:spLocks noGrp="1"/>
          </p:cNvSpPr>
          <p:nvPr>
            <p:ph type="ftr" sz="quarter" idx="11"/>
          </p:nvPr>
        </p:nvSpPr>
        <p:spPr/>
        <p:txBody>
          <a:bodyPr/>
          <a:lstStyle/>
          <a:p>
            <a:pPr>
              <a:defRPr/>
            </a:pPr>
            <a:r>
              <a:rPr lang="en-IN" altLang="en-US"/>
              <a:t>Goa Engineering College 15-05-2026</a:t>
            </a:r>
            <a:endParaRPr lang="en-US" altLang="en-US"/>
          </a:p>
        </p:txBody>
      </p:sp>
      <p:sp>
        <p:nvSpPr>
          <p:cNvPr id="5" name="Date Placeholder 4">
            <a:extLst>
              <a:ext uri="{FF2B5EF4-FFF2-40B4-BE49-F238E27FC236}">
                <a16:creationId xmlns:a16="http://schemas.microsoft.com/office/drawing/2014/main" id="{2B529DAB-C05C-4B34-B444-44A989073895}"/>
              </a:ext>
            </a:extLst>
          </p:cNvPr>
          <p:cNvSpPr>
            <a:spLocks noGrp="1"/>
          </p:cNvSpPr>
          <p:nvPr>
            <p:ph type="dt" sz="half" idx="10"/>
          </p:nvPr>
        </p:nvSpPr>
        <p:spPr/>
        <p:txBody>
          <a:bodyPr/>
          <a:lstStyle/>
          <a:p>
            <a:pPr>
              <a:defRPr/>
            </a:pPr>
            <a:fld id="{001D6DC9-2CC5-4A52-AD05-5E4745F69F8B}" type="datetime1">
              <a:rPr lang="en-IN" altLang="en-US" smtClean="0"/>
              <a:t>15-05-2026</a:t>
            </a:fld>
            <a:endParaRPr lang="en-US" altLang="en-US"/>
          </a:p>
        </p:txBody>
      </p:sp>
    </p:spTree>
    <p:extLst>
      <p:ext uri="{BB962C8B-B14F-4D97-AF65-F5344CB8AC3E}">
        <p14:creationId xmlns:p14="http://schemas.microsoft.com/office/powerpoint/2010/main" val="6311057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ABD32-D2C4-47CC-8464-670600807A61}"/>
              </a:ext>
            </a:extLst>
          </p:cNvPr>
          <p:cNvSpPr>
            <a:spLocks noGrp="1"/>
          </p:cNvSpPr>
          <p:nvPr>
            <p:ph type="title"/>
          </p:nvPr>
        </p:nvSpPr>
        <p:spPr>
          <a:xfrm>
            <a:off x="838200" y="365125"/>
            <a:ext cx="10515600" cy="923675"/>
          </a:xfrm>
        </p:spPr>
        <p:txBody>
          <a:bodyPr/>
          <a:lstStyle/>
          <a:p>
            <a:pPr algn="ctr"/>
            <a:r>
              <a:rPr lang="en-IN" dirty="0"/>
              <a:t>UCC and CBR TEST RESULTS</a:t>
            </a:r>
          </a:p>
        </p:txBody>
      </p:sp>
      <p:sp>
        <p:nvSpPr>
          <p:cNvPr id="3" name="Content Placeholder 2">
            <a:extLst>
              <a:ext uri="{FF2B5EF4-FFF2-40B4-BE49-F238E27FC236}">
                <a16:creationId xmlns:a16="http://schemas.microsoft.com/office/drawing/2014/main" id="{709B5C90-4214-4B5B-83DE-8BC74507E05D}"/>
              </a:ext>
            </a:extLst>
          </p:cNvPr>
          <p:cNvSpPr>
            <a:spLocks noGrp="1"/>
          </p:cNvSpPr>
          <p:nvPr>
            <p:ph idx="1"/>
          </p:nvPr>
        </p:nvSpPr>
        <p:spPr>
          <a:xfrm>
            <a:off x="960600" y="1163224"/>
            <a:ext cx="10515600" cy="5504276"/>
          </a:xfrm>
        </p:spPr>
        <p:txBody>
          <a:bodyPr>
            <a:normAutofit fontScale="70000" lnSpcReduction="20000"/>
          </a:bodyPr>
          <a:lstStyle/>
          <a:p>
            <a:r>
              <a:rPr lang="en-IN" sz="4100" dirty="0" err="1">
                <a:solidFill>
                  <a:srgbClr val="0000CC"/>
                </a:solidFill>
              </a:rPr>
              <a:t>Lithomargic</a:t>
            </a:r>
            <a:r>
              <a:rPr lang="en-IN" sz="4100" dirty="0">
                <a:solidFill>
                  <a:srgbClr val="0000CC"/>
                </a:solidFill>
              </a:rPr>
              <a:t> clay has UCC strength of 0.27 </a:t>
            </a:r>
            <a:r>
              <a:rPr lang="en-IN" sz="4100" dirty="0" err="1">
                <a:solidFill>
                  <a:srgbClr val="0000CC"/>
                </a:solidFill>
              </a:rPr>
              <a:t>Mpa</a:t>
            </a:r>
            <a:r>
              <a:rPr lang="en-IN" sz="4100" dirty="0">
                <a:solidFill>
                  <a:srgbClr val="0000CC"/>
                </a:solidFill>
              </a:rPr>
              <a:t> (light compaction) and 0.38 </a:t>
            </a:r>
            <a:r>
              <a:rPr lang="en-IN" sz="4100" dirty="0" err="1">
                <a:solidFill>
                  <a:srgbClr val="0000CC"/>
                </a:solidFill>
              </a:rPr>
              <a:t>Mpa</a:t>
            </a:r>
            <a:r>
              <a:rPr lang="en-IN" sz="4100" dirty="0">
                <a:solidFill>
                  <a:srgbClr val="0000CC"/>
                </a:solidFill>
              </a:rPr>
              <a:t> (Heavy compaction)</a:t>
            </a:r>
          </a:p>
          <a:p>
            <a:r>
              <a:rPr lang="en-IN" sz="4100" dirty="0" err="1"/>
              <a:t>Lithomargic</a:t>
            </a:r>
            <a:r>
              <a:rPr lang="en-IN" sz="4100" dirty="0"/>
              <a:t> clay + 40% sand gave 0.34 </a:t>
            </a:r>
            <a:r>
              <a:rPr lang="en-IN" sz="4100" dirty="0" err="1"/>
              <a:t>Mpa</a:t>
            </a:r>
            <a:r>
              <a:rPr lang="en-IN" sz="4100" dirty="0"/>
              <a:t> (light compaction) and 0.48 </a:t>
            </a:r>
            <a:r>
              <a:rPr lang="en-IN" sz="4100" dirty="0" err="1"/>
              <a:t>Mpa</a:t>
            </a:r>
            <a:r>
              <a:rPr lang="en-IN" sz="4100" dirty="0"/>
              <a:t> (Heavy compaction)</a:t>
            </a:r>
          </a:p>
          <a:p>
            <a:r>
              <a:rPr lang="en-IN" sz="4100" dirty="0">
                <a:solidFill>
                  <a:srgbClr val="0000CC"/>
                </a:solidFill>
              </a:rPr>
              <a:t>CBR value of LMC with light compaction was 12% (</a:t>
            </a:r>
            <a:r>
              <a:rPr lang="en-IN" sz="4100" dirty="0" err="1">
                <a:solidFill>
                  <a:srgbClr val="0000CC"/>
                </a:solidFill>
              </a:rPr>
              <a:t>unsoaked</a:t>
            </a:r>
            <a:r>
              <a:rPr lang="en-IN" sz="4100" dirty="0">
                <a:solidFill>
                  <a:srgbClr val="0000CC"/>
                </a:solidFill>
              </a:rPr>
              <a:t>) and 3% (soaked)</a:t>
            </a:r>
          </a:p>
          <a:p>
            <a:r>
              <a:rPr lang="en-IN" sz="4100" dirty="0"/>
              <a:t>CBR value of LMC + 40% sand with light compaction was 21% (</a:t>
            </a:r>
            <a:r>
              <a:rPr lang="en-IN" sz="4100" dirty="0" err="1"/>
              <a:t>unsoaked</a:t>
            </a:r>
            <a:r>
              <a:rPr lang="en-IN" sz="4100" dirty="0"/>
              <a:t>) and 5% (soaked)</a:t>
            </a:r>
          </a:p>
          <a:p>
            <a:r>
              <a:rPr lang="en-IN" sz="4100" dirty="0">
                <a:solidFill>
                  <a:srgbClr val="0000CC"/>
                </a:solidFill>
              </a:rPr>
              <a:t>CBR value of LMC with heavy compaction was 16% (</a:t>
            </a:r>
            <a:r>
              <a:rPr lang="en-IN" sz="4100" dirty="0" err="1">
                <a:solidFill>
                  <a:srgbClr val="0000CC"/>
                </a:solidFill>
              </a:rPr>
              <a:t>unsoaked</a:t>
            </a:r>
            <a:r>
              <a:rPr lang="en-IN" sz="4100" dirty="0">
                <a:solidFill>
                  <a:srgbClr val="0000CC"/>
                </a:solidFill>
              </a:rPr>
              <a:t>) and 4% (soaked)</a:t>
            </a:r>
          </a:p>
          <a:p>
            <a:r>
              <a:rPr lang="en-IN" sz="4100" dirty="0"/>
              <a:t>CBR value of LMC + 40% sand with heavy compaction was 25% (</a:t>
            </a:r>
            <a:r>
              <a:rPr lang="en-IN" sz="4100" dirty="0" err="1"/>
              <a:t>unsoaked</a:t>
            </a:r>
            <a:r>
              <a:rPr lang="en-IN" sz="4100" dirty="0"/>
              <a:t>)  and 11% (soaked)</a:t>
            </a:r>
          </a:p>
          <a:p>
            <a:r>
              <a:rPr lang="en-US" sz="4400" dirty="0"/>
              <a:t>Thus the properties of </a:t>
            </a:r>
            <a:r>
              <a:rPr lang="en-US" sz="4400" dirty="0" err="1"/>
              <a:t>shedi</a:t>
            </a:r>
            <a:r>
              <a:rPr lang="en-US" sz="4400" dirty="0"/>
              <a:t> soil subgrades can be substantially improved by blending it with suitable stabilizers. </a:t>
            </a:r>
          </a:p>
          <a:p>
            <a:endParaRPr lang="en-IN" sz="4100" dirty="0"/>
          </a:p>
          <a:p>
            <a:endParaRPr lang="en-IN" dirty="0"/>
          </a:p>
        </p:txBody>
      </p:sp>
      <p:sp>
        <p:nvSpPr>
          <p:cNvPr id="6" name="Slide Number Placeholder 5">
            <a:extLst>
              <a:ext uri="{FF2B5EF4-FFF2-40B4-BE49-F238E27FC236}">
                <a16:creationId xmlns:a16="http://schemas.microsoft.com/office/drawing/2014/main" id="{62664189-DB27-4B65-B443-AF646B02F7CB}"/>
              </a:ext>
            </a:extLst>
          </p:cNvPr>
          <p:cNvSpPr>
            <a:spLocks noGrp="1"/>
          </p:cNvSpPr>
          <p:nvPr>
            <p:ph type="sldNum" sz="quarter" idx="12"/>
          </p:nvPr>
        </p:nvSpPr>
        <p:spPr/>
        <p:txBody>
          <a:bodyPr/>
          <a:lstStyle/>
          <a:p>
            <a:fld id="{42578066-8F84-4D56-A397-20D2901E61F6}" type="slidenum">
              <a:rPr lang="en-IN" smtClean="0"/>
              <a:t>31</a:t>
            </a:fld>
            <a:endParaRPr lang="en-IN"/>
          </a:p>
        </p:txBody>
      </p:sp>
      <p:sp>
        <p:nvSpPr>
          <p:cNvPr id="5" name="Footer Placeholder 4">
            <a:extLst>
              <a:ext uri="{FF2B5EF4-FFF2-40B4-BE49-F238E27FC236}">
                <a16:creationId xmlns:a16="http://schemas.microsoft.com/office/drawing/2014/main" id="{7A05D9FE-567B-4F4F-B958-49DC8BF3FB25}"/>
              </a:ext>
            </a:extLst>
          </p:cNvPr>
          <p:cNvSpPr>
            <a:spLocks noGrp="1"/>
          </p:cNvSpPr>
          <p:nvPr>
            <p:ph type="ftr" sz="quarter" idx="11"/>
          </p:nvPr>
        </p:nvSpPr>
        <p:spPr/>
        <p:txBody>
          <a:bodyPr/>
          <a:lstStyle/>
          <a:p>
            <a:r>
              <a:rPr lang="en-IN"/>
              <a:t>Goa Engineering College 15-05-2026</a:t>
            </a:r>
          </a:p>
        </p:txBody>
      </p:sp>
      <p:sp>
        <p:nvSpPr>
          <p:cNvPr id="7" name="Date Placeholder 6">
            <a:extLst>
              <a:ext uri="{FF2B5EF4-FFF2-40B4-BE49-F238E27FC236}">
                <a16:creationId xmlns:a16="http://schemas.microsoft.com/office/drawing/2014/main" id="{734D4CE1-976F-409E-B89C-97C528B4FAF6}"/>
              </a:ext>
            </a:extLst>
          </p:cNvPr>
          <p:cNvSpPr>
            <a:spLocks noGrp="1"/>
          </p:cNvSpPr>
          <p:nvPr>
            <p:ph type="dt" sz="half" idx="10"/>
          </p:nvPr>
        </p:nvSpPr>
        <p:spPr/>
        <p:txBody>
          <a:bodyPr/>
          <a:lstStyle/>
          <a:p>
            <a:fld id="{230B3447-CE7F-432E-B1BB-1FFA8384BFB0}" type="datetime1">
              <a:rPr lang="en-IN" smtClean="0"/>
              <a:t>15-05-2026</a:t>
            </a:fld>
            <a:endParaRPr lang="en-IN"/>
          </a:p>
        </p:txBody>
      </p:sp>
    </p:spTree>
    <p:extLst>
      <p:ext uri="{BB962C8B-B14F-4D97-AF65-F5344CB8AC3E}">
        <p14:creationId xmlns:p14="http://schemas.microsoft.com/office/powerpoint/2010/main" val="33726853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E2854-A036-4271-A07A-4DF26468BC76}"/>
              </a:ext>
            </a:extLst>
          </p:cNvPr>
          <p:cNvSpPr>
            <a:spLocks noGrp="1"/>
          </p:cNvSpPr>
          <p:nvPr>
            <p:ph type="title"/>
          </p:nvPr>
        </p:nvSpPr>
        <p:spPr>
          <a:xfrm>
            <a:off x="1077686" y="1447333"/>
            <a:ext cx="10515600" cy="2681492"/>
          </a:xfrm>
        </p:spPr>
        <p:txBody>
          <a:bodyPr>
            <a:normAutofit/>
          </a:bodyPr>
          <a:lstStyle/>
          <a:p>
            <a:pPr algn="ctr"/>
            <a:r>
              <a:rPr lang="en-IN" b="1" dirty="0">
                <a:solidFill>
                  <a:srgbClr val="00B050"/>
                </a:solidFill>
                <a:latin typeface="Algerian" panose="04020705040A02060702" pitchFamily="82" charset="0"/>
              </a:rPr>
              <a:t>Geotechnical practices</a:t>
            </a:r>
            <a:r>
              <a:rPr lang="en-IN" b="1" dirty="0">
                <a:solidFill>
                  <a:srgbClr val="0000CC"/>
                </a:solidFill>
                <a:latin typeface="Algerian" panose="04020705040A02060702" pitchFamily="82" charset="0"/>
              </a:rPr>
              <a:t>: </a:t>
            </a:r>
            <a:br>
              <a:rPr lang="en-IN" b="1" dirty="0">
                <a:solidFill>
                  <a:srgbClr val="0000CC"/>
                </a:solidFill>
                <a:latin typeface="Algerian" panose="04020705040A02060702" pitchFamily="82" charset="0"/>
              </a:rPr>
            </a:br>
            <a:r>
              <a:rPr lang="en-IN" b="1" dirty="0">
                <a:solidFill>
                  <a:srgbClr val="0000CC"/>
                </a:solidFill>
                <a:latin typeface="Algerian" panose="04020705040A02060702" pitchFamily="82" charset="0"/>
              </a:rPr>
              <a:t>Engineering Problems while dealing with laterites and </a:t>
            </a:r>
            <a:r>
              <a:rPr lang="en-IN" b="1" dirty="0" err="1">
                <a:solidFill>
                  <a:srgbClr val="0000CC"/>
                </a:solidFill>
                <a:latin typeface="Algerian" panose="04020705040A02060702" pitchFamily="82" charset="0"/>
              </a:rPr>
              <a:t>lmc</a:t>
            </a:r>
            <a:br>
              <a:rPr lang="en-IN" b="1" dirty="0">
                <a:solidFill>
                  <a:srgbClr val="0000CC"/>
                </a:solidFill>
                <a:latin typeface="Algerian" panose="04020705040A02060702" pitchFamily="82" charset="0"/>
              </a:rPr>
            </a:br>
            <a:r>
              <a:rPr lang="en-IN" b="1" dirty="0">
                <a:solidFill>
                  <a:srgbClr val="0000CC"/>
                </a:solidFill>
                <a:latin typeface="Algerian" panose="04020705040A02060702" pitchFamily="82" charset="0"/>
              </a:rPr>
              <a:t>&amp; some case studies</a:t>
            </a:r>
          </a:p>
        </p:txBody>
      </p:sp>
      <p:sp>
        <p:nvSpPr>
          <p:cNvPr id="5" name="Slide Number Placeholder 4">
            <a:extLst>
              <a:ext uri="{FF2B5EF4-FFF2-40B4-BE49-F238E27FC236}">
                <a16:creationId xmlns:a16="http://schemas.microsoft.com/office/drawing/2014/main" id="{C863BCC6-392F-4D35-A612-DE84B8C13F52}"/>
              </a:ext>
            </a:extLst>
          </p:cNvPr>
          <p:cNvSpPr>
            <a:spLocks noGrp="1"/>
          </p:cNvSpPr>
          <p:nvPr>
            <p:ph type="sldNum" sz="quarter" idx="12"/>
          </p:nvPr>
        </p:nvSpPr>
        <p:spPr/>
        <p:txBody>
          <a:bodyPr/>
          <a:lstStyle/>
          <a:p>
            <a:fld id="{42578066-8F84-4D56-A397-20D2901E61F6}" type="slidenum">
              <a:rPr lang="en-IN" smtClean="0"/>
              <a:t>32</a:t>
            </a:fld>
            <a:endParaRPr lang="en-IN"/>
          </a:p>
        </p:txBody>
      </p:sp>
      <p:sp>
        <p:nvSpPr>
          <p:cNvPr id="4" name="Footer Placeholder 3">
            <a:extLst>
              <a:ext uri="{FF2B5EF4-FFF2-40B4-BE49-F238E27FC236}">
                <a16:creationId xmlns:a16="http://schemas.microsoft.com/office/drawing/2014/main" id="{DD504A48-3790-4819-801D-695073CAA62D}"/>
              </a:ext>
            </a:extLst>
          </p:cNvPr>
          <p:cNvSpPr>
            <a:spLocks noGrp="1"/>
          </p:cNvSpPr>
          <p:nvPr>
            <p:ph type="ftr" sz="quarter" idx="11"/>
          </p:nvPr>
        </p:nvSpPr>
        <p:spPr/>
        <p:txBody>
          <a:bodyPr/>
          <a:lstStyle/>
          <a:p>
            <a:r>
              <a:rPr lang="en-IN"/>
              <a:t>Goa Engineering College 15-05-2026</a:t>
            </a:r>
          </a:p>
        </p:txBody>
      </p:sp>
      <p:sp>
        <p:nvSpPr>
          <p:cNvPr id="6" name="Date Placeholder 5">
            <a:extLst>
              <a:ext uri="{FF2B5EF4-FFF2-40B4-BE49-F238E27FC236}">
                <a16:creationId xmlns:a16="http://schemas.microsoft.com/office/drawing/2014/main" id="{3F639A70-BD18-4665-82F0-F39A1B10969B}"/>
              </a:ext>
            </a:extLst>
          </p:cNvPr>
          <p:cNvSpPr>
            <a:spLocks noGrp="1"/>
          </p:cNvSpPr>
          <p:nvPr>
            <p:ph type="dt" sz="half" idx="10"/>
          </p:nvPr>
        </p:nvSpPr>
        <p:spPr/>
        <p:txBody>
          <a:bodyPr/>
          <a:lstStyle/>
          <a:p>
            <a:fld id="{694F3A45-EB8B-4830-9275-69C9B226D968}" type="datetime1">
              <a:rPr lang="en-IN" smtClean="0"/>
              <a:t>15-05-2026</a:t>
            </a:fld>
            <a:endParaRPr lang="en-IN"/>
          </a:p>
        </p:txBody>
      </p:sp>
    </p:spTree>
    <p:extLst>
      <p:ext uri="{BB962C8B-B14F-4D97-AF65-F5344CB8AC3E}">
        <p14:creationId xmlns:p14="http://schemas.microsoft.com/office/powerpoint/2010/main" val="27950380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D7E080-88F4-4E3A-8ADF-841B63684530}"/>
              </a:ext>
            </a:extLst>
          </p:cNvPr>
          <p:cNvSpPr>
            <a:spLocks noGrp="1"/>
          </p:cNvSpPr>
          <p:nvPr>
            <p:ph type="title"/>
          </p:nvPr>
        </p:nvSpPr>
        <p:spPr>
          <a:xfrm>
            <a:off x="789214" y="136525"/>
            <a:ext cx="10515600" cy="761546"/>
          </a:xfrm>
        </p:spPr>
        <p:txBody>
          <a:bodyPr/>
          <a:lstStyle/>
          <a:p>
            <a:pPr algn="ctr"/>
            <a:r>
              <a:rPr lang="en-IN" b="1" dirty="0">
                <a:solidFill>
                  <a:srgbClr val="0000CC"/>
                </a:solidFill>
              </a:rPr>
              <a:t>Engineering Problems with Laterites and LMC</a:t>
            </a:r>
          </a:p>
        </p:txBody>
      </p:sp>
      <p:sp>
        <p:nvSpPr>
          <p:cNvPr id="3" name="Content Placeholder 2">
            <a:extLst>
              <a:ext uri="{FF2B5EF4-FFF2-40B4-BE49-F238E27FC236}">
                <a16:creationId xmlns:a16="http://schemas.microsoft.com/office/drawing/2014/main" id="{4A4553B1-1F02-4436-9AD2-5D2D4E1FD3AF}"/>
              </a:ext>
            </a:extLst>
          </p:cNvPr>
          <p:cNvSpPr>
            <a:spLocks noGrp="1"/>
          </p:cNvSpPr>
          <p:nvPr>
            <p:ph idx="1"/>
          </p:nvPr>
        </p:nvSpPr>
        <p:spPr>
          <a:xfrm>
            <a:off x="887186" y="859971"/>
            <a:ext cx="10515600" cy="5632904"/>
          </a:xfrm>
        </p:spPr>
        <p:txBody>
          <a:bodyPr>
            <a:normAutofit fontScale="70000" lnSpcReduction="20000"/>
          </a:bodyPr>
          <a:lstStyle/>
          <a:p>
            <a:r>
              <a:rPr lang="en-IN" sz="4000" b="1" dirty="0">
                <a:solidFill>
                  <a:srgbClr val="7030A0"/>
                </a:solidFill>
              </a:rPr>
              <a:t>Good quality laterites are becoming scarce (as also good clay for manufacture of Mangalore tiles)</a:t>
            </a:r>
          </a:p>
          <a:p>
            <a:r>
              <a:rPr lang="en-IN" sz="4000" b="1" dirty="0">
                <a:solidFill>
                  <a:srgbClr val="7030A0"/>
                </a:solidFill>
              </a:rPr>
              <a:t>Low water retention capacity (water problem in summer months)</a:t>
            </a:r>
          </a:p>
          <a:p>
            <a:pPr marL="0" indent="0">
              <a:buNone/>
            </a:pPr>
            <a:r>
              <a:rPr lang="en-IN" sz="4000" b="1" dirty="0">
                <a:solidFill>
                  <a:srgbClr val="C00000"/>
                </a:solidFill>
              </a:rPr>
              <a:t>Bearing Capacity problems</a:t>
            </a:r>
          </a:p>
          <a:p>
            <a:r>
              <a:rPr lang="en-IN" sz="4000" dirty="0"/>
              <a:t>Land filling</a:t>
            </a:r>
          </a:p>
          <a:p>
            <a:r>
              <a:rPr lang="en-IN" sz="4000" dirty="0"/>
              <a:t>Foundations</a:t>
            </a:r>
          </a:p>
          <a:p>
            <a:r>
              <a:rPr lang="en-IN" sz="4000" dirty="0"/>
              <a:t>Pavements</a:t>
            </a:r>
          </a:p>
          <a:p>
            <a:pPr marL="0" indent="0">
              <a:buNone/>
            </a:pPr>
            <a:r>
              <a:rPr lang="en-IN" sz="4000" b="1" dirty="0">
                <a:solidFill>
                  <a:srgbClr val="C00000"/>
                </a:solidFill>
              </a:rPr>
              <a:t>Slope failures</a:t>
            </a:r>
          </a:p>
          <a:p>
            <a:r>
              <a:rPr lang="en-IN" sz="4000" dirty="0"/>
              <a:t> Slope stability Problems (excavated slopes, embankment slopes, land slides)</a:t>
            </a:r>
          </a:p>
          <a:p>
            <a:r>
              <a:rPr lang="en-IN" sz="4000" dirty="0"/>
              <a:t>Railway Constructions</a:t>
            </a:r>
          </a:p>
          <a:p>
            <a:r>
              <a:rPr lang="en-IN" sz="4000" dirty="0"/>
              <a:t>Erosion problems (pertaining to slopes)[</a:t>
            </a:r>
            <a:r>
              <a:rPr lang="en-IN" sz="4000" dirty="0">
                <a:solidFill>
                  <a:srgbClr val="00B0F0"/>
                </a:solidFill>
              </a:rPr>
              <a:t>Erosion studies on LMC through Hole Erosion Tests (HET)</a:t>
            </a:r>
            <a:r>
              <a:rPr lang="en-IN" sz="4000" dirty="0"/>
              <a:t>]</a:t>
            </a:r>
          </a:p>
          <a:p>
            <a:endParaRPr lang="en-IN" sz="4000" dirty="0"/>
          </a:p>
          <a:p>
            <a:endParaRPr lang="en-IN" sz="4000" dirty="0"/>
          </a:p>
          <a:p>
            <a:endParaRPr lang="en-IN" dirty="0"/>
          </a:p>
        </p:txBody>
      </p:sp>
      <p:sp>
        <p:nvSpPr>
          <p:cNvPr id="6" name="Slide Number Placeholder 5">
            <a:extLst>
              <a:ext uri="{FF2B5EF4-FFF2-40B4-BE49-F238E27FC236}">
                <a16:creationId xmlns:a16="http://schemas.microsoft.com/office/drawing/2014/main" id="{38114192-E515-4DDB-A7C8-DDD1EAD52951}"/>
              </a:ext>
            </a:extLst>
          </p:cNvPr>
          <p:cNvSpPr>
            <a:spLocks noGrp="1"/>
          </p:cNvSpPr>
          <p:nvPr>
            <p:ph type="sldNum" sz="quarter" idx="12"/>
          </p:nvPr>
        </p:nvSpPr>
        <p:spPr/>
        <p:txBody>
          <a:bodyPr/>
          <a:lstStyle/>
          <a:p>
            <a:fld id="{42578066-8F84-4D56-A397-20D2901E61F6}" type="slidenum">
              <a:rPr lang="en-IN" smtClean="0"/>
              <a:t>33</a:t>
            </a:fld>
            <a:endParaRPr lang="en-IN"/>
          </a:p>
        </p:txBody>
      </p:sp>
      <p:sp>
        <p:nvSpPr>
          <p:cNvPr id="5" name="Footer Placeholder 4">
            <a:extLst>
              <a:ext uri="{FF2B5EF4-FFF2-40B4-BE49-F238E27FC236}">
                <a16:creationId xmlns:a16="http://schemas.microsoft.com/office/drawing/2014/main" id="{8BE4024B-BE0A-49BE-8529-59DB2CE4A11C}"/>
              </a:ext>
            </a:extLst>
          </p:cNvPr>
          <p:cNvSpPr>
            <a:spLocks noGrp="1"/>
          </p:cNvSpPr>
          <p:nvPr>
            <p:ph type="ftr" sz="quarter" idx="11"/>
          </p:nvPr>
        </p:nvSpPr>
        <p:spPr/>
        <p:txBody>
          <a:bodyPr/>
          <a:lstStyle/>
          <a:p>
            <a:r>
              <a:rPr lang="en-IN"/>
              <a:t>Goa Engineering College 15-05-2026</a:t>
            </a:r>
          </a:p>
        </p:txBody>
      </p:sp>
      <p:sp>
        <p:nvSpPr>
          <p:cNvPr id="7" name="Date Placeholder 6">
            <a:extLst>
              <a:ext uri="{FF2B5EF4-FFF2-40B4-BE49-F238E27FC236}">
                <a16:creationId xmlns:a16="http://schemas.microsoft.com/office/drawing/2014/main" id="{ADF03074-05F4-4D38-9F51-126A333C477A}"/>
              </a:ext>
            </a:extLst>
          </p:cNvPr>
          <p:cNvSpPr>
            <a:spLocks noGrp="1"/>
          </p:cNvSpPr>
          <p:nvPr>
            <p:ph type="dt" sz="half" idx="10"/>
          </p:nvPr>
        </p:nvSpPr>
        <p:spPr/>
        <p:txBody>
          <a:bodyPr/>
          <a:lstStyle/>
          <a:p>
            <a:fld id="{E361310E-E589-4204-B0D2-312903B64688}" type="datetime1">
              <a:rPr lang="en-IN" smtClean="0"/>
              <a:t>15-05-2026</a:t>
            </a:fld>
            <a:endParaRPr lang="en-IN"/>
          </a:p>
        </p:txBody>
      </p:sp>
    </p:spTree>
    <p:extLst>
      <p:ext uri="{BB962C8B-B14F-4D97-AF65-F5344CB8AC3E}">
        <p14:creationId xmlns:p14="http://schemas.microsoft.com/office/powerpoint/2010/main" val="34626313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0" y="0"/>
            <a:ext cx="152400" cy="6858000"/>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676400" y="0"/>
            <a:ext cx="152400" cy="6858000"/>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 Diagonal Corner Rectangle 6"/>
          <p:cNvSpPr/>
          <p:nvPr/>
        </p:nvSpPr>
        <p:spPr>
          <a:xfrm>
            <a:off x="1828800" y="0"/>
            <a:ext cx="8534400" cy="762000"/>
          </a:xfrm>
          <a:prstGeom prst="round2Diag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2800" b="1" dirty="0"/>
              <a:t>Study Area (DK district area)</a:t>
            </a:r>
          </a:p>
        </p:txBody>
      </p:sp>
      <p:sp>
        <p:nvSpPr>
          <p:cNvPr id="9" name="Rectangle 8"/>
          <p:cNvSpPr/>
          <p:nvPr/>
        </p:nvSpPr>
        <p:spPr>
          <a:xfrm>
            <a:off x="10515600" y="0"/>
            <a:ext cx="152400" cy="6858000"/>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0363200" y="7961"/>
            <a:ext cx="152400" cy="6858000"/>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ubtitle 4"/>
          <p:cNvSpPr>
            <a:spLocks noGrp="1"/>
          </p:cNvSpPr>
          <p:nvPr>
            <p:ph type="subTitle" idx="1"/>
          </p:nvPr>
        </p:nvSpPr>
        <p:spPr>
          <a:xfrm>
            <a:off x="1828800" y="990600"/>
            <a:ext cx="8382000" cy="5867400"/>
          </a:xfrm>
        </p:spPr>
        <p:txBody>
          <a:bodyPr>
            <a:normAutofit/>
          </a:bodyPr>
          <a:lstStyle/>
          <a:p>
            <a:pPr algn="just">
              <a:lnSpc>
                <a:spcPts val="3500"/>
              </a:lnSpc>
              <a:spcBef>
                <a:spcPts val="0"/>
              </a:spcBef>
              <a:buFont typeface="Arial" panose="020B0604020202020204" pitchFamily="34" charset="0"/>
              <a:buChar char="•"/>
            </a:pPr>
            <a:r>
              <a:rPr lang="en-US" dirty="0" err="1">
                <a:latin typeface="Times New Roman" panose="02020603050405020304" pitchFamily="18" charset="0"/>
                <a:cs typeface="Times New Roman" panose="02020603050405020304" pitchFamily="18" charset="0"/>
              </a:rPr>
              <a:t>Lowlying</a:t>
            </a:r>
            <a:r>
              <a:rPr lang="en-US" dirty="0">
                <a:latin typeface="Times New Roman" panose="02020603050405020304" pitchFamily="18" charset="0"/>
                <a:cs typeface="Times New Roman" panose="02020603050405020304" pitchFamily="18" charset="0"/>
              </a:rPr>
              <a:t> areas are filled up with LMC/</a:t>
            </a:r>
            <a:r>
              <a:rPr lang="en-US" dirty="0" err="1">
                <a:latin typeface="Times New Roman" panose="02020603050405020304" pitchFamily="18" charset="0"/>
                <a:cs typeface="Times New Roman" panose="02020603050405020304" pitchFamily="18" charset="0"/>
              </a:rPr>
              <a:t>shedi</a:t>
            </a:r>
            <a:r>
              <a:rPr lang="en-US" dirty="0">
                <a:latin typeface="Times New Roman" panose="02020603050405020304" pitchFamily="18" charset="0"/>
                <a:cs typeface="Times New Roman" panose="02020603050405020304" pitchFamily="18" charset="0"/>
              </a:rPr>
              <a:t> soil. </a:t>
            </a:r>
          </a:p>
          <a:p>
            <a:pPr algn="just">
              <a:lnSpc>
                <a:spcPts val="3500"/>
              </a:lnSpc>
              <a:spcBef>
                <a:spcPts val="0"/>
              </a:spcBef>
              <a:buFont typeface="Arial" panose="020B0604020202020204" pitchFamily="34" charset="0"/>
              <a:buChar char="•"/>
            </a:pPr>
            <a:r>
              <a:rPr lang="en-US" dirty="0">
                <a:solidFill>
                  <a:srgbClr val="0000FF"/>
                </a:solidFill>
                <a:latin typeface="Times New Roman" panose="02020603050405020304" pitchFamily="18" charset="0"/>
                <a:cs typeface="Times New Roman" panose="02020603050405020304" pitchFamily="18" charset="0"/>
              </a:rPr>
              <a:t>Most of these </a:t>
            </a:r>
            <a:r>
              <a:rPr lang="en-US" dirty="0" err="1">
                <a:solidFill>
                  <a:srgbClr val="0000FF"/>
                </a:solidFill>
                <a:latin typeface="Times New Roman" panose="02020603050405020304" pitchFamily="18" charset="0"/>
                <a:cs typeface="Times New Roman" panose="02020603050405020304" pitchFamily="18" charset="0"/>
              </a:rPr>
              <a:t>lowlying</a:t>
            </a:r>
            <a:r>
              <a:rPr lang="en-US" dirty="0">
                <a:solidFill>
                  <a:srgbClr val="0000FF"/>
                </a:solidFill>
                <a:latin typeface="Times New Roman" panose="02020603050405020304" pitchFamily="18" charset="0"/>
                <a:cs typeface="Times New Roman" panose="02020603050405020304" pitchFamily="18" charset="0"/>
              </a:rPr>
              <a:t> areas are adjacent to water bodies (lowlands)</a:t>
            </a:r>
          </a:p>
          <a:p>
            <a:pPr algn="just">
              <a:lnSpc>
                <a:spcPts val="3500"/>
              </a:lnSpc>
              <a:spcBef>
                <a:spcPts val="0"/>
              </a:spcBef>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Geotechnical and Transportation </a:t>
            </a:r>
            <a:r>
              <a:rPr lang="en-US" dirty="0" err="1">
                <a:latin typeface="Times New Roman" panose="02020603050405020304" pitchFamily="18" charset="0"/>
                <a:cs typeface="Times New Roman" panose="02020603050405020304" pitchFamily="18" charset="0"/>
              </a:rPr>
              <a:t>Engg</a:t>
            </a:r>
            <a:r>
              <a:rPr lang="en-US" dirty="0">
                <a:latin typeface="Times New Roman" panose="02020603050405020304" pitchFamily="18" charset="0"/>
                <a:cs typeface="Times New Roman" panose="02020603050405020304" pitchFamily="18" charset="0"/>
              </a:rPr>
              <a:t>. problems faced in this study area are of low bearing capacity, large settlements, steep and high vertical cuts (w/o berms), improperly compacted embankments, unimproved soft grounds, poor drainage (especially in excavated slopes and in highways leading to </a:t>
            </a:r>
            <a:r>
              <a:rPr lang="en-US" dirty="0">
                <a:solidFill>
                  <a:srgbClr val="FF0000"/>
                </a:solidFill>
                <a:latin typeface="Times New Roman" panose="02020603050405020304" pitchFamily="18" charset="0"/>
                <a:cs typeface="Times New Roman" panose="02020603050405020304" pitchFamily="18" charset="0"/>
              </a:rPr>
              <a:t>surface erosion and internal erosion</a:t>
            </a:r>
            <a:r>
              <a:rPr lang="en-US" dirty="0">
                <a:latin typeface="Times New Roman" panose="02020603050405020304" pitchFamily="18" charset="0"/>
                <a:cs typeface="Times New Roman" panose="02020603050405020304" pitchFamily="18" charset="0"/>
              </a:rPr>
              <a:t>), slope failures, poor roads etc. </a:t>
            </a:r>
          </a:p>
        </p:txBody>
      </p:sp>
    </p:spTree>
    <p:extLst>
      <p:ext uri="{BB962C8B-B14F-4D97-AF65-F5344CB8AC3E}">
        <p14:creationId xmlns:p14="http://schemas.microsoft.com/office/powerpoint/2010/main" val="28245994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2C05D-94D1-490B-ACE2-6E40CDE87D56}"/>
              </a:ext>
            </a:extLst>
          </p:cNvPr>
          <p:cNvSpPr>
            <a:spLocks noGrp="1"/>
          </p:cNvSpPr>
          <p:nvPr>
            <p:ph type="title"/>
          </p:nvPr>
        </p:nvSpPr>
        <p:spPr/>
        <p:txBody>
          <a:bodyPr/>
          <a:lstStyle/>
          <a:p>
            <a:pPr algn="ctr"/>
            <a:r>
              <a:rPr lang="en-IN" b="1" dirty="0">
                <a:solidFill>
                  <a:srgbClr val="0000CC"/>
                </a:solidFill>
              </a:rPr>
              <a:t>Mangalore airport</a:t>
            </a:r>
          </a:p>
        </p:txBody>
      </p:sp>
      <p:sp>
        <p:nvSpPr>
          <p:cNvPr id="3" name="Content Placeholder 2">
            <a:extLst>
              <a:ext uri="{FF2B5EF4-FFF2-40B4-BE49-F238E27FC236}">
                <a16:creationId xmlns:a16="http://schemas.microsoft.com/office/drawing/2014/main" id="{0A500021-8157-41FA-8B95-166DEF3DFD39}"/>
              </a:ext>
            </a:extLst>
          </p:cNvPr>
          <p:cNvSpPr>
            <a:spLocks noGrp="1"/>
          </p:cNvSpPr>
          <p:nvPr>
            <p:ph idx="1"/>
          </p:nvPr>
        </p:nvSpPr>
        <p:spPr/>
        <p:txBody>
          <a:bodyPr/>
          <a:lstStyle/>
          <a:p>
            <a:r>
              <a:rPr lang="en-IN" dirty="0"/>
              <a:t>Mangalore is an important city on western coast of peninsular India. It connects to all important cities in the gulf.  </a:t>
            </a:r>
          </a:p>
          <a:p>
            <a:r>
              <a:rPr lang="en-IN" dirty="0"/>
              <a:t>Mangalore airport is a table top airport</a:t>
            </a:r>
          </a:p>
          <a:p>
            <a:r>
              <a:rPr lang="en-IN" dirty="0"/>
              <a:t>It is a critical airport.  Not much margin for pilot error. </a:t>
            </a:r>
          </a:p>
          <a:p>
            <a:r>
              <a:rPr lang="en-IN" dirty="0"/>
              <a:t>Runway length got by filling (</a:t>
            </a:r>
            <a:r>
              <a:rPr lang="en-IN" dirty="0" err="1"/>
              <a:t>upto</a:t>
            </a:r>
            <a:r>
              <a:rPr lang="en-IN" dirty="0"/>
              <a:t> 20-30m thickness) between hillocks by lateritic soils.   </a:t>
            </a:r>
          </a:p>
        </p:txBody>
      </p:sp>
      <p:sp>
        <p:nvSpPr>
          <p:cNvPr id="6" name="Slide Number Placeholder 5">
            <a:extLst>
              <a:ext uri="{FF2B5EF4-FFF2-40B4-BE49-F238E27FC236}">
                <a16:creationId xmlns:a16="http://schemas.microsoft.com/office/drawing/2014/main" id="{2DDC0C03-694A-4813-A0CC-8C8343F84C2E}"/>
              </a:ext>
            </a:extLst>
          </p:cNvPr>
          <p:cNvSpPr>
            <a:spLocks noGrp="1"/>
          </p:cNvSpPr>
          <p:nvPr>
            <p:ph type="sldNum" sz="quarter" idx="12"/>
          </p:nvPr>
        </p:nvSpPr>
        <p:spPr/>
        <p:txBody>
          <a:bodyPr/>
          <a:lstStyle/>
          <a:p>
            <a:fld id="{42578066-8F84-4D56-A397-20D2901E61F6}" type="slidenum">
              <a:rPr lang="en-IN" smtClean="0"/>
              <a:t>35</a:t>
            </a:fld>
            <a:endParaRPr lang="en-IN"/>
          </a:p>
        </p:txBody>
      </p:sp>
      <p:sp>
        <p:nvSpPr>
          <p:cNvPr id="5" name="Footer Placeholder 4">
            <a:extLst>
              <a:ext uri="{FF2B5EF4-FFF2-40B4-BE49-F238E27FC236}">
                <a16:creationId xmlns:a16="http://schemas.microsoft.com/office/drawing/2014/main" id="{A6535B0B-02F8-4AAC-BB3F-DF21A071A515}"/>
              </a:ext>
            </a:extLst>
          </p:cNvPr>
          <p:cNvSpPr>
            <a:spLocks noGrp="1"/>
          </p:cNvSpPr>
          <p:nvPr>
            <p:ph type="ftr" sz="quarter" idx="11"/>
          </p:nvPr>
        </p:nvSpPr>
        <p:spPr/>
        <p:txBody>
          <a:bodyPr/>
          <a:lstStyle/>
          <a:p>
            <a:r>
              <a:rPr lang="en-IN"/>
              <a:t>Goa Engineering College 15-05-2026</a:t>
            </a:r>
          </a:p>
        </p:txBody>
      </p:sp>
      <p:sp>
        <p:nvSpPr>
          <p:cNvPr id="7" name="Date Placeholder 6">
            <a:extLst>
              <a:ext uri="{FF2B5EF4-FFF2-40B4-BE49-F238E27FC236}">
                <a16:creationId xmlns:a16="http://schemas.microsoft.com/office/drawing/2014/main" id="{23BC980B-4C83-4D7F-84BC-254C3D7503E9}"/>
              </a:ext>
            </a:extLst>
          </p:cNvPr>
          <p:cNvSpPr>
            <a:spLocks noGrp="1"/>
          </p:cNvSpPr>
          <p:nvPr>
            <p:ph type="dt" sz="half" idx="10"/>
          </p:nvPr>
        </p:nvSpPr>
        <p:spPr/>
        <p:txBody>
          <a:bodyPr/>
          <a:lstStyle/>
          <a:p>
            <a:fld id="{B6A32BCB-E6A1-4879-AB67-379D07FF0FB8}" type="datetime1">
              <a:rPr lang="en-IN" smtClean="0"/>
              <a:t>15-05-2026</a:t>
            </a:fld>
            <a:endParaRPr lang="en-IN"/>
          </a:p>
        </p:txBody>
      </p:sp>
    </p:spTree>
    <p:extLst>
      <p:ext uri="{BB962C8B-B14F-4D97-AF65-F5344CB8AC3E}">
        <p14:creationId xmlns:p14="http://schemas.microsoft.com/office/powerpoint/2010/main" val="26020531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view of the side of a hill&#10;&#10;Description automatically generated">
            <a:extLst>
              <a:ext uri="{FF2B5EF4-FFF2-40B4-BE49-F238E27FC236}">
                <a16:creationId xmlns:a16="http://schemas.microsoft.com/office/drawing/2014/main" id="{BCDFC515-8C2D-46AC-B698-6C85B68609A6}"/>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2072" r="13928"/>
          <a:stretch/>
        </p:blipFill>
        <p:spPr>
          <a:xfrm>
            <a:off x="20" y="10"/>
            <a:ext cx="12191980" cy="4571990"/>
          </a:xfrm>
          <a:prstGeom prst="rect">
            <a:avLst/>
          </a:prstGeom>
        </p:spPr>
      </p:pic>
      <p:sp>
        <p:nvSpPr>
          <p:cNvPr id="2" name="Title 1">
            <a:extLst>
              <a:ext uri="{FF2B5EF4-FFF2-40B4-BE49-F238E27FC236}">
                <a16:creationId xmlns:a16="http://schemas.microsoft.com/office/drawing/2014/main" id="{B96F8FA6-2B83-4061-A6D9-636D0DDEB450}"/>
              </a:ext>
            </a:extLst>
          </p:cNvPr>
          <p:cNvSpPr>
            <a:spLocks noGrp="1"/>
          </p:cNvSpPr>
          <p:nvPr>
            <p:ph type="title"/>
          </p:nvPr>
        </p:nvSpPr>
        <p:spPr>
          <a:xfrm>
            <a:off x="433136" y="4572000"/>
            <a:ext cx="11369285" cy="1733433"/>
          </a:xfrm>
        </p:spPr>
        <p:txBody>
          <a:bodyPr vert="horz" lIns="91440" tIns="45720" rIns="91440" bIns="45720" rtlCol="0" anchor="ctr">
            <a:normAutofit fontScale="90000"/>
          </a:bodyPr>
          <a:lstStyle/>
          <a:p>
            <a:pPr algn="ctr"/>
            <a:r>
              <a:rPr lang="en-US" sz="4000" dirty="0" err="1"/>
              <a:t>Lowlying</a:t>
            </a:r>
            <a:r>
              <a:rPr lang="en-US" sz="4000" dirty="0"/>
              <a:t> areas are filled up with lateritic soil for developmental  projects such as Highway, Railway and Airport projects</a:t>
            </a:r>
          </a:p>
        </p:txBody>
      </p:sp>
      <p:sp>
        <p:nvSpPr>
          <p:cNvPr id="6" name="Slide Number Placeholder 5">
            <a:extLst>
              <a:ext uri="{FF2B5EF4-FFF2-40B4-BE49-F238E27FC236}">
                <a16:creationId xmlns:a16="http://schemas.microsoft.com/office/drawing/2014/main" id="{F2D46A3D-FBC1-47BB-863D-07851E25F4FA}"/>
              </a:ext>
            </a:extLst>
          </p:cNvPr>
          <p:cNvSpPr>
            <a:spLocks noGrp="1"/>
          </p:cNvSpPr>
          <p:nvPr>
            <p:ph type="sldNum" sz="quarter" idx="12"/>
          </p:nvPr>
        </p:nvSpPr>
        <p:spPr/>
        <p:txBody>
          <a:bodyPr/>
          <a:lstStyle/>
          <a:p>
            <a:fld id="{42578066-8F84-4D56-A397-20D2901E61F6}" type="slidenum">
              <a:rPr lang="en-IN" smtClean="0"/>
              <a:t>36</a:t>
            </a:fld>
            <a:endParaRPr lang="en-IN"/>
          </a:p>
        </p:txBody>
      </p:sp>
      <p:sp>
        <p:nvSpPr>
          <p:cNvPr id="4" name="Footer Placeholder 3">
            <a:extLst>
              <a:ext uri="{FF2B5EF4-FFF2-40B4-BE49-F238E27FC236}">
                <a16:creationId xmlns:a16="http://schemas.microsoft.com/office/drawing/2014/main" id="{7DA27422-B944-4510-9BFD-A5DEC4581BC6}"/>
              </a:ext>
            </a:extLst>
          </p:cNvPr>
          <p:cNvSpPr>
            <a:spLocks noGrp="1"/>
          </p:cNvSpPr>
          <p:nvPr>
            <p:ph type="ftr" sz="quarter" idx="11"/>
          </p:nvPr>
        </p:nvSpPr>
        <p:spPr/>
        <p:txBody>
          <a:bodyPr/>
          <a:lstStyle/>
          <a:p>
            <a:r>
              <a:rPr lang="en-IN"/>
              <a:t>Goa Engineering College 15-05-2026</a:t>
            </a:r>
          </a:p>
        </p:txBody>
      </p:sp>
      <p:sp>
        <p:nvSpPr>
          <p:cNvPr id="7" name="Date Placeholder 6">
            <a:extLst>
              <a:ext uri="{FF2B5EF4-FFF2-40B4-BE49-F238E27FC236}">
                <a16:creationId xmlns:a16="http://schemas.microsoft.com/office/drawing/2014/main" id="{A100E48F-77F5-4BD2-9361-85C69390CA71}"/>
              </a:ext>
            </a:extLst>
          </p:cNvPr>
          <p:cNvSpPr>
            <a:spLocks noGrp="1"/>
          </p:cNvSpPr>
          <p:nvPr>
            <p:ph type="dt" sz="half" idx="10"/>
          </p:nvPr>
        </p:nvSpPr>
        <p:spPr/>
        <p:txBody>
          <a:bodyPr/>
          <a:lstStyle/>
          <a:p>
            <a:fld id="{D5801082-A0A9-44B7-ACE1-8B22A09B239C}" type="datetime1">
              <a:rPr lang="en-IN" smtClean="0"/>
              <a:t>15-05-2026</a:t>
            </a:fld>
            <a:endParaRPr lang="en-IN"/>
          </a:p>
        </p:txBody>
      </p:sp>
    </p:spTree>
    <p:extLst>
      <p:ext uri="{BB962C8B-B14F-4D97-AF65-F5344CB8AC3E}">
        <p14:creationId xmlns:p14="http://schemas.microsoft.com/office/powerpoint/2010/main" val="39668584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5B8C6-BB96-47AB-B3BC-DB4F30453557}"/>
              </a:ext>
            </a:extLst>
          </p:cNvPr>
          <p:cNvSpPr>
            <a:spLocks noGrp="1"/>
          </p:cNvSpPr>
          <p:nvPr>
            <p:ph type="title"/>
          </p:nvPr>
        </p:nvSpPr>
        <p:spPr/>
        <p:txBody>
          <a:bodyPr/>
          <a:lstStyle/>
          <a:p>
            <a:endParaRPr lang="en-IN"/>
          </a:p>
        </p:txBody>
      </p:sp>
      <p:pic>
        <p:nvPicPr>
          <p:cNvPr id="4" name="Content Placeholder 3" descr="100_0206">
            <a:extLst>
              <a:ext uri="{FF2B5EF4-FFF2-40B4-BE49-F238E27FC236}">
                <a16:creationId xmlns:a16="http://schemas.microsoft.com/office/drawing/2014/main" id="{791AEE8B-2924-4C04-8E7A-092ACF11921F}"/>
              </a:ext>
            </a:extLst>
          </p:cNvPr>
          <p:cNvPicPr>
            <a:picLocks noGrp="1" noChangeAspect="1" noChangeArrowheads="1"/>
          </p:cNvPicPr>
          <p:nvPr>
            <p:ph idx="1"/>
          </p:nvPr>
        </p:nvPicPr>
        <p:blipFill>
          <a:blip r:embed="rId2" cstate="print"/>
          <a:srcRect/>
          <a:stretch>
            <a:fillRect/>
          </a:stretch>
        </p:blipFill>
        <p:spPr>
          <a:xfrm>
            <a:off x="345170" y="463220"/>
            <a:ext cx="8421410" cy="6316057"/>
          </a:xfrm>
          <a:prstGeom prst="rect">
            <a:avLst/>
          </a:prstGeom>
          <a:noFill/>
        </p:spPr>
      </p:pic>
      <p:sp>
        <p:nvSpPr>
          <p:cNvPr id="5" name="TextBox 4">
            <a:extLst>
              <a:ext uri="{FF2B5EF4-FFF2-40B4-BE49-F238E27FC236}">
                <a16:creationId xmlns:a16="http://schemas.microsoft.com/office/drawing/2014/main" id="{79101E06-927C-4EE6-BFF0-1E2D18D7A376}"/>
              </a:ext>
            </a:extLst>
          </p:cNvPr>
          <p:cNvSpPr txBox="1"/>
          <p:nvPr/>
        </p:nvSpPr>
        <p:spPr>
          <a:xfrm>
            <a:off x="9271168" y="635841"/>
            <a:ext cx="2476753" cy="4401205"/>
          </a:xfrm>
          <a:prstGeom prst="rect">
            <a:avLst/>
          </a:prstGeom>
          <a:noFill/>
        </p:spPr>
        <p:txBody>
          <a:bodyPr wrap="square" rtlCol="0">
            <a:spAutoFit/>
          </a:bodyPr>
          <a:lstStyle/>
          <a:p>
            <a:r>
              <a:rPr lang="en-IN" sz="4000" dirty="0">
                <a:solidFill>
                  <a:srgbClr val="0000CC"/>
                </a:solidFill>
              </a:rPr>
              <a:t>An Airport Runway project with lateritic soil subgrade</a:t>
            </a:r>
          </a:p>
        </p:txBody>
      </p:sp>
      <p:sp>
        <p:nvSpPr>
          <p:cNvPr id="7" name="Slide Number Placeholder 6">
            <a:extLst>
              <a:ext uri="{FF2B5EF4-FFF2-40B4-BE49-F238E27FC236}">
                <a16:creationId xmlns:a16="http://schemas.microsoft.com/office/drawing/2014/main" id="{92BC90A6-7EC8-46AF-BA19-E15E97F5E97B}"/>
              </a:ext>
            </a:extLst>
          </p:cNvPr>
          <p:cNvSpPr>
            <a:spLocks noGrp="1"/>
          </p:cNvSpPr>
          <p:nvPr>
            <p:ph type="sldNum" sz="quarter" idx="12"/>
          </p:nvPr>
        </p:nvSpPr>
        <p:spPr/>
        <p:txBody>
          <a:bodyPr/>
          <a:lstStyle/>
          <a:p>
            <a:fld id="{42578066-8F84-4D56-A397-20D2901E61F6}" type="slidenum">
              <a:rPr lang="en-IN" smtClean="0"/>
              <a:t>37</a:t>
            </a:fld>
            <a:endParaRPr lang="en-IN"/>
          </a:p>
        </p:txBody>
      </p:sp>
      <p:sp>
        <p:nvSpPr>
          <p:cNvPr id="6" name="Footer Placeholder 5">
            <a:extLst>
              <a:ext uri="{FF2B5EF4-FFF2-40B4-BE49-F238E27FC236}">
                <a16:creationId xmlns:a16="http://schemas.microsoft.com/office/drawing/2014/main" id="{839A3FFE-8EC4-4972-BB1E-42D8BE242D87}"/>
              </a:ext>
            </a:extLst>
          </p:cNvPr>
          <p:cNvSpPr>
            <a:spLocks noGrp="1"/>
          </p:cNvSpPr>
          <p:nvPr>
            <p:ph type="ftr" sz="quarter" idx="11"/>
          </p:nvPr>
        </p:nvSpPr>
        <p:spPr/>
        <p:txBody>
          <a:bodyPr/>
          <a:lstStyle/>
          <a:p>
            <a:r>
              <a:rPr lang="en-IN">
                <a:solidFill>
                  <a:schemeClr val="bg1"/>
                </a:solidFill>
              </a:rPr>
              <a:t>Goa Engineering College 15-05-2026</a:t>
            </a:r>
            <a:endParaRPr lang="en-IN" dirty="0">
              <a:solidFill>
                <a:schemeClr val="bg1"/>
              </a:solidFill>
            </a:endParaRPr>
          </a:p>
        </p:txBody>
      </p:sp>
      <p:sp>
        <p:nvSpPr>
          <p:cNvPr id="8" name="Date Placeholder 7">
            <a:extLst>
              <a:ext uri="{FF2B5EF4-FFF2-40B4-BE49-F238E27FC236}">
                <a16:creationId xmlns:a16="http://schemas.microsoft.com/office/drawing/2014/main" id="{2371A70C-1532-4F2C-9156-4E593FAE1103}"/>
              </a:ext>
            </a:extLst>
          </p:cNvPr>
          <p:cNvSpPr>
            <a:spLocks noGrp="1"/>
          </p:cNvSpPr>
          <p:nvPr>
            <p:ph type="dt" sz="half" idx="10"/>
          </p:nvPr>
        </p:nvSpPr>
        <p:spPr/>
        <p:txBody>
          <a:bodyPr/>
          <a:lstStyle/>
          <a:p>
            <a:fld id="{9C020251-F943-4BCD-9DE3-A5780FBB4ED1}" type="datetime1">
              <a:rPr lang="en-IN" smtClean="0"/>
              <a:t>15-05-2026</a:t>
            </a:fld>
            <a:endParaRPr lang="en-IN"/>
          </a:p>
        </p:txBody>
      </p:sp>
    </p:spTree>
    <p:extLst>
      <p:ext uri="{BB962C8B-B14F-4D97-AF65-F5344CB8AC3E}">
        <p14:creationId xmlns:p14="http://schemas.microsoft.com/office/powerpoint/2010/main" val="24055542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D9D1E-954D-49A1-9C61-BC0DE88FA0AA}"/>
              </a:ext>
            </a:extLst>
          </p:cNvPr>
          <p:cNvSpPr>
            <a:spLocks noGrp="1"/>
          </p:cNvSpPr>
          <p:nvPr>
            <p:ph type="title"/>
          </p:nvPr>
        </p:nvSpPr>
        <p:spPr>
          <a:xfrm>
            <a:off x="0" y="71436"/>
            <a:ext cx="12192000" cy="1792087"/>
          </a:xfrm>
        </p:spPr>
        <p:txBody>
          <a:bodyPr>
            <a:normAutofit fontScale="90000"/>
          </a:bodyPr>
          <a:lstStyle/>
          <a:p>
            <a:pPr algn="ctr"/>
            <a:br>
              <a:rPr lang="en-IN" dirty="0"/>
            </a:br>
            <a:r>
              <a:rPr lang="en-IN" dirty="0"/>
              <a:t>Mangalore airport new runway construction, lateritic soil filling was done between two existing hillocks.</a:t>
            </a:r>
            <a:br>
              <a:rPr lang="en-IN" dirty="0"/>
            </a:br>
            <a:r>
              <a:rPr lang="en-IN" dirty="0"/>
              <a:t>Mangalore airport is a table top airport</a:t>
            </a:r>
            <a:br>
              <a:rPr lang="en-IN" dirty="0"/>
            </a:br>
            <a:r>
              <a:rPr lang="en-IN" dirty="0"/>
              <a:t> </a:t>
            </a:r>
          </a:p>
        </p:txBody>
      </p:sp>
      <p:sp>
        <p:nvSpPr>
          <p:cNvPr id="3" name="Text Placeholder 2">
            <a:extLst>
              <a:ext uri="{FF2B5EF4-FFF2-40B4-BE49-F238E27FC236}">
                <a16:creationId xmlns:a16="http://schemas.microsoft.com/office/drawing/2014/main" id="{02780A2E-619E-4106-BEAD-E6B170667F8D}"/>
              </a:ext>
            </a:extLst>
          </p:cNvPr>
          <p:cNvSpPr>
            <a:spLocks noGrp="1"/>
          </p:cNvSpPr>
          <p:nvPr>
            <p:ph type="body" idx="1"/>
          </p:nvPr>
        </p:nvSpPr>
        <p:spPr>
          <a:xfrm>
            <a:off x="5884598" y="1790700"/>
            <a:ext cx="5643373" cy="4686300"/>
          </a:xfrm>
        </p:spPr>
        <p:txBody>
          <a:bodyPr>
            <a:normAutofit fontScale="77500" lnSpcReduction="20000"/>
          </a:bodyPr>
          <a:lstStyle/>
          <a:p>
            <a:pPr algn="ctr"/>
            <a:endParaRPr lang="en-IN" dirty="0">
              <a:solidFill>
                <a:srgbClr val="0000CC"/>
              </a:solidFill>
            </a:endParaRPr>
          </a:p>
          <a:p>
            <a:pPr algn="ctr"/>
            <a:endParaRPr lang="en-IN" dirty="0">
              <a:solidFill>
                <a:srgbClr val="0000CC"/>
              </a:solidFill>
            </a:endParaRPr>
          </a:p>
          <a:p>
            <a:pPr algn="ctr"/>
            <a:endParaRPr lang="en-IN" dirty="0">
              <a:solidFill>
                <a:srgbClr val="0000CC"/>
              </a:solidFill>
            </a:endParaRPr>
          </a:p>
          <a:p>
            <a:pPr algn="ctr"/>
            <a:r>
              <a:rPr lang="en-IN" sz="3600" dirty="0">
                <a:solidFill>
                  <a:srgbClr val="0000CC"/>
                </a:solidFill>
              </a:rPr>
              <a:t>Some Slope failure due to heavy rainfall</a:t>
            </a:r>
          </a:p>
          <a:p>
            <a:pPr algn="ctr"/>
            <a:r>
              <a:rPr lang="en-IN" sz="3600" dirty="0">
                <a:solidFill>
                  <a:schemeClr val="accent2">
                    <a:lumMod val="50000"/>
                  </a:schemeClr>
                </a:solidFill>
              </a:rPr>
              <a:t>Very good quality lateritic soil was used for filling the valley</a:t>
            </a:r>
          </a:p>
          <a:p>
            <a:pPr algn="ctr"/>
            <a:r>
              <a:rPr lang="en-IN" sz="3600" dirty="0">
                <a:solidFill>
                  <a:srgbClr val="0000CC"/>
                </a:solidFill>
              </a:rPr>
              <a:t>Compaction was very good</a:t>
            </a:r>
          </a:p>
          <a:p>
            <a:pPr algn="ctr"/>
            <a:r>
              <a:rPr lang="en-US" sz="3600" dirty="0"/>
              <a:t>Slopes are to be engineered, and most importantly provided with proper drainage facilities and erosion control measures at site, for good performance </a:t>
            </a:r>
          </a:p>
          <a:p>
            <a:pPr algn="ctr"/>
            <a:endParaRPr lang="en-IN" dirty="0">
              <a:solidFill>
                <a:srgbClr val="0000CC"/>
              </a:solidFill>
            </a:endParaRPr>
          </a:p>
          <a:p>
            <a:pPr algn="ctr"/>
            <a:endParaRPr lang="en-IN" dirty="0">
              <a:solidFill>
                <a:srgbClr val="0000CC"/>
              </a:solidFill>
            </a:endParaRPr>
          </a:p>
        </p:txBody>
      </p:sp>
      <p:pic>
        <p:nvPicPr>
          <p:cNvPr id="13" name="Content Placeholder 12" descr="A canyon with a mountain in the background&#10;&#10;Description generated with high confidence">
            <a:extLst>
              <a:ext uri="{FF2B5EF4-FFF2-40B4-BE49-F238E27FC236}">
                <a16:creationId xmlns:a16="http://schemas.microsoft.com/office/drawing/2014/main" id="{5BBC6640-F7BE-4114-BBAA-D90B14234E9A}"/>
              </a:ext>
            </a:extLst>
          </p:cNvPr>
          <p:cNvPicPr>
            <a:picLocks noGrp="1" noChangeAspect="1"/>
          </p:cNvPicPr>
          <p:nvPr>
            <p:ph sz="quarter" idx="4"/>
          </p:nvPr>
        </p:nvPicPr>
        <p:blipFill>
          <a:blip r:embed="rId2">
            <a:extLst>
              <a:ext uri="{28A0092B-C50C-407E-A947-70E740481C1C}">
                <a14:useLocalDpi xmlns:a14="http://schemas.microsoft.com/office/drawing/2010/main" val="0"/>
              </a:ext>
            </a:extLst>
          </a:blip>
          <a:stretch>
            <a:fillRect/>
          </a:stretch>
        </p:blipFill>
        <p:spPr>
          <a:xfrm>
            <a:off x="267039" y="1863523"/>
            <a:ext cx="5788444" cy="4341334"/>
          </a:xfrm>
        </p:spPr>
      </p:pic>
      <p:sp>
        <p:nvSpPr>
          <p:cNvPr id="9" name="Slide Number Placeholder 8">
            <a:extLst>
              <a:ext uri="{FF2B5EF4-FFF2-40B4-BE49-F238E27FC236}">
                <a16:creationId xmlns:a16="http://schemas.microsoft.com/office/drawing/2014/main" id="{0E3839ED-F5CC-4921-AB12-F4BC86A87DE0}"/>
              </a:ext>
            </a:extLst>
          </p:cNvPr>
          <p:cNvSpPr>
            <a:spLocks noGrp="1"/>
          </p:cNvSpPr>
          <p:nvPr>
            <p:ph type="sldNum" sz="quarter" idx="12"/>
          </p:nvPr>
        </p:nvSpPr>
        <p:spPr/>
        <p:txBody>
          <a:bodyPr/>
          <a:lstStyle/>
          <a:p>
            <a:fld id="{42578066-8F84-4D56-A397-20D2901E61F6}" type="slidenum">
              <a:rPr lang="en-IN" smtClean="0"/>
              <a:t>38</a:t>
            </a:fld>
            <a:endParaRPr lang="en-IN"/>
          </a:p>
        </p:txBody>
      </p:sp>
      <p:sp>
        <p:nvSpPr>
          <p:cNvPr id="5" name="Footer Placeholder 4">
            <a:extLst>
              <a:ext uri="{FF2B5EF4-FFF2-40B4-BE49-F238E27FC236}">
                <a16:creationId xmlns:a16="http://schemas.microsoft.com/office/drawing/2014/main" id="{5357C360-DE3E-4B57-B266-190B30B28C36}"/>
              </a:ext>
            </a:extLst>
          </p:cNvPr>
          <p:cNvSpPr>
            <a:spLocks noGrp="1"/>
          </p:cNvSpPr>
          <p:nvPr>
            <p:ph type="ftr" sz="quarter" idx="11"/>
          </p:nvPr>
        </p:nvSpPr>
        <p:spPr/>
        <p:txBody>
          <a:bodyPr/>
          <a:lstStyle/>
          <a:p>
            <a:r>
              <a:rPr lang="en-IN"/>
              <a:t>Goa Engineering College 15-05-2026</a:t>
            </a:r>
          </a:p>
        </p:txBody>
      </p:sp>
      <p:sp>
        <p:nvSpPr>
          <p:cNvPr id="6" name="Date Placeholder 5">
            <a:extLst>
              <a:ext uri="{FF2B5EF4-FFF2-40B4-BE49-F238E27FC236}">
                <a16:creationId xmlns:a16="http://schemas.microsoft.com/office/drawing/2014/main" id="{E5AA75F0-448C-4CBC-B610-549E9CC83CC1}"/>
              </a:ext>
            </a:extLst>
          </p:cNvPr>
          <p:cNvSpPr>
            <a:spLocks noGrp="1"/>
          </p:cNvSpPr>
          <p:nvPr>
            <p:ph type="dt" sz="half" idx="10"/>
          </p:nvPr>
        </p:nvSpPr>
        <p:spPr/>
        <p:txBody>
          <a:bodyPr/>
          <a:lstStyle/>
          <a:p>
            <a:fld id="{3C637FB0-3047-4414-842B-41C5B67004D7}" type="datetime1">
              <a:rPr lang="en-IN" smtClean="0"/>
              <a:t>15-05-2026</a:t>
            </a:fld>
            <a:endParaRPr lang="en-IN"/>
          </a:p>
        </p:txBody>
      </p:sp>
    </p:spTree>
    <p:extLst>
      <p:ext uri="{BB962C8B-B14F-4D97-AF65-F5344CB8AC3E}">
        <p14:creationId xmlns:p14="http://schemas.microsoft.com/office/powerpoint/2010/main" val="19437028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E2A8F-8E9D-4138-B01B-CF0297192C23}"/>
              </a:ext>
            </a:extLst>
          </p:cNvPr>
          <p:cNvSpPr>
            <a:spLocks noGrp="1"/>
          </p:cNvSpPr>
          <p:nvPr>
            <p:ph type="title"/>
          </p:nvPr>
        </p:nvSpPr>
        <p:spPr/>
        <p:txBody>
          <a:bodyPr/>
          <a:lstStyle/>
          <a:p>
            <a:pPr algn="ctr"/>
            <a:r>
              <a:rPr lang="en-IN" dirty="0">
                <a:solidFill>
                  <a:srgbClr val="0000CC"/>
                </a:solidFill>
              </a:rPr>
              <a:t>Land Filling with Lateritic soil</a:t>
            </a:r>
          </a:p>
        </p:txBody>
      </p:sp>
      <p:sp>
        <p:nvSpPr>
          <p:cNvPr id="3" name="Content Placeholder 2">
            <a:extLst>
              <a:ext uri="{FF2B5EF4-FFF2-40B4-BE49-F238E27FC236}">
                <a16:creationId xmlns:a16="http://schemas.microsoft.com/office/drawing/2014/main" id="{50834000-1F1D-4BB0-9D3C-30EF7E62F0A2}"/>
              </a:ext>
            </a:extLst>
          </p:cNvPr>
          <p:cNvSpPr>
            <a:spLocks noGrp="1"/>
          </p:cNvSpPr>
          <p:nvPr>
            <p:ph idx="1"/>
          </p:nvPr>
        </p:nvSpPr>
        <p:spPr/>
        <p:txBody>
          <a:bodyPr/>
          <a:lstStyle/>
          <a:p>
            <a:r>
              <a:rPr lang="en-IN" dirty="0"/>
              <a:t>Lateritic soils (or </a:t>
            </a:r>
            <a:r>
              <a:rPr lang="en-IN" dirty="0" err="1"/>
              <a:t>lithomargic</a:t>
            </a:r>
            <a:r>
              <a:rPr lang="en-IN" dirty="0"/>
              <a:t> laterites) [gravelly sand with some clay binder perhaps] are good materials for land filling purposes when properly compacted in layers</a:t>
            </a:r>
          </a:p>
          <a:p>
            <a:r>
              <a:rPr lang="en-IN" dirty="0"/>
              <a:t>Lateritic soils used for filling can be lateritic soils/</a:t>
            </a:r>
            <a:r>
              <a:rPr lang="en-IN" dirty="0" err="1"/>
              <a:t>lithomargic</a:t>
            </a:r>
            <a:r>
              <a:rPr lang="en-IN" dirty="0"/>
              <a:t> clays (LMC)/ </a:t>
            </a:r>
            <a:r>
              <a:rPr lang="en-IN" dirty="0" err="1"/>
              <a:t>lithomargic</a:t>
            </a:r>
            <a:r>
              <a:rPr lang="en-IN" dirty="0"/>
              <a:t> laterites/lateritic </a:t>
            </a:r>
            <a:r>
              <a:rPr lang="en-IN" dirty="0" err="1"/>
              <a:t>lithomarges</a:t>
            </a:r>
            <a:endParaRPr lang="en-IN" dirty="0"/>
          </a:p>
          <a:p>
            <a:r>
              <a:rPr lang="en-US" dirty="0"/>
              <a:t>LMC soils are very sensitive to moisture variations, especially when there is no confinement and no proper compaction. </a:t>
            </a:r>
          </a:p>
          <a:p>
            <a:endParaRPr lang="en-IN" dirty="0"/>
          </a:p>
          <a:p>
            <a:endParaRPr lang="en-IN" dirty="0"/>
          </a:p>
        </p:txBody>
      </p:sp>
      <p:sp>
        <p:nvSpPr>
          <p:cNvPr id="6" name="Slide Number Placeholder 5">
            <a:extLst>
              <a:ext uri="{FF2B5EF4-FFF2-40B4-BE49-F238E27FC236}">
                <a16:creationId xmlns:a16="http://schemas.microsoft.com/office/drawing/2014/main" id="{8646C962-5204-473F-9CF3-EF0DF7A3A978}"/>
              </a:ext>
            </a:extLst>
          </p:cNvPr>
          <p:cNvSpPr>
            <a:spLocks noGrp="1"/>
          </p:cNvSpPr>
          <p:nvPr>
            <p:ph type="sldNum" sz="quarter" idx="12"/>
          </p:nvPr>
        </p:nvSpPr>
        <p:spPr/>
        <p:txBody>
          <a:bodyPr/>
          <a:lstStyle/>
          <a:p>
            <a:fld id="{42578066-8F84-4D56-A397-20D2901E61F6}" type="slidenum">
              <a:rPr lang="en-IN" smtClean="0"/>
              <a:t>39</a:t>
            </a:fld>
            <a:endParaRPr lang="en-IN"/>
          </a:p>
        </p:txBody>
      </p:sp>
      <p:sp>
        <p:nvSpPr>
          <p:cNvPr id="5" name="Footer Placeholder 4">
            <a:extLst>
              <a:ext uri="{FF2B5EF4-FFF2-40B4-BE49-F238E27FC236}">
                <a16:creationId xmlns:a16="http://schemas.microsoft.com/office/drawing/2014/main" id="{3D3F320F-272E-4A80-BE55-27A7030EB1BA}"/>
              </a:ext>
            </a:extLst>
          </p:cNvPr>
          <p:cNvSpPr>
            <a:spLocks noGrp="1"/>
          </p:cNvSpPr>
          <p:nvPr>
            <p:ph type="ftr" sz="quarter" idx="11"/>
          </p:nvPr>
        </p:nvSpPr>
        <p:spPr/>
        <p:txBody>
          <a:bodyPr/>
          <a:lstStyle/>
          <a:p>
            <a:r>
              <a:rPr lang="en-IN"/>
              <a:t>Goa Engineering College 15-05-2026</a:t>
            </a:r>
          </a:p>
        </p:txBody>
      </p:sp>
      <p:sp>
        <p:nvSpPr>
          <p:cNvPr id="7" name="Date Placeholder 6">
            <a:extLst>
              <a:ext uri="{FF2B5EF4-FFF2-40B4-BE49-F238E27FC236}">
                <a16:creationId xmlns:a16="http://schemas.microsoft.com/office/drawing/2014/main" id="{3BE15E9D-C41F-4762-BA72-F97B54A05070}"/>
              </a:ext>
            </a:extLst>
          </p:cNvPr>
          <p:cNvSpPr>
            <a:spLocks noGrp="1"/>
          </p:cNvSpPr>
          <p:nvPr>
            <p:ph type="dt" sz="half" idx="10"/>
          </p:nvPr>
        </p:nvSpPr>
        <p:spPr/>
        <p:txBody>
          <a:bodyPr/>
          <a:lstStyle/>
          <a:p>
            <a:fld id="{1D39E715-FCF2-45AB-8B80-1A992E475A6C}" type="datetime1">
              <a:rPr lang="en-IN" smtClean="0"/>
              <a:t>15-05-2026</a:t>
            </a:fld>
            <a:endParaRPr lang="en-IN"/>
          </a:p>
        </p:txBody>
      </p:sp>
    </p:spTree>
    <p:extLst>
      <p:ext uri="{BB962C8B-B14F-4D97-AF65-F5344CB8AC3E}">
        <p14:creationId xmlns:p14="http://schemas.microsoft.com/office/powerpoint/2010/main" val="36554621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ChangeArrowheads="1"/>
          </p:cNvSpPr>
          <p:nvPr/>
        </p:nvSpPr>
        <p:spPr bwMode="auto">
          <a:xfrm>
            <a:off x="3276600" y="381000"/>
            <a:ext cx="304800" cy="1828800"/>
          </a:xfrm>
          <a:prstGeom prst="rect">
            <a:avLst/>
          </a:prstGeom>
          <a:solidFill>
            <a:schemeClr val="tx1"/>
          </a:solidFill>
          <a:ln w="9525">
            <a:solidFill>
              <a:srgbClr val="FFFF00"/>
            </a:solidFill>
            <a:miter lim="800000"/>
            <a:headEnd/>
            <a:tailEnd/>
          </a:ln>
          <a:effectLst/>
        </p:spPr>
        <p:txBody>
          <a:bodyPr wrap="none" anchor="ctr"/>
          <a:lstStyle/>
          <a:p>
            <a:pPr algn="ctr"/>
            <a:endParaRPr lang="en-US">
              <a:solidFill>
                <a:schemeClr val="bg2"/>
              </a:solidFill>
              <a:latin typeface="Arial Black" pitchFamily="34" charset="0"/>
            </a:endParaRPr>
          </a:p>
        </p:txBody>
      </p:sp>
      <p:sp>
        <p:nvSpPr>
          <p:cNvPr id="71683" name="Rectangle 3"/>
          <p:cNvSpPr>
            <a:spLocks noChangeArrowheads="1"/>
          </p:cNvSpPr>
          <p:nvPr/>
        </p:nvSpPr>
        <p:spPr bwMode="auto">
          <a:xfrm>
            <a:off x="3276600" y="2209800"/>
            <a:ext cx="304800" cy="1905000"/>
          </a:xfrm>
          <a:prstGeom prst="rect">
            <a:avLst/>
          </a:prstGeom>
          <a:solidFill>
            <a:srgbClr val="FF0000"/>
          </a:solidFill>
          <a:ln w="9525">
            <a:solidFill>
              <a:schemeClr val="tx1"/>
            </a:solidFill>
            <a:miter lim="800000"/>
            <a:headEnd/>
            <a:tailEnd/>
          </a:ln>
          <a:effectLst/>
        </p:spPr>
        <p:txBody>
          <a:bodyPr wrap="none" anchor="ctr"/>
          <a:lstStyle/>
          <a:p>
            <a:pPr algn="ctr"/>
            <a:endParaRPr lang="en-US">
              <a:solidFill>
                <a:schemeClr val="tx2"/>
              </a:solidFill>
              <a:latin typeface="Arial Black" pitchFamily="34" charset="0"/>
            </a:endParaRPr>
          </a:p>
        </p:txBody>
      </p:sp>
      <p:sp>
        <p:nvSpPr>
          <p:cNvPr id="71684" name="Rectangle 4"/>
          <p:cNvSpPr>
            <a:spLocks noChangeArrowheads="1"/>
          </p:cNvSpPr>
          <p:nvPr/>
        </p:nvSpPr>
        <p:spPr bwMode="auto">
          <a:xfrm>
            <a:off x="3276600" y="4114800"/>
            <a:ext cx="304800" cy="1066800"/>
          </a:xfrm>
          <a:prstGeom prst="rect">
            <a:avLst/>
          </a:prstGeom>
          <a:solidFill>
            <a:srgbClr val="00FFFF"/>
          </a:solidFill>
          <a:ln w="9525">
            <a:solidFill>
              <a:schemeClr val="tx1"/>
            </a:solidFill>
            <a:miter lim="800000"/>
            <a:headEnd/>
            <a:tailEnd/>
          </a:ln>
          <a:effectLst/>
        </p:spPr>
        <p:txBody>
          <a:bodyPr wrap="none" anchor="ctr"/>
          <a:lstStyle/>
          <a:p>
            <a:pPr algn="ctr"/>
            <a:endParaRPr lang="en-US">
              <a:solidFill>
                <a:schemeClr val="tx2"/>
              </a:solidFill>
              <a:latin typeface="Arial Black" pitchFamily="34" charset="0"/>
            </a:endParaRPr>
          </a:p>
        </p:txBody>
      </p:sp>
      <p:sp>
        <p:nvSpPr>
          <p:cNvPr id="71685" name="Rectangle 5"/>
          <p:cNvSpPr>
            <a:spLocks noChangeArrowheads="1"/>
          </p:cNvSpPr>
          <p:nvPr/>
        </p:nvSpPr>
        <p:spPr bwMode="auto">
          <a:xfrm>
            <a:off x="3276600" y="5029200"/>
            <a:ext cx="304800" cy="990600"/>
          </a:xfrm>
          <a:prstGeom prst="rect">
            <a:avLst/>
          </a:prstGeom>
          <a:solidFill>
            <a:srgbClr val="993366"/>
          </a:solidFill>
          <a:ln w="9525">
            <a:solidFill>
              <a:schemeClr val="tx1"/>
            </a:solidFill>
            <a:miter lim="800000"/>
            <a:headEnd/>
            <a:tailEnd/>
          </a:ln>
          <a:effectLst/>
        </p:spPr>
        <p:txBody>
          <a:bodyPr wrap="none" anchor="ctr"/>
          <a:lstStyle/>
          <a:p>
            <a:endParaRPr lang="en-IN"/>
          </a:p>
        </p:txBody>
      </p:sp>
      <p:sp>
        <p:nvSpPr>
          <p:cNvPr id="71686" name="Rectangle 6"/>
          <p:cNvSpPr>
            <a:spLocks noChangeArrowheads="1"/>
          </p:cNvSpPr>
          <p:nvPr/>
        </p:nvSpPr>
        <p:spPr bwMode="auto">
          <a:xfrm>
            <a:off x="3276600" y="5943600"/>
            <a:ext cx="304800" cy="381000"/>
          </a:xfrm>
          <a:prstGeom prst="rect">
            <a:avLst/>
          </a:prstGeom>
          <a:solidFill>
            <a:srgbClr val="800000"/>
          </a:solidFill>
          <a:ln w="9525">
            <a:solidFill>
              <a:schemeClr val="tx1"/>
            </a:solidFill>
            <a:miter lim="800000"/>
            <a:headEnd/>
            <a:tailEnd/>
          </a:ln>
          <a:effectLst/>
        </p:spPr>
        <p:txBody>
          <a:bodyPr wrap="none" anchor="ctr"/>
          <a:lstStyle/>
          <a:p>
            <a:endParaRPr lang="en-IN"/>
          </a:p>
        </p:txBody>
      </p:sp>
      <p:sp>
        <p:nvSpPr>
          <p:cNvPr id="71687" name="Line 7"/>
          <p:cNvSpPr>
            <a:spLocks noChangeShapeType="1"/>
          </p:cNvSpPr>
          <p:nvPr/>
        </p:nvSpPr>
        <p:spPr bwMode="auto">
          <a:xfrm>
            <a:off x="2057400" y="381000"/>
            <a:ext cx="3581400" cy="0"/>
          </a:xfrm>
          <a:prstGeom prst="line">
            <a:avLst/>
          </a:prstGeom>
          <a:noFill/>
          <a:ln w="9525">
            <a:solidFill>
              <a:schemeClr val="tx1"/>
            </a:solidFill>
            <a:round/>
            <a:headEnd/>
            <a:tailEnd/>
          </a:ln>
          <a:effectLst/>
        </p:spPr>
        <p:txBody>
          <a:bodyPr/>
          <a:lstStyle/>
          <a:p>
            <a:endParaRPr lang="en-IN"/>
          </a:p>
        </p:txBody>
      </p:sp>
      <p:sp>
        <p:nvSpPr>
          <p:cNvPr id="71688" name="Line 8"/>
          <p:cNvSpPr>
            <a:spLocks noChangeShapeType="1"/>
          </p:cNvSpPr>
          <p:nvPr/>
        </p:nvSpPr>
        <p:spPr bwMode="auto">
          <a:xfrm>
            <a:off x="2514600" y="2209800"/>
            <a:ext cx="914400" cy="0"/>
          </a:xfrm>
          <a:prstGeom prst="line">
            <a:avLst/>
          </a:prstGeom>
          <a:noFill/>
          <a:ln w="9525">
            <a:solidFill>
              <a:schemeClr val="tx1"/>
            </a:solidFill>
            <a:round/>
            <a:headEnd/>
            <a:tailEnd/>
          </a:ln>
          <a:effectLst/>
        </p:spPr>
        <p:txBody>
          <a:bodyPr/>
          <a:lstStyle/>
          <a:p>
            <a:endParaRPr lang="en-IN"/>
          </a:p>
        </p:txBody>
      </p:sp>
      <p:sp>
        <p:nvSpPr>
          <p:cNvPr id="71689" name="Line 9"/>
          <p:cNvSpPr>
            <a:spLocks noChangeShapeType="1"/>
          </p:cNvSpPr>
          <p:nvPr/>
        </p:nvSpPr>
        <p:spPr bwMode="auto">
          <a:xfrm>
            <a:off x="2743200" y="4114800"/>
            <a:ext cx="685800" cy="0"/>
          </a:xfrm>
          <a:prstGeom prst="line">
            <a:avLst/>
          </a:prstGeom>
          <a:noFill/>
          <a:ln w="9525">
            <a:solidFill>
              <a:schemeClr val="tx1"/>
            </a:solidFill>
            <a:round/>
            <a:headEnd/>
            <a:tailEnd/>
          </a:ln>
          <a:effectLst/>
        </p:spPr>
        <p:txBody>
          <a:bodyPr/>
          <a:lstStyle/>
          <a:p>
            <a:endParaRPr lang="en-IN"/>
          </a:p>
        </p:txBody>
      </p:sp>
      <p:sp>
        <p:nvSpPr>
          <p:cNvPr id="71690" name="Line 10"/>
          <p:cNvSpPr>
            <a:spLocks noChangeShapeType="1"/>
          </p:cNvSpPr>
          <p:nvPr/>
        </p:nvSpPr>
        <p:spPr bwMode="auto">
          <a:xfrm>
            <a:off x="2590800" y="5029200"/>
            <a:ext cx="762000" cy="0"/>
          </a:xfrm>
          <a:prstGeom prst="line">
            <a:avLst/>
          </a:prstGeom>
          <a:noFill/>
          <a:ln w="9525">
            <a:solidFill>
              <a:schemeClr val="tx1"/>
            </a:solidFill>
            <a:round/>
            <a:headEnd/>
            <a:tailEnd/>
          </a:ln>
          <a:effectLst/>
        </p:spPr>
        <p:txBody>
          <a:bodyPr/>
          <a:lstStyle/>
          <a:p>
            <a:endParaRPr lang="en-IN"/>
          </a:p>
        </p:txBody>
      </p:sp>
      <p:sp>
        <p:nvSpPr>
          <p:cNvPr id="71691" name="Line 11"/>
          <p:cNvSpPr>
            <a:spLocks noChangeShapeType="1"/>
          </p:cNvSpPr>
          <p:nvPr/>
        </p:nvSpPr>
        <p:spPr bwMode="auto">
          <a:xfrm>
            <a:off x="2667000" y="5943600"/>
            <a:ext cx="685800" cy="0"/>
          </a:xfrm>
          <a:prstGeom prst="line">
            <a:avLst/>
          </a:prstGeom>
          <a:noFill/>
          <a:ln w="9525">
            <a:solidFill>
              <a:schemeClr val="tx1"/>
            </a:solidFill>
            <a:round/>
            <a:headEnd/>
            <a:tailEnd/>
          </a:ln>
          <a:effectLst/>
        </p:spPr>
        <p:txBody>
          <a:bodyPr/>
          <a:lstStyle/>
          <a:p>
            <a:endParaRPr lang="en-IN"/>
          </a:p>
        </p:txBody>
      </p:sp>
      <p:sp>
        <p:nvSpPr>
          <p:cNvPr id="71692" name="Text Box 12"/>
          <p:cNvSpPr txBox="1">
            <a:spLocks noChangeArrowheads="1"/>
          </p:cNvSpPr>
          <p:nvPr/>
        </p:nvSpPr>
        <p:spPr bwMode="auto">
          <a:xfrm>
            <a:off x="3733800" y="0"/>
            <a:ext cx="2514600" cy="457200"/>
          </a:xfrm>
          <a:prstGeom prst="rect">
            <a:avLst/>
          </a:prstGeom>
          <a:noFill/>
          <a:ln w="9525">
            <a:noFill/>
            <a:miter lim="800000"/>
            <a:headEnd/>
            <a:tailEnd/>
          </a:ln>
          <a:effectLst/>
        </p:spPr>
        <p:txBody>
          <a:bodyPr>
            <a:spAutoFit/>
          </a:bodyPr>
          <a:lstStyle/>
          <a:p>
            <a:pPr>
              <a:spcBef>
                <a:spcPct val="50000"/>
              </a:spcBef>
            </a:pPr>
            <a:r>
              <a:rPr lang="en-US" sz="2400">
                <a:latin typeface="Arial Black" pitchFamily="34" charset="0"/>
              </a:rPr>
              <a:t>RL 157.500</a:t>
            </a:r>
          </a:p>
        </p:txBody>
      </p:sp>
      <p:sp>
        <p:nvSpPr>
          <p:cNvPr id="71693" name="Text Box 13"/>
          <p:cNvSpPr txBox="1">
            <a:spLocks noChangeArrowheads="1"/>
          </p:cNvSpPr>
          <p:nvPr/>
        </p:nvSpPr>
        <p:spPr bwMode="auto">
          <a:xfrm flipV="1">
            <a:off x="1905000" y="0"/>
            <a:ext cx="1524000" cy="457200"/>
          </a:xfrm>
          <a:prstGeom prst="rect">
            <a:avLst/>
          </a:prstGeom>
          <a:noFill/>
          <a:ln w="9525">
            <a:noFill/>
            <a:miter lim="800000"/>
            <a:headEnd/>
            <a:tailEnd/>
          </a:ln>
          <a:effectLst/>
        </p:spPr>
        <p:txBody>
          <a:bodyPr rot="10800000">
            <a:spAutoFit/>
          </a:bodyPr>
          <a:lstStyle/>
          <a:p>
            <a:r>
              <a:rPr lang="en-US" sz="2400">
                <a:latin typeface="Arial Black" pitchFamily="34" charset="0"/>
              </a:rPr>
              <a:t>Depth</a:t>
            </a:r>
          </a:p>
        </p:txBody>
      </p:sp>
      <p:sp>
        <p:nvSpPr>
          <p:cNvPr id="71694" name="Text Box 14"/>
          <p:cNvSpPr txBox="1">
            <a:spLocks noChangeArrowheads="1"/>
          </p:cNvSpPr>
          <p:nvPr/>
        </p:nvSpPr>
        <p:spPr bwMode="auto">
          <a:xfrm>
            <a:off x="1981200" y="1905001"/>
            <a:ext cx="1143000" cy="366713"/>
          </a:xfrm>
          <a:prstGeom prst="rect">
            <a:avLst/>
          </a:prstGeom>
          <a:noFill/>
          <a:ln w="9525">
            <a:noFill/>
            <a:miter lim="800000"/>
            <a:headEnd/>
            <a:tailEnd/>
          </a:ln>
          <a:effectLst/>
        </p:spPr>
        <p:txBody>
          <a:bodyPr>
            <a:spAutoFit/>
          </a:bodyPr>
          <a:lstStyle/>
          <a:p>
            <a:pPr>
              <a:spcBef>
                <a:spcPct val="50000"/>
              </a:spcBef>
            </a:pPr>
            <a:r>
              <a:rPr lang="en-US">
                <a:latin typeface="Arial Black" pitchFamily="34" charset="0"/>
              </a:rPr>
              <a:t>4.5 m</a:t>
            </a:r>
          </a:p>
        </p:txBody>
      </p:sp>
      <p:sp>
        <p:nvSpPr>
          <p:cNvPr id="71695" name="Text Box 15"/>
          <p:cNvSpPr txBox="1">
            <a:spLocks noChangeArrowheads="1"/>
          </p:cNvSpPr>
          <p:nvPr/>
        </p:nvSpPr>
        <p:spPr bwMode="auto">
          <a:xfrm>
            <a:off x="2057400" y="3810001"/>
            <a:ext cx="1600200" cy="366713"/>
          </a:xfrm>
          <a:prstGeom prst="rect">
            <a:avLst/>
          </a:prstGeom>
          <a:noFill/>
          <a:ln w="9525">
            <a:noFill/>
            <a:miter lim="800000"/>
            <a:headEnd/>
            <a:tailEnd/>
          </a:ln>
          <a:effectLst/>
        </p:spPr>
        <p:txBody>
          <a:bodyPr>
            <a:spAutoFit/>
          </a:bodyPr>
          <a:lstStyle/>
          <a:p>
            <a:pPr>
              <a:spcBef>
                <a:spcPct val="50000"/>
              </a:spcBef>
            </a:pPr>
            <a:r>
              <a:rPr lang="en-US">
                <a:latin typeface="Arial Black" pitchFamily="34" charset="0"/>
              </a:rPr>
              <a:t>13.5 m</a:t>
            </a:r>
          </a:p>
        </p:txBody>
      </p:sp>
      <p:sp>
        <p:nvSpPr>
          <p:cNvPr id="71696" name="Text Box 16"/>
          <p:cNvSpPr txBox="1">
            <a:spLocks noChangeArrowheads="1"/>
          </p:cNvSpPr>
          <p:nvPr/>
        </p:nvSpPr>
        <p:spPr bwMode="auto">
          <a:xfrm>
            <a:off x="1905000" y="4724401"/>
            <a:ext cx="1447800" cy="366713"/>
          </a:xfrm>
          <a:prstGeom prst="rect">
            <a:avLst/>
          </a:prstGeom>
          <a:noFill/>
          <a:ln w="9525">
            <a:noFill/>
            <a:miter lim="800000"/>
            <a:headEnd/>
            <a:tailEnd/>
          </a:ln>
          <a:effectLst/>
        </p:spPr>
        <p:txBody>
          <a:bodyPr>
            <a:spAutoFit/>
          </a:bodyPr>
          <a:lstStyle/>
          <a:p>
            <a:pPr>
              <a:spcBef>
                <a:spcPct val="50000"/>
              </a:spcBef>
            </a:pPr>
            <a:r>
              <a:rPr lang="en-US">
                <a:latin typeface="Arial Black" pitchFamily="34" charset="0"/>
              </a:rPr>
              <a:t>16.8 m</a:t>
            </a:r>
          </a:p>
        </p:txBody>
      </p:sp>
      <p:sp>
        <p:nvSpPr>
          <p:cNvPr id="71697" name="Text Box 17"/>
          <p:cNvSpPr txBox="1">
            <a:spLocks noChangeArrowheads="1"/>
          </p:cNvSpPr>
          <p:nvPr/>
        </p:nvSpPr>
        <p:spPr bwMode="auto">
          <a:xfrm>
            <a:off x="1905000" y="5638801"/>
            <a:ext cx="1676400" cy="366713"/>
          </a:xfrm>
          <a:prstGeom prst="rect">
            <a:avLst/>
          </a:prstGeom>
          <a:noFill/>
          <a:ln w="9525">
            <a:noFill/>
            <a:miter lim="800000"/>
            <a:headEnd/>
            <a:tailEnd/>
          </a:ln>
          <a:effectLst/>
        </p:spPr>
        <p:txBody>
          <a:bodyPr>
            <a:spAutoFit/>
          </a:bodyPr>
          <a:lstStyle/>
          <a:p>
            <a:pPr>
              <a:spcBef>
                <a:spcPct val="50000"/>
              </a:spcBef>
            </a:pPr>
            <a:r>
              <a:rPr lang="en-US">
                <a:latin typeface="Arial Black" pitchFamily="34" charset="0"/>
              </a:rPr>
              <a:t>18.4 m</a:t>
            </a:r>
          </a:p>
        </p:txBody>
      </p:sp>
      <p:sp>
        <p:nvSpPr>
          <p:cNvPr id="71698" name="Line 18"/>
          <p:cNvSpPr>
            <a:spLocks noChangeShapeType="1"/>
          </p:cNvSpPr>
          <p:nvPr/>
        </p:nvSpPr>
        <p:spPr bwMode="auto">
          <a:xfrm>
            <a:off x="2743200" y="6324600"/>
            <a:ext cx="5029200" cy="0"/>
          </a:xfrm>
          <a:prstGeom prst="line">
            <a:avLst/>
          </a:prstGeom>
          <a:noFill/>
          <a:ln w="9525">
            <a:solidFill>
              <a:schemeClr val="tx1"/>
            </a:solidFill>
            <a:round/>
            <a:headEnd/>
            <a:tailEnd/>
          </a:ln>
          <a:effectLst/>
        </p:spPr>
        <p:txBody>
          <a:bodyPr/>
          <a:lstStyle/>
          <a:p>
            <a:endParaRPr lang="en-IN"/>
          </a:p>
        </p:txBody>
      </p:sp>
      <p:sp>
        <p:nvSpPr>
          <p:cNvPr id="71699" name="Text Box 19"/>
          <p:cNvSpPr txBox="1">
            <a:spLocks noChangeArrowheads="1"/>
          </p:cNvSpPr>
          <p:nvPr/>
        </p:nvSpPr>
        <p:spPr bwMode="auto">
          <a:xfrm>
            <a:off x="7239000" y="5867400"/>
            <a:ext cx="2286000" cy="457200"/>
          </a:xfrm>
          <a:prstGeom prst="rect">
            <a:avLst/>
          </a:prstGeom>
          <a:noFill/>
          <a:ln w="9525">
            <a:noFill/>
            <a:miter lim="800000"/>
            <a:headEnd/>
            <a:tailEnd/>
          </a:ln>
          <a:effectLst/>
        </p:spPr>
        <p:txBody>
          <a:bodyPr>
            <a:spAutoFit/>
          </a:bodyPr>
          <a:lstStyle/>
          <a:p>
            <a:pPr>
              <a:spcBef>
                <a:spcPct val="50000"/>
              </a:spcBef>
            </a:pPr>
            <a:r>
              <a:rPr lang="en-US" sz="2400">
                <a:latin typeface="Arial Black" pitchFamily="34" charset="0"/>
              </a:rPr>
              <a:t>RL 138.000</a:t>
            </a:r>
          </a:p>
        </p:txBody>
      </p:sp>
      <p:sp>
        <p:nvSpPr>
          <p:cNvPr id="71700" name="Text Box 20"/>
          <p:cNvSpPr txBox="1">
            <a:spLocks noChangeArrowheads="1"/>
          </p:cNvSpPr>
          <p:nvPr/>
        </p:nvSpPr>
        <p:spPr bwMode="auto">
          <a:xfrm>
            <a:off x="4191000" y="1295400"/>
            <a:ext cx="2667000" cy="457200"/>
          </a:xfrm>
          <a:prstGeom prst="rect">
            <a:avLst/>
          </a:prstGeom>
          <a:noFill/>
          <a:ln w="9525">
            <a:noFill/>
            <a:miter lim="800000"/>
            <a:headEnd/>
            <a:tailEnd/>
          </a:ln>
          <a:effectLst/>
        </p:spPr>
        <p:txBody>
          <a:bodyPr>
            <a:spAutoFit/>
          </a:bodyPr>
          <a:lstStyle/>
          <a:p>
            <a:pPr>
              <a:spcBef>
                <a:spcPct val="50000"/>
              </a:spcBef>
            </a:pPr>
            <a:r>
              <a:rPr lang="en-US" sz="2400">
                <a:latin typeface="Arial Black" pitchFamily="34" charset="0"/>
              </a:rPr>
              <a:t>Hard Laterite</a:t>
            </a:r>
          </a:p>
        </p:txBody>
      </p:sp>
      <p:sp>
        <p:nvSpPr>
          <p:cNvPr id="71701" name="Line 21"/>
          <p:cNvSpPr>
            <a:spLocks noChangeShapeType="1"/>
          </p:cNvSpPr>
          <p:nvPr/>
        </p:nvSpPr>
        <p:spPr bwMode="auto">
          <a:xfrm flipH="1">
            <a:off x="3581400" y="1676400"/>
            <a:ext cx="2895600" cy="0"/>
          </a:xfrm>
          <a:prstGeom prst="line">
            <a:avLst/>
          </a:prstGeom>
          <a:noFill/>
          <a:ln w="9525">
            <a:solidFill>
              <a:schemeClr val="tx1"/>
            </a:solidFill>
            <a:round/>
            <a:headEnd/>
            <a:tailEnd type="triangle" w="med" len="med"/>
          </a:ln>
          <a:effectLst/>
        </p:spPr>
        <p:txBody>
          <a:bodyPr/>
          <a:lstStyle/>
          <a:p>
            <a:endParaRPr lang="en-IN"/>
          </a:p>
        </p:txBody>
      </p:sp>
      <p:sp>
        <p:nvSpPr>
          <p:cNvPr id="71702" name="Text Box 22"/>
          <p:cNvSpPr txBox="1">
            <a:spLocks noChangeArrowheads="1"/>
          </p:cNvSpPr>
          <p:nvPr/>
        </p:nvSpPr>
        <p:spPr bwMode="auto">
          <a:xfrm>
            <a:off x="4038600" y="3124200"/>
            <a:ext cx="3505200" cy="457200"/>
          </a:xfrm>
          <a:prstGeom prst="rect">
            <a:avLst/>
          </a:prstGeom>
          <a:noFill/>
          <a:ln w="9525">
            <a:noFill/>
            <a:miter lim="800000"/>
            <a:headEnd/>
            <a:tailEnd/>
          </a:ln>
          <a:effectLst/>
        </p:spPr>
        <p:txBody>
          <a:bodyPr>
            <a:spAutoFit/>
          </a:bodyPr>
          <a:lstStyle/>
          <a:p>
            <a:pPr>
              <a:spcBef>
                <a:spcPct val="50000"/>
              </a:spcBef>
            </a:pPr>
            <a:r>
              <a:rPr lang="en-US" sz="2400">
                <a:latin typeface="Arial Black" pitchFamily="34" charset="0"/>
              </a:rPr>
              <a:t>Lithomargic clay</a:t>
            </a:r>
          </a:p>
        </p:txBody>
      </p:sp>
      <p:sp>
        <p:nvSpPr>
          <p:cNvPr id="71703" name="Line 23"/>
          <p:cNvSpPr>
            <a:spLocks noChangeShapeType="1"/>
          </p:cNvSpPr>
          <p:nvPr/>
        </p:nvSpPr>
        <p:spPr bwMode="auto">
          <a:xfrm flipH="1">
            <a:off x="3581400" y="3581400"/>
            <a:ext cx="3429000" cy="0"/>
          </a:xfrm>
          <a:prstGeom prst="line">
            <a:avLst/>
          </a:prstGeom>
          <a:noFill/>
          <a:ln w="9525">
            <a:solidFill>
              <a:schemeClr val="tx1"/>
            </a:solidFill>
            <a:round/>
            <a:headEnd/>
            <a:tailEnd type="triangle" w="med" len="med"/>
          </a:ln>
          <a:effectLst/>
        </p:spPr>
        <p:txBody>
          <a:bodyPr/>
          <a:lstStyle/>
          <a:p>
            <a:endParaRPr lang="en-IN"/>
          </a:p>
        </p:txBody>
      </p:sp>
      <p:sp>
        <p:nvSpPr>
          <p:cNvPr id="71704" name="Text Box 24"/>
          <p:cNvSpPr txBox="1">
            <a:spLocks noChangeArrowheads="1"/>
          </p:cNvSpPr>
          <p:nvPr/>
        </p:nvSpPr>
        <p:spPr bwMode="auto">
          <a:xfrm>
            <a:off x="4114800" y="4267200"/>
            <a:ext cx="3352800" cy="457200"/>
          </a:xfrm>
          <a:prstGeom prst="rect">
            <a:avLst/>
          </a:prstGeom>
          <a:noFill/>
          <a:ln w="9525">
            <a:noFill/>
            <a:miter lim="800000"/>
            <a:headEnd/>
            <a:tailEnd/>
          </a:ln>
          <a:effectLst/>
        </p:spPr>
        <p:txBody>
          <a:bodyPr>
            <a:spAutoFit/>
          </a:bodyPr>
          <a:lstStyle/>
          <a:p>
            <a:pPr>
              <a:spcBef>
                <a:spcPct val="50000"/>
              </a:spcBef>
            </a:pPr>
            <a:r>
              <a:rPr lang="en-US" sz="2400">
                <a:latin typeface="Arial Black" pitchFamily="34" charset="0"/>
              </a:rPr>
              <a:t>Weathered rock</a:t>
            </a:r>
          </a:p>
        </p:txBody>
      </p:sp>
      <p:sp>
        <p:nvSpPr>
          <p:cNvPr id="71705" name="Line 25"/>
          <p:cNvSpPr>
            <a:spLocks noChangeShapeType="1"/>
          </p:cNvSpPr>
          <p:nvPr/>
        </p:nvSpPr>
        <p:spPr bwMode="auto">
          <a:xfrm flipH="1">
            <a:off x="3581400" y="4648200"/>
            <a:ext cx="3352800" cy="0"/>
          </a:xfrm>
          <a:prstGeom prst="line">
            <a:avLst/>
          </a:prstGeom>
          <a:noFill/>
          <a:ln w="9525">
            <a:solidFill>
              <a:schemeClr val="tx1"/>
            </a:solidFill>
            <a:round/>
            <a:headEnd/>
            <a:tailEnd type="triangle" w="med" len="med"/>
          </a:ln>
          <a:effectLst/>
        </p:spPr>
        <p:txBody>
          <a:bodyPr/>
          <a:lstStyle/>
          <a:p>
            <a:endParaRPr lang="en-IN"/>
          </a:p>
        </p:txBody>
      </p:sp>
      <p:sp>
        <p:nvSpPr>
          <p:cNvPr id="71706" name="Text Box 26"/>
          <p:cNvSpPr txBox="1">
            <a:spLocks noChangeArrowheads="1"/>
          </p:cNvSpPr>
          <p:nvPr/>
        </p:nvSpPr>
        <p:spPr bwMode="auto">
          <a:xfrm>
            <a:off x="4038600" y="5181600"/>
            <a:ext cx="3581400" cy="457200"/>
          </a:xfrm>
          <a:prstGeom prst="rect">
            <a:avLst/>
          </a:prstGeom>
          <a:noFill/>
          <a:ln w="9525">
            <a:noFill/>
            <a:miter lim="800000"/>
            <a:headEnd/>
            <a:tailEnd/>
          </a:ln>
          <a:effectLst/>
        </p:spPr>
        <p:txBody>
          <a:bodyPr>
            <a:spAutoFit/>
          </a:bodyPr>
          <a:lstStyle/>
          <a:p>
            <a:pPr>
              <a:spcBef>
                <a:spcPct val="50000"/>
              </a:spcBef>
            </a:pPr>
            <a:r>
              <a:rPr lang="en-US" sz="2400">
                <a:latin typeface="Arial Black" pitchFamily="34" charset="0"/>
              </a:rPr>
              <a:t>Disintegrated Rock</a:t>
            </a:r>
          </a:p>
        </p:txBody>
      </p:sp>
      <p:sp>
        <p:nvSpPr>
          <p:cNvPr id="71707" name="Line 27"/>
          <p:cNvSpPr>
            <a:spLocks noChangeShapeType="1"/>
          </p:cNvSpPr>
          <p:nvPr/>
        </p:nvSpPr>
        <p:spPr bwMode="auto">
          <a:xfrm flipH="1">
            <a:off x="3581400" y="5562600"/>
            <a:ext cx="2286000" cy="0"/>
          </a:xfrm>
          <a:prstGeom prst="line">
            <a:avLst/>
          </a:prstGeom>
          <a:noFill/>
          <a:ln w="9525">
            <a:solidFill>
              <a:schemeClr val="tx1"/>
            </a:solidFill>
            <a:round/>
            <a:headEnd/>
            <a:tailEnd type="triangle" w="med" len="med"/>
          </a:ln>
          <a:effectLst/>
        </p:spPr>
        <p:txBody>
          <a:bodyPr/>
          <a:lstStyle/>
          <a:p>
            <a:endParaRPr lang="en-IN"/>
          </a:p>
        </p:txBody>
      </p:sp>
      <p:sp>
        <p:nvSpPr>
          <p:cNvPr id="71708" name="Text Box 28"/>
          <p:cNvSpPr txBox="1">
            <a:spLocks noChangeArrowheads="1"/>
          </p:cNvSpPr>
          <p:nvPr/>
        </p:nvSpPr>
        <p:spPr bwMode="auto">
          <a:xfrm>
            <a:off x="4419600" y="5715001"/>
            <a:ext cx="1828800" cy="830997"/>
          </a:xfrm>
          <a:prstGeom prst="rect">
            <a:avLst/>
          </a:prstGeom>
          <a:noFill/>
          <a:ln w="9525">
            <a:noFill/>
            <a:miter lim="800000"/>
            <a:headEnd/>
            <a:tailEnd/>
          </a:ln>
          <a:effectLst/>
        </p:spPr>
        <p:txBody>
          <a:bodyPr>
            <a:spAutoFit/>
          </a:bodyPr>
          <a:lstStyle/>
          <a:p>
            <a:pPr>
              <a:spcBef>
                <a:spcPct val="50000"/>
              </a:spcBef>
            </a:pPr>
            <a:r>
              <a:rPr lang="en-US" sz="2400">
                <a:latin typeface="Arial Black" pitchFamily="34" charset="0"/>
              </a:rPr>
              <a:t>Hard rock</a:t>
            </a:r>
          </a:p>
        </p:txBody>
      </p:sp>
      <p:sp>
        <p:nvSpPr>
          <p:cNvPr id="71709" name="Line 29"/>
          <p:cNvSpPr>
            <a:spLocks noChangeShapeType="1"/>
          </p:cNvSpPr>
          <p:nvPr/>
        </p:nvSpPr>
        <p:spPr bwMode="auto">
          <a:xfrm flipH="1">
            <a:off x="3581400" y="6096000"/>
            <a:ext cx="2514600" cy="0"/>
          </a:xfrm>
          <a:prstGeom prst="line">
            <a:avLst/>
          </a:prstGeom>
          <a:noFill/>
          <a:ln w="9525">
            <a:solidFill>
              <a:schemeClr val="tx1"/>
            </a:solidFill>
            <a:round/>
            <a:headEnd/>
            <a:tailEnd type="triangle" w="med" len="med"/>
          </a:ln>
          <a:effectLst/>
        </p:spPr>
        <p:txBody>
          <a:bodyPr/>
          <a:lstStyle/>
          <a:p>
            <a:endParaRPr lang="en-IN"/>
          </a:p>
        </p:txBody>
      </p:sp>
      <p:sp>
        <p:nvSpPr>
          <p:cNvPr id="71710" name="Text Box 30"/>
          <p:cNvSpPr txBox="1">
            <a:spLocks noChangeArrowheads="1"/>
          </p:cNvSpPr>
          <p:nvPr/>
        </p:nvSpPr>
        <p:spPr bwMode="auto">
          <a:xfrm>
            <a:off x="1905000" y="6096001"/>
            <a:ext cx="1295400" cy="366713"/>
          </a:xfrm>
          <a:prstGeom prst="rect">
            <a:avLst/>
          </a:prstGeom>
          <a:noFill/>
          <a:ln w="9525">
            <a:noFill/>
            <a:miter lim="800000"/>
            <a:headEnd/>
            <a:tailEnd/>
          </a:ln>
          <a:effectLst/>
        </p:spPr>
        <p:txBody>
          <a:bodyPr>
            <a:spAutoFit/>
          </a:bodyPr>
          <a:lstStyle/>
          <a:p>
            <a:pPr>
              <a:spcBef>
                <a:spcPct val="50000"/>
              </a:spcBef>
            </a:pPr>
            <a:r>
              <a:rPr lang="en-US">
                <a:latin typeface="Arial Black" pitchFamily="34" charset="0"/>
              </a:rPr>
              <a:t>19.5 m</a:t>
            </a:r>
          </a:p>
        </p:txBody>
      </p:sp>
      <p:sp>
        <p:nvSpPr>
          <p:cNvPr id="71711" name="Text Box 31"/>
          <p:cNvSpPr txBox="1">
            <a:spLocks noChangeArrowheads="1"/>
          </p:cNvSpPr>
          <p:nvPr/>
        </p:nvSpPr>
        <p:spPr bwMode="auto">
          <a:xfrm>
            <a:off x="7391399" y="2819401"/>
            <a:ext cx="3581399" cy="707886"/>
          </a:xfrm>
          <a:prstGeom prst="rect">
            <a:avLst/>
          </a:prstGeom>
          <a:noFill/>
          <a:ln w="9525" algn="ctr">
            <a:noFill/>
            <a:miter lim="800000"/>
            <a:headEnd/>
            <a:tailEnd/>
          </a:ln>
          <a:effectLst/>
        </p:spPr>
        <p:txBody>
          <a:bodyPr wrap="square">
            <a:spAutoFit/>
          </a:bodyPr>
          <a:lstStyle/>
          <a:p>
            <a:pPr algn="ctr">
              <a:spcBef>
                <a:spcPct val="50000"/>
              </a:spcBef>
            </a:pPr>
            <a:r>
              <a:rPr lang="en-US" sz="2000" b="1" u="sng" dirty="0">
                <a:solidFill>
                  <a:schemeClr val="hlink"/>
                </a:solidFill>
                <a:latin typeface="Arial Black" pitchFamily="34" charset="0"/>
              </a:rPr>
              <a:t>Bore log details at BH 1 at </a:t>
            </a:r>
            <a:r>
              <a:rPr lang="en-US" sz="2000" b="1" u="sng" dirty="0" err="1">
                <a:solidFill>
                  <a:schemeClr val="hlink"/>
                </a:solidFill>
                <a:latin typeface="Arial Black" pitchFamily="34" charset="0"/>
              </a:rPr>
              <a:t>Vamanjoor</a:t>
            </a:r>
            <a:r>
              <a:rPr lang="en-US" sz="2000" b="1" u="sng" dirty="0">
                <a:solidFill>
                  <a:schemeClr val="hlink"/>
                </a:solidFill>
                <a:latin typeface="Arial Black" pitchFamily="34" charset="0"/>
              </a:rPr>
              <a:t> site</a:t>
            </a:r>
          </a:p>
        </p:txBody>
      </p:sp>
      <p:sp>
        <p:nvSpPr>
          <p:cNvPr id="2" name="Date Placeholder 1">
            <a:extLst>
              <a:ext uri="{FF2B5EF4-FFF2-40B4-BE49-F238E27FC236}">
                <a16:creationId xmlns:a16="http://schemas.microsoft.com/office/drawing/2014/main" id="{EC526A5C-C458-4326-91A0-647A0EE27A20}"/>
              </a:ext>
            </a:extLst>
          </p:cNvPr>
          <p:cNvSpPr>
            <a:spLocks noGrp="1"/>
          </p:cNvSpPr>
          <p:nvPr>
            <p:ph type="dt" sz="half" idx="10"/>
          </p:nvPr>
        </p:nvSpPr>
        <p:spPr/>
        <p:txBody>
          <a:bodyPr/>
          <a:lstStyle/>
          <a:p>
            <a:fld id="{A4C4D8F8-93AD-4274-BC22-591B97C37D49}" type="datetime1">
              <a:rPr lang="en-IN" smtClean="0"/>
              <a:t>15-05-2026</a:t>
            </a:fld>
            <a:endParaRPr lang="en-IN"/>
          </a:p>
        </p:txBody>
      </p:sp>
      <p:sp>
        <p:nvSpPr>
          <p:cNvPr id="3" name="Footer Placeholder 2">
            <a:extLst>
              <a:ext uri="{FF2B5EF4-FFF2-40B4-BE49-F238E27FC236}">
                <a16:creationId xmlns:a16="http://schemas.microsoft.com/office/drawing/2014/main" id="{E5284025-B81F-4BC3-B40F-C1BFD0133438}"/>
              </a:ext>
            </a:extLst>
          </p:cNvPr>
          <p:cNvSpPr>
            <a:spLocks noGrp="1"/>
          </p:cNvSpPr>
          <p:nvPr>
            <p:ph type="ftr" sz="quarter" idx="11"/>
          </p:nvPr>
        </p:nvSpPr>
        <p:spPr/>
        <p:txBody>
          <a:bodyPr/>
          <a:lstStyle/>
          <a:p>
            <a:r>
              <a:rPr lang="en-IN"/>
              <a:t>Goa Engineering College 15-05-2026</a:t>
            </a:r>
          </a:p>
        </p:txBody>
      </p:sp>
      <p:sp>
        <p:nvSpPr>
          <p:cNvPr id="4" name="Slide Number Placeholder 3">
            <a:extLst>
              <a:ext uri="{FF2B5EF4-FFF2-40B4-BE49-F238E27FC236}">
                <a16:creationId xmlns:a16="http://schemas.microsoft.com/office/drawing/2014/main" id="{342CDA7F-6587-4F18-B22E-BC2288351EDE}"/>
              </a:ext>
            </a:extLst>
          </p:cNvPr>
          <p:cNvSpPr>
            <a:spLocks noGrp="1"/>
          </p:cNvSpPr>
          <p:nvPr>
            <p:ph type="sldNum" sz="quarter" idx="12"/>
          </p:nvPr>
        </p:nvSpPr>
        <p:spPr/>
        <p:txBody>
          <a:bodyPr/>
          <a:lstStyle/>
          <a:p>
            <a:fld id="{D5127CC3-90C8-4545-A1BE-E9AD478EF3A5}" type="slidenum">
              <a:rPr lang="en-IN" smtClean="0"/>
              <a:t>4</a:t>
            </a:fld>
            <a:endParaRPr lang="en-IN"/>
          </a:p>
        </p:txBody>
      </p:sp>
    </p:spTree>
    <p:extLst>
      <p:ext uri="{BB962C8B-B14F-4D97-AF65-F5344CB8AC3E}">
        <p14:creationId xmlns:p14="http://schemas.microsoft.com/office/powerpoint/2010/main" val="3239778056"/>
      </p:ext>
    </p:extLst>
  </p:cSld>
  <p:clrMapOvr>
    <a:masterClrMapping/>
  </p:clrMapOvr>
  <mc:AlternateContent xmlns:mc="http://schemas.openxmlformats.org/markup-compatibility/2006" xmlns:p14="http://schemas.microsoft.com/office/powerpoint/2010/main">
    <mc:Choice Requires="p14">
      <p:transition spd="slow" p14:dur="2000" advTm="21372"/>
    </mc:Choice>
    <mc:Fallback xmlns="">
      <p:transition spd="slow" advTm="21372"/>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view of a city&#10;&#10;Description automatically generated">
            <a:extLst>
              <a:ext uri="{FF2B5EF4-FFF2-40B4-BE49-F238E27FC236}">
                <a16:creationId xmlns:a16="http://schemas.microsoft.com/office/drawing/2014/main" id="{F3CA586A-0875-4BA1-8F57-67F68B4A1CE0}"/>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8182"/>
          <a:stretch/>
        </p:blipFill>
        <p:spPr>
          <a:xfrm>
            <a:off x="71435" y="-621333"/>
            <a:ext cx="12191980" cy="6857990"/>
          </a:xfrm>
          <a:prstGeom prst="rect">
            <a:avLst/>
          </a:prstGeom>
          <a:ln w="76200">
            <a:solidFill>
              <a:srgbClr val="FF0000">
                <a:alpha val="50000"/>
              </a:srgbClr>
            </a:solidFill>
          </a:ln>
        </p:spPr>
      </p:pic>
      <p:sp>
        <p:nvSpPr>
          <p:cNvPr id="4" name="Slide Number Placeholder 3">
            <a:extLst>
              <a:ext uri="{FF2B5EF4-FFF2-40B4-BE49-F238E27FC236}">
                <a16:creationId xmlns:a16="http://schemas.microsoft.com/office/drawing/2014/main" id="{9BB06CFB-D54B-4FD0-867F-7822C37FE383}"/>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42578066-8F84-4D56-A397-20D2901E61F6}" type="slidenum">
              <a:rPr lang="en-US">
                <a:solidFill>
                  <a:srgbClr val="FFFFFF"/>
                </a:solidFill>
              </a:rPr>
              <a:pPr>
                <a:spcAft>
                  <a:spcPts val="600"/>
                </a:spcAft>
              </a:pPr>
              <a:t>40</a:t>
            </a:fld>
            <a:endParaRPr lang="en-US">
              <a:solidFill>
                <a:srgbClr val="FFFFFF"/>
              </a:solidFill>
            </a:endParaRPr>
          </a:p>
        </p:txBody>
      </p:sp>
      <p:cxnSp>
        <p:nvCxnSpPr>
          <p:cNvPr id="8" name="Straight Connector 7">
            <a:extLst>
              <a:ext uri="{FF2B5EF4-FFF2-40B4-BE49-F238E27FC236}">
                <a16:creationId xmlns:a16="http://schemas.microsoft.com/office/drawing/2014/main" id="{5A2A004C-83C9-4FC4-81B0-C03B9B727B1F}"/>
              </a:ext>
            </a:extLst>
          </p:cNvPr>
          <p:cNvCxnSpPr/>
          <p:nvPr/>
        </p:nvCxnSpPr>
        <p:spPr>
          <a:xfrm>
            <a:off x="6286500" y="5731329"/>
            <a:ext cx="92529" cy="576942"/>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3A61766-C64F-4A26-A14C-2C349D3BEB4B}"/>
              </a:ext>
            </a:extLst>
          </p:cNvPr>
          <p:cNvCxnSpPr/>
          <p:nvPr/>
        </p:nvCxnSpPr>
        <p:spPr>
          <a:xfrm>
            <a:off x="5932714" y="5285014"/>
            <a:ext cx="38100" cy="370115"/>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C0A238F3-D29C-4F9A-BEAB-8964404D6284}"/>
              </a:ext>
            </a:extLst>
          </p:cNvPr>
          <p:cNvCxnSpPr/>
          <p:nvPr/>
        </p:nvCxnSpPr>
        <p:spPr>
          <a:xfrm flipH="1">
            <a:off x="783772" y="3880757"/>
            <a:ext cx="5698671" cy="43543"/>
          </a:xfrm>
          <a:prstGeom prst="line">
            <a:avLst/>
          </a:prstGeom>
          <a:ln w="444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12FE57A-CF53-48E6-AC3B-C1396459D923}"/>
              </a:ext>
            </a:extLst>
          </p:cNvPr>
          <p:cNvCxnSpPr/>
          <p:nvPr/>
        </p:nvCxnSpPr>
        <p:spPr>
          <a:xfrm flipH="1">
            <a:off x="462643" y="4574721"/>
            <a:ext cx="5633357" cy="168729"/>
          </a:xfrm>
          <a:prstGeom prst="line">
            <a:avLst/>
          </a:prstGeom>
          <a:ln w="44450">
            <a:solidFill>
              <a:srgbClr val="C00000"/>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D5224DFE-0494-44BD-A3E8-B941858FF5FB}"/>
              </a:ext>
            </a:extLst>
          </p:cNvPr>
          <p:cNvSpPr txBox="1"/>
          <p:nvPr/>
        </p:nvSpPr>
        <p:spPr>
          <a:xfrm>
            <a:off x="8610600" y="6504214"/>
            <a:ext cx="3516086" cy="215444"/>
          </a:xfrm>
          <a:prstGeom prst="rect">
            <a:avLst/>
          </a:prstGeom>
          <a:noFill/>
        </p:spPr>
        <p:txBody>
          <a:bodyPr wrap="square" rtlCol="0">
            <a:spAutoFit/>
          </a:bodyPr>
          <a:lstStyle/>
          <a:p>
            <a:pPr algn="r"/>
            <a:r>
              <a:rPr lang="en-IN" sz="800" dirty="0"/>
              <a:t>Courtesy ‘Google Maps’</a:t>
            </a:r>
          </a:p>
        </p:txBody>
      </p:sp>
      <p:sp>
        <p:nvSpPr>
          <p:cNvPr id="16" name="TextBox 15">
            <a:extLst>
              <a:ext uri="{FF2B5EF4-FFF2-40B4-BE49-F238E27FC236}">
                <a16:creationId xmlns:a16="http://schemas.microsoft.com/office/drawing/2014/main" id="{20DD0FFC-0409-4326-A168-E332D28CD111}"/>
              </a:ext>
            </a:extLst>
          </p:cNvPr>
          <p:cNvSpPr txBox="1"/>
          <p:nvPr/>
        </p:nvSpPr>
        <p:spPr>
          <a:xfrm>
            <a:off x="3977282" y="6341452"/>
            <a:ext cx="7478279" cy="369332"/>
          </a:xfrm>
          <a:prstGeom prst="rect">
            <a:avLst/>
          </a:prstGeom>
          <a:noFill/>
        </p:spPr>
        <p:txBody>
          <a:bodyPr wrap="square" rtlCol="0">
            <a:spAutoFit/>
          </a:bodyPr>
          <a:lstStyle/>
          <a:p>
            <a:pPr algn="ctr"/>
            <a:r>
              <a:rPr lang="en-IN" b="1" dirty="0">
                <a:solidFill>
                  <a:srgbClr val="0000CC"/>
                </a:solidFill>
              </a:rPr>
              <a:t>Soil filling with lateritic soils in midst of city</a:t>
            </a:r>
          </a:p>
        </p:txBody>
      </p:sp>
      <p:sp>
        <p:nvSpPr>
          <p:cNvPr id="3" name="Footer Placeholder 2">
            <a:extLst>
              <a:ext uri="{FF2B5EF4-FFF2-40B4-BE49-F238E27FC236}">
                <a16:creationId xmlns:a16="http://schemas.microsoft.com/office/drawing/2014/main" id="{57A46DDF-9E12-4F62-BD12-CC1D3E8C89A5}"/>
              </a:ext>
            </a:extLst>
          </p:cNvPr>
          <p:cNvSpPr>
            <a:spLocks noGrp="1"/>
          </p:cNvSpPr>
          <p:nvPr>
            <p:ph type="ftr" sz="quarter" idx="11"/>
          </p:nvPr>
        </p:nvSpPr>
        <p:spPr>
          <a:xfrm>
            <a:off x="1087895" y="6373777"/>
            <a:ext cx="4114800" cy="365125"/>
          </a:xfrm>
        </p:spPr>
        <p:txBody>
          <a:bodyPr/>
          <a:lstStyle/>
          <a:p>
            <a:r>
              <a:rPr lang="en-IN"/>
              <a:t>Goa Engineering College 15-05-2026</a:t>
            </a:r>
            <a:endParaRPr lang="en-IN" dirty="0"/>
          </a:p>
        </p:txBody>
      </p:sp>
      <p:sp>
        <p:nvSpPr>
          <p:cNvPr id="5" name="Date Placeholder 4">
            <a:extLst>
              <a:ext uri="{FF2B5EF4-FFF2-40B4-BE49-F238E27FC236}">
                <a16:creationId xmlns:a16="http://schemas.microsoft.com/office/drawing/2014/main" id="{75061870-0F77-423C-B209-09FA787936B2}"/>
              </a:ext>
            </a:extLst>
          </p:cNvPr>
          <p:cNvSpPr>
            <a:spLocks noGrp="1"/>
          </p:cNvSpPr>
          <p:nvPr>
            <p:ph type="dt" sz="half" idx="10"/>
          </p:nvPr>
        </p:nvSpPr>
        <p:spPr>
          <a:xfrm>
            <a:off x="0" y="6318038"/>
            <a:ext cx="998547" cy="365125"/>
          </a:xfrm>
        </p:spPr>
        <p:txBody>
          <a:bodyPr/>
          <a:lstStyle/>
          <a:p>
            <a:fld id="{18C68168-6803-4F3D-BE12-A043BC43724E}" type="datetime1">
              <a:rPr lang="en-IN" smtClean="0"/>
              <a:t>15-05-2026</a:t>
            </a:fld>
            <a:endParaRPr lang="en-IN" dirty="0"/>
          </a:p>
        </p:txBody>
      </p:sp>
    </p:spTree>
    <p:extLst>
      <p:ext uri="{BB962C8B-B14F-4D97-AF65-F5344CB8AC3E}">
        <p14:creationId xmlns:p14="http://schemas.microsoft.com/office/powerpoint/2010/main" val="13916247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B68D1-A46B-4C20-9AF9-3F8E41D2E7E2}"/>
              </a:ext>
            </a:extLst>
          </p:cNvPr>
          <p:cNvSpPr>
            <a:spLocks noGrp="1"/>
          </p:cNvSpPr>
          <p:nvPr>
            <p:ph type="title"/>
          </p:nvPr>
        </p:nvSpPr>
        <p:spPr/>
        <p:txBody>
          <a:bodyPr/>
          <a:lstStyle/>
          <a:p>
            <a:pPr algn="ctr"/>
            <a:r>
              <a:rPr lang="en-US" dirty="0"/>
              <a:t>Lands adjacent to water bodies are filled up for construction of big buildings</a:t>
            </a:r>
          </a:p>
        </p:txBody>
      </p:sp>
      <p:pic>
        <p:nvPicPr>
          <p:cNvPr id="6" name="Content Placeholder 5">
            <a:extLst>
              <a:ext uri="{FF2B5EF4-FFF2-40B4-BE49-F238E27FC236}">
                <a16:creationId xmlns:a16="http://schemas.microsoft.com/office/drawing/2014/main" id="{AD400895-3708-4D76-9C47-C7818D1D026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70306" y="1802606"/>
            <a:ext cx="3689151" cy="4918869"/>
          </a:xfrm>
        </p:spPr>
      </p:pic>
      <p:sp>
        <p:nvSpPr>
          <p:cNvPr id="5" name="Slide Number Placeholder 4">
            <a:extLst>
              <a:ext uri="{FF2B5EF4-FFF2-40B4-BE49-F238E27FC236}">
                <a16:creationId xmlns:a16="http://schemas.microsoft.com/office/drawing/2014/main" id="{95AA0216-D01A-4AEB-8CE8-4039EEBCEE85}"/>
              </a:ext>
            </a:extLst>
          </p:cNvPr>
          <p:cNvSpPr>
            <a:spLocks noGrp="1"/>
          </p:cNvSpPr>
          <p:nvPr>
            <p:ph type="sldNum" sz="quarter" idx="12"/>
          </p:nvPr>
        </p:nvSpPr>
        <p:spPr/>
        <p:txBody>
          <a:bodyPr/>
          <a:lstStyle/>
          <a:p>
            <a:fld id="{42578066-8F84-4D56-A397-20D2901E61F6}" type="slidenum">
              <a:rPr lang="en-IN" smtClean="0"/>
              <a:t>41</a:t>
            </a:fld>
            <a:endParaRPr lang="en-IN"/>
          </a:p>
        </p:txBody>
      </p:sp>
      <p:sp>
        <p:nvSpPr>
          <p:cNvPr id="4" name="Footer Placeholder 3">
            <a:extLst>
              <a:ext uri="{FF2B5EF4-FFF2-40B4-BE49-F238E27FC236}">
                <a16:creationId xmlns:a16="http://schemas.microsoft.com/office/drawing/2014/main" id="{43EDDA71-767C-4393-80A4-02D75B342631}"/>
              </a:ext>
            </a:extLst>
          </p:cNvPr>
          <p:cNvSpPr>
            <a:spLocks noGrp="1"/>
          </p:cNvSpPr>
          <p:nvPr>
            <p:ph type="ftr" sz="quarter" idx="11"/>
          </p:nvPr>
        </p:nvSpPr>
        <p:spPr>
          <a:xfrm>
            <a:off x="8077200" y="6053420"/>
            <a:ext cx="4114800" cy="365125"/>
          </a:xfrm>
        </p:spPr>
        <p:txBody>
          <a:bodyPr/>
          <a:lstStyle/>
          <a:p>
            <a:r>
              <a:rPr lang="en-IN"/>
              <a:t>Goa Engineering College 15-05-2026</a:t>
            </a:r>
            <a:endParaRPr lang="en-IN" dirty="0"/>
          </a:p>
        </p:txBody>
      </p:sp>
      <p:sp>
        <p:nvSpPr>
          <p:cNvPr id="7" name="Date Placeholder 6">
            <a:extLst>
              <a:ext uri="{FF2B5EF4-FFF2-40B4-BE49-F238E27FC236}">
                <a16:creationId xmlns:a16="http://schemas.microsoft.com/office/drawing/2014/main" id="{BC04A970-B0D8-434D-8C70-2D34EAAD2E31}"/>
              </a:ext>
            </a:extLst>
          </p:cNvPr>
          <p:cNvSpPr>
            <a:spLocks noGrp="1"/>
          </p:cNvSpPr>
          <p:nvPr>
            <p:ph type="dt" sz="half" idx="10"/>
          </p:nvPr>
        </p:nvSpPr>
        <p:spPr/>
        <p:txBody>
          <a:bodyPr/>
          <a:lstStyle/>
          <a:p>
            <a:fld id="{B2236709-E54F-46B0-8553-2EAFD7397427}" type="datetime1">
              <a:rPr lang="en-IN" smtClean="0"/>
              <a:t>15-05-2026</a:t>
            </a:fld>
            <a:endParaRPr lang="en-IN"/>
          </a:p>
        </p:txBody>
      </p:sp>
    </p:spTree>
    <p:extLst>
      <p:ext uri="{BB962C8B-B14F-4D97-AF65-F5344CB8AC3E}">
        <p14:creationId xmlns:p14="http://schemas.microsoft.com/office/powerpoint/2010/main" val="934305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B6322-7C7C-4D83-AAA4-D845D3A9B228}"/>
              </a:ext>
            </a:extLst>
          </p:cNvPr>
          <p:cNvSpPr>
            <a:spLocks noGrp="1"/>
          </p:cNvSpPr>
          <p:nvPr>
            <p:ph type="title"/>
          </p:nvPr>
        </p:nvSpPr>
        <p:spPr/>
        <p:txBody>
          <a:bodyPr/>
          <a:lstStyle/>
          <a:p>
            <a:pPr algn="ctr"/>
            <a:r>
              <a:rPr lang="en-US" b="1" dirty="0">
                <a:solidFill>
                  <a:srgbClr val="0000CC"/>
                </a:solidFill>
              </a:rPr>
              <a:t>Storage tanks in refinery area on filled up ground, in industrial area</a:t>
            </a:r>
          </a:p>
        </p:txBody>
      </p:sp>
      <p:pic>
        <p:nvPicPr>
          <p:cNvPr id="6" name="Content Placeholder 5">
            <a:extLst>
              <a:ext uri="{FF2B5EF4-FFF2-40B4-BE49-F238E27FC236}">
                <a16:creationId xmlns:a16="http://schemas.microsoft.com/office/drawing/2014/main" id="{5B31BD0E-C235-40BC-9488-D10A6F28187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19300" y="1923596"/>
            <a:ext cx="2437570" cy="4351338"/>
          </a:xfrm>
        </p:spPr>
      </p:pic>
      <p:sp>
        <p:nvSpPr>
          <p:cNvPr id="3" name="TextBox 2">
            <a:extLst>
              <a:ext uri="{FF2B5EF4-FFF2-40B4-BE49-F238E27FC236}">
                <a16:creationId xmlns:a16="http://schemas.microsoft.com/office/drawing/2014/main" id="{8E1E8ACF-8C96-4EC1-AA48-A523F7DDC318}"/>
              </a:ext>
            </a:extLst>
          </p:cNvPr>
          <p:cNvSpPr txBox="1"/>
          <p:nvPr/>
        </p:nvSpPr>
        <p:spPr>
          <a:xfrm>
            <a:off x="5461078" y="1923596"/>
            <a:ext cx="4958442" cy="3539430"/>
          </a:xfrm>
          <a:prstGeom prst="rect">
            <a:avLst/>
          </a:prstGeom>
          <a:noFill/>
        </p:spPr>
        <p:txBody>
          <a:bodyPr wrap="square" rtlCol="0">
            <a:spAutoFit/>
          </a:bodyPr>
          <a:lstStyle/>
          <a:p>
            <a:r>
              <a:rPr lang="en-IN" sz="2800" dirty="0">
                <a:solidFill>
                  <a:srgbClr val="7030A0"/>
                </a:solidFill>
              </a:rPr>
              <a:t>Plate load tests are conducted on unimproved filled-up ground as well as on stone column improved ground</a:t>
            </a:r>
          </a:p>
          <a:p>
            <a:endParaRPr lang="en-IN" sz="2800" dirty="0">
              <a:solidFill>
                <a:srgbClr val="7030A0"/>
              </a:solidFill>
            </a:endParaRPr>
          </a:p>
          <a:p>
            <a:r>
              <a:rPr lang="en-US" sz="2800" b="1" dirty="0">
                <a:solidFill>
                  <a:srgbClr val="0000CC"/>
                </a:solidFill>
              </a:rPr>
              <a:t>Storage tanks are very often supported on stone columns/ granular piles</a:t>
            </a:r>
            <a:endParaRPr lang="en-IN" sz="2800" dirty="0">
              <a:solidFill>
                <a:srgbClr val="7030A0"/>
              </a:solidFill>
            </a:endParaRPr>
          </a:p>
        </p:txBody>
      </p:sp>
      <p:sp>
        <p:nvSpPr>
          <p:cNvPr id="7" name="Slide Number Placeholder 6">
            <a:extLst>
              <a:ext uri="{FF2B5EF4-FFF2-40B4-BE49-F238E27FC236}">
                <a16:creationId xmlns:a16="http://schemas.microsoft.com/office/drawing/2014/main" id="{F4C123E5-4D02-4BDD-9D9F-9B9DB46ECBA2}"/>
              </a:ext>
            </a:extLst>
          </p:cNvPr>
          <p:cNvSpPr>
            <a:spLocks noGrp="1"/>
          </p:cNvSpPr>
          <p:nvPr>
            <p:ph type="sldNum" sz="quarter" idx="12"/>
          </p:nvPr>
        </p:nvSpPr>
        <p:spPr/>
        <p:txBody>
          <a:bodyPr/>
          <a:lstStyle/>
          <a:p>
            <a:fld id="{42578066-8F84-4D56-A397-20D2901E61F6}" type="slidenum">
              <a:rPr lang="en-IN" smtClean="0"/>
              <a:t>42</a:t>
            </a:fld>
            <a:endParaRPr lang="en-IN"/>
          </a:p>
        </p:txBody>
      </p:sp>
      <p:sp>
        <p:nvSpPr>
          <p:cNvPr id="5" name="Footer Placeholder 4">
            <a:extLst>
              <a:ext uri="{FF2B5EF4-FFF2-40B4-BE49-F238E27FC236}">
                <a16:creationId xmlns:a16="http://schemas.microsoft.com/office/drawing/2014/main" id="{F87A547E-62DB-4001-87A2-3DEEF1D73D41}"/>
              </a:ext>
            </a:extLst>
          </p:cNvPr>
          <p:cNvSpPr>
            <a:spLocks noGrp="1"/>
          </p:cNvSpPr>
          <p:nvPr>
            <p:ph type="ftr" sz="quarter" idx="11"/>
          </p:nvPr>
        </p:nvSpPr>
        <p:spPr/>
        <p:txBody>
          <a:bodyPr/>
          <a:lstStyle/>
          <a:p>
            <a:r>
              <a:rPr lang="en-IN"/>
              <a:t>Goa Engineering College 15-05-2026</a:t>
            </a:r>
          </a:p>
        </p:txBody>
      </p:sp>
      <p:sp>
        <p:nvSpPr>
          <p:cNvPr id="8" name="Date Placeholder 7">
            <a:extLst>
              <a:ext uri="{FF2B5EF4-FFF2-40B4-BE49-F238E27FC236}">
                <a16:creationId xmlns:a16="http://schemas.microsoft.com/office/drawing/2014/main" id="{62A1CC49-54E5-40F8-B7F7-AB733D06054E}"/>
              </a:ext>
            </a:extLst>
          </p:cNvPr>
          <p:cNvSpPr>
            <a:spLocks noGrp="1"/>
          </p:cNvSpPr>
          <p:nvPr>
            <p:ph type="dt" sz="half" idx="10"/>
          </p:nvPr>
        </p:nvSpPr>
        <p:spPr/>
        <p:txBody>
          <a:bodyPr/>
          <a:lstStyle/>
          <a:p>
            <a:fld id="{D746671F-7B3A-464B-8163-9C9171CB3040}" type="datetime1">
              <a:rPr lang="en-IN" smtClean="0"/>
              <a:t>15-05-2026</a:t>
            </a:fld>
            <a:endParaRPr lang="en-IN"/>
          </a:p>
        </p:txBody>
      </p:sp>
    </p:spTree>
    <p:extLst>
      <p:ext uri="{BB962C8B-B14F-4D97-AF65-F5344CB8AC3E}">
        <p14:creationId xmlns:p14="http://schemas.microsoft.com/office/powerpoint/2010/main" val="1182360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D9F17D3-87EC-4EA6-AABA-0919D6BA8D24}"/>
              </a:ext>
            </a:extLst>
          </p:cNvPr>
          <p:cNvSpPr>
            <a:spLocks noGrp="1"/>
          </p:cNvSpPr>
          <p:nvPr>
            <p:ph type="title"/>
          </p:nvPr>
        </p:nvSpPr>
        <p:spPr/>
        <p:txBody>
          <a:bodyPr>
            <a:normAutofit fontScale="90000"/>
          </a:bodyPr>
          <a:lstStyle/>
          <a:p>
            <a:pPr algn="ctr"/>
            <a:r>
              <a:rPr lang="en-IN" dirty="0"/>
              <a:t>SLOPE FAILURE, GABION WALL FAILURE AND RC RETAINING WALL FAILURE AT REFINERY AREA</a:t>
            </a:r>
          </a:p>
        </p:txBody>
      </p:sp>
      <p:pic>
        <p:nvPicPr>
          <p:cNvPr id="10" name="Content Placeholder 9" descr="A fenced in area&#10;&#10;Description generated with high confidence">
            <a:extLst>
              <a:ext uri="{FF2B5EF4-FFF2-40B4-BE49-F238E27FC236}">
                <a16:creationId xmlns:a16="http://schemas.microsoft.com/office/drawing/2014/main" id="{82B6EAF9-B99E-46B0-B786-CF5EFF86336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87812" y="1624144"/>
            <a:ext cx="6677722" cy="5008292"/>
          </a:xfrm>
        </p:spPr>
      </p:pic>
      <p:sp>
        <p:nvSpPr>
          <p:cNvPr id="2" name="Date Placeholder 1">
            <a:extLst>
              <a:ext uri="{FF2B5EF4-FFF2-40B4-BE49-F238E27FC236}">
                <a16:creationId xmlns:a16="http://schemas.microsoft.com/office/drawing/2014/main" id="{BCCB279A-93B5-4317-A244-626B5DB964D9}"/>
              </a:ext>
            </a:extLst>
          </p:cNvPr>
          <p:cNvSpPr>
            <a:spLocks noGrp="1"/>
          </p:cNvSpPr>
          <p:nvPr>
            <p:ph type="dt" sz="half" idx="10"/>
          </p:nvPr>
        </p:nvSpPr>
        <p:spPr/>
        <p:txBody>
          <a:bodyPr/>
          <a:lstStyle/>
          <a:p>
            <a:fld id="{65A2E312-98B4-4AA2-B7DA-B2497FC82F4A}" type="datetime1">
              <a:rPr lang="en-IN" smtClean="0"/>
              <a:t>15-05-2026</a:t>
            </a:fld>
            <a:endParaRPr lang="en-IN"/>
          </a:p>
        </p:txBody>
      </p:sp>
      <p:sp>
        <p:nvSpPr>
          <p:cNvPr id="3" name="Footer Placeholder 2">
            <a:extLst>
              <a:ext uri="{FF2B5EF4-FFF2-40B4-BE49-F238E27FC236}">
                <a16:creationId xmlns:a16="http://schemas.microsoft.com/office/drawing/2014/main" id="{9F82FF69-11DB-457C-B435-5BC1DFC73D3B}"/>
              </a:ext>
            </a:extLst>
          </p:cNvPr>
          <p:cNvSpPr>
            <a:spLocks noGrp="1"/>
          </p:cNvSpPr>
          <p:nvPr>
            <p:ph type="ftr" sz="quarter" idx="11"/>
          </p:nvPr>
        </p:nvSpPr>
        <p:spPr/>
        <p:txBody>
          <a:bodyPr/>
          <a:lstStyle/>
          <a:p>
            <a:r>
              <a:rPr lang="en-IN" b="1">
                <a:solidFill>
                  <a:srgbClr val="FF0000"/>
                </a:solidFill>
              </a:rPr>
              <a:t>Goa Engineering College 15-05-2026</a:t>
            </a:r>
            <a:endParaRPr lang="en-IN" b="1" dirty="0">
              <a:solidFill>
                <a:srgbClr val="FF0000"/>
              </a:solidFill>
            </a:endParaRPr>
          </a:p>
        </p:txBody>
      </p:sp>
      <p:sp>
        <p:nvSpPr>
          <p:cNvPr id="4" name="Slide Number Placeholder 3">
            <a:extLst>
              <a:ext uri="{FF2B5EF4-FFF2-40B4-BE49-F238E27FC236}">
                <a16:creationId xmlns:a16="http://schemas.microsoft.com/office/drawing/2014/main" id="{B9261E6C-1C71-4FD6-B15D-5F1FD78C414E}"/>
              </a:ext>
            </a:extLst>
          </p:cNvPr>
          <p:cNvSpPr>
            <a:spLocks noGrp="1"/>
          </p:cNvSpPr>
          <p:nvPr>
            <p:ph type="sldNum" sz="quarter" idx="12"/>
          </p:nvPr>
        </p:nvSpPr>
        <p:spPr/>
        <p:txBody>
          <a:bodyPr/>
          <a:lstStyle/>
          <a:p>
            <a:fld id="{3C04B73D-F118-48C9-B907-0EEEF897A310}" type="slidenum">
              <a:rPr lang="en-IN" smtClean="0"/>
              <a:t>43</a:t>
            </a:fld>
            <a:endParaRPr lang="en-IN"/>
          </a:p>
        </p:txBody>
      </p:sp>
    </p:spTree>
    <p:extLst>
      <p:ext uri="{BB962C8B-B14F-4D97-AF65-F5344CB8AC3E}">
        <p14:creationId xmlns:p14="http://schemas.microsoft.com/office/powerpoint/2010/main" val="28916390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6B9A6DE-9408-4DD4-B994-95BC7AC10591}"/>
              </a:ext>
            </a:extLst>
          </p:cNvPr>
          <p:cNvSpPr>
            <a:spLocks noGrp="1"/>
          </p:cNvSpPr>
          <p:nvPr>
            <p:ph type="title"/>
          </p:nvPr>
        </p:nvSpPr>
        <p:spPr/>
        <p:txBody>
          <a:bodyPr/>
          <a:lstStyle/>
          <a:p>
            <a:pPr algn="ctr"/>
            <a:r>
              <a:rPr lang="en-IN" dirty="0"/>
              <a:t>BRIDGE APPROACHES</a:t>
            </a:r>
          </a:p>
        </p:txBody>
      </p:sp>
      <p:sp>
        <p:nvSpPr>
          <p:cNvPr id="4" name="Date Placeholder 3">
            <a:extLst>
              <a:ext uri="{FF2B5EF4-FFF2-40B4-BE49-F238E27FC236}">
                <a16:creationId xmlns:a16="http://schemas.microsoft.com/office/drawing/2014/main" id="{BE1F7A1E-ADA0-4A59-958D-6D07BE7E9030}"/>
              </a:ext>
            </a:extLst>
          </p:cNvPr>
          <p:cNvSpPr>
            <a:spLocks noGrp="1"/>
          </p:cNvSpPr>
          <p:nvPr>
            <p:ph type="dt" sz="half" idx="10"/>
          </p:nvPr>
        </p:nvSpPr>
        <p:spPr/>
        <p:txBody>
          <a:bodyPr/>
          <a:lstStyle/>
          <a:p>
            <a:fld id="{6DD15B06-AA46-4F0C-944D-E74E604F3335}" type="datetime1">
              <a:rPr lang="en-IN" smtClean="0"/>
              <a:t>15-05-2026</a:t>
            </a:fld>
            <a:endParaRPr lang="en-IN"/>
          </a:p>
        </p:txBody>
      </p:sp>
      <p:sp>
        <p:nvSpPr>
          <p:cNvPr id="5" name="Footer Placeholder 4">
            <a:extLst>
              <a:ext uri="{FF2B5EF4-FFF2-40B4-BE49-F238E27FC236}">
                <a16:creationId xmlns:a16="http://schemas.microsoft.com/office/drawing/2014/main" id="{E6212A15-3BBD-464A-AD69-A3F91B91B320}"/>
              </a:ext>
            </a:extLst>
          </p:cNvPr>
          <p:cNvSpPr>
            <a:spLocks noGrp="1"/>
          </p:cNvSpPr>
          <p:nvPr>
            <p:ph type="ftr" sz="quarter" idx="11"/>
          </p:nvPr>
        </p:nvSpPr>
        <p:spPr/>
        <p:txBody>
          <a:bodyPr/>
          <a:lstStyle/>
          <a:p>
            <a:r>
              <a:rPr lang="en-IN"/>
              <a:t>Goa Engineering College 15-05-2026</a:t>
            </a:r>
          </a:p>
        </p:txBody>
      </p:sp>
      <p:sp>
        <p:nvSpPr>
          <p:cNvPr id="6" name="Slide Number Placeholder 5">
            <a:extLst>
              <a:ext uri="{FF2B5EF4-FFF2-40B4-BE49-F238E27FC236}">
                <a16:creationId xmlns:a16="http://schemas.microsoft.com/office/drawing/2014/main" id="{920F607F-5A1A-4428-B7EA-AC162932D9A2}"/>
              </a:ext>
            </a:extLst>
          </p:cNvPr>
          <p:cNvSpPr>
            <a:spLocks noGrp="1"/>
          </p:cNvSpPr>
          <p:nvPr>
            <p:ph type="sldNum" sz="quarter" idx="12"/>
          </p:nvPr>
        </p:nvSpPr>
        <p:spPr/>
        <p:txBody>
          <a:bodyPr/>
          <a:lstStyle/>
          <a:p>
            <a:fld id="{D5127CC3-90C8-4545-A1BE-E9AD478EF3A5}" type="slidenum">
              <a:rPr lang="en-IN" smtClean="0"/>
              <a:t>44</a:t>
            </a:fld>
            <a:endParaRPr lang="en-IN"/>
          </a:p>
        </p:txBody>
      </p:sp>
    </p:spTree>
    <p:extLst>
      <p:ext uri="{BB962C8B-B14F-4D97-AF65-F5344CB8AC3E}">
        <p14:creationId xmlns:p14="http://schemas.microsoft.com/office/powerpoint/2010/main" val="4941614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537D8-09C1-4450-AAB6-4BEB5E40EFE5}"/>
              </a:ext>
            </a:extLst>
          </p:cNvPr>
          <p:cNvSpPr>
            <a:spLocks noGrp="1"/>
          </p:cNvSpPr>
          <p:nvPr>
            <p:ph type="title"/>
          </p:nvPr>
        </p:nvSpPr>
        <p:spPr>
          <a:xfrm>
            <a:off x="133224" y="-4717335"/>
            <a:ext cx="4323719" cy="13068048"/>
          </a:xfrm>
          <a:noFill/>
        </p:spPr>
        <p:txBody>
          <a:bodyPr vert="horz" lIns="91440" tIns="45720" rIns="91440" bIns="45720" rtlCol="0" anchor="b">
            <a:normAutofit fontScale="90000"/>
          </a:bodyPr>
          <a:lstStyle/>
          <a:p>
            <a:br>
              <a:rPr lang="en-US" b="1" dirty="0">
                <a:solidFill>
                  <a:schemeClr val="bg1">
                    <a:lumMod val="95000"/>
                  </a:schemeClr>
                </a:solidFill>
              </a:rPr>
            </a:br>
            <a:br>
              <a:rPr lang="en-US" b="1" dirty="0">
                <a:solidFill>
                  <a:schemeClr val="bg1">
                    <a:lumMod val="95000"/>
                  </a:schemeClr>
                </a:solidFill>
              </a:rPr>
            </a:br>
            <a:br>
              <a:rPr lang="en-US" b="1" dirty="0">
                <a:solidFill>
                  <a:schemeClr val="bg1">
                    <a:lumMod val="95000"/>
                  </a:schemeClr>
                </a:solidFill>
              </a:rPr>
            </a:br>
            <a:br>
              <a:rPr lang="en-US" b="1" dirty="0">
                <a:solidFill>
                  <a:schemeClr val="bg1">
                    <a:lumMod val="95000"/>
                  </a:schemeClr>
                </a:solidFill>
              </a:rPr>
            </a:br>
            <a:br>
              <a:rPr lang="en-US" b="1" dirty="0">
                <a:solidFill>
                  <a:schemeClr val="bg1">
                    <a:lumMod val="95000"/>
                  </a:schemeClr>
                </a:solidFill>
              </a:rPr>
            </a:br>
            <a:br>
              <a:rPr lang="en-US" b="1" dirty="0">
                <a:solidFill>
                  <a:schemeClr val="bg1">
                    <a:lumMod val="95000"/>
                  </a:schemeClr>
                </a:solidFill>
              </a:rPr>
            </a:br>
            <a:br>
              <a:rPr lang="en-US" b="1" dirty="0">
                <a:solidFill>
                  <a:schemeClr val="bg1">
                    <a:lumMod val="95000"/>
                  </a:schemeClr>
                </a:solidFill>
              </a:rPr>
            </a:br>
            <a:br>
              <a:rPr lang="en-US" b="1" dirty="0">
                <a:solidFill>
                  <a:schemeClr val="bg1">
                    <a:lumMod val="95000"/>
                  </a:schemeClr>
                </a:solidFill>
              </a:rPr>
            </a:br>
            <a:br>
              <a:rPr lang="en-US" b="1" dirty="0">
                <a:solidFill>
                  <a:schemeClr val="bg1">
                    <a:lumMod val="95000"/>
                  </a:schemeClr>
                </a:solidFill>
              </a:rPr>
            </a:br>
            <a:br>
              <a:rPr lang="en-US" b="1" dirty="0">
                <a:solidFill>
                  <a:schemeClr val="bg1">
                    <a:lumMod val="95000"/>
                  </a:schemeClr>
                </a:solidFill>
              </a:rPr>
            </a:br>
            <a:br>
              <a:rPr lang="en-US" b="1" dirty="0">
                <a:solidFill>
                  <a:schemeClr val="bg1">
                    <a:lumMod val="95000"/>
                  </a:schemeClr>
                </a:solidFill>
              </a:rPr>
            </a:br>
            <a:br>
              <a:rPr lang="en-US" b="1" dirty="0">
                <a:solidFill>
                  <a:schemeClr val="bg1">
                    <a:lumMod val="95000"/>
                  </a:schemeClr>
                </a:solidFill>
              </a:rPr>
            </a:br>
            <a:br>
              <a:rPr lang="en-US" b="1" dirty="0">
                <a:solidFill>
                  <a:schemeClr val="bg1">
                    <a:lumMod val="95000"/>
                  </a:schemeClr>
                </a:solidFill>
              </a:rPr>
            </a:br>
            <a:br>
              <a:rPr lang="en-US" b="1" dirty="0">
                <a:solidFill>
                  <a:schemeClr val="bg1">
                    <a:lumMod val="95000"/>
                  </a:schemeClr>
                </a:solidFill>
              </a:rPr>
            </a:br>
            <a:br>
              <a:rPr lang="en-US" b="1" dirty="0">
                <a:solidFill>
                  <a:schemeClr val="bg1">
                    <a:lumMod val="95000"/>
                  </a:schemeClr>
                </a:solidFill>
              </a:rPr>
            </a:br>
            <a:br>
              <a:rPr lang="en-US" b="1" dirty="0">
                <a:solidFill>
                  <a:schemeClr val="bg1">
                    <a:lumMod val="95000"/>
                  </a:schemeClr>
                </a:solidFill>
              </a:rPr>
            </a:br>
            <a:br>
              <a:rPr lang="en-US" b="1" dirty="0">
                <a:solidFill>
                  <a:schemeClr val="bg1">
                    <a:lumMod val="95000"/>
                  </a:schemeClr>
                </a:solidFill>
              </a:rPr>
            </a:br>
            <a:br>
              <a:rPr lang="en-US" b="1" dirty="0">
                <a:solidFill>
                  <a:schemeClr val="bg1">
                    <a:lumMod val="95000"/>
                  </a:schemeClr>
                </a:solidFill>
              </a:rPr>
            </a:br>
            <a:br>
              <a:rPr lang="en-US" b="1" dirty="0">
                <a:solidFill>
                  <a:schemeClr val="bg1">
                    <a:lumMod val="95000"/>
                  </a:schemeClr>
                </a:solidFill>
              </a:rPr>
            </a:br>
            <a:br>
              <a:rPr lang="en-US" b="1" dirty="0">
                <a:solidFill>
                  <a:schemeClr val="bg1">
                    <a:lumMod val="95000"/>
                  </a:schemeClr>
                </a:solidFill>
              </a:rPr>
            </a:br>
            <a:br>
              <a:rPr lang="en-US" b="1" dirty="0">
                <a:solidFill>
                  <a:schemeClr val="bg1">
                    <a:lumMod val="95000"/>
                  </a:schemeClr>
                </a:solidFill>
              </a:rPr>
            </a:br>
            <a:r>
              <a:rPr lang="en-US" b="1" dirty="0"/>
              <a:t>A Bridge approach embankment being filled up with lithomargic clay [</a:t>
            </a:r>
            <a:r>
              <a:rPr lang="en-US" b="1" dirty="0" err="1"/>
              <a:t>shedi</a:t>
            </a:r>
            <a:r>
              <a:rPr lang="en-US" b="1" dirty="0"/>
              <a:t> soil] on soft marshy ground</a:t>
            </a:r>
            <a:br>
              <a:rPr lang="en-US" b="1" dirty="0"/>
            </a:br>
            <a:r>
              <a:rPr lang="en-US" b="1" dirty="0"/>
              <a:t>-Poor compaction</a:t>
            </a:r>
            <a:br>
              <a:rPr lang="en-US" b="1" dirty="0"/>
            </a:br>
            <a:r>
              <a:rPr lang="en-US" b="1" dirty="0"/>
              <a:t>-No Ground improvement for foundation soil</a:t>
            </a:r>
            <a:br>
              <a:rPr lang="en-US" b="1" dirty="0">
                <a:solidFill>
                  <a:schemeClr val="bg1">
                    <a:lumMod val="95000"/>
                  </a:schemeClr>
                </a:solidFill>
              </a:rPr>
            </a:br>
            <a:br>
              <a:rPr lang="en-US" b="1" dirty="0">
                <a:solidFill>
                  <a:schemeClr val="bg1">
                    <a:lumMod val="95000"/>
                  </a:schemeClr>
                </a:solidFill>
              </a:rPr>
            </a:br>
            <a:br>
              <a:rPr lang="en-US" b="1" dirty="0"/>
            </a:br>
            <a:endParaRPr lang="en-US" dirty="0">
              <a:solidFill>
                <a:schemeClr val="bg1"/>
              </a:solidFill>
            </a:endParaRPr>
          </a:p>
        </p:txBody>
      </p:sp>
      <p:pic>
        <p:nvPicPr>
          <p:cNvPr id="4" name="Picture 1">
            <a:extLst>
              <a:ext uri="{FF2B5EF4-FFF2-40B4-BE49-F238E27FC236}">
                <a16:creationId xmlns:a16="http://schemas.microsoft.com/office/drawing/2014/main" id="{A1E1AF25-8878-4502-ACD5-61EE6BAA7A01}"/>
              </a:ext>
            </a:extLst>
          </p:cNvPr>
          <p:cNvPicPr>
            <a:picLocks noGrp="1" noChangeAspect="1" noChangeArrowheads="1"/>
          </p:cNvPicPr>
          <p:nvPr>
            <p:ph idx="1"/>
          </p:nvPr>
        </p:nvPicPr>
        <p:blipFill rotWithShape="1">
          <a:blip r:embed="rId2" cstate="print">
            <a:extLst>
              <a:ext uri="{BEBA8EAE-BF5A-486C-A8C5-ECC9F3942E4B}">
                <a14:imgProps xmlns:a14="http://schemas.microsoft.com/office/drawing/2010/main">
                  <a14:imgLayer r:embed="rId3">
                    <a14:imgEffect>
                      <a14:sharpenSoften amount="50000"/>
                    </a14:imgEffect>
                  </a14:imgLayer>
                </a14:imgProps>
              </a:ext>
            </a:extLst>
          </a:blip>
          <a:srcRect l="6370" r="11197"/>
          <a:stretch/>
        </p:blipFill>
        <p:spPr bwMode="auto">
          <a:xfrm>
            <a:off x="4654297" y="10"/>
            <a:ext cx="7537704" cy="6857990"/>
          </a:xfrm>
          <a:prstGeom prst="rect">
            <a:avLst/>
          </a:prstGeom>
          <a:noFill/>
        </p:spPr>
      </p:pic>
      <p:sp>
        <p:nvSpPr>
          <p:cNvPr id="6" name="Slide Number Placeholder 5">
            <a:extLst>
              <a:ext uri="{FF2B5EF4-FFF2-40B4-BE49-F238E27FC236}">
                <a16:creationId xmlns:a16="http://schemas.microsoft.com/office/drawing/2014/main" id="{C2C56B90-0E8D-470D-B14A-469C456F9B80}"/>
              </a:ext>
            </a:extLst>
          </p:cNvPr>
          <p:cNvSpPr>
            <a:spLocks noGrp="1"/>
          </p:cNvSpPr>
          <p:nvPr>
            <p:ph type="sldNum" sz="quarter" idx="12"/>
          </p:nvPr>
        </p:nvSpPr>
        <p:spPr/>
        <p:txBody>
          <a:bodyPr/>
          <a:lstStyle/>
          <a:p>
            <a:fld id="{42578066-8F84-4D56-A397-20D2901E61F6}" type="slidenum">
              <a:rPr lang="en-IN" smtClean="0"/>
              <a:t>45</a:t>
            </a:fld>
            <a:endParaRPr lang="en-IN"/>
          </a:p>
        </p:txBody>
      </p:sp>
      <p:sp>
        <p:nvSpPr>
          <p:cNvPr id="5" name="Footer Placeholder 4">
            <a:extLst>
              <a:ext uri="{FF2B5EF4-FFF2-40B4-BE49-F238E27FC236}">
                <a16:creationId xmlns:a16="http://schemas.microsoft.com/office/drawing/2014/main" id="{D756A104-FD85-48D6-8666-FD7A7D6E5332}"/>
              </a:ext>
            </a:extLst>
          </p:cNvPr>
          <p:cNvSpPr>
            <a:spLocks noGrp="1"/>
          </p:cNvSpPr>
          <p:nvPr>
            <p:ph type="ftr" sz="quarter" idx="11"/>
          </p:nvPr>
        </p:nvSpPr>
        <p:spPr/>
        <p:txBody>
          <a:bodyPr/>
          <a:lstStyle/>
          <a:p>
            <a:r>
              <a:rPr lang="en-IN">
                <a:solidFill>
                  <a:schemeClr val="bg1"/>
                </a:solidFill>
              </a:rPr>
              <a:t>Goa Engineering College 15-05-2026</a:t>
            </a:r>
            <a:endParaRPr lang="en-IN" dirty="0">
              <a:solidFill>
                <a:schemeClr val="bg1"/>
              </a:solidFill>
            </a:endParaRPr>
          </a:p>
        </p:txBody>
      </p:sp>
      <p:sp>
        <p:nvSpPr>
          <p:cNvPr id="7" name="Date Placeholder 6">
            <a:extLst>
              <a:ext uri="{FF2B5EF4-FFF2-40B4-BE49-F238E27FC236}">
                <a16:creationId xmlns:a16="http://schemas.microsoft.com/office/drawing/2014/main" id="{848E8609-2788-479C-82DF-F5B698064D8B}"/>
              </a:ext>
            </a:extLst>
          </p:cNvPr>
          <p:cNvSpPr>
            <a:spLocks noGrp="1"/>
          </p:cNvSpPr>
          <p:nvPr>
            <p:ph type="dt" sz="half" idx="10"/>
          </p:nvPr>
        </p:nvSpPr>
        <p:spPr/>
        <p:txBody>
          <a:bodyPr/>
          <a:lstStyle/>
          <a:p>
            <a:fld id="{D1168473-1651-40AE-95BB-B9DC744034F7}" type="datetime1">
              <a:rPr lang="en-IN" smtClean="0"/>
              <a:t>15-05-2026</a:t>
            </a:fld>
            <a:endParaRPr lang="en-IN"/>
          </a:p>
        </p:txBody>
      </p:sp>
    </p:spTree>
    <p:extLst>
      <p:ext uri="{BB962C8B-B14F-4D97-AF65-F5344CB8AC3E}">
        <p14:creationId xmlns:p14="http://schemas.microsoft.com/office/powerpoint/2010/main" val="13769655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127F1-5CF2-4273-85C8-69E953296A95}"/>
              </a:ext>
            </a:extLst>
          </p:cNvPr>
          <p:cNvSpPr>
            <a:spLocks noGrp="1"/>
          </p:cNvSpPr>
          <p:nvPr>
            <p:ph type="title"/>
          </p:nvPr>
        </p:nvSpPr>
        <p:spPr/>
        <p:txBody>
          <a:bodyPr>
            <a:normAutofit fontScale="90000"/>
          </a:bodyPr>
          <a:lstStyle/>
          <a:p>
            <a:pPr algn="ctr"/>
            <a:r>
              <a:rPr lang="en-US" dirty="0"/>
              <a:t>Big buildings on LMC filled up grounds, adjacent to water bodies, are recommended to be supported on pile foundations.  </a:t>
            </a:r>
          </a:p>
        </p:txBody>
      </p:sp>
      <p:pic>
        <p:nvPicPr>
          <p:cNvPr id="6" name="Content Placeholder 5" descr="A picture containing outdoor, building, sitting, man&#10;&#10;Description automatically generated">
            <a:extLst>
              <a:ext uri="{FF2B5EF4-FFF2-40B4-BE49-F238E27FC236}">
                <a16:creationId xmlns:a16="http://schemas.microsoft.com/office/drawing/2014/main" id="{B19F1EBB-5F75-4541-B923-7B8240B5AD7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87648" y="2054452"/>
            <a:ext cx="3263503" cy="4351338"/>
          </a:xfrm>
        </p:spPr>
      </p:pic>
      <p:sp>
        <p:nvSpPr>
          <p:cNvPr id="3" name="TextBox 2">
            <a:extLst>
              <a:ext uri="{FF2B5EF4-FFF2-40B4-BE49-F238E27FC236}">
                <a16:creationId xmlns:a16="http://schemas.microsoft.com/office/drawing/2014/main" id="{49FDE849-4B93-4046-A851-5334B8E3A842}"/>
              </a:ext>
            </a:extLst>
          </p:cNvPr>
          <p:cNvSpPr txBox="1"/>
          <p:nvPr/>
        </p:nvSpPr>
        <p:spPr>
          <a:xfrm>
            <a:off x="5121729" y="2204357"/>
            <a:ext cx="5350328" cy="3108543"/>
          </a:xfrm>
          <a:prstGeom prst="rect">
            <a:avLst/>
          </a:prstGeom>
          <a:noFill/>
        </p:spPr>
        <p:txBody>
          <a:bodyPr wrap="square" rtlCol="0">
            <a:spAutoFit/>
          </a:bodyPr>
          <a:lstStyle/>
          <a:p>
            <a:r>
              <a:rPr lang="en-US" sz="2800" dirty="0"/>
              <a:t>Problems of dealing with LMCs for highway engineers and foundation engineers, are loss of shear strength on wetting and removal of confinement, erosion problems, landslides, slope stability problems etc. </a:t>
            </a:r>
          </a:p>
        </p:txBody>
      </p:sp>
      <p:sp>
        <p:nvSpPr>
          <p:cNvPr id="7" name="Slide Number Placeholder 6">
            <a:extLst>
              <a:ext uri="{FF2B5EF4-FFF2-40B4-BE49-F238E27FC236}">
                <a16:creationId xmlns:a16="http://schemas.microsoft.com/office/drawing/2014/main" id="{CAC45079-C0E9-4A7D-91BB-0A2A54663241}"/>
              </a:ext>
            </a:extLst>
          </p:cNvPr>
          <p:cNvSpPr>
            <a:spLocks noGrp="1"/>
          </p:cNvSpPr>
          <p:nvPr>
            <p:ph type="sldNum" sz="quarter" idx="12"/>
          </p:nvPr>
        </p:nvSpPr>
        <p:spPr/>
        <p:txBody>
          <a:bodyPr/>
          <a:lstStyle/>
          <a:p>
            <a:fld id="{42578066-8F84-4D56-A397-20D2901E61F6}" type="slidenum">
              <a:rPr lang="en-IN" smtClean="0"/>
              <a:t>46</a:t>
            </a:fld>
            <a:endParaRPr lang="en-IN"/>
          </a:p>
        </p:txBody>
      </p:sp>
      <p:sp>
        <p:nvSpPr>
          <p:cNvPr id="5" name="Footer Placeholder 4">
            <a:extLst>
              <a:ext uri="{FF2B5EF4-FFF2-40B4-BE49-F238E27FC236}">
                <a16:creationId xmlns:a16="http://schemas.microsoft.com/office/drawing/2014/main" id="{4B0A5D33-2040-4F49-BF48-0190E456443F}"/>
              </a:ext>
            </a:extLst>
          </p:cNvPr>
          <p:cNvSpPr>
            <a:spLocks noGrp="1"/>
          </p:cNvSpPr>
          <p:nvPr>
            <p:ph type="ftr" sz="quarter" idx="11"/>
          </p:nvPr>
        </p:nvSpPr>
        <p:spPr>
          <a:xfrm>
            <a:off x="4495800" y="6356349"/>
            <a:ext cx="4114800" cy="365125"/>
          </a:xfrm>
        </p:spPr>
        <p:txBody>
          <a:bodyPr/>
          <a:lstStyle/>
          <a:p>
            <a:r>
              <a:rPr lang="en-IN"/>
              <a:t>Goa Engineering College 15-05-2026</a:t>
            </a:r>
            <a:endParaRPr lang="en-IN" dirty="0"/>
          </a:p>
        </p:txBody>
      </p:sp>
      <p:sp>
        <p:nvSpPr>
          <p:cNvPr id="8" name="Date Placeholder 7">
            <a:extLst>
              <a:ext uri="{FF2B5EF4-FFF2-40B4-BE49-F238E27FC236}">
                <a16:creationId xmlns:a16="http://schemas.microsoft.com/office/drawing/2014/main" id="{3A1E14A2-57FF-427A-B02A-3C5DC6312A73}"/>
              </a:ext>
            </a:extLst>
          </p:cNvPr>
          <p:cNvSpPr>
            <a:spLocks noGrp="1"/>
          </p:cNvSpPr>
          <p:nvPr>
            <p:ph type="dt" sz="half" idx="10"/>
          </p:nvPr>
        </p:nvSpPr>
        <p:spPr/>
        <p:txBody>
          <a:bodyPr/>
          <a:lstStyle/>
          <a:p>
            <a:fld id="{2567998E-439A-4DFB-8879-0A32C84DC1AD}" type="datetime1">
              <a:rPr lang="en-IN" smtClean="0"/>
              <a:t>15-05-2026</a:t>
            </a:fld>
            <a:endParaRPr lang="en-IN"/>
          </a:p>
        </p:txBody>
      </p:sp>
    </p:spTree>
    <p:extLst>
      <p:ext uri="{BB962C8B-B14F-4D97-AF65-F5344CB8AC3E}">
        <p14:creationId xmlns:p14="http://schemas.microsoft.com/office/powerpoint/2010/main" val="15548668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FBFE0-926F-485A-9C7F-6766E608C00A}"/>
              </a:ext>
            </a:extLst>
          </p:cNvPr>
          <p:cNvSpPr>
            <a:spLocks noGrp="1"/>
          </p:cNvSpPr>
          <p:nvPr>
            <p:ph type="title"/>
          </p:nvPr>
        </p:nvSpPr>
        <p:spPr/>
        <p:txBody>
          <a:bodyPr>
            <a:normAutofit fontScale="90000"/>
          </a:bodyPr>
          <a:lstStyle/>
          <a:p>
            <a:pPr algn="ctr"/>
            <a:r>
              <a:rPr lang="en-US" dirty="0">
                <a:solidFill>
                  <a:srgbClr val="0000CC"/>
                </a:solidFill>
              </a:rPr>
              <a:t>Shallow foundations </a:t>
            </a:r>
            <a:r>
              <a:rPr lang="en-US" dirty="0"/>
              <a:t>for lightly loaded structures on hard laterite over LMC.  </a:t>
            </a:r>
            <a:br>
              <a:rPr lang="en-US" dirty="0"/>
            </a:br>
            <a:r>
              <a:rPr lang="en-US" dirty="0"/>
              <a:t>Depth of foundation is not to be very deep.</a:t>
            </a:r>
          </a:p>
        </p:txBody>
      </p:sp>
      <p:pic>
        <p:nvPicPr>
          <p:cNvPr id="6" name="Content Placeholder 5" descr="&#10;&#10;Description automatically generated">
            <a:extLst>
              <a:ext uri="{FF2B5EF4-FFF2-40B4-BE49-F238E27FC236}">
                <a16:creationId xmlns:a16="http://schemas.microsoft.com/office/drawing/2014/main" id="{76ED0A3F-D165-434B-907F-46E18276770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44700" y="1917020"/>
            <a:ext cx="7638372" cy="4351338"/>
          </a:xfrm>
        </p:spPr>
      </p:pic>
      <p:sp>
        <p:nvSpPr>
          <p:cNvPr id="3" name="TextBox 2">
            <a:extLst>
              <a:ext uri="{FF2B5EF4-FFF2-40B4-BE49-F238E27FC236}">
                <a16:creationId xmlns:a16="http://schemas.microsoft.com/office/drawing/2014/main" id="{6854ABD3-9C67-4314-AC74-C8D8FAC58E92}"/>
              </a:ext>
            </a:extLst>
          </p:cNvPr>
          <p:cNvSpPr txBox="1"/>
          <p:nvPr/>
        </p:nvSpPr>
        <p:spPr>
          <a:xfrm>
            <a:off x="8850086" y="1847850"/>
            <a:ext cx="2503714" cy="4401205"/>
          </a:xfrm>
          <a:prstGeom prst="rect">
            <a:avLst/>
          </a:prstGeom>
          <a:noFill/>
        </p:spPr>
        <p:txBody>
          <a:bodyPr wrap="square" rtlCol="0">
            <a:spAutoFit/>
          </a:bodyPr>
          <a:lstStyle/>
          <a:p>
            <a:r>
              <a:rPr lang="en-IN" sz="2800" dirty="0"/>
              <a:t>It is important to do a good and detailed geotechnical investigation to ascertain the depth of top lateritic crust and depth of hard rock</a:t>
            </a:r>
          </a:p>
        </p:txBody>
      </p:sp>
      <p:sp>
        <p:nvSpPr>
          <p:cNvPr id="7" name="Slide Number Placeholder 6">
            <a:extLst>
              <a:ext uri="{FF2B5EF4-FFF2-40B4-BE49-F238E27FC236}">
                <a16:creationId xmlns:a16="http://schemas.microsoft.com/office/drawing/2014/main" id="{08A4E55D-1219-46EC-AE49-097618F20D6D}"/>
              </a:ext>
            </a:extLst>
          </p:cNvPr>
          <p:cNvSpPr>
            <a:spLocks noGrp="1"/>
          </p:cNvSpPr>
          <p:nvPr>
            <p:ph type="sldNum" sz="quarter" idx="12"/>
          </p:nvPr>
        </p:nvSpPr>
        <p:spPr/>
        <p:txBody>
          <a:bodyPr/>
          <a:lstStyle/>
          <a:p>
            <a:fld id="{42578066-8F84-4D56-A397-20D2901E61F6}" type="slidenum">
              <a:rPr lang="en-IN" smtClean="0"/>
              <a:t>47</a:t>
            </a:fld>
            <a:endParaRPr lang="en-IN"/>
          </a:p>
        </p:txBody>
      </p:sp>
      <p:sp>
        <p:nvSpPr>
          <p:cNvPr id="5" name="Footer Placeholder 4">
            <a:extLst>
              <a:ext uri="{FF2B5EF4-FFF2-40B4-BE49-F238E27FC236}">
                <a16:creationId xmlns:a16="http://schemas.microsoft.com/office/drawing/2014/main" id="{48B6361D-E111-4CF8-8A5A-C880D778CABF}"/>
              </a:ext>
            </a:extLst>
          </p:cNvPr>
          <p:cNvSpPr>
            <a:spLocks noGrp="1"/>
          </p:cNvSpPr>
          <p:nvPr>
            <p:ph type="ftr" sz="quarter" idx="11"/>
          </p:nvPr>
        </p:nvSpPr>
        <p:spPr/>
        <p:txBody>
          <a:bodyPr/>
          <a:lstStyle/>
          <a:p>
            <a:r>
              <a:rPr lang="en-IN"/>
              <a:t>Goa Engineering College 15-05-2026</a:t>
            </a:r>
          </a:p>
        </p:txBody>
      </p:sp>
      <p:sp>
        <p:nvSpPr>
          <p:cNvPr id="8" name="Date Placeholder 7">
            <a:extLst>
              <a:ext uri="{FF2B5EF4-FFF2-40B4-BE49-F238E27FC236}">
                <a16:creationId xmlns:a16="http://schemas.microsoft.com/office/drawing/2014/main" id="{71D3BEA7-D93B-4183-A969-58E23AA189F5}"/>
              </a:ext>
            </a:extLst>
          </p:cNvPr>
          <p:cNvSpPr>
            <a:spLocks noGrp="1"/>
          </p:cNvSpPr>
          <p:nvPr>
            <p:ph type="dt" sz="half" idx="10"/>
          </p:nvPr>
        </p:nvSpPr>
        <p:spPr/>
        <p:txBody>
          <a:bodyPr/>
          <a:lstStyle/>
          <a:p>
            <a:fld id="{35CC5518-5535-447C-B80B-16E6202963DF}" type="datetime1">
              <a:rPr lang="en-IN" smtClean="0"/>
              <a:t>15-05-2026</a:t>
            </a:fld>
            <a:endParaRPr lang="en-IN"/>
          </a:p>
        </p:txBody>
      </p:sp>
    </p:spTree>
    <p:extLst>
      <p:ext uri="{BB962C8B-B14F-4D97-AF65-F5344CB8AC3E}">
        <p14:creationId xmlns:p14="http://schemas.microsoft.com/office/powerpoint/2010/main" val="23026964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6343A48-32A9-4455-9581-7CC08230F39F}"/>
              </a:ext>
            </a:extLst>
          </p:cNvPr>
          <p:cNvSpPr>
            <a:spLocks noGrp="1"/>
          </p:cNvSpPr>
          <p:nvPr>
            <p:ph type="title"/>
          </p:nvPr>
        </p:nvSpPr>
        <p:spPr/>
        <p:txBody>
          <a:bodyPr/>
          <a:lstStyle/>
          <a:p>
            <a:pPr algn="ctr"/>
            <a:r>
              <a:rPr lang="en-IN" dirty="0"/>
              <a:t>EXCAVATED SLOPES</a:t>
            </a:r>
          </a:p>
        </p:txBody>
      </p:sp>
      <p:sp>
        <p:nvSpPr>
          <p:cNvPr id="4" name="Date Placeholder 3">
            <a:extLst>
              <a:ext uri="{FF2B5EF4-FFF2-40B4-BE49-F238E27FC236}">
                <a16:creationId xmlns:a16="http://schemas.microsoft.com/office/drawing/2014/main" id="{0DF89954-4E48-48BC-863E-88B01B8DF00C}"/>
              </a:ext>
            </a:extLst>
          </p:cNvPr>
          <p:cNvSpPr>
            <a:spLocks noGrp="1"/>
          </p:cNvSpPr>
          <p:nvPr>
            <p:ph type="dt" sz="half" idx="10"/>
          </p:nvPr>
        </p:nvSpPr>
        <p:spPr/>
        <p:txBody>
          <a:bodyPr/>
          <a:lstStyle/>
          <a:p>
            <a:fld id="{DF9DA494-D4C8-4F92-846C-940E1B78C83E}" type="datetime1">
              <a:rPr lang="en-IN" smtClean="0"/>
              <a:t>15-05-2026</a:t>
            </a:fld>
            <a:endParaRPr lang="en-IN"/>
          </a:p>
        </p:txBody>
      </p:sp>
      <p:sp>
        <p:nvSpPr>
          <p:cNvPr id="5" name="Footer Placeholder 4">
            <a:extLst>
              <a:ext uri="{FF2B5EF4-FFF2-40B4-BE49-F238E27FC236}">
                <a16:creationId xmlns:a16="http://schemas.microsoft.com/office/drawing/2014/main" id="{F6CB6D4D-6C0B-4B1F-97AC-B7C32BEED7D2}"/>
              </a:ext>
            </a:extLst>
          </p:cNvPr>
          <p:cNvSpPr>
            <a:spLocks noGrp="1"/>
          </p:cNvSpPr>
          <p:nvPr>
            <p:ph type="ftr" sz="quarter" idx="11"/>
          </p:nvPr>
        </p:nvSpPr>
        <p:spPr/>
        <p:txBody>
          <a:bodyPr/>
          <a:lstStyle/>
          <a:p>
            <a:r>
              <a:rPr lang="en-IN"/>
              <a:t>Goa Engineering College 15-05-2026</a:t>
            </a:r>
          </a:p>
        </p:txBody>
      </p:sp>
      <p:sp>
        <p:nvSpPr>
          <p:cNvPr id="6" name="Slide Number Placeholder 5">
            <a:extLst>
              <a:ext uri="{FF2B5EF4-FFF2-40B4-BE49-F238E27FC236}">
                <a16:creationId xmlns:a16="http://schemas.microsoft.com/office/drawing/2014/main" id="{CEEDAAD7-AA31-41AE-8276-43682D344836}"/>
              </a:ext>
            </a:extLst>
          </p:cNvPr>
          <p:cNvSpPr>
            <a:spLocks noGrp="1"/>
          </p:cNvSpPr>
          <p:nvPr>
            <p:ph type="sldNum" sz="quarter" idx="12"/>
          </p:nvPr>
        </p:nvSpPr>
        <p:spPr/>
        <p:txBody>
          <a:bodyPr/>
          <a:lstStyle/>
          <a:p>
            <a:fld id="{D5127CC3-90C8-4545-A1BE-E9AD478EF3A5}" type="slidenum">
              <a:rPr lang="en-IN" smtClean="0"/>
              <a:t>48</a:t>
            </a:fld>
            <a:endParaRPr lang="en-IN"/>
          </a:p>
        </p:txBody>
      </p:sp>
    </p:spTree>
    <p:extLst>
      <p:ext uri="{BB962C8B-B14F-4D97-AF65-F5344CB8AC3E}">
        <p14:creationId xmlns:p14="http://schemas.microsoft.com/office/powerpoint/2010/main" val="36929368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1586" name="Picture 2" descr="geopractice 002"/>
          <p:cNvPicPr>
            <a:picLocks noGrp="1" noChangeAspect="1" noChangeArrowheads="1"/>
          </p:cNvPicPr>
          <p:nvPr>
            <p:ph idx="1"/>
          </p:nvPr>
        </p:nvPicPr>
        <p:blipFill>
          <a:blip r:embed="rId3" cstate="print">
            <a:lum bright="36000" contrast="-18000"/>
          </a:blip>
          <a:srcRect/>
          <a:stretch>
            <a:fillRect/>
          </a:stretch>
        </p:blipFill>
        <p:spPr>
          <a:xfrm>
            <a:off x="4046539" y="228600"/>
            <a:ext cx="4535487" cy="6629400"/>
          </a:xfrm>
          <a:noFill/>
          <a:ln/>
        </p:spPr>
      </p:pic>
      <p:sp>
        <p:nvSpPr>
          <p:cNvPr id="451587" name="Text Box 3"/>
          <p:cNvSpPr txBox="1">
            <a:spLocks noChangeArrowheads="1"/>
          </p:cNvSpPr>
          <p:nvPr/>
        </p:nvSpPr>
        <p:spPr bwMode="auto">
          <a:xfrm>
            <a:off x="8686800" y="1905000"/>
            <a:ext cx="2601686" cy="2677656"/>
          </a:xfrm>
          <a:prstGeom prst="rect">
            <a:avLst/>
          </a:prstGeom>
          <a:noFill/>
          <a:ln w="9525">
            <a:noFill/>
            <a:miter lim="800000"/>
            <a:headEnd/>
            <a:tailEnd/>
          </a:ln>
          <a:effectLst/>
        </p:spPr>
        <p:txBody>
          <a:bodyPr wrap="square">
            <a:spAutoFit/>
          </a:bodyPr>
          <a:lstStyle/>
          <a:p>
            <a:pPr>
              <a:spcBef>
                <a:spcPct val="50000"/>
              </a:spcBef>
            </a:pPr>
            <a:r>
              <a:rPr lang="en-US" sz="2800" dirty="0"/>
              <a:t>A very high vertical cut made close and adjacent to existing buildings</a:t>
            </a:r>
          </a:p>
        </p:txBody>
      </p:sp>
      <p:sp>
        <p:nvSpPr>
          <p:cNvPr id="4" name="Slide Number Placeholder 3">
            <a:extLst>
              <a:ext uri="{FF2B5EF4-FFF2-40B4-BE49-F238E27FC236}">
                <a16:creationId xmlns:a16="http://schemas.microsoft.com/office/drawing/2014/main" id="{F37B94F9-8648-4A01-B6F8-C4123DC5453E}"/>
              </a:ext>
            </a:extLst>
          </p:cNvPr>
          <p:cNvSpPr>
            <a:spLocks noGrp="1"/>
          </p:cNvSpPr>
          <p:nvPr>
            <p:ph type="sldNum" sz="quarter" idx="12"/>
          </p:nvPr>
        </p:nvSpPr>
        <p:spPr/>
        <p:txBody>
          <a:bodyPr/>
          <a:lstStyle/>
          <a:p>
            <a:fld id="{42578066-8F84-4D56-A397-20D2901E61F6}" type="slidenum">
              <a:rPr lang="en-IN" smtClean="0"/>
              <a:t>49</a:t>
            </a:fld>
            <a:endParaRPr lang="en-IN"/>
          </a:p>
        </p:txBody>
      </p:sp>
      <p:sp>
        <p:nvSpPr>
          <p:cNvPr id="3" name="Footer Placeholder 2">
            <a:extLst>
              <a:ext uri="{FF2B5EF4-FFF2-40B4-BE49-F238E27FC236}">
                <a16:creationId xmlns:a16="http://schemas.microsoft.com/office/drawing/2014/main" id="{86AB3526-497B-4ADC-9096-C8D9083A2131}"/>
              </a:ext>
            </a:extLst>
          </p:cNvPr>
          <p:cNvSpPr>
            <a:spLocks noGrp="1"/>
          </p:cNvSpPr>
          <p:nvPr>
            <p:ph type="ftr" sz="quarter" idx="11"/>
          </p:nvPr>
        </p:nvSpPr>
        <p:spPr/>
        <p:txBody>
          <a:bodyPr/>
          <a:lstStyle/>
          <a:p>
            <a:r>
              <a:rPr lang="en-IN">
                <a:solidFill>
                  <a:schemeClr val="bg1"/>
                </a:solidFill>
              </a:rPr>
              <a:t>Goa Engineering College 15-05-2026</a:t>
            </a:r>
            <a:endParaRPr lang="en-IN" dirty="0">
              <a:solidFill>
                <a:schemeClr val="bg1"/>
              </a:solidFill>
            </a:endParaRPr>
          </a:p>
        </p:txBody>
      </p:sp>
      <p:sp>
        <p:nvSpPr>
          <p:cNvPr id="5" name="Date Placeholder 4">
            <a:extLst>
              <a:ext uri="{FF2B5EF4-FFF2-40B4-BE49-F238E27FC236}">
                <a16:creationId xmlns:a16="http://schemas.microsoft.com/office/drawing/2014/main" id="{CB05F1B5-70AD-4849-ADED-41E5991821B8}"/>
              </a:ext>
            </a:extLst>
          </p:cNvPr>
          <p:cNvSpPr>
            <a:spLocks noGrp="1"/>
          </p:cNvSpPr>
          <p:nvPr>
            <p:ph type="dt" sz="half" idx="10"/>
          </p:nvPr>
        </p:nvSpPr>
        <p:spPr/>
        <p:txBody>
          <a:bodyPr/>
          <a:lstStyle/>
          <a:p>
            <a:fld id="{51D1420D-B3BA-4ADE-ABBE-7489893C9A1F}" type="datetime1">
              <a:rPr lang="en-IN" smtClean="0"/>
              <a:t>15-05-2026</a:t>
            </a:fld>
            <a:endParaRPr lang="en-IN"/>
          </a:p>
        </p:txBody>
      </p:sp>
    </p:spTree>
    <p:extLst>
      <p:ext uri="{BB962C8B-B14F-4D97-AF65-F5344CB8AC3E}">
        <p14:creationId xmlns:p14="http://schemas.microsoft.com/office/powerpoint/2010/main" val="24102514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ChangeArrowheads="1"/>
          </p:cNvSpPr>
          <p:nvPr/>
        </p:nvSpPr>
        <p:spPr bwMode="auto">
          <a:xfrm>
            <a:off x="3276600" y="381000"/>
            <a:ext cx="304800" cy="1828800"/>
          </a:xfrm>
          <a:prstGeom prst="rect">
            <a:avLst/>
          </a:prstGeom>
          <a:solidFill>
            <a:schemeClr val="tx1"/>
          </a:solidFill>
          <a:ln w="9525">
            <a:solidFill>
              <a:schemeClr val="tx1"/>
            </a:solidFill>
            <a:miter lim="800000"/>
            <a:headEnd/>
            <a:tailEnd/>
          </a:ln>
          <a:effectLst/>
        </p:spPr>
        <p:txBody>
          <a:bodyPr wrap="none" anchor="ctr"/>
          <a:lstStyle/>
          <a:p>
            <a:pPr algn="ctr"/>
            <a:endParaRPr lang="en-US">
              <a:solidFill>
                <a:schemeClr val="bg2"/>
              </a:solidFill>
              <a:latin typeface="Arial Black" pitchFamily="34" charset="0"/>
            </a:endParaRPr>
          </a:p>
        </p:txBody>
      </p:sp>
      <p:sp>
        <p:nvSpPr>
          <p:cNvPr id="72707" name="Rectangle 3"/>
          <p:cNvSpPr>
            <a:spLocks noChangeArrowheads="1"/>
          </p:cNvSpPr>
          <p:nvPr/>
        </p:nvSpPr>
        <p:spPr bwMode="auto">
          <a:xfrm>
            <a:off x="3276600" y="2209800"/>
            <a:ext cx="304800" cy="1143000"/>
          </a:xfrm>
          <a:prstGeom prst="rect">
            <a:avLst/>
          </a:prstGeom>
          <a:solidFill>
            <a:schemeClr val="hlink"/>
          </a:solidFill>
          <a:ln w="9525">
            <a:solidFill>
              <a:schemeClr val="tx1"/>
            </a:solidFill>
            <a:miter lim="800000"/>
            <a:headEnd/>
            <a:tailEnd/>
          </a:ln>
          <a:effectLst/>
        </p:spPr>
        <p:txBody>
          <a:bodyPr wrap="none" anchor="ctr"/>
          <a:lstStyle/>
          <a:p>
            <a:pPr algn="ctr"/>
            <a:endParaRPr lang="en-US">
              <a:solidFill>
                <a:schemeClr val="bg2"/>
              </a:solidFill>
              <a:latin typeface="Arial Black" pitchFamily="34" charset="0"/>
            </a:endParaRPr>
          </a:p>
        </p:txBody>
      </p:sp>
      <p:sp>
        <p:nvSpPr>
          <p:cNvPr id="72708" name="Rectangle 4"/>
          <p:cNvSpPr>
            <a:spLocks noChangeArrowheads="1"/>
          </p:cNvSpPr>
          <p:nvPr/>
        </p:nvSpPr>
        <p:spPr bwMode="auto">
          <a:xfrm>
            <a:off x="3276600" y="3352800"/>
            <a:ext cx="304800" cy="1676400"/>
          </a:xfrm>
          <a:prstGeom prst="rect">
            <a:avLst/>
          </a:prstGeom>
          <a:solidFill>
            <a:schemeClr val="folHlink"/>
          </a:solidFill>
          <a:ln w="9525">
            <a:solidFill>
              <a:schemeClr val="tx1"/>
            </a:solidFill>
            <a:miter lim="800000"/>
            <a:headEnd/>
            <a:tailEnd/>
          </a:ln>
          <a:effectLst/>
        </p:spPr>
        <p:txBody>
          <a:bodyPr wrap="none" anchor="ctr"/>
          <a:lstStyle/>
          <a:p>
            <a:pPr algn="ctr"/>
            <a:endParaRPr lang="en-US">
              <a:solidFill>
                <a:schemeClr val="bg1"/>
              </a:solidFill>
              <a:latin typeface="Arial Black" pitchFamily="34" charset="0"/>
            </a:endParaRPr>
          </a:p>
          <a:p>
            <a:pPr algn="ctr"/>
            <a:endParaRPr lang="en-US">
              <a:solidFill>
                <a:schemeClr val="bg1"/>
              </a:solidFill>
              <a:latin typeface="Arial Black" pitchFamily="34" charset="0"/>
            </a:endParaRPr>
          </a:p>
        </p:txBody>
      </p:sp>
      <p:sp>
        <p:nvSpPr>
          <p:cNvPr id="72709" name="Rectangle 5"/>
          <p:cNvSpPr>
            <a:spLocks noChangeArrowheads="1"/>
          </p:cNvSpPr>
          <p:nvPr/>
        </p:nvSpPr>
        <p:spPr bwMode="auto">
          <a:xfrm>
            <a:off x="3276600" y="5029200"/>
            <a:ext cx="304800" cy="381000"/>
          </a:xfrm>
          <a:prstGeom prst="rect">
            <a:avLst/>
          </a:prstGeom>
          <a:solidFill>
            <a:srgbClr val="00FFFF"/>
          </a:solidFill>
          <a:ln w="9525">
            <a:solidFill>
              <a:schemeClr val="tx1"/>
            </a:solidFill>
            <a:miter lim="800000"/>
            <a:headEnd/>
            <a:tailEnd/>
          </a:ln>
          <a:effectLst/>
        </p:spPr>
        <p:txBody>
          <a:bodyPr wrap="none" anchor="ctr"/>
          <a:lstStyle/>
          <a:p>
            <a:endParaRPr lang="en-IN"/>
          </a:p>
        </p:txBody>
      </p:sp>
      <p:sp>
        <p:nvSpPr>
          <p:cNvPr id="72710" name="Line 6"/>
          <p:cNvSpPr>
            <a:spLocks noChangeShapeType="1"/>
          </p:cNvSpPr>
          <p:nvPr/>
        </p:nvSpPr>
        <p:spPr bwMode="auto">
          <a:xfrm>
            <a:off x="2057400" y="381000"/>
            <a:ext cx="3581400" cy="0"/>
          </a:xfrm>
          <a:prstGeom prst="line">
            <a:avLst/>
          </a:prstGeom>
          <a:noFill/>
          <a:ln w="9525">
            <a:solidFill>
              <a:schemeClr val="tx1"/>
            </a:solidFill>
            <a:round/>
            <a:headEnd/>
            <a:tailEnd/>
          </a:ln>
          <a:effectLst/>
        </p:spPr>
        <p:txBody>
          <a:bodyPr/>
          <a:lstStyle/>
          <a:p>
            <a:endParaRPr lang="en-IN"/>
          </a:p>
        </p:txBody>
      </p:sp>
      <p:sp>
        <p:nvSpPr>
          <p:cNvPr id="72711" name="Line 7"/>
          <p:cNvSpPr>
            <a:spLocks noChangeShapeType="1"/>
          </p:cNvSpPr>
          <p:nvPr/>
        </p:nvSpPr>
        <p:spPr bwMode="auto">
          <a:xfrm>
            <a:off x="2514600" y="2209800"/>
            <a:ext cx="914400" cy="0"/>
          </a:xfrm>
          <a:prstGeom prst="line">
            <a:avLst/>
          </a:prstGeom>
          <a:noFill/>
          <a:ln w="9525">
            <a:solidFill>
              <a:schemeClr val="tx1"/>
            </a:solidFill>
            <a:round/>
            <a:headEnd/>
            <a:tailEnd/>
          </a:ln>
          <a:effectLst/>
        </p:spPr>
        <p:txBody>
          <a:bodyPr/>
          <a:lstStyle/>
          <a:p>
            <a:endParaRPr lang="en-IN"/>
          </a:p>
        </p:txBody>
      </p:sp>
      <p:sp>
        <p:nvSpPr>
          <p:cNvPr id="72712" name="Line 8"/>
          <p:cNvSpPr>
            <a:spLocks noChangeShapeType="1"/>
          </p:cNvSpPr>
          <p:nvPr/>
        </p:nvSpPr>
        <p:spPr bwMode="auto">
          <a:xfrm>
            <a:off x="2819400" y="3352800"/>
            <a:ext cx="685800" cy="0"/>
          </a:xfrm>
          <a:prstGeom prst="line">
            <a:avLst/>
          </a:prstGeom>
          <a:noFill/>
          <a:ln w="9525">
            <a:solidFill>
              <a:schemeClr val="tx1"/>
            </a:solidFill>
            <a:round/>
            <a:headEnd/>
            <a:tailEnd/>
          </a:ln>
          <a:effectLst/>
        </p:spPr>
        <p:txBody>
          <a:bodyPr/>
          <a:lstStyle/>
          <a:p>
            <a:endParaRPr lang="en-IN"/>
          </a:p>
        </p:txBody>
      </p:sp>
      <p:sp>
        <p:nvSpPr>
          <p:cNvPr id="72713" name="Line 9"/>
          <p:cNvSpPr>
            <a:spLocks noChangeShapeType="1"/>
          </p:cNvSpPr>
          <p:nvPr/>
        </p:nvSpPr>
        <p:spPr bwMode="auto">
          <a:xfrm>
            <a:off x="2590800" y="5029200"/>
            <a:ext cx="762000" cy="0"/>
          </a:xfrm>
          <a:prstGeom prst="line">
            <a:avLst/>
          </a:prstGeom>
          <a:noFill/>
          <a:ln w="9525">
            <a:solidFill>
              <a:schemeClr val="tx1"/>
            </a:solidFill>
            <a:round/>
            <a:headEnd/>
            <a:tailEnd/>
          </a:ln>
          <a:effectLst/>
        </p:spPr>
        <p:txBody>
          <a:bodyPr/>
          <a:lstStyle/>
          <a:p>
            <a:endParaRPr lang="en-IN"/>
          </a:p>
        </p:txBody>
      </p:sp>
      <p:sp>
        <p:nvSpPr>
          <p:cNvPr id="72714" name="Line 10"/>
          <p:cNvSpPr>
            <a:spLocks noChangeShapeType="1"/>
          </p:cNvSpPr>
          <p:nvPr/>
        </p:nvSpPr>
        <p:spPr bwMode="auto">
          <a:xfrm>
            <a:off x="2667000" y="5410200"/>
            <a:ext cx="685800" cy="0"/>
          </a:xfrm>
          <a:prstGeom prst="line">
            <a:avLst/>
          </a:prstGeom>
          <a:noFill/>
          <a:ln w="9525">
            <a:solidFill>
              <a:schemeClr val="tx1"/>
            </a:solidFill>
            <a:round/>
            <a:headEnd/>
            <a:tailEnd/>
          </a:ln>
          <a:effectLst/>
        </p:spPr>
        <p:txBody>
          <a:bodyPr/>
          <a:lstStyle/>
          <a:p>
            <a:endParaRPr lang="en-IN"/>
          </a:p>
        </p:txBody>
      </p:sp>
      <p:sp>
        <p:nvSpPr>
          <p:cNvPr id="72715" name="Text Box 11"/>
          <p:cNvSpPr txBox="1">
            <a:spLocks noChangeArrowheads="1"/>
          </p:cNvSpPr>
          <p:nvPr/>
        </p:nvSpPr>
        <p:spPr bwMode="auto">
          <a:xfrm>
            <a:off x="3733800" y="0"/>
            <a:ext cx="2514600" cy="457200"/>
          </a:xfrm>
          <a:prstGeom prst="rect">
            <a:avLst/>
          </a:prstGeom>
          <a:noFill/>
          <a:ln w="9525">
            <a:noFill/>
            <a:miter lim="800000"/>
            <a:headEnd/>
            <a:tailEnd/>
          </a:ln>
          <a:effectLst/>
        </p:spPr>
        <p:txBody>
          <a:bodyPr>
            <a:spAutoFit/>
          </a:bodyPr>
          <a:lstStyle/>
          <a:p>
            <a:pPr>
              <a:spcBef>
                <a:spcPct val="50000"/>
              </a:spcBef>
            </a:pPr>
            <a:r>
              <a:rPr lang="en-US" sz="2400">
                <a:latin typeface="Arial Black" pitchFamily="34" charset="0"/>
              </a:rPr>
              <a:t>RL 158.000</a:t>
            </a:r>
          </a:p>
        </p:txBody>
      </p:sp>
      <p:sp>
        <p:nvSpPr>
          <p:cNvPr id="72716" name="Text Box 12"/>
          <p:cNvSpPr txBox="1">
            <a:spLocks noChangeArrowheads="1"/>
          </p:cNvSpPr>
          <p:nvPr/>
        </p:nvSpPr>
        <p:spPr bwMode="auto">
          <a:xfrm flipV="1">
            <a:off x="1905000" y="0"/>
            <a:ext cx="1524000" cy="457200"/>
          </a:xfrm>
          <a:prstGeom prst="rect">
            <a:avLst/>
          </a:prstGeom>
          <a:noFill/>
          <a:ln w="9525">
            <a:noFill/>
            <a:miter lim="800000"/>
            <a:headEnd/>
            <a:tailEnd/>
          </a:ln>
          <a:effectLst/>
        </p:spPr>
        <p:txBody>
          <a:bodyPr rot="10800000">
            <a:spAutoFit/>
          </a:bodyPr>
          <a:lstStyle/>
          <a:p>
            <a:r>
              <a:rPr lang="en-US" sz="2400">
                <a:latin typeface="Arial Black" pitchFamily="34" charset="0"/>
              </a:rPr>
              <a:t>Depth</a:t>
            </a:r>
          </a:p>
        </p:txBody>
      </p:sp>
      <p:sp>
        <p:nvSpPr>
          <p:cNvPr id="72717" name="Text Box 13"/>
          <p:cNvSpPr txBox="1">
            <a:spLocks noChangeArrowheads="1"/>
          </p:cNvSpPr>
          <p:nvPr/>
        </p:nvSpPr>
        <p:spPr bwMode="auto">
          <a:xfrm>
            <a:off x="1981200" y="1905001"/>
            <a:ext cx="1143000" cy="366713"/>
          </a:xfrm>
          <a:prstGeom prst="rect">
            <a:avLst/>
          </a:prstGeom>
          <a:noFill/>
          <a:ln w="9525">
            <a:noFill/>
            <a:miter lim="800000"/>
            <a:headEnd/>
            <a:tailEnd/>
          </a:ln>
          <a:effectLst/>
        </p:spPr>
        <p:txBody>
          <a:bodyPr>
            <a:spAutoFit/>
          </a:bodyPr>
          <a:lstStyle/>
          <a:p>
            <a:pPr>
              <a:spcBef>
                <a:spcPct val="50000"/>
              </a:spcBef>
            </a:pPr>
            <a:r>
              <a:rPr lang="en-US">
                <a:latin typeface="Arial Black" pitchFamily="34" charset="0"/>
              </a:rPr>
              <a:t>5.3 m</a:t>
            </a:r>
          </a:p>
        </p:txBody>
      </p:sp>
      <p:sp>
        <p:nvSpPr>
          <p:cNvPr id="72718" name="Text Box 14"/>
          <p:cNvSpPr txBox="1">
            <a:spLocks noChangeArrowheads="1"/>
          </p:cNvSpPr>
          <p:nvPr/>
        </p:nvSpPr>
        <p:spPr bwMode="auto">
          <a:xfrm>
            <a:off x="2057400" y="2971801"/>
            <a:ext cx="1600200" cy="366713"/>
          </a:xfrm>
          <a:prstGeom prst="rect">
            <a:avLst/>
          </a:prstGeom>
          <a:noFill/>
          <a:ln w="9525">
            <a:noFill/>
            <a:miter lim="800000"/>
            <a:headEnd/>
            <a:tailEnd/>
          </a:ln>
          <a:effectLst/>
        </p:spPr>
        <p:txBody>
          <a:bodyPr>
            <a:spAutoFit/>
          </a:bodyPr>
          <a:lstStyle/>
          <a:p>
            <a:pPr>
              <a:spcBef>
                <a:spcPct val="50000"/>
              </a:spcBef>
            </a:pPr>
            <a:r>
              <a:rPr lang="en-US">
                <a:latin typeface="Arial Black" pitchFamily="34" charset="0"/>
              </a:rPr>
              <a:t>9.0 m</a:t>
            </a:r>
          </a:p>
        </p:txBody>
      </p:sp>
      <p:sp>
        <p:nvSpPr>
          <p:cNvPr id="72719" name="Text Box 15"/>
          <p:cNvSpPr txBox="1">
            <a:spLocks noChangeArrowheads="1"/>
          </p:cNvSpPr>
          <p:nvPr/>
        </p:nvSpPr>
        <p:spPr bwMode="auto">
          <a:xfrm>
            <a:off x="1905000" y="4724401"/>
            <a:ext cx="1447800" cy="366713"/>
          </a:xfrm>
          <a:prstGeom prst="rect">
            <a:avLst/>
          </a:prstGeom>
          <a:noFill/>
          <a:ln w="9525">
            <a:noFill/>
            <a:miter lim="800000"/>
            <a:headEnd/>
            <a:tailEnd/>
          </a:ln>
          <a:effectLst/>
        </p:spPr>
        <p:txBody>
          <a:bodyPr>
            <a:spAutoFit/>
          </a:bodyPr>
          <a:lstStyle/>
          <a:p>
            <a:pPr>
              <a:spcBef>
                <a:spcPct val="50000"/>
              </a:spcBef>
            </a:pPr>
            <a:r>
              <a:rPr lang="en-US">
                <a:latin typeface="Arial Black" pitchFamily="34" charset="0"/>
              </a:rPr>
              <a:t>17.0 m</a:t>
            </a:r>
          </a:p>
        </p:txBody>
      </p:sp>
      <p:sp>
        <p:nvSpPr>
          <p:cNvPr id="72720" name="Text Box 16"/>
          <p:cNvSpPr txBox="1">
            <a:spLocks noChangeArrowheads="1"/>
          </p:cNvSpPr>
          <p:nvPr/>
        </p:nvSpPr>
        <p:spPr bwMode="auto">
          <a:xfrm>
            <a:off x="1905000" y="5105401"/>
            <a:ext cx="1676400" cy="366713"/>
          </a:xfrm>
          <a:prstGeom prst="rect">
            <a:avLst/>
          </a:prstGeom>
          <a:noFill/>
          <a:ln w="9525">
            <a:noFill/>
            <a:miter lim="800000"/>
            <a:headEnd/>
            <a:tailEnd/>
          </a:ln>
          <a:effectLst/>
        </p:spPr>
        <p:txBody>
          <a:bodyPr>
            <a:spAutoFit/>
          </a:bodyPr>
          <a:lstStyle/>
          <a:p>
            <a:pPr>
              <a:spcBef>
                <a:spcPct val="50000"/>
              </a:spcBef>
            </a:pPr>
            <a:r>
              <a:rPr lang="en-US">
                <a:latin typeface="Arial Black" pitchFamily="34" charset="0"/>
              </a:rPr>
              <a:t>18.5 m</a:t>
            </a:r>
          </a:p>
        </p:txBody>
      </p:sp>
      <p:sp>
        <p:nvSpPr>
          <p:cNvPr id="72721" name="Line 17"/>
          <p:cNvSpPr>
            <a:spLocks noChangeShapeType="1"/>
          </p:cNvSpPr>
          <p:nvPr/>
        </p:nvSpPr>
        <p:spPr bwMode="auto">
          <a:xfrm>
            <a:off x="2590800" y="5715000"/>
            <a:ext cx="5029200" cy="0"/>
          </a:xfrm>
          <a:prstGeom prst="line">
            <a:avLst/>
          </a:prstGeom>
          <a:noFill/>
          <a:ln w="9525">
            <a:solidFill>
              <a:schemeClr val="tx1"/>
            </a:solidFill>
            <a:round/>
            <a:headEnd/>
            <a:tailEnd/>
          </a:ln>
          <a:effectLst/>
        </p:spPr>
        <p:txBody>
          <a:bodyPr/>
          <a:lstStyle/>
          <a:p>
            <a:endParaRPr lang="en-IN"/>
          </a:p>
        </p:txBody>
      </p:sp>
      <p:sp>
        <p:nvSpPr>
          <p:cNvPr id="72722" name="Text Box 18"/>
          <p:cNvSpPr txBox="1">
            <a:spLocks noChangeArrowheads="1"/>
          </p:cNvSpPr>
          <p:nvPr/>
        </p:nvSpPr>
        <p:spPr bwMode="auto">
          <a:xfrm>
            <a:off x="7010400" y="5257800"/>
            <a:ext cx="2286000" cy="457200"/>
          </a:xfrm>
          <a:prstGeom prst="rect">
            <a:avLst/>
          </a:prstGeom>
          <a:noFill/>
          <a:ln w="9525">
            <a:noFill/>
            <a:miter lim="800000"/>
            <a:headEnd/>
            <a:tailEnd/>
          </a:ln>
          <a:effectLst/>
        </p:spPr>
        <p:txBody>
          <a:bodyPr>
            <a:spAutoFit/>
          </a:bodyPr>
          <a:lstStyle/>
          <a:p>
            <a:pPr>
              <a:spcBef>
                <a:spcPct val="50000"/>
              </a:spcBef>
            </a:pPr>
            <a:r>
              <a:rPr lang="en-US" sz="2400">
                <a:latin typeface="Arial Black" pitchFamily="34" charset="0"/>
              </a:rPr>
              <a:t>RL 137.000</a:t>
            </a:r>
          </a:p>
        </p:txBody>
      </p:sp>
      <p:sp>
        <p:nvSpPr>
          <p:cNvPr id="72723" name="Text Box 19"/>
          <p:cNvSpPr txBox="1">
            <a:spLocks noChangeArrowheads="1"/>
          </p:cNvSpPr>
          <p:nvPr/>
        </p:nvSpPr>
        <p:spPr bwMode="auto">
          <a:xfrm>
            <a:off x="4191000" y="1295400"/>
            <a:ext cx="2667000" cy="457200"/>
          </a:xfrm>
          <a:prstGeom prst="rect">
            <a:avLst/>
          </a:prstGeom>
          <a:noFill/>
          <a:ln w="9525">
            <a:noFill/>
            <a:miter lim="800000"/>
            <a:headEnd/>
            <a:tailEnd/>
          </a:ln>
          <a:effectLst/>
        </p:spPr>
        <p:txBody>
          <a:bodyPr>
            <a:spAutoFit/>
          </a:bodyPr>
          <a:lstStyle/>
          <a:p>
            <a:pPr>
              <a:spcBef>
                <a:spcPct val="50000"/>
              </a:spcBef>
            </a:pPr>
            <a:r>
              <a:rPr lang="en-US" sz="2400">
                <a:latin typeface="Arial Black" pitchFamily="34" charset="0"/>
              </a:rPr>
              <a:t>Hard Laterite</a:t>
            </a:r>
          </a:p>
        </p:txBody>
      </p:sp>
      <p:sp>
        <p:nvSpPr>
          <p:cNvPr id="72724" name="Line 20"/>
          <p:cNvSpPr>
            <a:spLocks noChangeShapeType="1"/>
          </p:cNvSpPr>
          <p:nvPr/>
        </p:nvSpPr>
        <p:spPr bwMode="auto">
          <a:xfrm flipH="1">
            <a:off x="3581400" y="1676400"/>
            <a:ext cx="2895600" cy="0"/>
          </a:xfrm>
          <a:prstGeom prst="line">
            <a:avLst/>
          </a:prstGeom>
          <a:noFill/>
          <a:ln w="9525">
            <a:solidFill>
              <a:schemeClr val="tx1"/>
            </a:solidFill>
            <a:round/>
            <a:headEnd/>
            <a:tailEnd type="triangle" w="med" len="med"/>
          </a:ln>
          <a:effectLst/>
        </p:spPr>
        <p:txBody>
          <a:bodyPr/>
          <a:lstStyle/>
          <a:p>
            <a:endParaRPr lang="en-IN"/>
          </a:p>
        </p:txBody>
      </p:sp>
      <p:sp>
        <p:nvSpPr>
          <p:cNvPr id="72725" name="Text Box 21"/>
          <p:cNvSpPr txBox="1">
            <a:spLocks noChangeArrowheads="1"/>
          </p:cNvSpPr>
          <p:nvPr/>
        </p:nvSpPr>
        <p:spPr bwMode="auto">
          <a:xfrm>
            <a:off x="4038600" y="2362200"/>
            <a:ext cx="3505200" cy="457200"/>
          </a:xfrm>
          <a:prstGeom prst="rect">
            <a:avLst/>
          </a:prstGeom>
          <a:noFill/>
          <a:ln w="9525">
            <a:noFill/>
            <a:miter lim="800000"/>
            <a:headEnd/>
            <a:tailEnd/>
          </a:ln>
          <a:effectLst/>
        </p:spPr>
        <p:txBody>
          <a:bodyPr>
            <a:spAutoFit/>
          </a:bodyPr>
          <a:lstStyle/>
          <a:p>
            <a:pPr>
              <a:spcBef>
                <a:spcPct val="50000"/>
              </a:spcBef>
            </a:pPr>
            <a:r>
              <a:rPr lang="en-US" sz="2400">
                <a:latin typeface="Arial Black" pitchFamily="34" charset="0"/>
              </a:rPr>
              <a:t>Soft Laterite</a:t>
            </a:r>
          </a:p>
        </p:txBody>
      </p:sp>
      <p:sp>
        <p:nvSpPr>
          <p:cNvPr id="72726" name="Line 22"/>
          <p:cNvSpPr>
            <a:spLocks noChangeShapeType="1"/>
          </p:cNvSpPr>
          <p:nvPr/>
        </p:nvSpPr>
        <p:spPr bwMode="auto">
          <a:xfrm flipH="1">
            <a:off x="3581400" y="2667000"/>
            <a:ext cx="2743200" cy="76200"/>
          </a:xfrm>
          <a:prstGeom prst="line">
            <a:avLst/>
          </a:prstGeom>
          <a:noFill/>
          <a:ln w="9525">
            <a:solidFill>
              <a:schemeClr val="tx1"/>
            </a:solidFill>
            <a:round/>
            <a:headEnd/>
            <a:tailEnd type="triangle" w="med" len="med"/>
          </a:ln>
          <a:effectLst/>
        </p:spPr>
        <p:txBody>
          <a:bodyPr/>
          <a:lstStyle/>
          <a:p>
            <a:endParaRPr lang="en-IN"/>
          </a:p>
        </p:txBody>
      </p:sp>
      <p:sp>
        <p:nvSpPr>
          <p:cNvPr id="72727" name="Text Box 23"/>
          <p:cNvSpPr txBox="1">
            <a:spLocks noChangeArrowheads="1"/>
          </p:cNvSpPr>
          <p:nvPr/>
        </p:nvSpPr>
        <p:spPr bwMode="auto">
          <a:xfrm>
            <a:off x="3810000" y="3505200"/>
            <a:ext cx="3352800" cy="457200"/>
          </a:xfrm>
          <a:prstGeom prst="rect">
            <a:avLst/>
          </a:prstGeom>
          <a:noFill/>
          <a:ln w="9525">
            <a:noFill/>
            <a:miter lim="800000"/>
            <a:headEnd/>
            <a:tailEnd/>
          </a:ln>
          <a:effectLst/>
        </p:spPr>
        <p:txBody>
          <a:bodyPr>
            <a:spAutoFit/>
          </a:bodyPr>
          <a:lstStyle/>
          <a:p>
            <a:pPr>
              <a:spcBef>
                <a:spcPct val="50000"/>
              </a:spcBef>
            </a:pPr>
            <a:r>
              <a:rPr lang="en-US" sz="2400">
                <a:latin typeface="Arial Black" pitchFamily="34" charset="0"/>
              </a:rPr>
              <a:t>Lithomargic clay</a:t>
            </a:r>
          </a:p>
        </p:txBody>
      </p:sp>
      <p:sp>
        <p:nvSpPr>
          <p:cNvPr id="72728" name="Line 24"/>
          <p:cNvSpPr>
            <a:spLocks noChangeShapeType="1"/>
          </p:cNvSpPr>
          <p:nvPr/>
        </p:nvSpPr>
        <p:spPr bwMode="auto">
          <a:xfrm flipH="1">
            <a:off x="3581400" y="3886200"/>
            <a:ext cx="3124200" cy="0"/>
          </a:xfrm>
          <a:prstGeom prst="line">
            <a:avLst/>
          </a:prstGeom>
          <a:noFill/>
          <a:ln w="9525">
            <a:solidFill>
              <a:schemeClr val="tx1"/>
            </a:solidFill>
            <a:round/>
            <a:headEnd/>
            <a:tailEnd type="triangle" w="med" len="med"/>
          </a:ln>
          <a:effectLst/>
        </p:spPr>
        <p:txBody>
          <a:bodyPr/>
          <a:lstStyle/>
          <a:p>
            <a:endParaRPr lang="en-IN"/>
          </a:p>
        </p:txBody>
      </p:sp>
      <p:sp>
        <p:nvSpPr>
          <p:cNvPr id="72729" name="Text Box 25"/>
          <p:cNvSpPr txBox="1">
            <a:spLocks noChangeArrowheads="1"/>
          </p:cNvSpPr>
          <p:nvPr/>
        </p:nvSpPr>
        <p:spPr bwMode="auto">
          <a:xfrm>
            <a:off x="3886200" y="4800600"/>
            <a:ext cx="2971800" cy="457200"/>
          </a:xfrm>
          <a:prstGeom prst="rect">
            <a:avLst/>
          </a:prstGeom>
          <a:noFill/>
          <a:ln w="9525">
            <a:noFill/>
            <a:miter lim="800000"/>
            <a:headEnd/>
            <a:tailEnd/>
          </a:ln>
          <a:effectLst/>
        </p:spPr>
        <p:txBody>
          <a:bodyPr>
            <a:spAutoFit/>
          </a:bodyPr>
          <a:lstStyle/>
          <a:p>
            <a:pPr>
              <a:spcBef>
                <a:spcPct val="50000"/>
              </a:spcBef>
            </a:pPr>
            <a:r>
              <a:rPr lang="en-US" sz="2400">
                <a:latin typeface="Arial Black" pitchFamily="34" charset="0"/>
              </a:rPr>
              <a:t>Weathered Rock</a:t>
            </a:r>
          </a:p>
        </p:txBody>
      </p:sp>
      <p:sp>
        <p:nvSpPr>
          <p:cNvPr id="72730" name="Line 26"/>
          <p:cNvSpPr>
            <a:spLocks noChangeShapeType="1"/>
          </p:cNvSpPr>
          <p:nvPr/>
        </p:nvSpPr>
        <p:spPr bwMode="auto">
          <a:xfrm flipH="1">
            <a:off x="3581400" y="5181600"/>
            <a:ext cx="3048000" cy="0"/>
          </a:xfrm>
          <a:prstGeom prst="line">
            <a:avLst/>
          </a:prstGeom>
          <a:noFill/>
          <a:ln w="9525">
            <a:solidFill>
              <a:schemeClr val="tx1"/>
            </a:solidFill>
            <a:round/>
            <a:headEnd/>
            <a:tailEnd type="triangle" w="med" len="med"/>
          </a:ln>
          <a:effectLst/>
        </p:spPr>
        <p:txBody>
          <a:bodyPr/>
          <a:lstStyle/>
          <a:p>
            <a:endParaRPr lang="en-IN"/>
          </a:p>
        </p:txBody>
      </p:sp>
      <p:sp>
        <p:nvSpPr>
          <p:cNvPr id="72731" name="Text Box 27"/>
          <p:cNvSpPr txBox="1">
            <a:spLocks noChangeArrowheads="1"/>
          </p:cNvSpPr>
          <p:nvPr/>
        </p:nvSpPr>
        <p:spPr bwMode="auto">
          <a:xfrm>
            <a:off x="4114800" y="5181601"/>
            <a:ext cx="1828800" cy="830997"/>
          </a:xfrm>
          <a:prstGeom prst="rect">
            <a:avLst/>
          </a:prstGeom>
          <a:noFill/>
          <a:ln w="9525">
            <a:noFill/>
            <a:miter lim="800000"/>
            <a:headEnd/>
            <a:tailEnd/>
          </a:ln>
          <a:effectLst/>
        </p:spPr>
        <p:txBody>
          <a:bodyPr>
            <a:spAutoFit/>
          </a:bodyPr>
          <a:lstStyle/>
          <a:p>
            <a:pPr>
              <a:spcBef>
                <a:spcPct val="50000"/>
              </a:spcBef>
            </a:pPr>
            <a:r>
              <a:rPr lang="en-US" sz="2400">
                <a:latin typeface="Arial Black" pitchFamily="34" charset="0"/>
              </a:rPr>
              <a:t>Hard rock</a:t>
            </a:r>
          </a:p>
        </p:txBody>
      </p:sp>
      <p:sp>
        <p:nvSpPr>
          <p:cNvPr id="72732" name="Line 28"/>
          <p:cNvSpPr>
            <a:spLocks noChangeShapeType="1"/>
          </p:cNvSpPr>
          <p:nvPr/>
        </p:nvSpPr>
        <p:spPr bwMode="auto">
          <a:xfrm flipH="1">
            <a:off x="3581400" y="5562600"/>
            <a:ext cx="2514600" cy="0"/>
          </a:xfrm>
          <a:prstGeom prst="line">
            <a:avLst/>
          </a:prstGeom>
          <a:noFill/>
          <a:ln w="9525">
            <a:solidFill>
              <a:schemeClr val="tx1"/>
            </a:solidFill>
            <a:round/>
            <a:headEnd/>
            <a:tailEnd type="triangle" w="med" len="med"/>
          </a:ln>
          <a:effectLst/>
        </p:spPr>
        <p:txBody>
          <a:bodyPr/>
          <a:lstStyle/>
          <a:p>
            <a:endParaRPr lang="en-IN"/>
          </a:p>
        </p:txBody>
      </p:sp>
      <p:sp>
        <p:nvSpPr>
          <p:cNvPr id="72733" name="Text Box 29"/>
          <p:cNvSpPr txBox="1">
            <a:spLocks noChangeArrowheads="1"/>
          </p:cNvSpPr>
          <p:nvPr/>
        </p:nvSpPr>
        <p:spPr bwMode="auto">
          <a:xfrm>
            <a:off x="1905000" y="5486401"/>
            <a:ext cx="1295400" cy="366713"/>
          </a:xfrm>
          <a:prstGeom prst="rect">
            <a:avLst/>
          </a:prstGeom>
          <a:noFill/>
          <a:ln w="9525">
            <a:noFill/>
            <a:miter lim="800000"/>
            <a:headEnd/>
            <a:tailEnd/>
          </a:ln>
          <a:effectLst/>
        </p:spPr>
        <p:txBody>
          <a:bodyPr>
            <a:spAutoFit/>
          </a:bodyPr>
          <a:lstStyle/>
          <a:p>
            <a:pPr>
              <a:spcBef>
                <a:spcPct val="50000"/>
              </a:spcBef>
            </a:pPr>
            <a:r>
              <a:rPr lang="en-US">
                <a:latin typeface="Arial Black" pitchFamily="34" charset="0"/>
              </a:rPr>
              <a:t>19.0 m</a:t>
            </a:r>
          </a:p>
        </p:txBody>
      </p:sp>
      <p:sp>
        <p:nvSpPr>
          <p:cNvPr id="72734" name="Text Box 30"/>
          <p:cNvSpPr txBox="1">
            <a:spLocks noChangeArrowheads="1"/>
          </p:cNvSpPr>
          <p:nvPr/>
        </p:nvSpPr>
        <p:spPr bwMode="auto">
          <a:xfrm>
            <a:off x="7391400" y="2819400"/>
            <a:ext cx="2514600" cy="784830"/>
          </a:xfrm>
          <a:prstGeom prst="rect">
            <a:avLst/>
          </a:prstGeom>
          <a:noFill/>
          <a:ln w="9525" algn="ctr">
            <a:noFill/>
            <a:miter lim="800000"/>
            <a:headEnd/>
            <a:tailEnd/>
          </a:ln>
          <a:effectLst/>
        </p:spPr>
        <p:txBody>
          <a:bodyPr>
            <a:spAutoFit/>
          </a:bodyPr>
          <a:lstStyle/>
          <a:p>
            <a:pPr algn="ctr">
              <a:spcBef>
                <a:spcPct val="50000"/>
              </a:spcBef>
            </a:pPr>
            <a:r>
              <a:rPr lang="en-US" b="1" u="sng" dirty="0">
                <a:solidFill>
                  <a:schemeClr val="hlink"/>
                </a:solidFill>
              </a:rPr>
              <a:t>Bore log details at BH 2</a:t>
            </a:r>
          </a:p>
          <a:p>
            <a:pPr algn="ctr">
              <a:spcBef>
                <a:spcPct val="50000"/>
              </a:spcBef>
            </a:pPr>
            <a:r>
              <a:rPr lang="en-US" b="1" u="sng" dirty="0">
                <a:solidFill>
                  <a:schemeClr val="hlink"/>
                </a:solidFill>
              </a:rPr>
              <a:t>At </a:t>
            </a:r>
            <a:r>
              <a:rPr lang="en-US" b="1" u="sng" dirty="0" err="1">
                <a:solidFill>
                  <a:schemeClr val="hlink"/>
                </a:solidFill>
              </a:rPr>
              <a:t>Vamanjoor</a:t>
            </a:r>
            <a:r>
              <a:rPr lang="en-US" b="1" u="sng" dirty="0">
                <a:solidFill>
                  <a:schemeClr val="hlink"/>
                </a:solidFill>
              </a:rPr>
              <a:t> site</a:t>
            </a:r>
          </a:p>
        </p:txBody>
      </p:sp>
      <p:sp>
        <p:nvSpPr>
          <p:cNvPr id="72735" name="Rectangle 31"/>
          <p:cNvSpPr>
            <a:spLocks noChangeArrowheads="1"/>
          </p:cNvSpPr>
          <p:nvPr/>
        </p:nvSpPr>
        <p:spPr bwMode="auto">
          <a:xfrm>
            <a:off x="3276600" y="5410200"/>
            <a:ext cx="304800" cy="304800"/>
          </a:xfrm>
          <a:prstGeom prst="rect">
            <a:avLst/>
          </a:prstGeom>
          <a:solidFill>
            <a:srgbClr val="800000"/>
          </a:solidFill>
          <a:ln w="9525" algn="ctr">
            <a:solidFill>
              <a:schemeClr val="tx1"/>
            </a:solidFill>
            <a:miter lim="800000"/>
            <a:headEnd/>
            <a:tailEnd/>
          </a:ln>
          <a:effectLst/>
        </p:spPr>
        <p:txBody>
          <a:bodyPr wrap="none" anchor="ctr"/>
          <a:lstStyle/>
          <a:p>
            <a:endParaRPr lang="en-IN"/>
          </a:p>
        </p:txBody>
      </p:sp>
      <p:sp>
        <p:nvSpPr>
          <p:cNvPr id="2" name="Date Placeholder 1">
            <a:extLst>
              <a:ext uri="{FF2B5EF4-FFF2-40B4-BE49-F238E27FC236}">
                <a16:creationId xmlns:a16="http://schemas.microsoft.com/office/drawing/2014/main" id="{3676E88E-3BFF-4721-B62A-6799C3B89D84}"/>
              </a:ext>
            </a:extLst>
          </p:cNvPr>
          <p:cNvSpPr>
            <a:spLocks noGrp="1"/>
          </p:cNvSpPr>
          <p:nvPr>
            <p:ph type="dt" sz="half" idx="10"/>
          </p:nvPr>
        </p:nvSpPr>
        <p:spPr/>
        <p:txBody>
          <a:bodyPr/>
          <a:lstStyle/>
          <a:p>
            <a:fld id="{96BAECAB-C50A-4035-8024-F2A9FD0324C8}" type="datetime1">
              <a:rPr lang="en-IN" smtClean="0"/>
              <a:t>15-05-2026</a:t>
            </a:fld>
            <a:endParaRPr lang="en-IN"/>
          </a:p>
        </p:txBody>
      </p:sp>
      <p:sp>
        <p:nvSpPr>
          <p:cNvPr id="3" name="Footer Placeholder 2">
            <a:extLst>
              <a:ext uri="{FF2B5EF4-FFF2-40B4-BE49-F238E27FC236}">
                <a16:creationId xmlns:a16="http://schemas.microsoft.com/office/drawing/2014/main" id="{C6FE6AF7-0B18-49D2-A195-41825B544C83}"/>
              </a:ext>
            </a:extLst>
          </p:cNvPr>
          <p:cNvSpPr>
            <a:spLocks noGrp="1"/>
          </p:cNvSpPr>
          <p:nvPr>
            <p:ph type="ftr" sz="quarter" idx="11"/>
          </p:nvPr>
        </p:nvSpPr>
        <p:spPr/>
        <p:txBody>
          <a:bodyPr/>
          <a:lstStyle/>
          <a:p>
            <a:r>
              <a:rPr lang="en-IN"/>
              <a:t>Goa Engineering College 15-05-2026</a:t>
            </a:r>
          </a:p>
        </p:txBody>
      </p:sp>
      <p:sp>
        <p:nvSpPr>
          <p:cNvPr id="4" name="Slide Number Placeholder 3">
            <a:extLst>
              <a:ext uri="{FF2B5EF4-FFF2-40B4-BE49-F238E27FC236}">
                <a16:creationId xmlns:a16="http://schemas.microsoft.com/office/drawing/2014/main" id="{9AE8BF1C-3AED-4850-86DB-EADA3443210F}"/>
              </a:ext>
            </a:extLst>
          </p:cNvPr>
          <p:cNvSpPr>
            <a:spLocks noGrp="1"/>
          </p:cNvSpPr>
          <p:nvPr>
            <p:ph type="sldNum" sz="quarter" idx="12"/>
          </p:nvPr>
        </p:nvSpPr>
        <p:spPr/>
        <p:txBody>
          <a:bodyPr/>
          <a:lstStyle/>
          <a:p>
            <a:fld id="{D5127CC3-90C8-4545-A1BE-E9AD478EF3A5}" type="slidenum">
              <a:rPr lang="en-IN" smtClean="0"/>
              <a:t>5</a:t>
            </a:fld>
            <a:endParaRPr lang="en-IN"/>
          </a:p>
        </p:txBody>
      </p:sp>
    </p:spTree>
    <p:extLst>
      <p:ext uri="{BB962C8B-B14F-4D97-AF65-F5344CB8AC3E}">
        <p14:creationId xmlns:p14="http://schemas.microsoft.com/office/powerpoint/2010/main" val="3387828266"/>
      </p:ext>
    </p:extLst>
  </p:cSld>
  <p:clrMapOvr>
    <a:masterClrMapping/>
  </p:clrMapOvr>
  <mc:AlternateContent xmlns:mc="http://schemas.openxmlformats.org/markup-compatibility/2006" xmlns:p14="http://schemas.microsoft.com/office/powerpoint/2010/main">
    <mc:Choice Requires="p14">
      <p:transition spd="slow" p14:dur="2000" advTm="5937"/>
    </mc:Choice>
    <mc:Fallback xmlns="">
      <p:transition spd="slow" advTm="5937"/>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pPr algn="ctr"/>
            <a:r>
              <a:rPr lang="en-US" sz="4000" dirty="0">
                <a:solidFill>
                  <a:srgbClr val="3333CC"/>
                </a:solidFill>
              </a:rPr>
              <a:t>Steep Slope failure</a:t>
            </a:r>
          </a:p>
        </p:txBody>
      </p:sp>
      <p:pic>
        <p:nvPicPr>
          <p:cNvPr id="1043459" name="Picture 3"/>
          <p:cNvPicPr>
            <a:picLocks noGrp="1" noChangeAspect="1" noChangeArrowheads="1"/>
          </p:cNvPicPr>
          <p:nvPr>
            <p:ph idx="1"/>
          </p:nvPr>
        </p:nvPicPr>
        <p:blipFill>
          <a:blip r:embed="rId2" cstate="print"/>
          <a:stretch>
            <a:fillRect/>
          </a:stretch>
        </p:blipFill>
        <p:spPr bwMode="auto">
          <a:xfrm>
            <a:off x="6437135" y="136525"/>
            <a:ext cx="5084214" cy="6778952"/>
          </a:xfrm>
          <a:prstGeom prst="rect">
            <a:avLst/>
          </a:prstGeom>
          <a:noFill/>
          <a:ln w="9525">
            <a:noFill/>
            <a:miter lim="800000"/>
            <a:headEnd/>
            <a:tailEnd/>
          </a:ln>
          <a:effectLst/>
        </p:spPr>
      </p:pic>
      <p:sp>
        <p:nvSpPr>
          <p:cNvPr id="11" name="Text Placeholder 10"/>
          <p:cNvSpPr>
            <a:spLocks noGrp="1"/>
          </p:cNvSpPr>
          <p:nvPr>
            <p:ph type="body" sz="half" idx="2"/>
          </p:nvPr>
        </p:nvSpPr>
        <p:spPr/>
        <p:txBody>
          <a:bodyPr/>
          <a:lstStyle/>
          <a:p>
            <a:pPr algn="ctr"/>
            <a:r>
              <a:rPr lang="en-US" sz="4000" dirty="0"/>
              <a:t>Imagine there is a road (a state highway) at top</a:t>
            </a:r>
          </a:p>
        </p:txBody>
      </p:sp>
      <p:sp>
        <p:nvSpPr>
          <p:cNvPr id="3" name="Slide Number Placeholder 2">
            <a:extLst>
              <a:ext uri="{FF2B5EF4-FFF2-40B4-BE49-F238E27FC236}">
                <a16:creationId xmlns:a16="http://schemas.microsoft.com/office/drawing/2014/main" id="{F677F6C2-3419-431B-B8B1-F605AC86A739}"/>
              </a:ext>
            </a:extLst>
          </p:cNvPr>
          <p:cNvSpPr>
            <a:spLocks noGrp="1"/>
          </p:cNvSpPr>
          <p:nvPr>
            <p:ph type="sldNum" sz="quarter" idx="12"/>
          </p:nvPr>
        </p:nvSpPr>
        <p:spPr/>
        <p:txBody>
          <a:bodyPr/>
          <a:lstStyle/>
          <a:p>
            <a:fld id="{42578066-8F84-4D56-A397-20D2901E61F6}" type="slidenum">
              <a:rPr lang="en-IN" smtClean="0"/>
              <a:t>50</a:t>
            </a:fld>
            <a:endParaRPr lang="en-IN"/>
          </a:p>
        </p:txBody>
      </p:sp>
      <p:sp>
        <p:nvSpPr>
          <p:cNvPr id="4" name="Footer Placeholder 3">
            <a:extLst>
              <a:ext uri="{FF2B5EF4-FFF2-40B4-BE49-F238E27FC236}">
                <a16:creationId xmlns:a16="http://schemas.microsoft.com/office/drawing/2014/main" id="{EB9B3201-D680-47EE-8F6A-F6418D16C918}"/>
              </a:ext>
            </a:extLst>
          </p:cNvPr>
          <p:cNvSpPr>
            <a:spLocks noGrp="1"/>
          </p:cNvSpPr>
          <p:nvPr>
            <p:ph type="ftr" sz="quarter" idx="11"/>
          </p:nvPr>
        </p:nvSpPr>
        <p:spPr>
          <a:xfrm>
            <a:off x="2209800" y="6400800"/>
            <a:ext cx="4114800" cy="365125"/>
          </a:xfrm>
        </p:spPr>
        <p:txBody>
          <a:bodyPr/>
          <a:lstStyle/>
          <a:p>
            <a:r>
              <a:rPr lang="en-IN"/>
              <a:t>Goa Engineering College 15-05-2026</a:t>
            </a:r>
            <a:endParaRPr lang="en-IN" dirty="0"/>
          </a:p>
        </p:txBody>
      </p:sp>
      <p:sp>
        <p:nvSpPr>
          <p:cNvPr id="5" name="Date Placeholder 4">
            <a:extLst>
              <a:ext uri="{FF2B5EF4-FFF2-40B4-BE49-F238E27FC236}">
                <a16:creationId xmlns:a16="http://schemas.microsoft.com/office/drawing/2014/main" id="{C312BDF3-2D32-46F6-BC88-B5967A9B4B2A}"/>
              </a:ext>
            </a:extLst>
          </p:cNvPr>
          <p:cNvSpPr>
            <a:spLocks noGrp="1"/>
          </p:cNvSpPr>
          <p:nvPr>
            <p:ph type="dt" sz="half" idx="10"/>
          </p:nvPr>
        </p:nvSpPr>
        <p:spPr/>
        <p:txBody>
          <a:bodyPr/>
          <a:lstStyle/>
          <a:p>
            <a:fld id="{F97B7613-E5B2-40F7-8B15-11347B597FBE}" type="datetime1">
              <a:rPr lang="en-IN" smtClean="0"/>
              <a:t>15-05-2026</a:t>
            </a:fld>
            <a:endParaRPr lang="en-IN"/>
          </a:p>
        </p:txBody>
      </p:sp>
    </p:spTree>
    <p:extLst>
      <p:ext uri="{BB962C8B-B14F-4D97-AF65-F5344CB8AC3E}">
        <p14:creationId xmlns:p14="http://schemas.microsoft.com/office/powerpoint/2010/main" val="52118241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8F967-D1FA-4AFD-B946-4C8058D464B5}"/>
              </a:ext>
            </a:extLst>
          </p:cNvPr>
          <p:cNvSpPr>
            <a:spLocks noGrp="1"/>
          </p:cNvSpPr>
          <p:nvPr>
            <p:ph type="title"/>
          </p:nvPr>
        </p:nvSpPr>
        <p:spPr>
          <a:xfrm>
            <a:off x="838200" y="181669"/>
            <a:ext cx="10515600" cy="1562353"/>
          </a:xfrm>
        </p:spPr>
        <p:txBody>
          <a:bodyPr>
            <a:normAutofit fontScale="90000"/>
          </a:bodyPr>
          <a:lstStyle/>
          <a:p>
            <a:pPr algn="ctr"/>
            <a:r>
              <a:rPr lang="en-US" b="1" dirty="0">
                <a:solidFill>
                  <a:srgbClr val="3333CC"/>
                </a:solidFill>
              </a:rPr>
              <a:t>POOR SOIL, LACK OF DRAINAGE CONTROL AND STEEP SLOPES CAUSE SLOPE FAILURES</a:t>
            </a:r>
            <a:br>
              <a:rPr lang="en-US" dirty="0">
                <a:solidFill>
                  <a:srgbClr val="3333CC"/>
                </a:solidFill>
              </a:rPr>
            </a:br>
            <a:endParaRPr lang="en-IN" dirty="0"/>
          </a:p>
        </p:txBody>
      </p:sp>
      <p:pic>
        <p:nvPicPr>
          <p:cNvPr id="5" name="Content Placeholder 4" descr="div 029">
            <a:extLst>
              <a:ext uri="{FF2B5EF4-FFF2-40B4-BE49-F238E27FC236}">
                <a16:creationId xmlns:a16="http://schemas.microsoft.com/office/drawing/2014/main" id="{93464C17-8F3C-418E-976E-3BAA453C8064}"/>
              </a:ext>
            </a:extLst>
          </p:cNvPr>
          <p:cNvPicPr>
            <a:picLocks noGrp="1" noChangeAspect="1" noChangeArrowheads="1"/>
          </p:cNvPicPr>
          <p:nvPr>
            <p:ph sz="half" idx="1"/>
          </p:nvPr>
        </p:nvPicPr>
        <p:blipFill>
          <a:blip r:embed="rId2" cstate="print"/>
          <a:srcRect/>
          <a:stretch>
            <a:fillRect/>
          </a:stretch>
        </p:blipFill>
        <p:spPr bwMode="auto">
          <a:xfrm>
            <a:off x="1043608" y="2212250"/>
            <a:ext cx="4770783" cy="3578087"/>
          </a:xfrm>
          <a:prstGeom prst="rect">
            <a:avLst/>
          </a:prstGeom>
          <a:noFill/>
        </p:spPr>
      </p:pic>
      <p:pic>
        <p:nvPicPr>
          <p:cNvPr id="6" name="Picture 4" descr="div 027">
            <a:extLst>
              <a:ext uri="{FF2B5EF4-FFF2-40B4-BE49-F238E27FC236}">
                <a16:creationId xmlns:a16="http://schemas.microsoft.com/office/drawing/2014/main" id="{6F37FA09-3294-469C-B433-098DB9206261}"/>
              </a:ext>
            </a:extLst>
          </p:cNvPr>
          <p:cNvPicPr>
            <a:picLocks noGrp="1" noChangeAspect="1" noChangeArrowheads="1"/>
          </p:cNvPicPr>
          <p:nvPr>
            <p:ph sz="half" idx="2"/>
          </p:nvPr>
        </p:nvPicPr>
        <p:blipFill>
          <a:blip r:embed="rId3" cstate="print"/>
          <a:srcRect/>
          <a:stretch>
            <a:fillRect/>
          </a:stretch>
        </p:blipFill>
        <p:spPr bwMode="auto">
          <a:xfrm>
            <a:off x="6377608" y="2212250"/>
            <a:ext cx="4770783" cy="3578087"/>
          </a:xfrm>
          <a:prstGeom prst="rect">
            <a:avLst/>
          </a:prstGeom>
          <a:noFill/>
        </p:spPr>
      </p:pic>
      <p:sp>
        <p:nvSpPr>
          <p:cNvPr id="7" name="Slide Number Placeholder 6">
            <a:extLst>
              <a:ext uri="{FF2B5EF4-FFF2-40B4-BE49-F238E27FC236}">
                <a16:creationId xmlns:a16="http://schemas.microsoft.com/office/drawing/2014/main" id="{7936DFA1-F304-40E0-8A21-555D2DC115A8}"/>
              </a:ext>
            </a:extLst>
          </p:cNvPr>
          <p:cNvSpPr>
            <a:spLocks noGrp="1"/>
          </p:cNvSpPr>
          <p:nvPr>
            <p:ph type="sldNum" sz="quarter" idx="12"/>
          </p:nvPr>
        </p:nvSpPr>
        <p:spPr/>
        <p:txBody>
          <a:bodyPr/>
          <a:lstStyle/>
          <a:p>
            <a:fld id="{42578066-8F84-4D56-A397-20D2901E61F6}" type="slidenum">
              <a:rPr lang="en-IN" smtClean="0"/>
              <a:t>51</a:t>
            </a:fld>
            <a:endParaRPr lang="en-IN"/>
          </a:p>
        </p:txBody>
      </p:sp>
      <p:sp>
        <p:nvSpPr>
          <p:cNvPr id="4" name="Footer Placeholder 3">
            <a:extLst>
              <a:ext uri="{FF2B5EF4-FFF2-40B4-BE49-F238E27FC236}">
                <a16:creationId xmlns:a16="http://schemas.microsoft.com/office/drawing/2014/main" id="{7C80E59A-A2DE-45B8-9295-90821D1CA6B3}"/>
              </a:ext>
            </a:extLst>
          </p:cNvPr>
          <p:cNvSpPr>
            <a:spLocks noGrp="1"/>
          </p:cNvSpPr>
          <p:nvPr>
            <p:ph type="ftr" sz="quarter" idx="11"/>
          </p:nvPr>
        </p:nvSpPr>
        <p:spPr/>
        <p:txBody>
          <a:bodyPr/>
          <a:lstStyle/>
          <a:p>
            <a:r>
              <a:rPr lang="en-IN"/>
              <a:t>Goa Engineering College 15-05-2026</a:t>
            </a:r>
          </a:p>
        </p:txBody>
      </p:sp>
      <p:sp>
        <p:nvSpPr>
          <p:cNvPr id="8" name="Date Placeholder 7">
            <a:extLst>
              <a:ext uri="{FF2B5EF4-FFF2-40B4-BE49-F238E27FC236}">
                <a16:creationId xmlns:a16="http://schemas.microsoft.com/office/drawing/2014/main" id="{10D29321-0269-49E7-9BAE-148D1CA04798}"/>
              </a:ext>
            </a:extLst>
          </p:cNvPr>
          <p:cNvSpPr>
            <a:spLocks noGrp="1"/>
          </p:cNvSpPr>
          <p:nvPr>
            <p:ph type="dt" sz="half" idx="10"/>
          </p:nvPr>
        </p:nvSpPr>
        <p:spPr/>
        <p:txBody>
          <a:bodyPr/>
          <a:lstStyle/>
          <a:p>
            <a:fld id="{90865FA0-506F-4EDC-B2EB-E79D46A85CB2}" type="datetime1">
              <a:rPr lang="en-IN" smtClean="0"/>
              <a:t>15-05-2026</a:t>
            </a:fld>
            <a:endParaRPr lang="en-IN"/>
          </a:p>
        </p:txBody>
      </p:sp>
    </p:spTree>
    <p:extLst>
      <p:ext uri="{BB962C8B-B14F-4D97-AF65-F5344CB8AC3E}">
        <p14:creationId xmlns:p14="http://schemas.microsoft.com/office/powerpoint/2010/main" val="38838893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7730" name="Rectangle 2"/>
          <p:cNvSpPr>
            <a:spLocks noGrp="1" noChangeArrowheads="1"/>
          </p:cNvSpPr>
          <p:nvPr>
            <p:ph type="title"/>
          </p:nvPr>
        </p:nvSpPr>
        <p:spPr>
          <a:xfrm>
            <a:off x="2057400" y="0"/>
            <a:ext cx="8229600" cy="944562"/>
          </a:xfrm>
        </p:spPr>
        <p:txBody>
          <a:bodyPr/>
          <a:lstStyle/>
          <a:p>
            <a:r>
              <a:rPr lang="en-US" sz="2400" dirty="0"/>
              <a:t>Slope failure  of a high and </a:t>
            </a:r>
            <a:r>
              <a:rPr lang="en-US" sz="2400" b="1" dirty="0">
                <a:solidFill>
                  <a:srgbClr val="0000FF"/>
                </a:solidFill>
              </a:rPr>
              <a:t>steep slope </a:t>
            </a:r>
            <a:r>
              <a:rPr lang="en-US" sz="2400" dirty="0"/>
              <a:t>adjacent to a canal</a:t>
            </a:r>
          </a:p>
        </p:txBody>
      </p:sp>
      <p:pic>
        <p:nvPicPr>
          <p:cNvPr id="457731" name="Picture 3" descr="geopractice 005"/>
          <p:cNvPicPr>
            <a:picLocks noGrp="1" noChangeAspect="1" noChangeArrowheads="1"/>
          </p:cNvPicPr>
          <p:nvPr>
            <p:ph idx="1"/>
          </p:nvPr>
        </p:nvPicPr>
        <p:blipFill>
          <a:blip r:embed="rId3" cstate="print">
            <a:lum bright="30000"/>
          </a:blip>
          <a:srcRect/>
          <a:stretch>
            <a:fillRect/>
          </a:stretch>
        </p:blipFill>
        <p:spPr>
          <a:xfrm>
            <a:off x="1905000" y="858837"/>
            <a:ext cx="8153400" cy="5253038"/>
          </a:xfrm>
          <a:noFill/>
          <a:ln/>
        </p:spPr>
      </p:pic>
      <p:sp>
        <p:nvSpPr>
          <p:cNvPr id="5" name="TextBox 4"/>
          <p:cNvSpPr txBox="1"/>
          <p:nvPr/>
        </p:nvSpPr>
        <p:spPr>
          <a:xfrm>
            <a:off x="7848600" y="1676401"/>
            <a:ext cx="2057400" cy="646331"/>
          </a:xfrm>
          <a:prstGeom prst="rect">
            <a:avLst/>
          </a:prstGeom>
          <a:noFill/>
        </p:spPr>
        <p:txBody>
          <a:bodyPr wrap="square" rtlCol="0">
            <a:spAutoFit/>
          </a:bodyPr>
          <a:lstStyle/>
          <a:p>
            <a:r>
              <a:rPr lang="en-US" dirty="0"/>
              <a:t>Toe (retaining) wall that failed</a:t>
            </a:r>
          </a:p>
        </p:txBody>
      </p:sp>
      <p:cxnSp>
        <p:nvCxnSpPr>
          <p:cNvPr id="7" name="Straight Arrow Connector 6"/>
          <p:cNvCxnSpPr/>
          <p:nvPr/>
        </p:nvCxnSpPr>
        <p:spPr>
          <a:xfrm rot="5400000">
            <a:off x="4762500" y="2781300"/>
            <a:ext cx="3962400" cy="22098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410200" y="1676400"/>
            <a:ext cx="1905000" cy="369332"/>
          </a:xfrm>
          <a:prstGeom prst="rect">
            <a:avLst/>
          </a:prstGeom>
          <a:noFill/>
        </p:spPr>
        <p:txBody>
          <a:bodyPr wrap="square" rtlCol="0">
            <a:spAutoFit/>
          </a:bodyPr>
          <a:lstStyle/>
          <a:p>
            <a:pPr algn="ctr"/>
            <a:r>
              <a:rPr lang="en-US" dirty="0" err="1"/>
              <a:t>Shedi</a:t>
            </a:r>
            <a:r>
              <a:rPr lang="en-US" dirty="0"/>
              <a:t> soil (LMC)</a:t>
            </a:r>
          </a:p>
        </p:txBody>
      </p:sp>
      <p:cxnSp>
        <p:nvCxnSpPr>
          <p:cNvPr id="12" name="Straight Arrow Connector 11"/>
          <p:cNvCxnSpPr/>
          <p:nvPr/>
        </p:nvCxnSpPr>
        <p:spPr>
          <a:xfrm flipH="1">
            <a:off x="5791200" y="2057400"/>
            <a:ext cx="685800" cy="1219200"/>
          </a:xfrm>
          <a:prstGeom prst="straightConnector1">
            <a:avLst/>
          </a:prstGeom>
          <a:ln>
            <a:solidFill>
              <a:srgbClr val="0000FF"/>
            </a:solidFill>
            <a:tailEnd type="arrow"/>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30F56740-1FD4-4A21-A764-9EE122CA1800}"/>
              </a:ext>
            </a:extLst>
          </p:cNvPr>
          <p:cNvSpPr>
            <a:spLocks noGrp="1"/>
          </p:cNvSpPr>
          <p:nvPr>
            <p:ph type="sldNum" sz="quarter" idx="12"/>
          </p:nvPr>
        </p:nvSpPr>
        <p:spPr/>
        <p:txBody>
          <a:bodyPr/>
          <a:lstStyle/>
          <a:p>
            <a:fld id="{42578066-8F84-4D56-A397-20D2901E61F6}" type="slidenum">
              <a:rPr lang="en-IN" smtClean="0"/>
              <a:t>52</a:t>
            </a:fld>
            <a:endParaRPr lang="en-IN"/>
          </a:p>
        </p:txBody>
      </p:sp>
      <p:sp>
        <p:nvSpPr>
          <p:cNvPr id="3" name="Footer Placeholder 2">
            <a:extLst>
              <a:ext uri="{FF2B5EF4-FFF2-40B4-BE49-F238E27FC236}">
                <a16:creationId xmlns:a16="http://schemas.microsoft.com/office/drawing/2014/main" id="{B5681D27-A966-4DEE-801B-38290A980AFA}"/>
              </a:ext>
            </a:extLst>
          </p:cNvPr>
          <p:cNvSpPr>
            <a:spLocks noGrp="1"/>
          </p:cNvSpPr>
          <p:nvPr>
            <p:ph type="ftr" sz="quarter" idx="11"/>
          </p:nvPr>
        </p:nvSpPr>
        <p:spPr/>
        <p:txBody>
          <a:bodyPr/>
          <a:lstStyle/>
          <a:p>
            <a:r>
              <a:rPr lang="en-IN"/>
              <a:t>Goa Engineering College 15-05-2026</a:t>
            </a:r>
          </a:p>
        </p:txBody>
      </p:sp>
      <p:sp>
        <p:nvSpPr>
          <p:cNvPr id="6" name="Date Placeholder 5">
            <a:extLst>
              <a:ext uri="{FF2B5EF4-FFF2-40B4-BE49-F238E27FC236}">
                <a16:creationId xmlns:a16="http://schemas.microsoft.com/office/drawing/2014/main" id="{E2CE277C-3A58-456B-981F-2112E4D390F3}"/>
              </a:ext>
            </a:extLst>
          </p:cNvPr>
          <p:cNvSpPr>
            <a:spLocks noGrp="1"/>
          </p:cNvSpPr>
          <p:nvPr>
            <p:ph type="dt" sz="half" idx="10"/>
          </p:nvPr>
        </p:nvSpPr>
        <p:spPr/>
        <p:txBody>
          <a:bodyPr/>
          <a:lstStyle/>
          <a:p>
            <a:fld id="{F0AC8AA6-70A3-44A8-AD6C-72C78553DC1B}" type="datetime1">
              <a:rPr lang="en-IN" smtClean="0"/>
              <a:t>15-05-2026</a:t>
            </a:fld>
            <a:endParaRPr lang="en-IN"/>
          </a:p>
        </p:txBody>
      </p:sp>
    </p:spTree>
    <p:extLst>
      <p:ext uri="{BB962C8B-B14F-4D97-AF65-F5344CB8AC3E}">
        <p14:creationId xmlns:p14="http://schemas.microsoft.com/office/powerpoint/2010/main" val="335582336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CA24F-F5CA-45F3-8F74-C13F46AF21E2}"/>
              </a:ext>
            </a:extLst>
          </p:cNvPr>
          <p:cNvSpPr>
            <a:spLocks noGrp="1"/>
          </p:cNvSpPr>
          <p:nvPr>
            <p:ph type="title"/>
          </p:nvPr>
        </p:nvSpPr>
        <p:spPr/>
        <p:txBody>
          <a:bodyPr/>
          <a:lstStyle/>
          <a:p>
            <a:pPr algn="ctr"/>
            <a:r>
              <a:rPr lang="en-US" dirty="0"/>
              <a:t>Slope failure  adjacent to a canal</a:t>
            </a:r>
          </a:p>
        </p:txBody>
      </p:sp>
      <p:pic>
        <p:nvPicPr>
          <p:cNvPr id="6" name="Content Placeholder 5" descr="&#10;&#10;">
            <a:extLst>
              <a:ext uri="{FF2B5EF4-FFF2-40B4-BE49-F238E27FC236}">
                <a16:creationId xmlns:a16="http://schemas.microsoft.com/office/drawing/2014/main" id="{57B603DF-E247-424D-B80B-436E8D38D54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28144" y="1825625"/>
            <a:ext cx="7735712" cy="4351338"/>
          </a:xfrm>
        </p:spPr>
      </p:pic>
      <p:sp>
        <p:nvSpPr>
          <p:cNvPr id="5" name="Slide Number Placeholder 4">
            <a:extLst>
              <a:ext uri="{FF2B5EF4-FFF2-40B4-BE49-F238E27FC236}">
                <a16:creationId xmlns:a16="http://schemas.microsoft.com/office/drawing/2014/main" id="{A08D16F0-8037-4EBD-9A34-BC4E70A42398}"/>
              </a:ext>
            </a:extLst>
          </p:cNvPr>
          <p:cNvSpPr>
            <a:spLocks noGrp="1"/>
          </p:cNvSpPr>
          <p:nvPr>
            <p:ph type="sldNum" sz="quarter" idx="12"/>
          </p:nvPr>
        </p:nvSpPr>
        <p:spPr/>
        <p:txBody>
          <a:bodyPr/>
          <a:lstStyle/>
          <a:p>
            <a:fld id="{42578066-8F84-4D56-A397-20D2901E61F6}" type="slidenum">
              <a:rPr lang="en-IN" smtClean="0"/>
              <a:t>53</a:t>
            </a:fld>
            <a:endParaRPr lang="en-IN"/>
          </a:p>
        </p:txBody>
      </p:sp>
      <p:sp>
        <p:nvSpPr>
          <p:cNvPr id="4" name="Footer Placeholder 3">
            <a:extLst>
              <a:ext uri="{FF2B5EF4-FFF2-40B4-BE49-F238E27FC236}">
                <a16:creationId xmlns:a16="http://schemas.microsoft.com/office/drawing/2014/main" id="{187FADAF-6721-4C3F-B6FF-7B752861B001}"/>
              </a:ext>
            </a:extLst>
          </p:cNvPr>
          <p:cNvSpPr>
            <a:spLocks noGrp="1"/>
          </p:cNvSpPr>
          <p:nvPr>
            <p:ph type="ftr" sz="quarter" idx="11"/>
          </p:nvPr>
        </p:nvSpPr>
        <p:spPr/>
        <p:txBody>
          <a:bodyPr/>
          <a:lstStyle/>
          <a:p>
            <a:r>
              <a:rPr lang="en-IN"/>
              <a:t>Goa Engineering College 15-05-2026</a:t>
            </a:r>
          </a:p>
        </p:txBody>
      </p:sp>
      <p:sp>
        <p:nvSpPr>
          <p:cNvPr id="7" name="Date Placeholder 6">
            <a:extLst>
              <a:ext uri="{FF2B5EF4-FFF2-40B4-BE49-F238E27FC236}">
                <a16:creationId xmlns:a16="http://schemas.microsoft.com/office/drawing/2014/main" id="{0BFD0595-8811-4D58-8612-C9B2E11E4E4F}"/>
              </a:ext>
            </a:extLst>
          </p:cNvPr>
          <p:cNvSpPr>
            <a:spLocks noGrp="1"/>
          </p:cNvSpPr>
          <p:nvPr>
            <p:ph type="dt" sz="half" idx="10"/>
          </p:nvPr>
        </p:nvSpPr>
        <p:spPr/>
        <p:txBody>
          <a:bodyPr/>
          <a:lstStyle/>
          <a:p>
            <a:fld id="{7D6438C9-F921-4105-B747-0E45E0770A0C}" type="datetime1">
              <a:rPr lang="en-IN" smtClean="0"/>
              <a:t>15-05-2026</a:t>
            </a:fld>
            <a:endParaRPr lang="en-IN"/>
          </a:p>
        </p:txBody>
      </p:sp>
    </p:spTree>
    <p:extLst>
      <p:ext uri="{BB962C8B-B14F-4D97-AF65-F5344CB8AC3E}">
        <p14:creationId xmlns:p14="http://schemas.microsoft.com/office/powerpoint/2010/main" val="414466618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Power Transmission line through the dense forests (western </a:t>
            </a:r>
            <a:r>
              <a:rPr lang="en-US" dirty="0" err="1"/>
              <a:t>ghats</a:t>
            </a:r>
            <a:r>
              <a:rPr lang="en-US" dirty="0"/>
              <a:t>)</a:t>
            </a:r>
            <a:endParaRPr lang="en-IN" dirty="0"/>
          </a:p>
        </p:txBody>
      </p:sp>
      <p:sp>
        <p:nvSpPr>
          <p:cNvPr id="4" name="Date Placeholder 3"/>
          <p:cNvSpPr>
            <a:spLocks noGrp="1"/>
          </p:cNvSpPr>
          <p:nvPr>
            <p:ph type="dt" sz="half" idx="10"/>
          </p:nvPr>
        </p:nvSpPr>
        <p:spPr/>
        <p:txBody>
          <a:bodyPr/>
          <a:lstStyle/>
          <a:p>
            <a:fld id="{0DD1ECF9-ACA4-4DA0-833A-B85B2865ED70}" type="datetime1">
              <a:rPr lang="en-IN" smtClean="0"/>
              <a:t>15-05-2026</a:t>
            </a:fld>
            <a:endParaRPr lang="en-IN"/>
          </a:p>
        </p:txBody>
      </p:sp>
      <p:sp>
        <p:nvSpPr>
          <p:cNvPr id="5" name="Footer Placeholder 4"/>
          <p:cNvSpPr>
            <a:spLocks noGrp="1"/>
          </p:cNvSpPr>
          <p:nvPr>
            <p:ph type="ftr" sz="quarter" idx="11"/>
          </p:nvPr>
        </p:nvSpPr>
        <p:spPr/>
        <p:txBody>
          <a:bodyPr/>
          <a:lstStyle/>
          <a:p>
            <a:r>
              <a:rPr lang="en-IN"/>
              <a:t>Goa Engineering College 15-05-2026</a:t>
            </a:r>
          </a:p>
        </p:txBody>
      </p:sp>
      <p:sp>
        <p:nvSpPr>
          <p:cNvPr id="6" name="Slide Number Placeholder 5"/>
          <p:cNvSpPr>
            <a:spLocks noGrp="1"/>
          </p:cNvSpPr>
          <p:nvPr>
            <p:ph type="sldNum" sz="quarter" idx="12"/>
          </p:nvPr>
        </p:nvSpPr>
        <p:spPr/>
        <p:txBody>
          <a:bodyPr/>
          <a:lstStyle/>
          <a:p>
            <a:fld id="{B572DBA7-A6F3-431A-9D98-019BE5B00A50}" type="slidenum">
              <a:rPr lang="en-IN" smtClean="0"/>
              <a:pPr/>
              <a:t>54</a:t>
            </a:fld>
            <a:endParaRPr lang="en-IN"/>
          </a:p>
        </p:txBody>
      </p:sp>
      <p:pic>
        <p:nvPicPr>
          <p:cNvPr id="645122" name="Picture 2"/>
          <p:cNvPicPr>
            <a:picLocks noGrp="1" noChangeAspect="1" noChangeArrowheads="1"/>
          </p:cNvPicPr>
          <p:nvPr>
            <p:ph idx="1"/>
          </p:nvPr>
        </p:nvPicPr>
        <p:blipFill>
          <a:blip r:embed="rId2" cstate="print"/>
          <a:srcRect/>
          <a:stretch>
            <a:fillRect/>
          </a:stretch>
        </p:blipFill>
        <p:spPr bwMode="auto">
          <a:xfrm>
            <a:off x="3078692" y="1600201"/>
            <a:ext cx="6034617" cy="4525963"/>
          </a:xfrm>
          <a:prstGeom prst="rect">
            <a:avLst/>
          </a:prstGeom>
          <a:noFill/>
          <a:ln w="9525">
            <a:noFill/>
            <a:miter lim="800000"/>
            <a:headEnd/>
            <a:tailEnd/>
          </a:ln>
        </p:spPr>
      </p:pic>
    </p:spTree>
    <p:extLst>
      <p:ext uri="{BB962C8B-B14F-4D97-AF65-F5344CB8AC3E}">
        <p14:creationId xmlns:p14="http://schemas.microsoft.com/office/powerpoint/2010/main" val="110136124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Erection of power transmission towers in the Western Ghats</a:t>
            </a:r>
          </a:p>
        </p:txBody>
      </p:sp>
      <p:pic>
        <p:nvPicPr>
          <p:cNvPr id="1026" name="Picture 2" descr="C:\Users\Nitk\Pictures\tnc+ppt photos\104.5-1 (13).jpg"/>
          <p:cNvPicPr>
            <a:picLocks noGrp="1" noChangeAspect="1" noChangeArrowheads="1"/>
          </p:cNvPicPr>
          <p:nvPr>
            <p:ph idx="1"/>
          </p:nvPr>
        </p:nvPicPr>
        <p:blipFill>
          <a:blip r:embed="rId2" cstate="print"/>
          <a:srcRect/>
          <a:stretch>
            <a:fillRect/>
          </a:stretch>
        </p:blipFill>
        <p:spPr bwMode="auto">
          <a:xfrm>
            <a:off x="3078692" y="1600201"/>
            <a:ext cx="6034617" cy="4525963"/>
          </a:xfrm>
          <a:prstGeom prst="rect">
            <a:avLst/>
          </a:prstGeom>
          <a:noFill/>
        </p:spPr>
      </p:pic>
      <p:sp>
        <p:nvSpPr>
          <p:cNvPr id="5" name="Slide Number Placeholder 4">
            <a:extLst>
              <a:ext uri="{FF2B5EF4-FFF2-40B4-BE49-F238E27FC236}">
                <a16:creationId xmlns:a16="http://schemas.microsoft.com/office/drawing/2014/main" id="{6DBFEF73-E793-4FE2-B714-21367492C345}"/>
              </a:ext>
            </a:extLst>
          </p:cNvPr>
          <p:cNvSpPr>
            <a:spLocks noGrp="1"/>
          </p:cNvSpPr>
          <p:nvPr>
            <p:ph type="sldNum" sz="quarter" idx="12"/>
          </p:nvPr>
        </p:nvSpPr>
        <p:spPr/>
        <p:txBody>
          <a:bodyPr/>
          <a:lstStyle/>
          <a:p>
            <a:fld id="{42578066-8F84-4D56-A397-20D2901E61F6}" type="slidenum">
              <a:rPr lang="en-IN" smtClean="0"/>
              <a:t>55</a:t>
            </a:fld>
            <a:endParaRPr lang="en-IN"/>
          </a:p>
        </p:txBody>
      </p:sp>
      <p:sp>
        <p:nvSpPr>
          <p:cNvPr id="4" name="Footer Placeholder 3">
            <a:extLst>
              <a:ext uri="{FF2B5EF4-FFF2-40B4-BE49-F238E27FC236}">
                <a16:creationId xmlns:a16="http://schemas.microsoft.com/office/drawing/2014/main" id="{D308D575-2365-404C-B496-E0659A925EC6}"/>
              </a:ext>
            </a:extLst>
          </p:cNvPr>
          <p:cNvSpPr>
            <a:spLocks noGrp="1"/>
          </p:cNvSpPr>
          <p:nvPr>
            <p:ph type="ftr" sz="quarter" idx="11"/>
          </p:nvPr>
        </p:nvSpPr>
        <p:spPr/>
        <p:txBody>
          <a:bodyPr/>
          <a:lstStyle/>
          <a:p>
            <a:r>
              <a:rPr lang="en-IN"/>
              <a:t>Goa Engineering College 15-05-2026</a:t>
            </a:r>
          </a:p>
        </p:txBody>
      </p:sp>
      <p:sp>
        <p:nvSpPr>
          <p:cNvPr id="6" name="Date Placeholder 5">
            <a:extLst>
              <a:ext uri="{FF2B5EF4-FFF2-40B4-BE49-F238E27FC236}">
                <a16:creationId xmlns:a16="http://schemas.microsoft.com/office/drawing/2014/main" id="{95912773-17C8-4970-BD28-6939A0D683D5}"/>
              </a:ext>
            </a:extLst>
          </p:cNvPr>
          <p:cNvSpPr>
            <a:spLocks noGrp="1"/>
          </p:cNvSpPr>
          <p:nvPr>
            <p:ph type="dt" sz="half" idx="10"/>
          </p:nvPr>
        </p:nvSpPr>
        <p:spPr/>
        <p:txBody>
          <a:bodyPr/>
          <a:lstStyle/>
          <a:p>
            <a:fld id="{722F5589-BF7B-453E-A86B-00FE49662E48}" type="datetime1">
              <a:rPr lang="en-IN" smtClean="0"/>
              <a:t>15-05-2026</a:t>
            </a:fld>
            <a:endParaRPr lang="en-IN"/>
          </a:p>
        </p:txBody>
      </p:sp>
    </p:spTree>
    <p:extLst>
      <p:ext uri="{BB962C8B-B14F-4D97-AF65-F5344CB8AC3E}">
        <p14:creationId xmlns:p14="http://schemas.microsoft.com/office/powerpoint/2010/main" val="60616277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Power Transmission line through the dense forests (western </a:t>
            </a:r>
            <a:r>
              <a:rPr lang="en-US" sz="3200" dirty="0" err="1"/>
              <a:t>ghats</a:t>
            </a:r>
            <a:r>
              <a:rPr lang="en-US" sz="3200" dirty="0"/>
              <a:t>)</a:t>
            </a:r>
          </a:p>
        </p:txBody>
      </p:sp>
      <p:sp>
        <p:nvSpPr>
          <p:cNvPr id="3" name="Content Placeholder 2"/>
          <p:cNvSpPr>
            <a:spLocks noGrp="1"/>
          </p:cNvSpPr>
          <p:nvPr>
            <p:ph idx="1"/>
          </p:nvPr>
        </p:nvSpPr>
        <p:spPr/>
        <p:txBody>
          <a:bodyPr/>
          <a:lstStyle/>
          <a:p>
            <a:r>
              <a:rPr lang="en-US" dirty="0"/>
              <a:t>Every one hour of power disruption will cause loss of </a:t>
            </a:r>
            <a:r>
              <a:rPr lang="en-US" dirty="0" err="1"/>
              <a:t>crores</a:t>
            </a:r>
            <a:r>
              <a:rPr lang="en-US" dirty="0"/>
              <a:t> of rupees to the electricity board and cause inconvenience to the public and industries</a:t>
            </a:r>
          </a:p>
          <a:p>
            <a:r>
              <a:rPr lang="en-US" dirty="0"/>
              <a:t>Maintaining access to such vital installations is very important for maintenance and supervision works, and some sort of </a:t>
            </a:r>
            <a:r>
              <a:rPr lang="en-US" dirty="0" err="1"/>
              <a:t>kutcha</a:t>
            </a:r>
            <a:r>
              <a:rPr lang="en-US" dirty="0"/>
              <a:t> roads (if not </a:t>
            </a:r>
            <a:r>
              <a:rPr lang="en-US" dirty="0" err="1"/>
              <a:t>pucca</a:t>
            </a:r>
            <a:r>
              <a:rPr lang="en-US" dirty="0"/>
              <a:t> roads) are a must</a:t>
            </a:r>
          </a:p>
        </p:txBody>
      </p:sp>
      <p:sp>
        <p:nvSpPr>
          <p:cNvPr id="4" name="Date Placeholder 3"/>
          <p:cNvSpPr>
            <a:spLocks noGrp="1"/>
          </p:cNvSpPr>
          <p:nvPr>
            <p:ph type="dt" sz="half" idx="10"/>
          </p:nvPr>
        </p:nvSpPr>
        <p:spPr/>
        <p:txBody>
          <a:bodyPr/>
          <a:lstStyle/>
          <a:p>
            <a:fld id="{ED1C9B86-4368-4981-9A39-3DDDFE1E0581}" type="datetime1">
              <a:rPr lang="en-IN" smtClean="0"/>
              <a:t>15-05-2026</a:t>
            </a:fld>
            <a:endParaRPr lang="en-US"/>
          </a:p>
        </p:txBody>
      </p:sp>
      <p:sp>
        <p:nvSpPr>
          <p:cNvPr id="5" name="Slide Number Placeholder 4"/>
          <p:cNvSpPr>
            <a:spLocks noGrp="1"/>
          </p:cNvSpPr>
          <p:nvPr>
            <p:ph type="sldNum" sz="quarter" idx="12"/>
          </p:nvPr>
        </p:nvSpPr>
        <p:spPr/>
        <p:txBody>
          <a:bodyPr/>
          <a:lstStyle/>
          <a:p>
            <a:fld id="{B0BBA6FD-D4C7-4BEE-AECD-D33AC7A093FF}" type="slidenum">
              <a:rPr lang="en-US" smtClean="0"/>
              <a:pPr/>
              <a:t>56</a:t>
            </a:fld>
            <a:endParaRPr lang="en-US"/>
          </a:p>
        </p:txBody>
      </p:sp>
      <p:sp>
        <p:nvSpPr>
          <p:cNvPr id="6" name="Footer Placeholder 5">
            <a:extLst>
              <a:ext uri="{FF2B5EF4-FFF2-40B4-BE49-F238E27FC236}">
                <a16:creationId xmlns:a16="http://schemas.microsoft.com/office/drawing/2014/main" id="{7A54A03A-2BF1-4662-9E8D-19FD324262C4}"/>
              </a:ext>
            </a:extLst>
          </p:cNvPr>
          <p:cNvSpPr>
            <a:spLocks noGrp="1"/>
          </p:cNvSpPr>
          <p:nvPr>
            <p:ph type="ftr" sz="quarter" idx="11"/>
          </p:nvPr>
        </p:nvSpPr>
        <p:spPr/>
        <p:txBody>
          <a:bodyPr/>
          <a:lstStyle/>
          <a:p>
            <a:r>
              <a:rPr lang="en-IN"/>
              <a:t>Goa Engineering College 15-05-2026</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9AE7E-9106-405D-846D-BE0DC34F6D8C}"/>
              </a:ext>
            </a:extLst>
          </p:cNvPr>
          <p:cNvSpPr>
            <a:spLocks noGrp="1"/>
          </p:cNvSpPr>
          <p:nvPr>
            <p:ph type="title"/>
          </p:nvPr>
        </p:nvSpPr>
        <p:spPr>
          <a:xfrm>
            <a:off x="587396" y="365125"/>
            <a:ext cx="11130246" cy="1325563"/>
          </a:xfrm>
        </p:spPr>
        <p:txBody>
          <a:bodyPr/>
          <a:lstStyle/>
          <a:p>
            <a:pPr algn="ctr"/>
            <a:r>
              <a:rPr lang="en-IN" b="1" dirty="0">
                <a:solidFill>
                  <a:srgbClr val="0000CC"/>
                </a:solidFill>
              </a:rPr>
              <a:t>Problems of slope stability in lateritic formations along railway tracks</a:t>
            </a:r>
          </a:p>
        </p:txBody>
      </p:sp>
      <p:sp>
        <p:nvSpPr>
          <p:cNvPr id="3" name="Text Placeholder 2">
            <a:extLst>
              <a:ext uri="{FF2B5EF4-FFF2-40B4-BE49-F238E27FC236}">
                <a16:creationId xmlns:a16="http://schemas.microsoft.com/office/drawing/2014/main" id="{A733D015-7035-4A16-91A6-02F5DA97EF96}"/>
              </a:ext>
            </a:extLst>
          </p:cNvPr>
          <p:cNvSpPr>
            <a:spLocks noGrp="1"/>
          </p:cNvSpPr>
          <p:nvPr>
            <p:ph type="body" idx="1"/>
          </p:nvPr>
        </p:nvSpPr>
        <p:spPr/>
        <p:txBody>
          <a:bodyPr>
            <a:normAutofit fontScale="70000" lnSpcReduction="20000"/>
          </a:bodyPr>
          <a:lstStyle/>
          <a:p>
            <a:r>
              <a:rPr lang="en-IN" dirty="0"/>
              <a:t>Slope failures along Konkan railway route in early stages of the project, due to change in drainage pattern. There were also problems of </a:t>
            </a:r>
            <a:r>
              <a:rPr lang="en-IN" dirty="0">
                <a:highlight>
                  <a:srgbClr val="FFFF00"/>
                </a:highlight>
              </a:rPr>
              <a:t>mud pumping</a:t>
            </a:r>
          </a:p>
        </p:txBody>
      </p:sp>
      <p:sp>
        <p:nvSpPr>
          <p:cNvPr id="5" name="Text Placeholder 4">
            <a:extLst>
              <a:ext uri="{FF2B5EF4-FFF2-40B4-BE49-F238E27FC236}">
                <a16:creationId xmlns:a16="http://schemas.microsoft.com/office/drawing/2014/main" id="{E9393583-DF83-49E5-8EF8-200C78432D1F}"/>
              </a:ext>
            </a:extLst>
          </p:cNvPr>
          <p:cNvSpPr>
            <a:spLocks noGrp="1"/>
          </p:cNvSpPr>
          <p:nvPr>
            <p:ph type="body" sz="quarter" idx="3"/>
          </p:nvPr>
        </p:nvSpPr>
        <p:spPr/>
        <p:txBody>
          <a:bodyPr>
            <a:normAutofit fontScale="70000" lnSpcReduction="20000"/>
          </a:bodyPr>
          <a:lstStyle/>
          <a:p>
            <a:endParaRPr lang="en-US" dirty="0"/>
          </a:p>
          <a:p>
            <a:r>
              <a:rPr lang="en-US" dirty="0"/>
              <a:t>Caving seen in </a:t>
            </a:r>
            <a:r>
              <a:rPr lang="en-US" dirty="0" err="1"/>
              <a:t>shedi</a:t>
            </a:r>
            <a:r>
              <a:rPr lang="en-US" dirty="0"/>
              <a:t> soil portion adjacent to a railway track in cutting</a:t>
            </a:r>
          </a:p>
          <a:p>
            <a:endParaRPr lang="en-IN" dirty="0"/>
          </a:p>
        </p:txBody>
      </p:sp>
      <p:pic>
        <p:nvPicPr>
          <p:cNvPr id="7" name="Picture 3" descr="intro_toCE 006">
            <a:extLst>
              <a:ext uri="{FF2B5EF4-FFF2-40B4-BE49-F238E27FC236}">
                <a16:creationId xmlns:a16="http://schemas.microsoft.com/office/drawing/2014/main" id="{FCE2BA6B-3554-4965-B583-D41EA5B9B296}"/>
              </a:ext>
            </a:extLst>
          </p:cNvPr>
          <p:cNvPicPr>
            <a:picLocks noGrp="1" noChangeAspect="1" noChangeArrowheads="1"/>
          </p:cNvPicPr>
          <p:nvPr>
            <p:ph sz="half" idx="2"/>
          </p:nvPr>
        </p:nvPicPr>
        <p:blipFill>
          <a:blip r:embed="rId2" cstate="print">
            <a:extLst>
              <a:ext uri="{BEBA8EAE-BF5A-486C-A8C5-ECC9F3942E4B}">
                <a14:imgProps xmlns:a14="http://schemas.microsoft.com/office/drawing/2010/main">
                  <a14:imgLayer r:embed="rId3">
                    <a14:imgEffect>
                      <a14:sharpenSoften amount="50000"/>
                    </a14:imgEffect>
                    <a14:imgEffect>
                      <a14:brightnessContrast bright="20000" contrast="-20000"/>
                    </a14:imgEffect>
                  </a14:imgLayer>
                </a14:imgProps>
              </a:ext>
            </a:extLst>
          </a:blip>
          <a:stretch>
            <a:fillRect/>
          </a:stretch>
        </p:blipFill>
        <p:spPr>
          <a:xfrm>
            <a:off x="1224121" y="2835561"/>
            <a:ext cx="4389120" cy="3023616"/>
          </a:xfrm>
          <a:prstGeom prst="rect">
            <a:avLst/>
          </a:prstGeom>
          <a:noFill/>
          <a:ln/>
        </p:spPr>
      </p:pic>
      <p:pic>
        <p:nvPicPr>
          <p:cNvPr id="8" name="Picture 2" descr="geopractice 003">
            <a:extLst>
              <a:ext uri="{FF2B5EF4-FFF2-40B4-BE49-F238E27FC236}">
                <a16:creationId xmlns:a16="http://schemas.microsoft.com/office/drawing/2014/main" id="{46D42D05-0EB2-492F-9050-A00279CB2FB6}"/>
              </a:ext>
            </a:extLst>
          </p:cNvPr>
          <p:cNvPicPr>
            <a:picLocks noGrp="1" noChangeAspect="1" noChangeArrowheads="1"/>
          </p:cNvPicPr>
          <p:nvPr>
            <p:ph sz="quarter" idx="4"/>
          </p:nvPr>
        </p:nvPicPr>
        <p:blipFill>
          <a:blip r:embed="rId4" cstate="print">
            <a:lum bright="36000" contrast="6000"/>
          </a:blip>
          <a:srcRect/>
          <a:stretch>
            <a:fillRect/>
          </a:stretch>
        </p:blipFill>
        <p:spPr>
          <a:xfrm>
            <a:off x="7264252" y="2505075"/>
            <a:ext cx="2999083" cy="3684588"/>
          </a:xfrm>
          <a:noFill/>
          <a:ln/>
        </p:spPr>
      </p:pic>
      <p:sp>
        <p:nvSpPr>
          <p:cNvPr id="6" name="Slide Number Placeholder 5">
            <a:extLst>
              <a:ext uri="{FF2B5EF4-FFF2-40B4-BE49-F238E27FC236}">
                <a16:creationId xmlns:a16="http://schemas.microsoft.com/office/drawing/2014/main" id="{64AB9CE3-6920-4E31-AC30-A2C694686736}"/>
              </a:ext>
            </a:extLst>
          </p:cNvPr>
          <p:cNvSpPr>
            <a:spLocks noGrp="1"/>
          </p:cNvSpPr>
          <p:nvPr>
            <p:ph type="sldNum" sz="quarter" idx="12"/>
          </p:nvPr>
        </p:nvSpPr>
        <p:spPr/>
        <p:txBody>
          <a:bodyPr/>
          <a:lstStyle/>
          <a:p>
            <a:fld id="{42578066-8F84-4D56-A397-20D2901E61F6}" type="slidenum">
              <a:rPr lang="en-IN" smtClean="0"/>
              <a:t>57</a:t>
            </a:fld>
            <a:endParaRPr lang="en-IN"/>
          </a:p>
        </p:txBody>
      </p:sp>
      <p:sp>
        <p:nvSpPr>
          <p:cNvPr id="9" name="Footer Placeholder 8">
            <a:extLst>
              <a:ext uri="{FF2B5EF4-FFF2-40B4-BE49-F238E27FC236}">
                <a16:creationId xmlns:a16="http://schemas.microsoft.com/office/drawing/2014/main" id="{6707FF99-75AA-444D-B7E6-94E8E2A1988C}"/>
              </a:ext>
            </a:extLst>
          </p:cNvPr>
          <p:cNvSpPr>
            <a:spLocks noGrp="1"/>
          </p:cNvSpPr>
          <p:nvPr>
            <p:ph type="ftr" sz="quarter" idx="11"/>
          </p:nvPr>
        </p:nvSpPr>
        <p:spPr/>
        <p:txBody>
          <a:bodyPr/>
          <a:lstStyle/>
          <a:p>
            <a:r>
              <a:rPr lang="en-IN"/>
              <a:t>Goa Engineering College 15-05-2026</a:t>
            </a:r>
          </a:p>
        </p:txBody>
      </p:sp>
      <p:sp>
        <p:nvSpPr>
          <p:cNvPr id="10" name="Date Placeholder 9">
            <a:extLst>
              <a:ext uri="{FF2B5EF4-FFF2-40B4-BE49-F238E27FC236}">
                <a16:creationId xmlns:a16="http://schemas.microsoft.com/office/drawing/2014/main" id="{44BA85E7-8F2F-469A-A94A-9E187E5990F8}"/>
              </a:ext>
            </a:extLst>
          </p:cNvPr>
          <p:cNvSpPr>
            <a:spLocks noGrp="1"/>
          </p:cNvSpPr>
          <p:nvPr>
            <p:ph type="dt" sz="half" idx="10"/>
          </p:nvPr>
        </p:nvSpPr>
        <p:spPr/>
        <p:txBody>
          <a:bodyPr/>
          <a:lstStyle/>
          <a:p>
            <a:fld id="{DFB66DB2-9E9C-4395-AC9A-5E5E227060DF}" type="datetime1">
              <a:rPr lang="en-IN" smtClean="0"/>
              <a:t>15-05-2026</a:t>
            </a:fld>
            <a:endParaRPr lang="en-IN"/>
          </a:p>
        </p:txBody>
      </p:sp>
    </p:spTree>
    <p:extLst>
      <p:ext uri="{BB962C8B-B14F-4D97-AF65-F5344CB8AC3E}">
        <p14:creationId xmlns:p14="http://schemas.microsoft.com/office/powerpoint/2010/main" val="16590198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2">
            <a:extLst>
              <a:ext uri="{FF2B5EF4-FFF2-40B4-BE49-F238E27FC236}">
                <a16:creationId xmlns:a16="http://schemas.microsoft.com/office/drawing/2014/main" id="{45AED7BA-2CDA-4E56-A5B4-62272026B4DB}"/>
              </a:ext>
            </a:extLst>
          </p:cNvPr>
          <p:cNvSpPr>
            <a:spLocks noGrp="1"/>
          </p:cNvSpPr>
          <p:nvPr>
            <p:ph type="title"/>
          </p:nvPr>
        </p:nvSpPr>
        <p:spPr>
          <a:xfrm>
            <a:off x="838200" y="365125"/>
            <a:ext cx="3092355" cy="1325563"/>
          </a:xfrm>
        </p:spPr>
        <p:txBody>
          <a:bodyPr>
            <a:normAutofit fontScale="90000"/>
          </a:bodyPr>
          <a:lstStyle/>
          <a:p>
            <a:pPr eaLnBrk="1" hangingPunct="1"/>
            <a:r>
              <a:rPr lang="en-US" altLang="en-US" dirty="0"/>
              <a:t>Major Irrigation Canal</a:t>
            </a:r>
          </a:p>
        </p:txBody>
      </p:sp>
      <p:pic>
        <p:nvPicPr>
          <p:cNvPr id="61443" name="Content Placeholder 4" descr="C:\Users\Nitk\Pictures\tnc+ppt photos\IMG_20150221_111737.jpg">
            <a:extLst>
              <a:ext uri="{FF2B5EF4-FFF2-40B4-BE49-F238E27FC236}">
                <a16:creationId xmlns:a16="http://schemas.microsoft.com/office/drawing/2014/main" id="{9DD91660-8BEF-4AB3-95F0-4614860E2E47}"/>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a:xfrm>
            <a:off x="4114800" y="1537647"/>
            <a:ext cx="7239000" cy="4648200"/>
          </a:xfrm>
        </p:spPr>
      </p:pic>
      <p:sp>
        <p:nvSpPr>
          <p:cNvPr id="2" name="TextBox 1">
            <a:extLst>
              <a:ext uri="{FF2B5EF4-FFF2-40B4-BE49-F238E27FC236}">
                <a16:creationId xmlns:a16="http://schemas.microsoft.com/office/drawing/2014/main" id="{56C31B50-7647-4635-82A1-C60CA87E1B7C}"/>
              </a:ext>
            </a:extLst>
          </p:cNvPr>
          <p:cNvSpPr txBox="1"/>
          <p:nvPr/>
        </p:nvSpPr>
        <p:spPr>
          <a:xfrm>
            <a:off x="838200" y="2088107"/>
            <a:ext cx="2682922" cy="1477328"/>
          </a:xfrm>
          <a:prstGeom prst="rect">
            <a:avLst/>
          </a:prstGeom>
          <a:noFill/>
        </p:spPr>
        <p:txBody>
          <a:bodyPr wrap="square" rtlCol="0">
            <a:spAutoFit/>
          </a:bodyPr>
          <a:lstStyle/>
          <a:p>
            <a:pPr algn="ctr"/>
            <a:r>
              <a:rPr lang="en-US" dirty="0">
                <a:solidFill>
                  <a:srgbClr val="0000FF"/>
                </a:solidFill>
              </a:rPr>
              <a:t>Slope Failures due to erosion in </a:t>
            </a:r>
            <a:r>
              <a:rPr lang="en-US" dirty="0" err="1">
                <a:solidFill>
                  <a:srgbClr val="0000FF"/>
                </a:solidFill>
              </a:rPr>
              <a:t>lithomargic</a:t>
            </a:r>
            <a:r>
              <a:rPr lang="en-US" dirty="0">
                <a:solidFill>
                  <a:srgbClr val="0000FF"/>
                </a:solidFill>
              </a:rPr>
              <a:t> clay</a:t>
            </a:r>
          </a:p>
          <a:p>
            <a:pPr algn="ctr"/>
            <a:endParaRPr lang="en-US" dirty="0">
              <a:solidFill>
                <a:srgbClr val="0000FF"/>
              </a:solidFill>
            </a:endParaRPr>
          </a:p>
          <a:p>
            <a:pPr algn="ctr"/>
            <a:endParaRPr lang="en-US" dirty="0">
              <a:solidFill>
                <a:srgbClr val="0000FF"/>
              </a:solidFill>
            </a:endParaRPr>
          </a:p>
          <a:p>
            <a:pPr algn="ctr"/>
            <a:r>
              <a:rPr lang="en-US" dirty="0">
                <a:solidFill>
                  <a:srgbClr val="0000FF"/>
                </a:solidFill>
              </a:rPr>
              <a:t>Piping erosion</a:t>
            </a:r>
          </a:p>
        </p:txBody>
      </p:sp>
      <p:sp>
        <p:nvSpPr>
          <p:cNvPr id="5" name="Slide Number Placeholder 4">
            <a:extLst>
              <a:ext uri="{FF2B5EF4-FFF2-40B4-BE49-F238E27FC236}">
                <a16:creationId xmlns:a16="http://schemas.microsoft.com/office/drawing/2014/main" id="{78F61EA6-D3AC-481F-8FD6-28CE22A7008D}"/>
              </a:ext>
            </a:extLst>
          </p:cNvPr>
          <p:cNvSpPr>
            <a:spLocks noGrp="1"/>
          </p:cNvSpPr>
          <p:nvPr>
            <p:ph type="sldNum" sz="quarter" idx="12"/>
          </p:nvPr>
        </p:nvSpPr>
        <p:spPr/>
        <p:txBody>
          <a:bodyPr/>
          <a:lstStyle/>
          <a:p>
            <a:fld id="{42578066-8F84-4D56-A397-20D2901E61F6}" type="slidenum">
              <a:rPr lang="en-IN" smtClean="0"/>
              <a:t>58</a:t>
            </a:fld>
            <a:endParaRPr lang="en-IN"/>
          </a:p>
        </p:txBody>
      </p:sp>
      <p:sp>
        <p:nvSpPr>
          <p:cNvPr id="4" name="Footer Placeholder 3">
            <a:extLst>
              <a:ext uri="{FF2B5EF4-FFF2-40B4-BE49-F238E27FC236}">
                <a16:creationId xmlns:a16="http://schemas.microsoft.com/office/drawing/2014/main" id="{841325DB-9E9F-4B98-AF8A-628C218486B9}"/>
              </a:ext>
            </a:extLst>
          </p:cNvPr>
          <p:cNvSpPr>
            <a:spLocks noGrp="1"/>
          </p:cNvSpPr>
          <p:nvPr>
            <p:ph type="ftr" sz="quarter" idx="11"/>
          </p:nvPr>
        </p:nvSpPr>
        <p:spPr/>
        <p:txBody>
          <a:bodyPr/>
          <a:lstStyle/>
          <a:p>
            <a:r>
              <a:rPr lang="en-IN"/>
              <a:t>Goa Engineering College 15-05-2026</a:t>
            </a:r>
          </a:p>
        </p:txBody>
      </p:sp>
      <p:sp>
        <p:nvSpPr>
          <p:cNvPr id="6" name="Date Placeholder 5">
            <a:extLst>
              <a:ext uri="{FF2B5EF4-FFF2-40B4-BE49-F238E27FC236}">
                <a16:creationId xmlns:a16="http://schemas.microsoft.com/office/drawing/2014/main" id="{FC428947-5AC5-4003-A5F5-2E8BF52AC792}"/>
              </a:ext>
            </a:extLst>
          </p:cNvPr>
          <p:cNvSpPr>
            <a:spLocks noGrp="1"/>
          </p:cNvSpPr>
          <p:nvPr>
            <p:ph type="dt" sz="half" idx="10"/>
          </p:nvPr>
        </p:nvSpPr>
        <p:spPr/>
        <p:txBody>
          <a:bodyPr/>
          <a:lstStyle/>
          <a:p>
            <a:fld id="{8280A4E8-EBF9-4059-8BC9-022D8661686C}" type="datetime1">
              <a:rPr lang="en-IN" smtClean="0"/>
              <a:t>15-05-2026</a:t>
            </a:fld>
            <a:endParaRPr lang="en-IN"/>
          </a:p>
        </p:txBody>
      </p:sp>
    </p:spTree>
    <p:extLst>
      <p:ext uri="{BB962C8B-B14F-4D97-AF65-F5344CB8AC3E}">
        <p14:creationId xmlns:p14="http://schemas.microsoft.com/office/powerpoint/2010/main" val="421268593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Railway Track on top of embankment </a:t>
            </a:r>
          </a:p>
        </p:txBody>
      </p:sp>
      <p:sp>
        <p:nvSpPr>
          <p:cNvPr id="4" name="Date Placeholder 3"/>
          <p:cNvSpPr>
            <a:spLocks noGrp="1"/>
          </p:cNvSpPr>
          <p:nvPr>
            <p:ph type="dt" sz="half" idx="10"/>
          </p:nvPr>
        </p:nvSpPr>
        <p:spPr/>
        <p:txBody>
          <a:bodyPr/>
          <a:lstStyle/>
          <a:p>
            <a:fld id="{CD2D0656-E859-435A-B423-3611A6979548}" type="datetime1">
              <a:rPr lang="en-IN" smtClean="0"/>
              <a:t>15-05-2026</a:t>
            </a:fld>
            <a:endParaRPr lang="en-US"/>
          </a:p>
        </p:txBody>
      </p:sp>
      <p:sp>
        <p:nvSpPr>
          <p:cNvPr id="5" name="Slide Number Placeholder 4"/>
          <p:cNvSpPr>
            <a:spLocks noGrp="1"/>
          </p:cNvSpPr>
          <p:nvPr>
            <p:ph type="sldNum" sz="quarter" idx="12"/>
          </p:nvPr>
        </p:nvSpPr>
        <p:spPr/>
        <p:txBody>
          <a:bodyPr/>
          <a:lstStyle/>
          <a:p>
            <a:fld id="{B0BBA6FD-D4C7-4BEE-AECD-D33AC7A093FF}" type="slidenum">
              <a:rPr lang="en-US" smtClean="0"/>
              <a:pPr/>
              <a:t>59</a:t>
            </a:fld>
            <a:endParaRPr lang="en-US"/>
          </a:p>
        </p:txBody>
      </p:sp>
      <p:pic>
        <p:nvPicPr>
          <p:cNvPr id="1061890" name="Picture 2"/>
          <p:cNvPicPr>
            <a:picLocks noGrp="1" noChangeAspect="1" noChangeArrowheads="1"/>
          </p:cNvPicPr>
          <p:nvPr>
            <p:ph idx="1"/>
          </p:nvPr>
        </p:nvPicPr>
        <p:blipFill>
          <a:blip r:embed="rId2" cstate="print"/>
          <a:srcRect/>
          <a:stretch>
            <a:fillRect/>
          </a:stretch>
        </p:blipFill>
        <p:spPr bwMode="auto">
          <a:xfrm>
            <a:off x="4823308" y="1600201"/>
            <a:ext cx="2545384" cy="4525963"/>
          </a:xfrm>
          <a:prstGeom prst="rect">
            <a:avLst/>
          </a:prstGeom>
          <a:noFill/>
          <a:ln w="9525">
            <a:noFill/>
            <a:miter lim="800000"/>
            <a:headEnd/>
            <a:tailEnd/>
          </a:ln>
        </p:spPr>
      </p:pic>
      <p:sp>
        <p:nvSpPr>
          <p:cNvPr id="6" name="Footer Placeholder 5"/>
          <p:cNvSpPr>
            <a:spLocks noGrp="1"/>
          </p:cNvSpPr>
          <p:nvPr>
            <p:ph type="ftr" sz="quarter" idx="11"/>
          </p:nvPr>
        </p:nvSpPr>
        <p:spPr/>
        <p:txBody>
          <a:bodyPr/>
          <a:lstStyle/>
          <a:p>
            <a:r>
              <a:rPr lang="en-IN"/>
              <a:t>Goa Engineering College 15-05-2026</a:t>
            </a:r>
            <a:endParaRPr lang="en-US"/>
          </a:p>
        </p:txBody>
      </p:sp>
    </p:spTree>
    <p:extLst>
      <p:ext uri="{BB962C8B-B14F-4D97-AF65-F5344CB8AC3E}">
        <p14:creationId xmlns:p14="http://schemas.microsoft.com/office/powerpoint/2010/main" val="20994413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E9C8D4A-2BA0-4C54-8F68-2E384D754C75}"/>
              </a:ext>
            </a:extLst>
          </p:cNvPr>
          <p:cNvSpPr>
            <a:spLocks noGrp="1"/>
          </p:cNvSpPr>
          <p:nvPr>
            <p:ph type="title"/>
          </p:nvPr>
        </p:nvSpPr>
        <p:spPr/>
        <p:txBody>
          <a:bodyPr/>
          <a:lstStyle/>
          <a:p>
            <a:pPr algn="ctr"/>
            <a:r>
              <a:rPr lang="en-US" b="1" dirty="0">
                <a:solidFill>
                  <a:srgbClr val="0000CC"/>
                </a:solidFill>
              </a:rPr>
              <a:t>Laterites </a:t>
            </a:r>
          </a:p>
        </p:txBody>
      </p:sp>
      <p:sp>
        <p:nvSpPr>
          <p:cNvPr id="5" name="Text Placeholder 4">
            <a:extLst>
              <a:ext uri="{FF2B5EF4-FFF2-40B4-BE49-F238E27FC236}">
                <a16:creationId xmlns:a16="http://schemas.microsoft.com/office/drawing/2014/main" id="{A3AA75DE-75BC-49B1-8E86-670BA4646112}"/>
              </a:ext>
            </a:extLst>
          </p:cNvPr>
          <p:cNvSpPr>
            <a:spLocks noGrp="1"/>
          </p:cNvSpPr>
          <p:nvPr>
            <p:ph type="body" idx="1"/>
          </p:nvPr>
        </p:nvSpPr>
        <p:spPr/>
        <p:txBody>
          <a:bodyPr>
            <a:normAutofit fontScale="92500"/>
          </a:bodyPr>
          <a:lstStyle/>
          <a:p>
            <a:pPr algn="ctr"/>
            <a:r>
              <a:rPr lang="en-US" dirty="0" err="1"/>
              <a:t>Angadipuram</a:t>
            </a:r>
            <a:r>
              <a:rPr lang="en-US" dirty="0"/>
              <a:t> (dist. </a:t>
            </a:r>
            <a:r>
              <a:rPr lang="en-US"/>
              <a:t>Malappuram</a:t>
            </a:r>
            <a:r>
              <a:rPr lang="en-US" dirty="0"/>
              <a:t>): notified as a national geo-heritage monument</a:t>
            </a:r>
          </a:p>
        </p:txBody>
      </p:sp>
      <p:pic>
        <p:nvPicPr>
          <p:cNvPr id="12" name="Content Placeholder 11" descr="A close up of a dry grass field&#10;&#10;Description automatically generated">
            <a:extLst>
              <a:ext uri="{FF2B5EF4-FFF2-40B4-BE49-F238E27FC236}">
                <a16:creationId xmlns:a16="http://schemas.microsoft.com/office/drawing/2014/main" id="{C2EEFAE5-6CEE-4A7E-B001-5B1FDA6CC512}"/>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2228056" y="2542381"/>
            <a:ext cx="2381250" cy="3609975"/>
          </a:xfrm>
        </p:spPr>
      </p:pic>
      <p:sp>
        <p:nvSpPr>
          <p:cNvPr id="7" name="Text Placeholder 6">
            <a:extLst>
              <a:ext uri="{FF2B5EF4-FFF2-40B4-BE49-F238E27FC236}">
                <a16:creationId xmlns:a16="http://schemas.microsoft.com/office/drawing/2014/main" id="{823746F6-DD71-47C8-9FE2-DE97D5218BC5}"/>
              </a:ext>
            </a:extLst>
          </p:cNvPr>
          <p:cNvSpPr>
            <a:spLocks noGrp="1"/>
          </p:cNvSpPr>
          <p:nvPr>
            <p:ph type="body" sz="quarter" idx="3"/>
          </p:nvPr>
        </p:nvSpPr>
        <p:spPr/>
        <p:txBody>
          <a:bodyPr>
            <a:normAutofit fontScale="92500"/>
          </a:bodyPr>
          <a:lstStyle/>
          <a:p>
            <a:pPr algn="ctr"/>
            <a:r>
              <a:rPr lang="en-US" dirty="0"/>
              <a:t>Laterite formation cut into blocks for building construction </a:t>
            </a:r>
          </a:p>
        </p:txBody>
      </p:sp>
      <p:pic>
        <p:nvPicPr>
          <p:cNvPr id="10" name="Content Placeholder 9" descr="A person standing in front of a large rock&#10;&#10;Description automatically generated">
            <a:extLst>
              <a:ext uri="{FF2B5EF4-FFF2-40B4-BE49-F238E27FC236}">
                <a16:creationId xmlns:a16="http://schemas.microsoft.com/office/drawing/2014/main" id="{31AB9464-BCCC-4B44-BD86-07B984DFD7BC}"/>
              </a:ext>
            </a:extLst>
          </p:cNvPr>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7568468" y="2505075"/>
            <a:ext cx="2390649" cy="3684588"/>
          </a:xfrm>
        </p:spPr>
      </p:pic>
      <p:sp>
        <p:nvSpPr>
          <p:cNvPr id="13" name="TextBox 12">
            <a:extLst>
              <a:ext uri="{FF2B5EF4-FFF2-40B4-BE49-F238E27FC236}">
                <a16:creationId xmlns:a16="http://schemas.microsoft.com/office/drawing/2014/main" id="{C76752CA-A9D4-460E-960F-ACCA2BD6C7D1}"/>
              </a:ext>
            </a:extLst>
          </p:cNvPr>
          <p:cNvSpPr txBox="1"/>
          <p:nvPr/>
        </p:nvSpPr>
        <p:spPr>
          <a:xfrm>
            <a:off x="5056909" y="5365751"/>
            <a:ext cx="2064327" cy="215444"/>
          </a:xfrm>
          <a:prstGeom prst="rect">
            <a:avLst/>
          </a:prstGeom>
          <a:noFill/>
        </p:spPr>
        <p:txBody>
          <a:bodyPr wrap="square" rtlCol="0">
            <a:spAutoFit/>
          </a:bodyPr>
          <a:lstStyle/>
          <a:p>
            <a:pPr algn="ctr"/>
            <a:r>
              <a:rPr lang="en-US" sz="800" dirty="0">
                <a:highlight>
                  <a:srgbClr val="FFFF00"/>
                </a:highlight>
              </a:rPr>
              <a:t>Extracted from </a:t>
            </a:r>
            <a:r>
              <a:rPr lang="en-US" sz="800" dirty="0" err="1">
                <a:highlight>
                  <a:srgbClr val="FFFF00"/>
                </a:highlight>
              </a:rPr>
              <a:t>wikipedia</a:t>
            </a:r>
            <a:endParaRPr lang="en-US" sz="800" dirty="0">
              <a:highlight>
                <a:srgbClr val="FFFF00"/>
              </a:highlight>
            </a:endParaRPr>
          </a:p>
        </p:txBody>
      </p:sp>
      <p:sp>
        <p:nvSpPr>
          <p:cNvPr id="6" name="Slide Number Placeholder 5">
            <a:extLst>
              <a:ext uri="{FF2B5EF4-FFF2-40B4-BE49-F238E27FC236}">
                <a16:creationId xmlns:a16="http://schemas.microsoft.com/office/drawing/2014/main" id="{0DE15484-D833-4A80-821A-AC59E68B8393}"/>
              </a:ext>
            </a:extLst>
          </p:cNvPr>
          <p:cNvSpPr>
            <a:spLocks noGrp="1"/>
          </p:cNvSpPr>
          <p:nvPr>
            <p:ph type="sldNum" sz="quarter" idx="12"/>
          </p:nvPr>
        </p:nvSpPr>
        <p:spPr/>
        <p:txBody>
          <a:bodyPr/>
          <a:lstStyle/>
          <a:p>
            <a:fld id="{42578066-8F84-4D56-A397-20D2901E61F6}" type="slidenum">
              <a:rPr lang="en-IN" smtClean="0"/>
              <a:t>6</a:t>
            </a:fld>
            <a:endParaRPr lang="en-IN"/>
          </a:p>
        </p:txBody>
      </p:sp>
      <p:sp>
        <p:nvSpPr>
          <p:cNvPr id="3" name="Footer Placeholder 2">
            <a:extLst>
              <a:ext uri="{FF2B5EF4-FFF2-40B4-BE49-F238E27FC236}">
                <a16:creationId xmlns:a16="http://schemas.microsoft.com/office/drawing/2014/main" id="{645DA267-A321-4208-9D99-126209BC3E8E}"/>
              </a:ext>
            </a:extLst>
          </p:cNvPr>
          <p:cNvSpPr>
            <a:spLocks noGrp="1"/>
          </p:cNvSpPr>
          <p:nvPr>
            <p:ph type="ftr" sz="quarter" idx="11"/>
          </p:nvPr>
        </p:nvSpPr>
        <p:spPr/>
        <p:txBody>
          <a:bodyPr/>
          <a:lstStyle/>
          <a:p>
            <a:r>
              <a:rPr lang="en-IN"/>
              <a:t>Goa Engineering College 15-05-2026</a:t>
            </a:r>
          </a:p>
        </p:txBody>
      </p:sp>
      <p:sp>
        <p:nvSpPr>
          <p:cNvPr id="8" name="Date Placeholder 7">
            <a:extLst>
              <a:ext uri="{FF2B5EF4-FFF2-40B4-BE49-F238E27FC236}">
                <a16:creationId xmlns:a16="http://schemas.microsoft.com/office/drawing/2014/main" id="{8CC6F55B-A773-46D3-BDDA-1B76455C50A0}"/>
              </a:ext>
            </a:extLst>
          </p:cNvPr>
          <p:cNvSpPr>
            <a:spLocks noGrp="1"/>
          </p:cNvSpPr>
          <p:nvPr>
            <p:ph type="dt" sz="half" idx="10"/>
          </p:nvPr>
        </p:nvSpPr>
        <p:spPr/>
        <p:txBody>
          <a:bodyPr/>
          <a:lstStyle/>
          <a:p>
            <a:fld id="{5EAA1A06-0BAE-4CA0-BB55-B30A56D28885}" type="datetime1">
              <a:rPr lang="en-IN" smtClean="0"/>
              <a:t>15-05-2026</a:t>
            </a:fld>
            <a:endParaRPr lang="en-IN"/>
          </a:p>
        </p:txBody>
      </p:sp>
    </p:spTree>
    <p:extLst>
      <p:ext uri="{BB962C8B-B14F-4D97-AF65-F5344CB8AC3E}">
        <p14:creationId xmlns:p14="http://schemas.microsoft.com/office/powerpoint/2010/main" val="55365651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Precast box being pushed ( as viewed from top)</a:t>
            </a:r>
          </a:p>
        </p:txBody>
      </p:sp>
      <p:sp>
        <p:nvSpPr>
          <p:cNvPr id="4" name="Date Placeholder 3"/>
          <p:cNvSpPr>
            <a:spLocks noGrp="1"/>
          </p:cNvSpPr>
          <p:nvPr>
            <p:ph type="dt" sz="half" idx="10"/>
          </p:nvPr>
        </p:nvSpPr>
        <p:spPr/>
        <p:txBody>
          <a:bodyPr/>
          <a:lstStyle/>
          <a:p>
            <a:fld id="{C3B28B72-231D-4457-BA45-65D72FBEFC78}" type="datetime1">
              <a:rPr lang="en-IN" smtClean="0"/>
              <a:t>15-05-2026</a:t>
            </a:fld>
            <a:endParaRPr lang="en-US"/>
          </a:p>
        </p:txBody>
      </p:sp>
      <p:sp>
        <p:nvSpPr>
          <p:cNvPr id="5" name="Slide Number Placeholder 4"/>
          <p:cNvSpPr>
            <a:spLocks noGrp="1"/>
          </p:cNvSpPr>
          <p:nvPr>
            <p:ph type="sldNum" sz="quarter" idx="12"/>
          </p:nvPr>
        </p:nvSpPr>
        <p:spPr/>
        <p:txBody>
          <a:bodyPr/>
          <a:lstStyle/>
          <a:p>
            <a:fld id="{B0BBA6FD-D4C7-4BEE-AECD-D33AC7A093FF}" type="slidenum">
              <a:rPr lang="en-US" smtClean="0"/>
              <a:pPr/>
              <a:t>60</a:t>
            </a:fld>
            <a:endParaRPr lang="en-US"/>
          </a:p>
        </p:txBody>
      </p:sp>
      <p:pic>
        <p:nvPicPr>
          <p:cNvPr id="1062914" name="Picture 2"/>
          <p:cNvPicPr>
            <a:picLocks noGrp="1" noChangeAspect="1" noChangeArrowheads="1"/>
          </p:cNvPicPr>
          <p:nvPr>
            <p:ph idx="1"/>
          </p:nvPr>
        </p:nvPicPr>
        <p:blipFill>
          <a:blip r:embed="rId2" cstate="print"/>
          <a:srcRect/>
          <a:stretch>
            <a:fillRect/>
          </a:stretch>
        </p:blipFill>
        <p:spPr bwMode="auto">
          <a:xfrm>
            <a:off x="2123545" y="1600201"/>
            <a:ext cx="7944910" cy="4525963"/>
          </a:xfrm>
          <a:prstGeom prst="rect">
            <a:avLst/>
          </a:prstGeom>
          <a:noFill/>
          <a:ln w="9525">
            <a:noFill/>
            <a:miter lim="800000"/>
            <a:headEnd/>
            <a:tailEnd/>
          </a:ln>
        </p:spPr>
      </p:pic>
      <p:sp>
        <p:nvSpPr>
          <p:cNvPr id="6" name="Footer Placeholder 5"/>
          <p:cNvSpPr>
            <a:spLocks noGrp="1"/>
          </p:cNvSpPr>
          <p:nvPr>
            <p:ph type="ftr" sz="quarter" idx="11"/>
          </p:nvPr>
        </p:nvSpPr>
        <p:spPr/>
        <p:txBody>
          <a:bodyPr/>
          <a:lstStyle/>
          <a:p>
            <a:r>
              <a:rPr lang="en-IN"/>
              <a:t>Goa Engineering College 15-05-2026</a:t>
            </a:r>
            <a:endParaRPr lang="en-US"/>
          </a:p>
        </p:txBody>
      </p:sp>
    </p:spTree>
    <p:extLst>
      <p:ext uri="{BB962C8B-B14F-4D97-AF65-F5344CB8AC3E}">
        <p14:creationId xmlns:p14="http://schemas.microsoft.com/office/powerpoint/2010/main" val="287846923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Push box</a:t>
            </a:r>
          </a:p>
        </p:txBody>
      </p:sp>
      <p:sp>
        <p:nvSpPr>
          <p:cNvPr id="4" name="Date Placeholder 3"/>
          <p:cNvSpPr>
            <a:spLocks noGrp="1"/>
          </p:cNvSpPr>
          <p:nvPr>
            <p:ph type="dt" sz="half" idx="10"/>
          </p:nvPr>
        </p:nvSpPr>
        <p:spPr/>
        <p:txBody>
          <a:bodyPr/>
          <a:lstStyle/>
          <a:p>
            <a:fld id="{42F9765C-AFCB-47E6-BB1B-493DF341B54F}" type="datetime1">
              <a:rPr lang="en-IN" smtClean="0"/>
              <a:t>15-05-2026</a:t>
            </a:fld>
            <a:endParaRPr lang="en-US"/>
          </a:p>
        </p:txBody>
      </p:sp>
      <p:sp>
        <p:nvSpPr>
          <p:cNvPr id="5" name="Slide Number Placeholder 4"/>
          <p:cNvSpPr>
            <a:spLocks noGrp="1"/>
          </p:cNvSpPr>
          <p:nvPr>
            <p:ph type="sldNum" sz="quarter" idx="12"/>
          </p:nvPr>
        </p:nvSpPr>
        <p:spPr/>
        <p:txBody>
          <a:bodyPr/>
          <a:lstStyle/>
          <a:p>
            <a:fld id="{B0BBA6FD-D4C7-4BEE-AECD-D33AC7A093FF}" type="slidenum">
              <a:rPr lang="en-US" smtClean="0"/>
              <a:pPr/>
              <a:t>61</a:t>
            </a:fld>
            <a:endParaRPr lang="en-US"/>
          </a:p>
        </p:txBody>
      </p:sp>
      <p:pic>
        <p:nvPicPr>
          <p:cNvPr id="1065986" name="Picture 2"/>
          <p:cNvPicPr>
            <a:picLocks noGrp="1" noChangeAspect="1" noChangeArrowheads="1"/>
          </p:cNvPicPr>
          <p:nvPr>
            <p:ph idx="1"/>
          </p:nvPr>
        </p:nvPicPr>
        <p:blipFill>
          <a:blip r:embed="rId2" cstate="print"/>
          <a:srcRect/>
          <a:stretch>
            <a:fillRect/>
          </a:stretch>
        </p:blipFill>
        <p:spPr bwMode="auto">
          <a:xfrm>
            <a:off x="2819400" y="1834356"/>
            <a:ext cx="6553200" cy="4057650"/>
          </a:xfrm>
          <a:prstGeom prst="rect">
            <a:avLst/>
          </a:prstGeom>
          <a:noFill/>
          <a:ln w="9525">
            <a:noFill/>
            <a:miter lim="800000"/>
            <a:headEnd/>
            <a:tailEnd/>
          </a:ln>
        </p:spPr>
      </p:pic>
      <p:sp>
        <p:nvSpPr>
          <p:cNvPr id="6" name="Footer Placeholder 5"/>
          <p:cNvSpPr>
            <a:spLocks noGrp="1"/>
          </p:cNvSpPr>
          <p:nvPr>
            <p:ph type="ftr" sz="quarter" idx="11"/>
          </p:nvPr>
        </p:nvSpPr>
        <p:spPr/>
        <p:txBody>
          <a:bodyPr/>
          <a:lstStyle/>
          <a:p>
            <a:r>
              <a:rPr lang="en-IN"/>
              <a:t>Goa Engineering College 15-05-2026</a:t>
            </a:r>
            <a:endParaRPr lang="en-US"/>
          </a:p>
        </p:txBody>
      </p:sp>
    </p:spTree>
    <p:extLst>
      <p:ext uri="{BB962C8B-B14F-4D97-AF65-F5344CB8AC3E}">
        <p14:creationId xmlns:p14="http://schemas.microsoft.com/office/powerpoint/2010/main" val="411336138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CC"/>
                </a:solidFill>
              </a:rPr>
              <a:t>Push box technology adopted beneath a Railway embankment made of lateritic soil</a:t>
            </a:r>
          </a:p>
        </p:txBody>
      </p:sp>
      <p:pic>
        <p:nvPicPr>
          <p:cNvPr id="1064962" name="Picture 2"/>
          <p:cNvPicPr>
            <a:picLocks noGrp="1" noChangeAspect="1" noChangeArrowheads="1"/>
          </p:cNvPicPr>
          <p:nvPr>
            <p:ph idx="1"/>
          </p:nvPr>
        </p:nvPicPr>
        <p:blipFill>
          <a:blip r:embed="rId2" cstate="print"/>
          <a:srcRect/>
          <a:stretch>
            <a:fillRect/>
          </a:stretch>
        </p:blipFill>
        <p:spPr bwMode="auto">
          <a:xfrm>
            <a:off x="2123545" y="1600201"/>
            <a:ext cx="7944910" cy="4525963"/>
          </a:xfrm>
          <a:prstGeom prst="rect">
            <a:avLst/>
          </a:prstGeom>
          <a:noFill/>
          <a:ln w="9525">
            <a:noFill/>
            <a:miter lim="800000"/>
            <a:headEnd/>
            <a:tailEnd/>
          </a:ln>
        </p:spPr>
      </p:pic>
      <p:sp>
        <p:nvSpPr>
          <p:cNvPr id="4" name="Slide Number Placeholder 3">
            <a:extLst>
              <a:ext uri="{FF2B5EF4-FFF2-40B4-BE49-F238E27FC236}">
                <a16:creationId xmlns:a16="http://schemas.microsoft.com/office/drawing/2014/main" id="{4F298DD7-F878-438C-B3F4-3D9D362ABF3D}"/>
              </a:ext>
            </a:extLst>
          </p:cNvPr>
          <p:cNvSpPr>
            <a:spLocks noGrp="1"/>
          </p:cNvSpPr>
          <p:nvPr>
            <p:ph type="sldNum" sz="quarter" idx="12"/>
          </p:nvPr>
        </p:nvSpPr>
        <p:spPr/>
        <p:txBody>
          <a:bodyPr/>
          <a:lstStyle/>
          <a:p>
            <a:fld id="{42578066-8F84-4D56-A397-20D2901E61F6}" type="slidenum">
              <a:rPr lang="en-IN" smtClean="0"/>
              <a:t>62</a:t>
            </a:fld>
            <a:endParaRPr lang="en-IN"/>
          </a:p>
        </p:txBody>
      </p:sp>
      <p:sp>
        <p:nvSpPr>
          <p:cNvPr id="5" name="Footer Placeholder 4">
            <a:extLst>
              <a:ext uri="{FF2B5EF4-FFF2-40B4-BE49-F238E27FC236}">
                <a16:creationId xmlns:a16="http://schemas.microsoft.com/office/drawing/2014/main" id="{46485524-9320-4FFA-B0A3-6449EA194450}"/>
              </a:ext>
            </a:extLst>
          </p:cNvPr>
          <p:cNvSpPr>
            <a:spLocks noGrp="1"/>
          </p:cNvSpPr>
          <p:nvPr>
            <p:ph type="ftr" sz="quarter" idx="11"/>
          </p:nvPr>
        </p:nvSpPr>
        <p:spPr/>
        <p:txBody>
          <a:bodyPr/>
          <a:lstStyle/>
          <a:p>
            <a:r>
              <a:rPr lang="en-IN"/>
              <a:t>Goa Engineering College 15-05-2026</a:t>
            </a:r>
          </a:p>
        </p:txBody>
      </p:sp>
      <p:sp>
        <p:nvSpPr>
          <p:cNvPr id="6" name="Date Placeholder 5">
            <a:extLst>
              <a:ext uri="{FF2B5EF4-FFF2-40B4-BE49-F238E27FC236}">
                <a16:creationId xmlns:a16="http://schemas.microsoft.com/office/drawing/2014/main" id="{28ACA27C-524E-4E72-9510-262B00A7E95D}"/>
              </a:ext>
            </a:extLst>
          </p:cNvPr>
          <p:cNvSpPr>
            <a:spLocks noGrp="1"/>
          </p:cNvSpPr>
          <p:nvPr>
            <p:ph type="dt" sz="half" idx="10"/>
          </p:nvPr>
        </p:nvSpPr>
        <p:spPr/>
        <p:txBody>
          <a:bodyPr/>
          <a:lstStyle/>
          <a:p>
            <a:fld id="{E0382A51-4191-4B61-B35D-F2A5AF52E7DB}" type="datetime1">
              <a:rPr lang="en-IN" smtClean="0"/>
              <a:t>15-05-2026</a:t>
            </a:fld>
            <a:endParaRPr lang="en-IN"/>
          </a:p>
        </p:txBody>
      </p:sp>
    </p:spTree>
    <p:extLst>
      <p:ext uri="{BB962C8B-B14F-4D97-AF65-F5344CB8AC3E}">
        <p14:creationId xmlns:p14="http://schemas.microsoft.com/office/powerpoint/2010/main" val="8512158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title"/>
          </p:nvPr>
        </p:nvSpPr>
        <p:spPr>
          <a:xfrm>
            <a:off x="887185" y="136525"/>
            <a:ext cx="10515600" cy="1325563"/>
          </a:xfrm>
        </p:spPr>
        <p:txBody>
          <a:bodyPr>
            <a:normAutofit/>
          </a:bodyPr>
          <a:lstStyle/>
          <a:p>
            <a:pPr algn="ctr"/>
            <a:r>
              <a:rPr lang="en-US" sz="2800" dirty="0">
                <a:latin typeface="+mn-lt"/>
              </a:rPr>
              <a:t>Cut and cover method of construction of railway tunnels is a better option in lateritic formations</a:t>
            </a:r>
          </a:p>
        </p:txBody>
      </p:sp>
      <p:pic>
        <p:nvPicPr>
          <p:cNvPr id="178179" name="Picture 3" descr="geopractice 007"/>
          <p:cNvPicPr>
            <a:picLocks noGrp="1" noChangeAspect="1" noChangeArrowheads="1"/>
          </p:cNvPicPr>
          <p:nvPr>
            <p:ph idx="1"/>
          </p:nvPr>
        </p:nvPicPr>
        <p:blipFill>
          <a:blip r:embed="rId3" cstate="print">
            <a:lum bright="24000"/>
          </a:blip>
          <a:srcRect/>
          <a:stretch>
            <a:fillRect/>
          </a:stretch>
        </p:blipFill>
        <p:spPr>
          <a:xfrm>
            <a:off x="2030185" y="1181598"/>
            <a:ext cx="8229600" cy="5291138"/>
          </a:xfrm>
          <a:noFill/>
          <a:ln/>
        </p:spPr>
      </p:pic>
      <p:sp>
        <p:nvSpPr>
          <p:cNvPr id="3" name="Slide Number Placeholder 2">
            <a:extLst>
              <a:ext uri="{FF2B5EF4-FFF2-40B4-BE49-F238E27FC236}">
                <a16:creationId xmlns:a16="http://schemas.microsoft.com/office/drawing/2014/main" id="{B10BFDED-7012-4CE2-80EF-D4B119C0CB05}"/>
              </a:ext>
            </a:extLst>
          </p:cNvPr>
          <p:cNvSpPr>
            <a:spLocks noGrp="1"/>
          </p:cNvSpPr>
          <p:nvPr>
            <p:ph type="sldNum" sz="quarter" idx="12"/>
          </p:nvPr>
        </p:nvSpPr>
        <p:spPr/>
        <p:txBody>
          <a:bodyPr/>
          <a:lstStyle/>
          <a:p>
            <a:fld id="{42578066-8F84-4D56-A397-20D2901E61F6}" type="slidenum">
              <a:rPr lang="en-IN" smtClean="0"/>
              <a:t>63</a:t>
            </a:fld>
            <a:endParaRPr lang="en-IN"/>
          </a:p>
        </p:txBody>
      </p:sp>
      <p:sp>
        <p:nvSpPr>
          <p:cNvPr id="4" name="Footer Placeholder 3">
            <a:extLst>
              <a:ext uri="{FF2B5EF4-FFF2-40B4-BE49-F238E27FC236}">
                <a16:creationId xmlns:a16="http://schemas.microsoft.com/office/drawing/2014/main" id="{FCC3C060-53A6-4A78-8E1F-6AAEFE23285E}"/>
              </a:ext>
            </a:extLst>
          </p:cNvPr>
          <p:cNvSpPr>
            <a:spLocks noGrp="1"/>
          </p:cNvSpPr>
          <p:nvPr>
            <p:ph type="ftr" sz="quarter" idx="11"/>
          </p:nvPr>
        </p:nvSpPr>
        <p:spPr>
          <a:xfrm>
            <a:off x="4038600" y="6492875"/>
            <a:ext cx="4114800" cy="365125"/>
          </a:xfrm>
        </p:spPr>
        <p:txBody>
          <a:bodyPr/>
          <a:lstStyle/>
          <a:p>
            <a:r>
              <a:rPr lang="en-IN"/>
              <a:t>Goa Engineering College 15-05-2026</a:t>
            </a:r>
            <a:endParaRPr lang="en-IN" dirty="0"/>
          </a:p>
        </p:txBody>
      </p:sp>
      <p:sp>
        <p:nvSpPr>
          <p:cNvPr id="5" name="Date Placeholder 4">
            <a:extLst>
              <a:ext uri="{FF2B5EF4-FFF2-40B4-BE49-F238E27FC236}">
                <a16:creationId xmlns:a16="http://schemas.microsoft.com/office/drawing/2014/main" id="{0D24D373-50EF-46E5-AE51-7036D7EBB4A6}"/>
              </a:ext>
            </a:extLst>
          </p:cNvPr>
          <p:cNvSpPr>
            <a:spLocks noGrp="1"/>
          </p:cNvSpPr>
          <p:nvPr>
            <p:ph type="dt" sz="half" idx="10"/>
          </p:nvPr>
        </p:nvSpPr>
        <p:spPr/>
        <p:txBody>
          <a:bodyPr/>
          <a:lstStyle/>
          <a:p>
            <a:fld id="{B7F384CE-F69A-4EB6-BF8A-C284A740DB27}" type="datetime1">
              <a:rPr lang="en-IN" smtClean="0"/>
              <a:t>15-05-2026</a:t>
            </a:fld>
            <a:endParaRPr lang="en-IN"/>
          </a:p>
        </p:txBody>
      </p:sp>
    </p:spTree>
    <p:extLst>
      <p:ext uri="{BB962C8B-B14F-4D97-AF65-F5344CB8AC3E}">
        <p14:creationId xmlns:p14="http://schemas.microsoft.com/office/powerpoint/2010/main" val="288007856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BC68-E73B-47D3-BD43-9551E8DB0062}"/>
              </a:ext>
            </a:extLst>
          </p:cNvPr>
          <p:cNvSpPr>
            <a:spLocks noGrp="1"/>
          </p:cNvSpPr>
          <p:nvPr>
            <p:ph type="title"/>
          </p:nvPr>
        </p:nvSpPr>
        <p:spPr/>
        <p:txBody>
          <a:bodyPr/>
          <a:lstStyle/>
          <a:p>
            <a:pPr algn="ctr"/>
            <a:r>
              <a:rPr lang="en-US" dirty="0"/>
              <a:t>Cut and cover method was adopted for  construction of underpass in NITK Campus</a:t>
            </a:r>
            <a:endParaRPr lang="en-IN" dirty="0"/>
          </a:p>
        </p:txBody>
      </p:sp>
      <p:pic>
        <p:nvPicPr>
          <p:cNvPr id="6152" name="Picture 8">
            <a:extLst>
              <a:ext uri="{FF2B5EF4-FFF2-40B4-BE49-F238E27FC236}">
                <a16:creationId xmlns:a16="http://schemas.microsoft.com/office/drawing/2014/main" id="{177CA627-E12A-4792-BCD6-DC8F025A0FA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95108" y="1825625"/>
            <a:ext cx="5801784" cy="4351338"/>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2C2E1AAA-C5D5-442A-9372-CED086A72DF5}"/>
              </a:ext>
            </a:extLst>
          </p:cNvPr>
          <p:cNvSpPr>
            <a:spLocks noGrp="1"/>
          </p:cNvSpPr>
          <p:nvPr>
            <p:ph type="sldNum" sz="quarter" idx="12"/>
          </p:nvPr>
        </p:nvSpPr>
        <p:spPr/>
        <p:txBody>
          <a:bodyPr/>
          <a:lstStyle/>
          <a:p>
            <a:fld id="{42578066-8F84-4D56-A397-20D2901E61F6}" type="slidenum">
              <a:rPr lang="en-IN" smtClean="0"/>
              <a:t>64</a:t>
            </a:fld>
            <a:endParaRPr lang="en-IN"/>
          </a:p>
        </p:txBody>
      </p:sp>
      <p:sp>
        <p:nvSpPr>
          <p:cNvPr id="4" name="Footer Placeholder 3">
            <a:extLst>
              <a:ext uri="{FF2B5EF4-FFF2-40B4-BE49-F238E27FC236}">
                <a16:creationId xmlns:a16="http://schemas.microsoft.com/office/drawing/2014/main" id="{2F5E6B00-EC10-4761-A3A6-C35F2C84BA8B}"/>
              </a:ext>
            </a:extLst>
          </p:cNvPr>
          <p:cNvSpPr>
            <a:spLocks noGrp="1"/>
          </p:cNvSpPr>
          <p:nvPr>
            <p:ph type="ftr" sz="quarter" idx="11"/>
          </p:nvPr>
        </p:nvSpPr>
        <p:spPr/>
        <p:txBody>
          <a:bodyPr/>
          <a:lstStyle/>
          <a:p>
            <a:r>
              <a:rPr lang="en-IN"/>
              <a:t>Goa Engineering College 15-05-2026</a:t>
            </a:r>
          </a:p>
        </p:txBody>
      </p:sp>
      <p:sp>
        <p:nvSpPr>
          <p:cNvPr id="6" name="Date Placeholder 5">
            <a:extLst>
              <a:ext uri="{FF2B5EF4-FFF2-40B4-BE49-F238E27FC236}">
                <a16:creationId xmlns:a16="http://schemas.microsoft.com/office/drawing/2014/main" id="{E970A8DA-E885-4707-AB3A-4F4ED6D0D137}"/>
              </a:ext>
            </a:extLst>
          </p:cNvPr>
          <p:cNvSpPr>
            <a:spLocks noGrp="1"/>
          </p:cNvSpPr>
          <p:nvPr>
            <p:ph type="dt" sz="half" idx="10"/>
          </p:nvPr>
        </p:nvSpPr>
        <p:spPr/>
        <p:txBody>
          <a:bodyPr/>
          <a:lstStyle/>
          <a:p>
            <a:fld id="{B2303C0C-8B01-4D50-BDFC-30CB74D8019F}" type="datetime1">
              <a:rPr lang="en-IN" smtClean="0"/>
              <a:t>15-05-2026</a:t>
            </a:fld>
            <a:endParaRPr lang="en-IN"/>
          </a:p>
        </p:txBody>
      </p:sp>
      <p:sp>
        <p:nvSpPr>
          <p:cNvPr id="3" name="TextBox 2">
            <a:extLst>
              <a:ext uri="{FF2B5EF4-FFF2-40B4-BE49-F238E27FC236}">
                <a16:creationId xmlns:a16="http://schemas.microsoft.com/office/drawing/2014/main" id="{AC6140D3-1EAB-4E2A-91E9-4055DA8C4E33}"/>
              </a:ext>
            </a:extLst>
          </p:cNvPr>
          <p:cNvSpPr txBox="1"/>
          <p:nvPr/>
        </p:nvSpPr>
        <p:spPr>
          <a:xfrm>
            <a:off x="7477885" y="6042026"/>
            <a:ext cx="3375856" cy="369332"/>
          </a:xfrm>
          <a:prstGeom prst="rect">
            <a:avLst/>
          </a:prstGeom>
          <a:noFill/>
        </p:spPr>
        <p:txBody>
          <a:bodyPr wrap="square" rtlCol="0">
            <a:spAutoFit/>
          </a:bodyPr>
          <a:lstStyle/>
          <a:p>
            <a:r>
              <a:rPr lang="en-IN" dirty="0"/>
              <a:t>www.nitk.ac.in</a:t>
            </a:r>
          </a:p>
        </p:txBody>
      </p:sp>
    </p:spTree>
    <p:extLst>
      <p:ext uri="{BB962C8B-B14F-4D97-AF65-F5344CB8AC3E}">
        <p14:creationId xmlns:p14="http://schemas.microsoft.com/office/powerpoint/2010/main" val="304531423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E7BF42A-B9C0-4B3C-A7E7-169FDA972369}"/>
              </a:ext>
            </a:extLst>
          </p:cNvPr>
          <p:cNvSpPr>
            <a:spLocks noGrp="1"/>
          </p:cNvSpPr>
          <p:nvPr>
            <p:ph type="title"/>
          </p:nvPr>
        </p:nvSpPr>
        <p:spPr/>
        <p:txBody>
          <a:bodyPr/>
          <a:lstStyle/>
          <a:p>
            <a:pPr algn="ctr"/>
            <a:r>
              <a:rPr lang="en-IN" dirty="0"/>
              <a:t>SLOPES AND RETAINING WALLS</a:t>
            </a:r>
          </a:p>
        </p:txBody>
      </p:sp>
      <p:sp>
        <p:nvSpPr>
          <p:cNvPr id="3" name="Date Placeholder 2">
            <a:extLst>
              <a:ext uri="{FF2B5EF4-FFF2-40B4-BE49-F238E27FC236}">
                <a16:creationId xmlns:a16="http://schemas.microsoft.com/office/drawing/2014/main" id="{6F597B88-64DA-44CB-8854-D260403296C4}"/>
              </a:ext>
            </a:extLst>
          </p:cNvPr>
          <p:cNvSpPr>
            <a:spLocks noGrp="1"/>
          </p:cNvSpPr>
          <p:nvPr>
            <p:ph type="dt" sz="half" idx="10"/>
          </p:nvPr>
        </p:nvSpPr>
        <p:spPr/>
        <p:txBody>
          <a:bodyPr/>
          <a:lstStyle/>
          <a:p>
            <a:fld id="{913F2551-6780-4A8C-B4D2-C93187E72E72}" type="datetime1">
              <a:rPr lang="en-IN" smtClean="0"/>
              <a:t>15-05-2026</a:t>
            </a:fld>
            <a:endParaRPr lang="en-IN"/>
          </a:p>
        </p:txBody>
      </p:sp>
      <p:sp>
        <p:nvSpPr>
          <p:cNvPr id="4" name="Footer Placeholder 3">
            <a:extLst>
              <a:ext uri="{FF2B5EF4-FFF2-40B4-BE49-F238E27FC236}">
                <a16:creationId xmlns:a16="http://schemas.microsoft.com/office/drawing/2014/main" id="{43CF8CF0-494F-46C3-9BEF-6B34C7D19FB7}"/>
              </a:ext>
            </a:extLst>
          </p:cNvPr>
          <p:cNvSpPr>
            <a:spLocks noGrp="1"/>
          </p:cNvSpPr>
          <p:nvPr>
            <p:ph type="ftr" sz="quarter" idx="11"/>
          </p:nvPr>
        </p:nvSpPr>
        <p:spPr/>
        <p:txBody>
          <a:bodyPr/>
          <a:lstStyle/>
          <a:p>
            <a:r>
              <a:rPr lang="en-IN"/>
              <a:t>Goa Engineering College 15-05-2026</a:t>
            </a:r>
          </a:p>
        </p:txBody>
      </p:sp>
      <p:sp>
        <p:nvSpPr>
          <p:cNvPr id="5" name="Slide Number Placeholder 4">
            <a:extLst>
              <a:ext uri="{FF2B5EF4-FFF2-40B4-BE49-F238E27FC236}">
                <a16:creationId xmlns:a16="http://schemas.microsoft.com/office/drawing/2014/main" id="{FC215399-C310-4365-AF58-7FF1BBED9051}"/>
              </a:ext>
            </a:extLst>
          </p:cNvPr>
          <p:cNvSpPr>
            <a:spLocks noGrp="1"/>
          </p:cNvSpPr>
          <p:nvPr>
            <p:ph type="sldNum" sz="quarter" idx="12"/>
          </p:nvPr>
        </p:nvSpPr>
        <p:spPr/>
        <p:txBody>
          <a:bodyPr/>
          <a:lstStyle/>
          <a:p>
            <a:fld id="{D5127CC3-90C8-4545-A1BE-E9AD478EF3A5}" type="slidenum">
              <a:rPr lang="en-IN" smtClean="0"/>
              <a:t>65</a:t>
            </a:fld>
            <a:endParaRPr lang="en-IN"/>
          </a:p>
        </p:txBody>
      </p:sp>
    </p:spTree>
    <p:extLst>
      <p:ext uri="{BB962C8B-B14F-4D97-AF65-F5344CB8AC3E}">
        <p14:creationId xmlns:p14="http://schemas.microsoft.com/office/powerpoint/2010/main" val="154853413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2A0A6-E1D6-4ED2-BB21-A8E15AA2E9F1}"/>
              </a:ext>
            </a:extLst>
          </p:cNvPr>
          <p:cNvSpPr>
            <a:spLocks noGrp="1"/>
          </p:cNvSpPr>
          <p:nvPr>
            <p:ph type="title"/>
          </p:nvPr>
        </p:nvSpPr>
        <p:spPr>
          <a:xfrm>
            <a:off x="984055" y="136525"/>
            <a:ext cx="10515600" cy="1007999"/>
          </a:xfrm>
        </p:spPr>
        <p:txBody>
          <a:bodyPr>
            <a:normAutofit fontScale="90000"/>
          </a:bodyPr>
          <a:lstStyle/>
          <a:p>
            <a:pPr algn="ctr">
              <a:defRPr/>
            </a:pPr>
            <a:r>
              <a:rPr lang="en-US" dirty="0"/>
              <a:t>How is stability of slopes </a:t>
            </a:r>
            <a:br>
              <a:rPr lang="en-US" dirty="0"/>
            </a:br>
            <a:r>
              <a:rPr lang="en-US" dirty="0"/>
              <a:t>in lateritic formations  different?</a:t>
            </a:r>
          </a:p>
        </p:txBody>
      </p:sp>
      <p:sp>
        <p:nvSpPr>
          <p:cNvPr id="38915" name="Content Placeholder 2">
            <a:extLst>
              <a:ext uri="{FF2B5EF4-FFF2-40B4-BE49-F238E27FC236}">
                <a16:creationId xmlns:a16="http://schemas.microsoft.com/office/drawing/2014/main" id="{7EE67B91-03FE-4D44-9033-408C46BCC1B0}"/>
              </a:ext>
            </a:extLst>
          </p:cNvPr>
          <p:cNvSpPr>
            <a:spLocks noGrp="1"/>
          </p:cNvSpPr>
          <p:nvPr>
            <p:ph sz="quarter" idx="1"/>
          </p:nvPr>
        </p:nvSpPr>
        <p:spPr>
          <a:xfrm>
            <a:off x="1812243" y="1142762"/>
            <a:ext cx="8229600" cy="5715238"/>
          </a:xfrm>
        </p:spPr>
        <p:txBody>
          <a:bodyPr>
            <a:normAutofit fontScale="92500" lnSpcReduction="20000"/>
          </a:bodyPr>
          <a:lstStyle/>
          <a:p>
            <a:r>
              <a:rPr lang="en-US" altLang="en-US" dirty="0"/>
              <a:t>Steep decrease in shear strength as depth increases.</a:t>
            </a:r>
          </a:p>
          <a:p>
            <a:r>
              <a:rPr lang="en-US" altLang="en-US" dirty="0"/>
              <a:t>Increase in strength with time (mostly confined to the top hard crust)</a:t>
            </a:r>
          </a:p>
          <a:p>
            <a:r>
              <a:rPr lang="en-GB" altLang="en-US" dirty="0"/>
              <a:t>Short term failure happens through distressing at the bottom due to loss of confinement.</a:t>
            </a:r>
          </a:p>
          <a:p>
            <a:r>
              <a:rPr lang="en-GB" altLang="en-US" dirty="0"/>
              <a:t>The dispersive kaolinite or bauxite is present is unable to prevent fracture. </a:t>
            </a:r>
          </a:p>
          <a:p>
            <a:r>
              <a:rPr lang="en-GB" altLang="en-US" dirty="0"/>
              <a:t>This may also be aggravated by the erosion caused by any slight ground water seepage. </a:t>
            </a:r>
          </a:p>
          <a:p>
            <a:r>
              <a:rPr lang="en-GB" altLang="en-US" dirty="0"/>
              <a:t>This may progress and leave the top unsupported till the overhang breaks and shears off. </a:t>
            </a:r>
          </a:p>
          <a:p>
            <a:r>
              <a:rPr lang="en-GB" altLang="en-US" dirty="0"/>
              <a:t>Effect of vegetation (especially turfing on slopes) is very significant in excavated lateritic formations</a:t>
            </a:r>
          </a:p>
          <a:p>
            <a:r>
              <a:rPr lang="en-GB" altLang="en-US" dirty="0"/>
              <a:t>Slope stability analysis should be a combination of geotechnical engineering, hydrological engineering and bio-engineering</a:t>
            </a:r>
            <a:endParaRPr lang="en-US" altLang="en-US" dirty="0"/>
          </a:p>
        </p:txBody>
      </p:sp>
      <p:sp>
        <p:nvSpPr>
          <p:cNvPr id="3" name="Date Placeholder 2">
            <a:extLst>
              <a:ext uri="{FF2B5EF4-FFF2-40B4-BE49-F238E27FC236}">
                <a16:creationId xmlns:a16="http://schemas.microsoft.com/office/drawing/2014/main" id="{52BBB504-3CFF-46A2-9E3E-7884C00C8D77}"/>
              </a:ext>
            </a:extLst>
          </p:cNvPr>
          <p:cNvSpPr>
            <a:spLocks noGrp="1"/>
          </p:cNvSpPr>
          <p:nvPr>
            <p:ph type="dt" sz="half" idx="10"/>
          </p:nvPr>
        </p:nvSpPr>
        <p:spPr/>
        <p:txBody>
          <a:bodyPr/>
          <a:lstStyle/>
          <a:p>
            <a:fld id="{5C408EB7-FEC9-4625-853A-A3B549C938A5}" type="datetime1">
              <a:rPr lang="en-IN" smtClean="0"/>
              <a:t>15-05-2026</a:t>
            </a:fld>
            <a:endParaRPr lang="en-IN"/>
          </a:p>
        </p:txBody>
      </p:sp>
      <p:sp>
        <p:nvSpPr>
          <p:cNvPr id="4" name="Footer Placeholder 3">
            <a:extLst>
              <a:ext uri="{FF2B5EF4-FFF2-40B4-BE49-F238E27FC236}">
                <a16:creationId xmlns:a16="http://schemas.microsoft.com/office/drawing/2014/main" id="{AE81CDDD-2F3E-4935-8CA4-CFCC485ECA61}"/>
              </a:ext>
            </a:extLst>
          </p:cNvPr>
          <p:cNvSpPr>
            <a:spLocks noGrp="1"/>
          </p:cNvSpPr>
          <p:nvPr>
            <p:ph type="ftr" sz="quarter" idx="11"/>
          </p:nvPr>
        </p:nvSpPr>
        <p:spPr/>
        <p:txBody>
          <a:bodyPr/>
          <a:lstStyle/>
          <a:p>
            <a:r>
              <a:rPr lang="en-IN"/>
              <a:t>Goa Engineering College 15-05-2026</a:t>
            </a:r>
          </a:p>
        </p:txBody>
      </p:sp>
      <p:sp>
        <p:nvSpPr>
          <p:cNvPr id="5" name="Slide Number Placeholder 4">
            <a:extLst>
              <a:ext uri="{FF2B5EF4-FFF2-40B4-BE49-F238E27FC236}">
                <a16:creationId xmlns:a16="http://schemas.microsoft.com/office/drawing/2014/main" id="{E00EAAF1-EBA7-4D29-B075-290C70F44DFA}"/>
              </a:ext>
            </a:extLst>
          </p:cNvPr>
          <p:cNvSpPr>
            <a:spLocks noGrp="1"/>
          </p:cNvSpPr>
          <p:nvPr>
            <p:ph type="sldNum" sz="quarter" idx="12"/>
          </p:nvPr>
        </p:nvSpPr>
        <p:spPr/>
        <p:txBody>
          <a:bodyPr/>
          <a:lstStyle/>
          <a:p>
            <a:fld id="{D5127CC3-90C8-4545-A1BE-E9AD478EF3A5}" type="slidenum">
              <a:rPr lang="en-IN" smtClean="0"/>
              <a:t>66</a:t>
            </a:fld>
            <a:endParaRPr lang="en-IN"/>
          </a:p>
        </p:txBody>
      </p:sp>
    </p:spTree>
    <p:extLst>
      <p:ext uri="{BB962C8B-B14F-4D97-AF65-F5344CB8AC3E}">
        <p14:creationId xmlns:p14="http://schemas.microsoft.com/office/powerpoint/2010/main" val="247451543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4836D94-A511-4FF1-876A-5F3FDA3C3F42}" type="slidenum">
              <a:rPr lang="en-US"/>
              <a:pPr/>
              <a:t>67</a:t>
            </a:fld>
            <a:endParaRPr lang="en-US"/>
          </a:p>
        </p:txBody>
      </p:sp>
      <p:pic>
        <p:nvPicPr>
          <p:cNvPr id="163844" name="Picture 4" descr="100_0229"/>
          <p:cNvPicPr>
            <a:picLocks noChangeAspect="1" noChangeArrowheads="1"/>
          </p:cNvPicPr>
          <p:nvPr/>
        </p:nvPicPr>
        <p:blipFill>
          <a:blip r:embed="rId3" cstate="print"/>
          <a:srcRect/>
          <a:stretch>
            <a:fillRect/>
          </a:stretch>
        </p:blipFill>
        <p:spPr bwMode="auto">
          <a:xfrm>
            <a:off x="2514600" y="152400"/>
            <a:ext cx="7391400" cy="5543550"/>
          </a:xfrm>
          <a:prstGeom prst="rect">
            <a:avLst/>
          </a:prstGeom>
          <a:noFill/>
        </p:spPr>
      </p:pic>
      <p:sp>
        <p:nvSpPr>
          <p:cNvPr id="163846" name="Text Box 6"/>
          <p:cNvSpPr txBox="1">
            <a:spLocks noChangeArrowheads="1"/>
          </p:cNvSpPr>
          <p:nvPr/>
        </p:nvSpPr>
        <p:spPr bwMode="auto">
          <a:xfrm>
            <a:off x="2438400" y="5257801"/>
            <a:ext cx="7543800" cy="646331"/>
          </a:xfrm>
          <a:prstGeom prst="rect">
            <a:avLst/>
          </a:prstGeom>
          <a:solidFill>
            <a:srgbClr val="FFCCCC"/>
          </a:solidFill>
          <a:ln w="9525">
            <a:noFill/>
            <a:miter lim="800000"/>
            <a:headEnd/>
            <a:tailEnd/>
          </a:ln>
          <a:effectLst/>
        </p:spPr>
        <p:txBody>
          <a:bodyPr wrap="square">
            <a:spAutoFit/>
          </a:bodyPr>
          <a:lstStyle/>
          <a:p>
            <a:pPr algn="ctr">
              <a:spcBef>
                <a:spcPct val="50000"/>
              </a:spcBef>
            </a:pPr>
            <a:r>
              <a:rPr lang="en-US" dirty="0">
                <a:solidFill>
                  <a:srgbClr val="3333CC"/>
                </a:solidFill>
              </a:rPr>
              <a:t>AN UNDERDESIGNED AND NO DRAINAGE CONTROL RETAINING WALL (COSMETIC WALL). NO WEEP HOLES IN THE WALL</a:t>
            </a:r>
          </a:p>
        </p:txBody>
      </p:sp>
      <p:sp>
        <p:nvSpPr>
          <p:cNvPr id="5" name="Date Placeholder 4"/>
          <p:cNvSpPr>
            <a:spLocks noGrp="1"/>
          </p:cNvSpPr>
          <p:nvPr>
            <p:ph type="dt" sz="half" idx="10"/>
          </p:nvPr>
        </p:nvSpPr>
        <p:spPr/>
        <p:txBody>
          <a:bodyPr/>
          <a:lstStyle/>
          <a:p>
            <a:fld id="{4EF8999D-FEAE-4491-99F7-C75AEDC35197}" type="datetime1">
              <a:rPr lang="en-IN" smtClean="0"/>
              <a:t>15-05-2026</a:t>
            </a:fld>
            <a:endParaRPr lang="en-US"/>
          </a:p>
        </p:txBody>
      </p:sp>
      <p:sp>
        <p:nvSpPr>
          <p:cNvPr id="6" name="Footer Placeholder 5"/>
          <p:cNvSpPr>
            <a:spLocks noGrp="1"/>
          </p:cNvSpPr>
          <p:nvPr>
            <p:ph type="ftr" sz="quarter" idx="11"/>
          </p:nvPr>
        </p:nvSpPr>
        <p:spPr/>
        <p:txBody>
          <a:bodyPr/>
          <a:lstStyle/>
          <a:p>
            <a:r>
              <a:rPr lang="en-IN"/>
              <a:t>Goa Engineering College 15-05-2026</a:t>
            </a:r>
            <a:endParaRPr lang="en-US"/>
          </a:p>
        </p:txBody>
      </p:sp>
    </p:spTree>
    <p:extLst>
      <p:ext uri="{BB962C8B-B14F-4D97-AF65-F5344CB8AC3E}">
        <p14:creationId xmlns:p14="http://schemas.microsoft.com/office/powerpoint/2010/main" val="483317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2"/>
          <p:cNvSpPr>
            <a:spLocks noGrp="1" noChangeArrowheads="1"/>
          </p:cNvSpPr>
          <p:nvPr>
            <p:ph type="title"/>
          </p:nvPr>
        </p:nvSpPr>
        <p:spPr>
          <a:xfrm>
            <a:off x="1981200" y="274638"/>
            <a:ext cx="8229600" cy="715962"/>
          </a:xfrm>
        </p:spPr>
        <p:txBody>
          <a:bodyPr/>
          <a:lstStyle/>
          <a:p>
            <a:r>
              <a:rPr lang="en-US" sz="2400"/>
              <a:t>An underdesigned Retaining wall</a:t>
            </a:r>
            <a:r>
              <a:rPr lang="en-US" sz="4000"/>
              <a:t> </a:t>
            </a:r>
          </a:p>
        </p:txBody>
      </p:sp>
      <p:pic>
        <p:nvPicPr>
          <p:cNvPr id="251907" name="Picture 3" descr="varahi plate7"/>
          <p:cNvPicPr>
            <a:picLocks noGrp="1" noChangeAspect="1" noChangeArrowheads="1"/>
          </p:cNvPicPr>
          <p:nvPr>
            <p:ph idx="1"/>
          </p:nvPr>
        </p:nvPicPr>
        <p:blipFill>
          <a:blip r:embed="rId3" cstate="print"/>
          <a:srcRect/>
          <a:stretch>
            <a:fillRect/>
          </a:stretch>
        </p:blipFill>
        <p:spPr>
          <a:xfrm>
            <a:off x="3078164" y="1600201"/>
            <a:ext cx="6035675" cy="4525963"/>
          </a:xfrm>
          <a:noFill/>
          <a:ln/>
        </p:spPr>
      </p:pic>
      <p:sp>
        <p:nvSpPr>
          <p:cNvPr id="4" name="Date Placeholder 3"/>
          <p:cNvSpPr>
            <a:spLocks noGrp="1"/>
          </p:cNvSpPr>
          <p:nvPr>
            <p:ph type="dt" sz="half" idx="10"/>
          </p:nvPr>
        </p:nvSpPr>
        <p:spPr/>
        <p:txBody>
          <a:bodyPr/>
          <a:lstStyle/>
          <a:p>
            <a:fld id="{3DFFB44E-6F20-49D0-8040-CAB13C22FBD8}" type="datetime1">
              <a:rPr lang="en-IN" smtClean="0"/>
              <a:t>15-05-2026</a:t>
            </a:fld>
            <a:endParaRPr lang="en-IN"/>
          </a:p>
        </p:txBody>
      </p:sp>
      <p:sp>
        <p:nvSpPr>
          <p:cNvPr id="5" name="Slide Number Placeholder 4"/>
          <p:cNvSpPr>
            <a:spLocks noGrp="1"/>
          </p:cNvSpPr>
          <p:nvPr>
            <p:ph type="sldNum" sz="quarter" idx="12"/>
          </p:nvPr>
        </p:nvSpPr>
        <p:spPr/>
        <p:txBody>
          <a:bodyPr/>
          <a:lstStyle/>
          <a:p>
            <a:fld id="{B572DBA7-A6F3-431A-9D98-019BE5B00A50}" type="slidenum">
              <a:rPr lang="en-IN" smtClean="0"/>
              <a:pPr/>
              <a:t>68</a:t>
            </a:fld>
            <a:endParaRPr lang="en-IN"/>
          </a:p>
        </p:txBody>
      </p:sp>
      <p:sp>
        <p:nvSpPr>
          <p:cNvPr id="6" name="Footer Placeholder 5"/>
          <p:cNvSpPr>
            <a:spLocks noGrp="1"/>
          </p:cNvSpPr>
          <p:nvPr>
            <p:ph type="ftr" sz="quarter" idx="11"/>
          </p:nvPr>
        </p:nvSpPr>
        <p:spPr/>
        <p:txBody>
          <a:bodyPr/>
          <a:lstStyle/>
          <a:p>
            <a:r>
              <a:rPr lang="en-IN"/>
              <a:t>Goa Engineering College 15-05-2026</a:t>
            </a:r>
          </a:p>
        </p:txBody>
      </p:sp>
    </p:spTree>
    <p:extLst>
      <p:ext uri="{BB962C8B-B14F-4D97-AF65-F5344CB8AC3E}">
        <p14:creationId xmlns:p14="http://schemas.microsoft.com/office/powerpoint/2010/main" val="164196255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6"/>
          <p:cNvSpPr>
            <a:spLocks noGrp="1" noChangeArrowheads="1"/>
          </p:cNvSpPr>
          <p:nvPr>
            <p:ph type="title"/>
          </p:nvPr>
        </p:nvSpPr>
        <p:spPr/>
        <p:txBody>
          <a:bodyPr/>
          <a:lstStyle/>
          <a:p>
            <a:pPr eaLnBrk="1" hangingPunct="1"/>
            <a:r>
              <a:rPr lang="en-US"/>
              <a:t>LAND SLIDE</a:t>
            </a:r>
          </a:p>
        </p:txBody>
      </p:sp>
      <p:pic>
        <p:nvPicPr>
          <p:cNvPr id="92163" name="Picture 9" descr="intro_toCE 009"/>
          <p:cNvPicPr>
            <a:picLocks noGrp="1" noChangeAspect="1" noChangeArrowheads="1"/>
          </p:cNvPicPr>
          <p:nvPr>
            <p:ph sz="half" idx="1"/>
          </p:nvPr>
        </p:nvPicPr>
        <p:blipFill>
          <a:blip r:embed="rId3" cstate="print"/>
          <a:srcRect/>
          <a:stretch>
            <a:fillRect/>
          </a:stretch>
        </p:blipFill>
        <p:spPr>
          <a:xfrm>
            <a:off x="1981200" y="2487613"/>
            <a:ext cx="4038600" cy="2749550"/>
          </a:xfrm>
          <a:noFill/>
        </p:spPr>
      </p:pic>
      <p:pic>
        <p:nvPicPr>
          <p:cNvPr id="92164" name="Picture 10" descr="intro_toCE 010"/>
          <p:cNvPicPr>
            <a:picLocks noGrp="1" noChangeAspect="1" noChangeArrowheads="1"/>
          </p:cNvPicPr>
          <p:nvPr>
            <p:ph sz="half" idx="2"/>
          </p:nvPr>
        </p:nvPicPr>
        <p:blipFill>
          <a:blip r:embed="rId4" cstate="print"/>
          <a:srcRect/>
          <a:stretch>
            <a:fillRect/>
          </a:stretch>
        </p:blipFill>
        <p:spPr>
          <a:xfrm>
            <a:off x="6172200" y="2474914"/>
            <a:ext cx="4038600" cy="2776537"/>
          </a:xfrm>
          <a:noFill/>
        </p:spPr>
      </p:pic>
      <p:sp>
        <p:nvSpPr>
          <p:cNvPr id="5" name="Date Placeholder 4"/>
          <p:cNvSpPr>
            <a:spLocks noGrp="1"/>
          </p:cNvSpPr>
          <p:nvPr>
            <p:ph type="dt" sz="half" idx="10"/>
          </p:nvPr>
        </p:nvSpPr>
        <p:spPr/>
        <p:txBody>
          <a:bodyPr/>
          <a:lstStyle/>
          <a:p>
            <a:pPr>
              <a:defRPr/>
            </a:pPr>
            <a:fld id="{2C7FBD0B-2997-450C-9E51-01F16B07E633}" type="datetime1">
              <a:rPr lang="en-IN" smtClean="0"/>
              <a:t>15-05-2026</a:t>
            </a:fld>
            <a:endParaRPr lang="en-US"/>
          </a:p>
        </p:txBody>
      </p:sp>
      <p:sp>
        <p:nvSpPr>
          <p:cNvPr id="6" name="Slide Number Placeholder 5"/>
          <p:cNvSpPr>
            <a:spLocks noGrp="1"/>
          </p:cNvSpPr>
          <p:nvPr>
            <p:ph type="sldNum" sz="quarter" idx="12"/>
          </p:nvPr>
        </p:nvSpPr>
        <p:spPr/>
        <p:txBody>
          <a:bodyPr/>
          <a:lstStyle/>
          <a:p>
            <a:pPr>
              <a:defRPr/>
            </a:pPr>
            <a:fld id="{51CE1775-41F7-46A4-9125-C1E64F17AE90}" type="slidenum">
              <a:rPr lang="en-US" smtClean="0"/>
              <a:pPr>
                <a:defRPr/>
              </a:pPr>
              <a:t>69</a:t>
            </a:fld>
            <a:endParaRPr lang="en-US"/>
          </a:p>
        </p:txBody>
      </p:sp>
      <p:sp>
        <p:nvSpPr>
          <p:cNvPr id="7" name="Footer Placeholder 6"/>
          <p:cNvSpPr>
            <a:spLocks noGrp="1"/>
          </p:cNvSpPr>
          <p:nvPr>
            <p:ph type="ftr" sz="quarter" idx="11"/>
          </p:nvPr>
        </p:nvSpPr>
        <p:spPr/>
        <p:txBody>
          <a:bodyPr/>
          <a:lstStyle/>
          <a:p>
            <a:pPr>
              <a:defRPr/>
            </a:pPr>
            <a:r>
              <a:rPr lang="en-IN"/>
              <a:t>Goa Engineering College 15-05-2026</a:t>
            </a:r>
            <a:endParaRPr lang="en-US"/>
          </a:p>
        </p:txBody>
      </p:sp>
    </p:spTree>
    <p:extLst>
      <p:ext uri="{BB962C8B-B14F-4D97-AF65-F5344CB8AC3E}">
        <p14:creationId xmlns:p14="http://schemas.microsoft.com/office/powerpoint/2010/main" val="28430630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95EB2-5892-496D-9335-97FA4980AC09}"/>
              </a:ext>
            </a:extLst>
          </p:cNvPr>
          <p:cNvSpPr>
            <a:spLocks noGrp="1"/>
          </p:cNvSpPr>
          <p:nvPr>
            <p:ph type="title"/>
          </p:nvPr>
        </p:nvSpPr>
        <p:spPr>
          <a:xfrm>
            <a:off x="5277329" y="640080"/>
            <a:ext cx="6274590" cy="4018341"/>
          </a:xfrm>
          <a:noFill/>
        </p:spPr>
        <p:txBody>
          <a:bodyPr vert="horz" lIns="91440" tIns="45720" rIns="91440" bIns="45720" rtlCol="0" anchor="b">
            <a:normAutofit fontScale="90000"/>
          </a:bodyPr>
          <a:lstStyle/>
          <a:p>
            <a:r>
              <a:rPr lang="en-IN" dirty="0"/>
              <a:t>Monument of laterite </a:t>
            </a:r>
            <a:r>
              <a:rPr lang="en-IN" dirty="0" err="1"/>
              <a:t>brickstones</a:t>
            </a:r>
            <a:r>
              <a:rPr lang="en-IN" dirty="0"/>
              <a:t> at </a:t>
            </a:r>
            <a:r>
              <a:rPr lang="en-IN" dirty="0" err="1"/>
              <a:t>Angadipuram</a:t>
            </a:r>
            <a:r>
              <a:rPr lang="en-IN" dirty="0"/>
              <a:t>, Kerala India, which commemorates where laterite was first described and discussed by Francis Buchanan-Hamilton in 1807.</a:t>
            </a:r>
            <a:br>
              <a:rPr lang="en-IN" dirty="0"/>
            </a:br>
            <a:r>
              <a:rPr lang="en-IN" dirty="0"/>
              <a:t>He was a Scottish physician who made significant contributions as a geographer, zoologist and botanist while living in India. </a:t>
            </a:r>
            <a:endParaRPr lang="en-US" sz="6000" dirty="0"/>
          </a:p>
        </p:txBody>
      </p:sp>
      <p:pic>
        <p:nvPicPr>
          <p:cNvPr id="13314" name="Picture 2" descr="A plaque on a brick building&#10;&#10;Description automatically generated">
            <a:extLst>
              <a:ext uri="{FF2B5EF4-FFF2-40B4-BE49-F238E27FC236}">
                <a16:creationId xmlns:a16="http://schemas.microsoft.com/office/drawing/2014/main" id="{D449BC16-C89B-4CE4-A2AE-20F5951448DD}"/>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r="-1" b="4223"/>
          <a:stretch/>
        </p:blipFill>
        <p:spPr bwMode="auto">
          <a:xfrm>
            <a:off x="1" y="10"/>
            <a:ext cx="4654296" cy="685799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20BB7EA4-7501-4E24-8689-565B61FDCED6}"/>
              </a:ext>
            </a:extLst>
          </p:cNvPr>
          <p:cNvSpPr>
            <a:spLocks noGrp="1"/>
          </p:cNvSpPr>
          <p:nvPr>
            <p:ph type="body" sz="half" idx="2"/>
          </p:nvPr>
        </p:nvSpPr>
        <p:spPr/>
        <p:txBody>
          <a:bodyPr/>
          <a:lstStyle/>
          <a:p>
            <a:endParaRPr lang="en-IN"/>
          </a:p>
        </p:txBody>
      </p:sp>
      <p:sp>
        <p:nvSpPr>
          <p:cNvPr id="6" name="TextBox 5">
            <a:extLst>
              <a:ext uri="{FF2B5EF4-FFF2-40B4-BE49-F238E27FC236}">
                <a16:creationId xmlns:a16="http://schemas.microsoft.com/office/drawing/2014/main" id="{76D10007-D225-4B3A-8742-1CB9037ED050}"/>
              </a:ext>
            </a:extLst>
          </p:cNvPr>
          <p:cNvSpPr txBox="1"/>
          <p:nvPr/>
        </p:nvSpPr>
        <p:spPr>
          <a:xfrm>
            <a:off x="4772025" y="5194690"/>
            <a:ext cx="6619875" cy="215444"/>
          </a:xfrm>
          <a:prstGeom prst="rect">
            <a:avLst/>
          </a:prstGeom>
          <a:noFill/>
        </p:spPr>
        <p:txBody>
          <a:bodyPr wrap="square" rtlCol="0">
            <a:spAutoFit/>
          </a:bodyPr>
          <a:lstStyle/>
          <a:p>
            <a:r>
              <a:rPr lang="en-IN" sz="800" dirty="0"/>
              <a:t>Extracted from Wikipedia</a:t>
            </a:r>
          </a:p>
        </p:txBody>
      </p:sp>
      <p:sp>
        <p:nvSpPr>
          <p:cNvPr id="8" name="Slide Number Placeholder 7">
            <a:extLst>
              <a:ext uri="{FF2B5EF4-FFF2-40B4-BE49-F238E27FC236}">
                <a16:creationId xmlns:a16="http://schemas.microsoft.com/office/drawing/2014/main" id="{AF1DFD30-5674-48BC-9A54-CE26CE51B3B8}"/>
              </a:ext>
            </a:extLst>
          </p:cNvPr>
          <p:cNvSpPr>
            <a:spLocks noGrp="1"/>
          </p:cNvSpPr>
          <p:nvPr>
            <p:ph type="sldNum" sz="quarter" idx="12"/>
          </p:nvPr>
        </p:nvSpPr>
        <p:spPr/>
        <p:txBody>
          <a:bodyPr/>
          <a:lstStyle/>
          <a:p>
            <a:fld id="{42578066-8F84-4D56-A397-20D2901E61F6}" type="slidenum">
              <a:rPr lang="en-IN" smtClean="0"/>
              <a:t>7</a:t>
            </a:fld>
            <a:endParaRPr lang="en-IN"/>
          </a:p>
        </p:txBody>
      </p:sp>
      <p:sp>
        <p:nvSpPr>
          <p:cNvPr id="5" name="Footer Placeholder 4">
            <a:extLst>
              <a:ext uri="{FF2B5EF4-FFF2-40B4-BE49-F238E27FC236}">
                <a16:creationId xmlns:a16="http://schemas.microsoft.com/office/drawing/2014/main" id="{FAE0AB5D-1A2B-402C-B169-A70537CD8247}"/>
              </a:ext>
            </a:extLst>
          </p:cNvPr>
          <p:cNvSpPr>
            <a:spLocks noGrp="1"/>
          </p:cNvSpPr>
          <p:nvPr>
            <p:ph type="ftr" sz="quarter" idx="11"/>
          </p:nvPr>
        </p:nvSpPr>
        <p:spPr>
          <a:xfrm>
            <a:off x="5014708" y="6356350"/>
            <a:ext cx="4114800" cy="365125"/>
          </a:xfrm>
        </p:spPr>
        <p:txBody>
          <a:bodyPr/>
          <a:lstStyle/>
          <a:p>
            <a:r>
              <a:rPr lang="en-IN"/>
              <a:t>Goa Engineering College 15-05-2026</a:t>
            </a:r>
            <a:endParaRPr lang="en-IN" dirty="0"/>
          </a:p>
        </p:txBody>
      </p:sp>
      <p:sp>
        <p:nvSpPr>
          <p:cNvPr id="7" name="Date Placeholder 6">
            <a:extLst>
              <a:ext uri="{FF2B5EF4-FFF2-40B4-BE49-F238E27FC236}">
                <a16:creationId xmlns:a16="http://schemas.microsoft.com/office/drawing/2014/main" id="{EE368896-DD72-46B5-9461-A754117397A8}"/>
              </a:ext>
            </a:extLst>
          </p:cNvPr>
          <p:cNvSpPr>
            <a:spLocks noGrp="1"/>
          </p:cNvSpPr>
          <p:nvPr>
            <p:ph type="dt" sz="half" idx="10"/>
          </p:nvPr>
        </p:nvSpPr>
        <p:spPr/>
        <p:txBody>
          <a:bodyPr/>
          <a:lstStyle/>
          <a:p>
            <a:fld id="{95BDC6E5-1F7E-4298-9E8F-9A57ED47100D}" type="datetime1">
              <a:rPr lang="en-IN" smtClean="0"/>
              <a:t>15-05-2026</a:t>
            </a:fld>
            <a:endParaRPr lang="en-IN"/>
          </a:p>
        </p:txBody>
      </p:sp>
    </p:spTree>
    <p:extLst>
      <p:ext uri="{BB962C8B-B14F-4D97-AF65-F5344CB8AC3E}">
        <p14:creationId xmlns:p14="http://schemas.microsoft.com/office/powerpoint/2010/main" val="218147372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
          <p:cNvPicPr>
            <a:picLocks noChangeAspect="1" noChangeArrowheads="1"/>
          </p:cNvPicPr>
          <p:nvPr/>
        </p:nvPicPr>
        <p:blipFill>
          <a:blip r:embed="rId2" cstate="print"/>
          <a:srcRect/>
          <a:stretch>
            <a:fillRect/>
          </a:stretch>
        </p:blipFill>
        <p:spPr bwMode="auto">
          <a:xfrm>
            <a:off x="3287688" y="404664"/>
            <a:ext cx="5976664" cy="5827104"/>
          </a:xfrm>
          <a:prstGeom prst="rect">
            <a:avLst/>
          </a:prstGeom>
          <a:noFill/>
          <a:ln w="9525">
            <a:noFill/>
            <a:miter lim="800000"/>
            <a:headEnd/>
            <a:tailEnd/>
          </a:ln>
        </p:spPr>
      </p:pic>
      <p:sp>
        <p:nvSpPr>
          <p:cNvPr id="2" name="Date Placeholder 1">
            <a:extLst>
              <a:ext uri="{FF2B5EF4-FFF2-40B4-BE49-F238E27FC236}">
                <a16:creationId xmlns:a16="http://schemas.microsoft.com/office/drawing/2014/main" id="{6857BA07-350B-48F3-B69F-5F6A7B9333EC}"/>
              </a:ext>
            </a:extLst>
          </p:cNvPr>
          <p:cNvSpPr>
            <a:spLocks noGrp="1"/>
          </p:cNvSpPr>
          <p:nvPr>
            <p:ph type="dt" sz="half" idx="10"/>
          </p:nvPr>
        </p:nvSpPr>
        <p:spPr/>
        <p:txBody>
          <a:bodyPr/>
          <a:lstStyle/>
          <a:p>
            <a:fld id="{634D4130-AF1C-4ACB-A747-C64B70F791C8}" type="datetime1">
              <a:rPr lang="en-IN" smtClean="0"/>
              <a:t>15-05-2026</a:t>
            </a:fld>
            <a:endParaRPr lang="en-IN"/>
          </a:p>
        </p:txBody>
      </p:sp>
      <p:sp>
        <p:nvSpPr>
          <p:cNvPr id="3" name="Footer Placeholder 2">
            <a:extLst>
              <a:ext uri="{FF2B5EF4-FFF2-40B4-BE49-F238E27FC236}">
                <a16:creationId xmlns:a16="http://schemas.microsoft.com/office/drawing/2014/main" id="{AA2D5242-B14B-4B71-91B4-379764D0C464}"/>
              </a:ext>
            </a:extLst>
          </p:cNvPr>
          <p:cNvSpPr>
            <a:spLocks noGrp="1"/>
          </p:cNvSpPr>
          <p:nvPr>
            <p:ph type="ftr" sz="quarter" idx="11"/>
          </p:nvPr>
        </p:nvSpPr>
        <p:spPr/>
        <p:txBody>
          <a:bodyPr/>
          <a:lstStyle/>
          <a:p>
            <a:r>
              <a:rPr lang="en-IN"/>
              <a:t>Goa Engineering College 15-05-2026</a:t>
            </a:r>
          </a:p>
        </p:txBody>
      </p:sp>
      <p:sp>
        <p:nvSpPr>
          <p:cNvPr id="4" name="Slide Number Placeholder 3">
            <a:extLst>
              <a:ext uri="{FF2B5EF4-FFF2-40B4-BE49-F238E27FC236}">
                <a16:creationId xmlns:a16="http://schemas.microsoft.com/office/drawing/2014/main" id="{99C7E9D7-D92E-4D59-AEFD-3F7A4F46420A}"/>
              </a:ext>
            </a:extLst>
          </p:cNvPr>
          <p:cNvSpPr>
            <a:spLocks noGrp="1"/>
          </p:cNvSpPr>
          <p:nvPr>
            <p:ph type="sldNum" sz="quarter" idx="12"/>
          </p:nvPr>
        </p:nvSpPr>
        <p:spPr/>
        <p:txBody>
          <a:bodyPr/>
          <a:lstStyle/>
          <a:p>
            <a:fld id="{6E8066E2-F05B-4D28-ACA9-A50A18F05C38}" type="slidenum">
              <a:rPr lang="en-IN" smtClean="0"/>
              <a:t>70</a:t>
            </a:fld>
            <a:endParaRPr lang="en-IN"/>
          </a:p>
        </p:txBody>
      </p:sp>
    </p:spTree>
    <p:extLst>
      <p:ext uri="{BB962C8B-B14F-4D97-AF65-F5344CB8AC3E}">
        <p14:creationId xmlns:p14="http://schemas.microsoft.com/office/powerpoint/2010/main" val="3047928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79944" y="1124745"/>
            <a:ext cx="9052560" cy="2752827"/>
          </a:xfrm>
        </p:spPr>
        <p:txBody>
          <a:bodyPr>
            <a:normAutofit fontScale="85000" lnSpcReduction="20000"/>
          </a:bodyPr>
          <a:lstStyle/>
          <a:p>
            <a:r>
              <a:rPr lang="en-IN" dirty="0"/>
              <a:t>Secant Piles are drilled shafts constructed in such a way that the shafts overlap each other to form a wall.</a:t>
            </a:r>
          </a:p>
          <a:p>
            <a:endParaRPr lang="en-IN" dirty="0"/>
          </a:p>
          <a:p>
            <a:r>
              <a:rPr lang="en-IN" dirty="0"/>
              <a:t>They are very stiff retaining walls often used when there are sensitive structures behind the wall.</a:t>
            </a:r>
          </a:p>
          <a:p>
            <a:endParaRPr lang="en-IN" dirty="0"/>
          </a:p>
          <a:p>
            <a:r>
              <a:rPr lang="en-IN" dirty="0"/>
              <a:t>A secant pile wall uses interlocking male and female cast in situ piles to produce a retaining structure.</a:t>
            </a:r>
          </a:p>
          <a:p>
            <a:pPr marL="0" indent="0">
              <a:buNone/>
            </a:pPr>
            <a:endParaRPr lang="en-IN" dirty="0"/>
          </a:p>
          <a:p>
            <a:endParaRPr lang="en-IN" dirty="0"/>
          </a:p>
        </p:txBody>
      </p:sp>
      <p:sp>
        <p:nvSpPr>
          <p:cNvPr id="4" name="Date Placeholder 3"/>
          <p:cNvSpPr>
            <a:spLocks noGrp="1"/>
          </p:cNvSpPr>
          <p:nvPr>
            <p:ph type="dt" sz="half" idx="10"/>
          </p:nvPr>
        </p:nvSpPr>
        <p:spPr/>
        <p:txBody>
          <a:bodyPr/>
          <a:lstStyle/>
          <a:p>
            <a:fld id="{CBD94567-6373-430F-80E7-0D0A391AE3D0}" type="datetime1">
              <a:rPr lang="en-IN" smtClean="0"/>
              <a:t>15-05-2026</a:t>
            </a:fld>
            <a:endParaRPr lang="en-IN"/>
          </a:p>
        </p:txBody>
      </p:sp>
      <p:sp>
        <p:nvSpPr>
          <p:cNvPr id="5" name="Slide Number Placeholder 4"/>
          <p:cNvSpPr>
            <a:spLocks noGrp="1"/>
          </p:cNvSpPr>
          <p:nvPr>
            <p:ph type="sldNum" sz="quarter" idx="12"/>
          </p:nvPr>
        </p:nvSpPr>
        <p:spPr/>
        <p:txBody>
          <a:bodyPr/>
          <a:lstStyle/>
          <a:p>
            <a:fld id="{0615A00F-A1AA-442F-BB5B-10005948A19B}" type="slidenum">
              <a:rPr lang="en-IN" smtClean="0"/>
              <a:t>71</a:t>
            </a:fld>
            <a:endParaRPr lang="en-IN"/>
          </a:p>
        </p:txBody>
      </p:sp>
      <p:sp>
        <p:nvSpPr>
          <p:cNvPr id="6" name="Title 1"/>
          <p:cNvSpPr>
            <a:spLocks noGrp="1"/>
          </p:cNvSpPr>
          <p:nvPr>
            <p:ph type="title"/>
          </p:nvPr>
        </p:nvSpPr>
        <p:spPr>
          <a:xfrm>
            <a:off x="1487488" y="188640"/>
            <a:ext cx="8229600" cy="990600"/>
          </a:xfrm>
        </p:spPr>
        <p:txBody>
          <a:bodyPr>
            <a:normAutofit/>
          </a:bodyPr>
          <a:lstStyle/>
          <a:p>
            <a:pPr algn="ctr"/>
            <a:r>
              <a:rPr lang="en-IN" cap="all" dirty="0"/>
              <a:t>Secant Piles </a:t>
            </a:r>
          </a:p>
        </p:txBody>
      </p:sp>
      <p:pic>
        <p:nvPicPr>
          <p:cNvPr id="7"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070" t="5762" b="6168"/>
          <a:stretch/>
        </p:blipFill>
        <p:spPr bwMode="auto">
          <a:xfrm>
            <a:off x="2874028" y="3763090"/>
            <a:ext cx="6390324" cy="31222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Footer Placeholder 1">
            <a:extLst>
              <a:ext uri="{FF2B5EF4-FFF2-40B4-BE49-F238E27FC236}">
                <a16:creationId xmlns:a16="http://schemas.microsoft.com/office/drawing/2014/main" id="{66C7A0A7-F515-4825-A811-0364F681657A}"/>
              </a:ext>
            </a:extLst>
          </p:cNvPr>
          <p:cNvSpPr>
            <a:spLocks noGrp="1"/>
          </p:cNvSpPr>
          <p:nvPr>
            <p:ph type="ftr" sz="quarter" idx="11"/>
          </p:nvPr>
        </p:nvSpPr>
        <p:spPr/>
        <p:txBody>
          <a:bodyPr/>
          <a:lstStyle/>
          <a:p>
            <a:r>
              <a:rPr lang="en-IN"/>
              <a:t>Goa Engineering College 15-05-2026</a:t>
            </a:r>
          </a:p>
        </p:txBody>
      </p:sp>
    </p:spTree>
    <p:extLst>
      <p:ext uri="{BB962C8B-B14F-4D97-AF65-F5344CB8AC3E}">
        <p14:creationId xmlns:p14="http://schemas.microsoft.com/office/powerpoint/2010/main" val="288522684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AEA4CEB-2EF3-4E6A-BF5F-BA67FD49F28A}"/>
              </a:ext>
            </a:extLst>
          </p:cNvPr>
          <p:cNvSpPr>
            <a:spLocks noGrp="1"/>
          </p:cNvSpPr>
          <p:nvPr>
            <p:ph type="title"/>
          </p:nvPr>
        </p:nvSpPr>
        <p:spPr/>
        <p:txBody>
          <a:bodyPr/>
          <a:lstStyle/>
          <a:p>
            <a:pPr algn="ctr"/>
            <a:r>
              <a:rPr lang="en-US" b="1" dirty="0">
                <a:solidFill>
                  <a:srgbClr val="0000CC"/>
                </a:solidFill>
              </a:rPr>
              <a:t>Railway track widening project, Mangalore</a:t>
            </a:r>
            <a:endParaRPr lang="en-IN" b="1" dirty="0">
              <a:solidFill>
                <a:srgbClr val="0000CC"/>
              </a:solidFill>
            </a:endParaRPr>
          </a:p>
        </p:txBody>
      </p:sp>
      <p:pic>
        <p:nvPicPr>
          <p:cNvPr id="1026" name="Picture 2">
            <a:extLst>
              <a:ext uri="{FF2B5EF4-FFF2-40B4-BE49-F238E27FC236}">
                <a16:creationId xmlns:a16="http://schemas.microsoft.com/office/drawing/2014/main" id="{A7C11428-C3A4-4D2C-AC55-1D6364E1319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779472" y="1763917"/>
            <a:ext cx="5799897" cy="4351338"/>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9AA0992B-804A-49A4-AD99-86F5149308CC}"/>
              </a:ext>
            </a:extLst>
          </p:cNvPr>
          <p:cNvCxnSpPr>
            <a:cxnSpLocks/>
          </p:cNvCxnSpPr>
          <p:nvPr/>
        </p:nvCxnSpPr>
        <p:spPr>
          <a:xfrm>
            <a:off x="4504682" y="3511745"/>
            <a:ext cx="0" cy="1436773"/>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43C83D8C-29C7-4D78-AE9B-F49C28932814}"/>
              </a:ext>
            </a:extLst>
          </p:cNvPr>
          <p:cNvSpPr>
            <a:spLocks noGrp="1"/>
          </p:cNvSpPr>
          <p:nvPr>
            <p:ph type="dt" sz="half" idx="10"/>
          </p:nvPr>
        </p:nvSpPr>
        <p:spPr/>
        <p:txBody>
          <a:bodyPr/>
          <a:lstStyle/>
          <a:p>
            <a:fld id="{CB6C4F43-C60F-435E-A866-2A971BAC523A}" type="datetime1">
              <a:rPr lang="en-IN" smtClean="0"/>
              <a:t>15-05-2026</a:t>
            </a:fld>
            <a:endParaRPr lang="en-IN"/>
          </a:p>
        </p:txBody>
      </p:sp>
      <p:sp>
        <p:nvSpPr>
          <p:cNvPr id="3" name="Footer Placeholder 2">
            <a:extLst>
              <a:ext uri="{FF2B5EF4-FFF2-40B4-BE49-F238E27FC236}">
                <a16:creationId xmlns:a16="http://schemas.microsoft.com/office/drawing/2014/main" id="{518D45C2-84E3-4050-A5FD-9219085D86A4}"/>
              </a:ext>
            </a:extLst>
          </p:cNvPr>
          <p:cNvSpPr>
            <a:spLocks noGrp="1"/>
          </p:cNvSpPr>
          <p:nvPr>
            <p:ph type="ftr" sz="quarter" idx="11"/>
          </p:nvPr>
        </p:nvSpPr>
        <p:spPr/>
        <p:txBody>
          <a:bodyPr/>
          <a:lstStyle/>
          <a:p>
            <a:r>
              <a:rPr lang="en-IN"/>
              <a:t>Goa Engineering College 15-05-2026</a:t>
            </a:r>
          </a:p>
        </p:txBody>
      </p:sp>
      <p:sp>
        <p:nvSpPr>
          <p:cNvPr id="4" name="Slide Number Placeholder 3">
            <a:extLst>
              <a:ext uri="{FF2B5EF4-FFF2-40B4-BE49-F238E27FC236}">
                <a16:creationId xmlns:a16="http://schemas.microsoft.com/office/drawing/2014/main" id="{BA177FA9-9BBA-441F-9866-1EB5070368BA}"/>
              </a:ext>
            </a:extLst>
          </p:cNvPr>
          <p:cNvSpPr>
            <a:spLocks noGrp="1"/>
          </p:cNvSpPr>
          <p:nvPr>
            <p:ph type="sldNum" sz="quarter" idx="12"/>
          </p:nvPr>
        </p:nvSpPr>
        <p:spPr/>
        <p:txBody>
          <a:bodyPr/>
          <a:lstStyle/>
          <a:p>
            <a:fld id="{C756B160-AB6A-4223-93E3-42BD2852DC87}" type="slidenum">
              <a:rPr lang="en-IN" smtClean="0"/>
              <a:t>72</a:t>
            </a:fld>
            <a:endParaRPr lang="en-IN"/>
          </a:p>
        </p:txBody>
      </p:sp>
    </p:spTree>
    <p:extLst>
      <p:ext uri="{BB962C8B-B14F-4D97-AF65-F5344CB8AC3E}">
        <p14:creationId xmlns:p14="http://schemas.microsoft.com/office/powerpoint/2010/main" val="305469834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713043-049A-4A02-8733-34F5E61F8831}"/>
              </a:ext>
            </a:extLst>
          </p:cNvPr>
          <p:cNvSpPr>
            <a:spLocks noGrp="1"/>
          </p:cNvSpPr>
          <p:nvPr>
            <p:ph type="title"/>
          </p:nvPr>
        </p:nvSpPr>
        <p:spPr>
          <a:xfrm>
            <a:off x="839788" y="457200"/>
            <a:ext cx="5256212" cy="531812"/>
          </a:xfrm>
        </p:spPr>
        <p:txBody>
          <a:bodyPr/>
          <a:lstStyle/>
          <a:p>
            <a:pPr algn="ctr"/>
            <a:r>
              <a:rPr lang="en-US" b="1" dirty="0">
                <a:solidFill>
                  <a:srgbClr val="0000CC"/>
                </a:solidFill>
              </a:rPr>
              <a:t>Engineered slope</a:t>
            </a:r>
          </a:p>
        </p:txBody>
      </p:sp>
      <p:sp>
        <p:nvSpPr>
          <p:cNvPr id="4" name="Text Placeholder 3">
            <a:extLst>
              <a:ext uri="{FF2B5EF4-FFF2-40B4-BE49-F238E27FC236}">
                <a16:creationId xmlns:a16="http://schemas.microsoft.com/office/drawing/2014/main" id="{2A48D9E2-7415-47F1-9266-99B9F3C73D9F}"/>
              </a:ext>
            </a:extLst>
          </p:cNvPr>
          <p:cNvSpPr>
            <a:spLocks noGrp="1"/>
          </p:cNvSpPr>
          <p:nvPr>
            <p:ph type="body" sz="half" idx="2"/>
          </p:nvPr>
        </p:nvSpPr>
        <p:spPr>
          <a:xfrm>
            <a:off x="839788" y="989012"/>
            <a:ext cx="5588721" cy="4879976"/>
          </a:xfrm>
        </p:spPr>
        <p:txBody>
          <a:bodyPr>
            <a:normAutofit fontScale="85000" lnSpcReduction="20000"/>
          </a:bodyPr>
          <a:lstStyle/>
          <a:p>
            <a:pPr marL="285750" indent="-285750">
              <a:buFont typeface="Wingdings" panose="05000000000000000000" pitchFamily="2" charset="2"/>
              <a:buChar char="Ø"/>
            </a:pPr>
            <a:r>
              <a:rPr lang="en-US" sz="2800" dirty="0"/>
              <a:t>Gentle, not very steep slopes</a:t>
            </a:r>
          </a:p>
          <a:p>
            <a:pPr marL="285750" indent="-285750">
              <a:buFont typeface="Wingdings" panose="05000000000000000000" pitchFamily="2" charset="2"/>
              <a:buChar char="Ø"/>
            </a:pPr>
            <a:r>
              <a:rPr lang="en-US" sz="2800" dirty="0"/>
              <a:t>Checked for stability and all Factor of safeties are as per standard practice</a:t>
            </a:r>
          </a:p>
          <a:p>
            <a:pPr marL="285750" indent="-285750">
              <a:buFont typeface="Wingdings" panose="05000000000000000000" pitchFamily="2" charset="2"/>
              <a:buChar char="Ø"/>
            </a:pPr>
            <a:r>
              <a:rPr lang="en-US" sz="2800" dirty="0"/>
              <a:t>Height of slope is not unduly high (not more than typically 6m </a:t>
            </a:r>
            <a:r>
              <a:rPr lang="en-US" sz="2800" dirty="0" err="1"/>
              <a:t>ht</a:t>
            </a:r>
            <a:r>
              <a:rPr lang="en-US" sz="2800" dirty="0"/>
              <a:t>)</a:t>
            </a:r>
          </a:p>
          <a:p>
            <a:pPr marL="285750" indent="-285750">
              <a:buFont typeface="Wingdings" panose="05000000000000000000" pitchFamily="2" charset="2"/>
              <a:buChar char="Ø"/>
            </a:pPr>
            <a:r>
              <a:rPr lang="en-US" sz="2800" dirty="0"/>
              <a:t>Berms of </a:t>
            </a:r>
            <a:r>
              <a:rPr lang="en-US" sz="2800" dirty="0" err="1"/>
              <a:t>atleast</a:t>
            </a:r>
            <a:r>
              <a:rPr lang="en-US" sz="2800" dirty="0"/>
              <a:t> 1-2m width are  provided </a:t>
            </a:r>
            <a:r>
              <a:rPr lang="en-US" sz="2800" dirty="0" err="1"/>
              <a:t>inbetween</a:t>
            </a:r>
            <a:r>
              <a:rPr lang="en-US" sz="2800" dirty="0"/>
              <a:t> slopes, if height of slope is more than 6m </a:t>
            </a:r>
          </a:p>
          <a:p>
            <a:pPr marL="285750" indent="-285750">
              <a:buFont typeface="Wingdings" panose="05000000000000000000" pitchFamily="2" charset="2"/>
              <a:buChar char="Ø"/>
            </a:pPr>
            <a:r>
              <a:rPr lang="en-US" sz="2800" dirty="0"/>
              <a:t>Provided with drainage facilities (such as bench drains, chute drains, collection sumps etc.)</a:t>
            </a:r>
          </a:p>
          <a:p>
            <a:pPr marL="285750" indent="-285750">
              <a:buFont typeface="Wingdings" panose="05000000000000000000" pitchFamily="2" charset="2"/>
              <a:buChar char="Ø"/>
            </a:pPr>
            <a:r>
              <a:rPr lang="en-US" sz="2800" dirty="0"/>
              <a:t>Provided with erosion protection measures such as stone pitching, gabions, turfing (vetiver), geosynthetics, stabilizing soil with chemicals like lignosulfonate etc.</a:t>
            </a:r>
          </a:p>
          <a:p>
            <a:pPr marL="285750" indent="-285750">
              <a:buFont typeface="Wingdings" panose="05000000000000000000" pitchFamily="2" charset="2"/>
              <a:buChar char="Ø"/>
            </a:pPr>
            <a:endParaRPr lang="en-US" sz="2800" dirty="0"/>
          </a:p>
        </p:txBody>
      </p:sp>
      <p:sp>
        <p:nvSpPr>
          <p:cNvPr id="5" name="Slide Number Placeholder 4">
            <a:extLst>
              <a:ext uri="{FF2B5EF4-FFF2-40B4-BE49-F238E27FC236}">
                <a16:creationId xmlns:a16="http://schemas.microsoft.com/office/drawing/2014/main" id="{CEE77A07-15AE-4EC4-845F-031716F453DB}"/>
              </a:ext>
            </a:extLst>
          </p:cNvPr>
          <p:cNvSpPr>
            <a:spLocks noGrp="1"/>
          </p:cNvSpPr>
          <p:nvPr>
            <p:ph type="sldNum" sz="quarter" idx="12"/>
          </p:nvPr>
        </p:nvSpPr>
        <p:spPr/>
        <p:txBody>
          <a:bodyPr/>
          <a:lstStyle/>
          <a:p>
            <a:fld id="{42578066-8F84-4D56-A397-20D2901E61F6}" type="slidenum">
              <a:rPr lang="en-IN" smtClean="0"/>
              <a:t>73</a:t>
            </a:fld>
            <a:endParaRPr lang="en-IN"/>
          </a:p>
        </p:txBody>
      </p:sp>
      <p:pic>
        <p:nvPicPr>
          <p:cNvPr id="6" name="Picture 3" descr="geopractice 006">
            <a:extLst>
              <a:ext uri="{FF2B5EF4-FFF2-40B4-BE49-F238E27FC236}">
                <a16:creationId xmlns:a16="http://schemas.microsoft.com/office/drawing/2014/main" id="{9359169A-FD96-4D96-8B17-33C22C277C6F}"/>
              </a:ext>
            </a:extLst>
          </p:cNvPr>
          <p:cNvPicPr>
            <a:picLocks noGrp="1" noChangeAspect="1" noChangeArrowheads="1"/>
          </p:cNvPicPr>
          <p:nvPr>
            <p:ph idx="1"/>
          </p:nvPr>
        </p:nvPicPr>
        <p:blipFill>
          <a:blip r:embed="rId2" cstate="print">
            <a:lum bright="18000"/>
          </a:blip>
          <a:srcRect/>
          <a:stretch>
            <a:fillRect/>
          </a:stretch>
        </p:blipFill>
        <p:spPr>
          <a:xfrm>
            <a:off x="6601995" y="396301"/>
            <a:ext cx="3739038" cy="5464749"/>
          </a:xfrm>
          <a:noFill/>
          <a:ln/>
        </p:spPr>
      </p:pic>
      <p:sp>
        <p:nvSpPr>
          <p:cNvPr id="7" name="Footer Placeholder 6">
            <a:extLst>
              <a:ext uri="{FF2B5EF4-FFF2-40B4-BE49-F238E27FC236}">
                <a16:creationId xmlns:a16="http://schemas.microsoft.com/office/drawing/2014/main" id="{FE0C5039-3561-414C-A9AD-D906E9770958}"/>
              </a:ext>
            </a:extLst>
          </p:cNvPr>
          <p:cNvSpPr>
            <a:spLocks noGrp="1"/>
          </p:cNvSpPr>
          <p:nvPr>
            <p:ph type="ftr" sz="quarter" idx="11"/>
          </p:nvPr>
        </p:nvSpPr>
        <p:spPr/>
        <p:txBody>
          <a:bodyPr/>
          <a:lstStyle/>
          <a:p>
            <a:r>
              <a:rPr lang="en-IN"/>
              <a:t>Goa Engineering College 15-05-2026</a:t>
            </a:r>
          </a:p>
        </p:txBody>
      </p:sp>
      <p:sp>
        <p:nvSpPr>
          <p:cNvPr id="8" name="Date Placeholder 7">
            <a:extLst>
              <a:ext uri="{FF2B5EF4-FFF2-40B4-BE49-F238E27FC236}">
                <a16:creationId xmlns:a16="http://schemas.microsoft.com/office/drawing/2014/main" id="{D59AD5FF-AAFC-403C-A8D3-0C8B07D7EEAC}"/>
              </a:ext>
            </a:extLst>
          </p:cNvPr>
          <p:cNvSpPr>
            <a:spLocks noGrp="1"/>
          </p:cNvSpPr>
          <p:nvPr>
            <p:ph type="dt" sz="half" idx="10"/>
          </p:nvPr>
        </p:nvSpPr>
        <p:spPr/>
        <p:txBody>
          <a:bodyPr/>
          <a:lstStyle/>
          <a:p>
            <a:fld id="{73BABA12-A99F-4EEA-91BF-92EA1A14D579}" type="datetime1">
              <a:rPr lang="en-IN" smtClean="0"/>
              <a:t>15-05-2026</a:t>
            </a:fld>
            <a:endParaRPr lang="en-IN"/>
          </a:p>
        </p:txBody>
      </p:sp>
    </p:spTree>
    <p:extLst>
      <p:ext uri="{BB962C8B-B14F-4D97-AF65-F5344CB8AC3E}">
        <p14:creationId xmlns:p14="http://schemas.microsoft.com/office/powerpoint/2010/main" val="331369447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3874" name="Rectangle 2"/>
          <p:cNvSpPr>
            <a:spLocks noGrp="1" noChangeArrowheads="1"/>
          </p:cNvSpPr>
          <p:nvPr>
            <p:ph type="title"/>
          </p:nvPr>
        </p:nvSpPr>
        <p:spPr/>
        <p:txBody>
          <a:bodyPr/>
          <a:lstStyle/>
          <a:p>
            <a:pPr algn="ctr"/>
            <a:r>
              <a:rPr lang="en-US" b="1" dirty="0">
                <a:solidFill>
                  <a:srgbClr val="0000CC"/>
                </a:solidFill>
              </a:rPr>
              <a:t>Engineered slopes</a:t>
            </a:r>
          </a:p>
        </p:txBody>
      </p:sp>
      <p:pic>
        <p:nvPicPr>
          <p:cNvPr id="463875" name="Picture 3" descr="100_0205"/>
          <p:cNvPicPr>
            <a:picLocks noGrp="1" noChangeAspect="1" noChangeArrowheads="1"/>
          </p:cNvPicPr>
          <p:nvPr>
            <p:ph idx="1"/>
          </p:nvPr>
        </p:nvPicPr>
        <p:blipFill>
          <a:blip r:embed="rId3" cstate="print"/>
          <a:srcRect/>
          <a:stretch>
            <a:fillRect/>
          </a:stretch>
        </p:blipFill>
        <p:spPr>
          <a:xfrm>
            <a:off x="2900647" y="1314072"/>
            <a:ext cx="6591940" cy="4944504"/>
          </a:xfrm>
          <a:noFill/>
          <a:ln/>
        </p:spPr>
      </p:pic>
      <p:sp>
        <p:nvSpPr>
          <p:cNvPr id="4" name="Slide Number Placeholder 3">
            <a:extLst>
              <a:ext uri="{FF2B5EF4-FFF2-40B4-BE49-F238E27FC236}">
                <a16:creationId xmlns:a16="http://schemas.microsoft.com/office/drawing/2014/main" id="{42C16E43-F2E1-431A-8035-8FFD2FB4093E}"/>
              </a:ext>
            </a:extLst>
          </p:cNvPr>
          <p:cNvSpPr>
            <a:spLocks noGrp="1"/>
          </p:cNvSpPr>
          <p:nvPr>
            <p:ph type="sldNum" sz="quarter" idx="12"/>
          </p:nvPr>
        </p:nvSpPr>
        <p:spPr/>
        <p:txBody>
          <a:bodyPr/>
          <a:lstStyle/>
          <a:p>
            <a:fld id="{42578066-8F84-4D56-A397-20D2901E61F6}" type="slidenum">
              <a:rPr lang="en-IN" smtClean="0"/>
              <a:t>74</a:t>
            </a:fld>
            <a:endParaRPr lang="en-IN"/>
          </a:p>
        </p:txBody>
      </p:sp>
      <p:sp>
        <p:nvSpPr>
          <p:cNvPr id="3" name="Footer Placeholder 2">
            <a:extLst>
              <a:ext uri="{FF2B5EF4-FFF2-40B4-BE49-F238E27FC236}">
                <a16:creationId xmlns:a16="http://schemas.microsoft.com/office/drawing/2014/main" id="{6D326CA3-F2CE-42A9-9AA0-76D3D11BBADF}"/>
              </a:ext>
            </a:extLst>
          </p:cNvPr>
          <p:cNvSpPr>
            <a:spLocks noGrp="1"/>
          </p:cNvSpPr>
          <p:nvPr>
            <p:ph type="ftr" sz="quarter" idx="11"/>
          </p:nvPr>
        </p:nvSpPr>
        <p:spPr/>
        <p:txBody>
          <a:bodyPr/>
          <a:lstStyle/>
          <a:p>
            <a:r>
              <a:rPr lang="en-IN"/>
              <a:t>Goa Engineering College 15-05-2026</a:t>
            </a:r>
          </a:p>
        </p:txBody>
      </p:sp>
      <p:sp>
        <p:nvSpPr>
          <p:cNvPr id="5" name="Date Placeholder 4">
            <a:extLst>
              <a:ext uri="{FF2B5EF4-FFF2-40B4-BE49-F238E27FC236}">
                <a16:creationId xmlns:a16="http://schemas.microsoft.com/office/drawing/2014/main" id="{76A25D26-0659-4677-A106-8B1FBB8EB4A9}"/>
              </a:ext>
            </a:extLst>
          </p:cNvPr>
          <p:cNvSpPr>
            <a:spLocks noGrp="1"/>
          </p:cNvSpPr>
          <p:nvPr>
            <p:ph type="dt" sz="half" idx="10"/>
          </p:nvPr>
        </p:nvSpPr>
        <p:spPr/>
        <p:txBody>
          <a:bodyPr/>
          <a:lstStyle/>
          <a:p>
            <a:fld id="{1725C62E-0414-41FB-B4BB-1AE0EFDE09AC}" type="datetime1">
              <a:rPr lang="en-IN" smtClean="0"/>
              <a:t>15-05-2026</a:t>
            </a:fld>
            <a:endParaRPr lang="en-IN"/>
          </a:p>
        </p:txBody>
      </p:sp>
    </p:spTree>
    <p:extLst>
      <p:ext uri="{BB962C8B-B14F-4D97-AF65-F5344CB8AC3E}">
        <p14:creationId xmlns:p14="http://schemas.microsoft.com/office/powerpoint/2010/main" val="84263014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7940" name="Picture 4" descr="100_0322"/>
          <p:cNvPicPr>
            <a:picLocks noChangeAspect="1" noChangeArrowheads="1"/>
          </p:cNvPicPr>
          <p:nvPr/>
        </p:nvPicPr>
        <p:blipFill>
          <a:blip r:embed="rId3" cstate="print"/>
          <a:srcRect/>
          <a:stretch>
            <a:fillRect/>
          </a:stretch>
        </p:blipFill>
        <p:spPr bwMode="auto">
          <a:xfrm>
            <a:off x="2819401" y="1219201"/>
            <a:ext cx="6583363" cy="4937125"/>
          </a:xfrm>
          <a:prstGeom prst="rect">
            <a:avLst/>
          </a:prstGeom>
          <a:noFill/>
        </p:spPr>
      </p:pic>
      <p:sp>
        <p:nvSpPr>
          <p:cNvPr id="167941" name="Text Box 5"/>
          <p:cNvSpPr txBox="1">
            <a:spLocks noChangeArrowheads="1"/>
          </p:cNvSpPr>
          <p:nvPr/>
        </p:nvSpPr>
        <p:spPr bwMode="auto">
          <a:xfrm>
            <a:off x="2819400" y="152401"/>
            <a:ext cx="6477000" cy="1061829"/>
          </a:xfrm>
          <a:prstGeom prst="rect">
            <a:avLst/>
          </a:prstGeom>
          <a:solidFill>
            <a:srgbClr val="FFFF00"/>
          </a:solidFill>
          <a:ln w="9525">
            <a:noFill/>
            <a:miter lim="800000"/>
            <a:headEnd/>
            <a:tailEnd/>
          </a:ln>
          <a:effectLst/>
        </p:spPr>
        <p:txBody>
          <a:bodyPr>
            <a:spAutoFit/>
          </a:bodyPr>
          <a:lstStyle/>
          <a:p>
            <a:pPr algn="ctr">
              <a:spcBef>
                <a:spcPct val="50000"/>
              </a:spcBef>
            </a:pPr>
            <a:r>
              <a:rPr lang="en-US" dirty="0">
                <a:solidFill>
                  <a:srgbClr val="008000"/>
                </a:solidFill>
              </a:rPr>
              <a:t>A GABION WALL ON KONKAN RAILWAY STRETCH BETWEEN MURDESHWAR AND HONNAVAR</a:t>
            </a:r>
          </a:p>
          <a:p>
            <a:pPr algn="ctr">
              <a:spcBef>
                <a:spcPct val="50000"/>
              </a:spcBef>
            </a:pPr>
            <a:r>
              <a:rPr lang="en-US" dirty="0">
                <a:solidFill>
                  <a:srgbClr val="008000"/>
                </a:solidFill>
              </a:rPr>
              <a:t>SLOPE WAS TURFED WITH VETIVER GRASS</a:t>
            </a:r>
          </a:p>
        </p:txBody>
      </p:sp>
      <p:sp>
        <p:nvSpPr>
          <p:cNvPr id="3" name="Slide Number Placeholder 2">
            <a:extLst>
              <a:ext uri="{FF2B5EF4-FFF2-40B4-BE49-F238E27FC236}">
                <a16:creationId xmlns:a16="http://schemas.microsoft.com/office/drawing/2014/main" id="{CA6C3E92-6086-499B-9B86-617B2EDC8F06}"/>
              </a:ext>
            </a:extLst>
          </p:cNvPr>
          <p:cNvSpPr>
            <a:spLocks noGrp="1"/>
          </p:cNvSpPr>
          <p:nvPr>
            <p:ph type="sldNum" sz="quarter" idx="12"/>
          </p:nvPr>
        </p:nvSpPr>
        <p:spPr/>
        <p:txBody>
          <a:bodyPr/>
          <a:lstStyle/>
          <a:p>
            <a:fld id="{42578066-8F84-4D56-A397-20D2901E61F6}" type="slidenum">
              <a:rPr lang="en-IN" smtClean="0"/>
              <a:t>75</a:t>
            </a:fld>
            <a:endParaRPr lang="en-IN"/>
          </a:p>
        </p:txBody>
      </p:sp>
      <p:sp>
        <p:nvSpPr>
          <p:cNvPr id="4" name="Footer Placeholder 3">
            <a:extLst>
              <a:ext uri="{FF2B5EF4-FFF2-40B4-BE49-F238E27FC236}">
                <a16:creationId xmlns:a16="http://schemas.microsoft.com/office/drawing/2014/main" id="{F4A1962F-217E-42FA-BF73-45D026B31CF5}"/>
              </a:ext>
            </a:extLst>
          </p:cNvPr>
          <p:cNvSpPr>
            <a:spLocks noGrp="1"/>
          </p:cNvSpPr>
          <p:nvPr>
            <p:ph type="ftr" sz="quarter" idx="11"/>
          </p:nvPr>
        </p:nvSpPr>
        <p:spPr/>
        <p:txBody>
          <a:bodyPr/>
          <a:lstStyle/>
          <a:p>
            <a:r>
              <a:rPr lang="en-IN"/>
              <a:t>Goa Engineering College 15-05-2026</a:t>
            </a:r>
          </a:p>
        </p:txBody>
      </p:sp>
      <p:sp>
        <p:nvSpPr>
          <p:cNvPr id="5" name="Date Placeholder 4">
            <a:extLst>
              <a:ext uri="{FF2B5EF4-FFF2-40B4-BE49-F238E27FC236}">
                <a16:creationId xmlns:a16="http://schemas.microsoft.com/office/drawing/2014/main" id="{C13901E2-8B77-4045-BB2C-CBE879335AAA}"/>
              </a:ext>
            </a:extLst>
          </p:cNvPr>
          <p:cNvSpPr>
            <a:spLocks noGrp="1"/>
          </p:cNvSpPr>
          <p:nvPr>
            <p:ph type="dt" sz="half" idx="10"/>
          </p:nvPr>
        </p:nvSpPr>
        <p:spPr/>
        <p:txBody>
          <a:bodyPr/>
          <a:lstStyle/>
          <a:p>
            <a:fld id="{F6E83AAF-F5D1-4E51-9D24-30DA6949699D}" type="datetime1">
              <a:rPr lang="en-IN" smtClean="0"/>
              <a:t>15-05-2026</a:t>
            </a:fld>
            <a:endParaRPr lang="en-IN"/>
          </a:p>
        </p:txBody>
      </p:sp>
    </p:spTree>
    <p:extLst>
      <p:ext uri="{BB962C8B-B14F-4D97-AF65-F5344CB8AC3E}">
        <p14:creationId xmlns:p14="http://schemas.microsoft.com/office/powerpoint/2010/main" val="76282538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Turfing</a:t>
            </a:r>
            <a:endParaRPr lang="en-IN" dirty="0"/>
          </a:p>
        </p:txBody>
      </p:sp>
      <p:sp>
        <p:nvSpPr>
          <p:cNvPr id="3" name="Content Placeholder 2"/>
          <p:cNvSpPr>
            <a:spLocks noGrp="1"/>
          </p:cNvSpPr>
          <p:nvPr>
            <p:ph idx="1"/>
          </p:nvPr>
        </p:nvSpPr>
        <p:spPr/>
        <p:txBody>
          <a:bodyPr/>
          <a:lstStyle/>
          <a:p>
            <a:r>
              <a:rPr lang="en-US" dirty="0"/>
              <a:t>To prevent soil erosion (surface erosion and also internal erosion)</a:t>
            </a:r>
          </a:p>
          <a:p>
            <a:r>
              <a:rPr lang="en-US" dirty="0" err="1"/>
              <a:t>Vetiver</a:t>
            </a:r>
            <a:r>
              <a:rPr lang="en-US" dirty="0"/>
              <a:t> grass is very well suited.</a:t>
            </a:r>
          </a:p>
          <a:p>
            <a:r>
              <a:rPr lang="en-US" dirty="0"/>
              <a:t>It can withstand severe drought, cattle don’t feed on it, it does not spread like a weed, roots grow deep and hold the soil mass, lots of vetiver nurseries are coming up in this part of world. </a:t>
            </a:r>
          </a:p>
          <a:p>
            <a:r>
              <a:rPr lang="en-US" dirty="0"/>
              <a:t>Roots of vetiver have good tensile strength.  Our tests showed that these roots can have tensile strength </a:t>
            </a:r>
            <a:r>
              <a:rPr lang="en-US" dirty="0" err="1"/>
              <a:t>upto</a:t>
            </a:r>
            <a:r>
              <a:rPr lang="en-US" dirty="0"/>
              <a:t> 1/16</a:t>
            </a:r>
            <a:r>
              <a:rPr lang="en-US" baseline="30000" dirty="0"/>
              <a:t>th</a:t>
            </a:r>
            <a:r>
              <a:rPr lang="en-US" dirty="0"/>
              <a:t> that of steel </a:t>
            </a:r>
            <a:endParaRPr lang="en-IN" dirty="0"/>
          </a:p>
        </p:txBody>
      </p:sp>
      <p:sp>
        <p:nvSpPr>
          <p:cNvPr id="4" name="Date Placeholder 3"/>
          <p:cNvSpPr>
            <a:spLocks noGrp="1"/>
          </p:cNvSpPr>
          <p:nvPr>
            <p:ph type="dt" sz="half" idx="10"/>
          </p:nvPr>
        </p:nvSpPr>
        <p:spPr/>
        <p:txBody>
          <a:bodyPr/>
          <a:lstStyle/>
          <a:p>
            <a:fld id="{E3E57293-EAB0-45C5-A02A-BA6F74EEF39A}" type="datetime1">
              <a:rPr lang="en-IN" smtClean="0"/>
              <a:t>15-05-2026</a:t>
            </a:fld>
            <a:endParaRPr lang="en-IN"/>
          </a:p>
        </p:txBody>
      </p:sp>
      <p:sp>
        <p:nvSpPr>
          <p:cNvPr id="5" name="Footer Placeholder 4"/>
          <p:cNvSpPr>
            <a:spLocks noGrp="1"/>
          </p:cNvSpPr>
          <p:nvPr>
            <p:ph type="ftr" sz="quarter" idx="11"/>
          </p:nvPr>
        </p:nvSpPr>
        <p:spPr/>
        <p:txBody>
          <a:bodyPr/>
          <a:lstStyle/>
          <a:p>
            <a:r>
              <a:rPr lang="en-IN"/>
              <a:t>Goa Engineering College 15-05-2026</a:t>
            </a:r>
          </a:p>
        </p:txBody>
      </p:sp>
      <p:sp>
        <p:nvSpPr>
          <p:cNvPr id="6" name="Slide Number Placeholder 5"/>
          <p:cNvSpPr>
            <a:spLocks noGrp="1"/>
          </p:cNvSpPr>
          <p:nvPr>
            <p:ph type="sldNum" sz="quarter" idx="12"/>
          </p:nvPr>
        </p:nvSpPr>
        <p:spPr/>
        <p:txBody>
          <a:bodyPr/>
          <a:lstStyle/>
          <a:p>
            <a:fld id="{B572DBA7-A6F3-431A-9D98-019BE5B00A50}" type="slidenum">
              <a:rPr lang="en-IN" smtClean="0"/>
              <a:pPr/>
              <a:t>76</a:t>
            </a:fld>
            <a:endParaRPr lang="en-IN"/>
          </a:p>
        </p:txBody>
      </p:sp>
    </p:spTree>
    <p:extLst>
      <p:ext uri="{BB962C8B-B14F-4D97-AF65-F5344CB8AC3E}">
        <p14:creationId xmlns:p14="http://schemas.microsoft.com/office/powerpoint/2010/main" val="403042773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6610" name="Picture 2" descr="TVN_FRONT"/>
          <p:cNvPicPr>
            <a:picLocks noChangeAspect="1" noChangeArrowheads="1"/>
          </p:cNvPicPr>
          <p:nvPr/>
        </p:nvPicPr>
        <p:blipFill>
          <a:blip r:embed="rId3" cstate="print"/>
          <a:srcRect/>
          <a:stretch>
            <a:fillRect/>
          </a:stretch>
        </p:blipFill>
        <p:spPr bwMode="auto">
          <a:xfrm>
            <a:off x="2614614" y="785814"/>
            <a:ext cx="6962775" cy="5286375"/>
          </a:xfrm>
          <a:prstGeom prst="rect">
            <a:avLst/>
          </a:prstGeom>
          <a:noFill/>
        </p:spPr>
      </p:pic>
      <p:sp>
        <p:nvSpPr>
          <p:cNvPr id="3" name="Slide Number Placeholder 2">
            <a:extLst>
              <a:ext uri="{FF2B5EF4-FFF2-40B4-BE49-F238E27FC236}">
                <a16:creationId xmlns:a16="http://schemas.microsoft.com/office/drawing/2014/main" id="{8EED7133-9F8D-43DD-B8D4-804C03F11AE6}"/>
              </a:ext>
            </a:extLst>
          </p:cNvPr>
          <p:cNvSpPr>
            <a:spLocks noGrp="1"/>
          </p:cNvSpPr>
          <p:nvPr>
            <p:ph type="sldNum" sz="quarter" idx="12"/>
          </p:nvPr>
        </p:nvSpPr>
        <p:spPr/>
        <p:txBody>
          <a:bodyPr/>
          <a:lstStyle/>
          <a:p>
            <a:fld id="{42578066-8F84-4D56-A397-20D2901E61F6}" type="slidenum">
              <a:rPr lang="en-IN" smtClean="0"/>
              <a:t>77</a:t>
            </a:fld>
            <a:endParaRPr lang="en-IN"/>
          </a:p>
        </p:txBody>
      </p:sp>
      <p:sp>
        <p:nvSpPr>
          <p:cNvPr id="4" name="Footer Placeholder 3">
            <a:extLst>
              <a:ext uri="{FF2B5EF4-FFF2-40B4-BE49-F238E27FC236}">
                <a16:creationId xmlns:a16="http://schemas.microsoft.com/office/drawing/2014/main" id="{4F0622BD-7169-41AD-940B-A516A8528374}"/>
              </a:ext>
            </a:extLst>
          </p:cNvPr>
          <p:cNvSpPr>
            <a:spLocks noGrp="1"/>
          </p:cNvSpPr>
          <p:nvPr>
            <p:ph type="ftr" sz="quarter" idx="11"/>
          </p:nvPr>
        </p:nvSpPr>
        <p:spPr/>
        <p:txBody>
          <a:bodyPr/>
          <a:lstStyle/>
          <a:p>
            <a:r>
              <a:rPr lang="en-IN"/>
              <a:t>Goa Engineering College 15-05-2026</a:t>
            </a:r>
          </a:p>
        </p:txBody>
      </p:sp>
      <p:sp>
        <p:nvSpPr>
          <p:cNvPr id="5" name="Date Placeholder 4">
            <a:extLst>
              <a:ext uri="{FF2B5EF4-FFF2-40B4-BE49-F238E27FC236}">
                <a16:creationId xmlns:a16="http://schemas.microsoft.com/office/drawing/2014/main" id="{EDA9888B-A3D2-4EAB-AE77-16AE3565A6BF}"/>
              </a:ext>
            </a:extLst>
          </p:cNvPr>
          <p:cNvSpPr>
            <a:spLocks noGrp="1"/>
          </p:cNvSpPr>
          <p:nvPr>
            <p:ph type="dt" sz="half" idx="10"/>
          </p:nvPr>
        </p:nvSpPr>
        <p:spPr/>
        <p:txBody>
          <a:bodyPr/>
          <a:lstStyle/>
          <a:p>
            <a:fld id="{5F732A80-CF34-4F33-868A-60A0C756F2D8}" type="datetime1">
              <a:rPr lang="en-IN" smtClean="0"/>
              <a:t>15-05-2026</a:t>
            </a:fld>
            <a:endParaRPr lang="en-IN"/>
          </a:p>
        </p:txBody>
      </p:sp>
    </p:spTree>
    <p:extLst>
      <p:ext uri="{BB962C8B-B14F-4D97-AF65-F5344CB8AC3E}">
        <p14:creationId xmlns:p14="http://schemas.microsoft.com/office/powerpoint/2010/main" val="167663442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7634" name="Picture 2" descr="TVN_Vetroot"/>
          <p:cNvPicPr>
            <a:picLocks noChangeAspect="1" noChangeArrowheads="1"/>
          </p:cNvPicPr>
          <p:nvPr/>
        </p:nvPicPr>
        <p:blipFill>
          <a:blip r:embed="rId3" cstate="print"/>
          <a:srcRect/>
          <a:stretch>
            <a:fillRect/>
          </a:stretch>
        </p:blipFill>
        <p:spPr bwMode="auto">
          <a:xfrm>
            <a:off x="2667000" y="0"/>
            <a:ext cx="4400550" cy="6858000"/>
          </a:xfrm>
          <a:prstGeom prst="rect">
            <a:avLst/>
          </a:prstGeom>
          <a:noFill/>
        </p:spPr>
      </p:pic>
      <p:sp>
        <p:nvSpPr>
          <p:cNvPr id="197635" name="Text Box 3"/>
          <p:cNvSpPr txBox="1">
            <a:spLocks noChangeArrowheads="1"/>
          </p:cNvSpPr>
          <p:nvPr/>
        </p:nvSpPr>
        <p:spPr bwMode="auto">
          <a:xfrm>
            <a:off x="8077200" y="5486401"/>
            <a:ext cx="1524000" cy="646331"/>
          </a:xfrm>
          <a:prstGeom prst="rect">
            <a:avLst/>
          </a:prstGeom>
          <a:solidFill>
            <a:srgbClr val="66CCFF"/>
          </a:solidFill>
          <a:ln w="76200" cmpd="tri">
            <a:solidFill>
              <a:srgbClr val="996633"/>
            </a:solidFill>
            <a:miter lim="800000"/>
            <a:headEnd/>
            <a:tailEnd/>
          </a:ln>
          <a:effectLst/>
        </p:spPr>
        <p:txBody>
          <a:bodyPr>
            <a:spAutoFit/>
          </a:bodyPr>
          <a:lstStyle/>
          <a:p>
            <a:pPr algn="ctr">
              <a:spcBef>
                <a:spcPct val="50000"/>
              </a:spcBef>
            </a:pPr>
            <a:r>
              <a:rPr lang="en-US"/>
              <a:t>A well grown Vetiver root</a:t>
            </a:r>
          </a:p>
        </p:txBody>
      </p:sp>
      <p:sp>
        <p:nvSpPr>
          <p:cNvPr id="197636" name="Line 4"/>
          <p:cNvSpPr>
            <a:spLocks noChangeShapeType="1"/>
          </p:cNvSpPr>
          <p:nvPr/>
        </p:nvSpPr>
        <p:spPr bwMode="auto">
          <a:xfrm flipH="1" flipV="1">
            <a:off x="5791200" y="4191000"/>
            <a:ext cx="2286000" cy="1752600"/>
          </a:xfrm>
          <a:prstGeom prst="line">
            <a:avLst/>
          </a:prstGeom>
          <a:noFill/>
          <a:ln w="57150">
            <a:solidFill>
              <a:srgbClr val="996633"/>
            </a:solidFill>
            <a:round/>
            <a:headEnd/>
            <a:tailEnd type="triangle" w="med" len="med"/>
          </a:ln>
          <a:effectLst/>
        </p:spPr>
        <p:txBody>
          <a:bodyPr/>
          <a:lstStyle/>
          <a:p>
            <a:endParaRPr lang="en-US"/>
          </a:p>
        </p:txBody>
      </p:sp>
      <p:sp>
        <p:nvSpPr>
          <p:cNvPr id="197637" name="Text Box 5"/>
          <p:cNvSpPr txBox="1">
            <a:spLocks noChangeArrowheads="1"/>
          </p:cNvSpPr>
          <p:nvPr/>
        </p:nvSpPr>
        <p:spPr bwMode="auto">
          <a:xfrm>
            <a:off x="7162800" y="457201"/>
            <a:ext cx="3505200" cy="1200329"/>
          </a:xfrm>
          <a:prstGeom prst="rect">
            <a:avLst/>
          </a:prstGeom>
          <a:solidFill>
            <a:srgbClr val="9999FF"/>
          </a:solidFill>
          <a:ln w="9525">
            <a:noFill/>
            <a:miter lim="800000"/>
            <a:headEnd/>
            <a:tailEnd/>
          </a:ln>
          <a:effectLst/>
        </p:spPr>
        <p:txBody>
          <a:bodyPr>
            <a:spAutoFit/>
          </a:bodyPr>
          <a:lstStyle/>
          <a:p>
            <a:pPr>
              <a:spcBef>
                <a:spcPct val="50000"/>
              </a:spcBef>
            </a:pPr>
            <a:r>
              <a:rPr lang="en-US">
                <a:solidFill>
                  <a:srgbClr val="FFFF00"/>
                </a:solidFill>
              </a:rPr>
              <a:t>GROWING GRASS ON SLOPES </a:t>
            </a:r>
            <a:r>
              <a:rPr lang="en-US" b="1">
                <a:solidFill>
                  <a:srgbClr val="FFFF00"/>
                </a:solidFill>
              </a:rPr>
              <a:t>[TURFING]</a:t>
            </a:r>
            <a:r>
              <a:rPr lang="en-US">
                <a:solidFill>
                  <a:srgbClr val="FFFF00"/>
                </a:solidFill>
              </a:rPr>
              <a:t> WILL PREVENT SOIL EROSION AND ALSO GIVES SOME REINFORCEMENT EFFECT</a:t>
            </a:r>
          </a:p>
        </p:txBody>
      </p:sp>
      <p:sp>
        <p:nvSpPr>
          <p:cNvPr id="3" name="Slide Number Placeholder 2">
            <a:extLst>
              <a:ext uri="{FF2B5EF4-FFF2-40B4-BE49-F238E27FC236}">
                <a16:creationId xmlns:a16="http://schemas.microsoft.com/office/drawing/2014/main" id="{E1229258-F424-42CA-8EC1-64B11D225DB0}"/>
              </a:ext>
            </a:extLst>
          </p:cNvPr>
          <p:cNvSpPr>
            <a:spLocks noGrp="1"/>
          </p:cNvSpPr>
          <p:nvPr>
            <p:ph type="sldNum" sz="quarter" idx="12"/>
          </p:nvPr>
        </p:nvSpPr>
        <p:spPr/>
        <p:txBody>
          <a:bodyPr/>
          <a:lstStyle/>
          <a:p>
            <a:fld id="{42578066-8F84-4D56-A397-20D2901E61F6}" type="slidenum">
              <a:rPr lang="en-IN" smtClean="0"/>
              <a:t>78</a:t>
            </a:fld>
            <a:endParaRPr lang="en-IN"/>
          </a:p>
        </p:txBody>
      </p:sp>
      <p:sp>
        <p:nvSpPr>
          <p:cNvPr id="4" name="Footer Placeholder 3">
            <a:extLst>
              <a:ext uri="{FF2B5EF4-FFF2-40B4-BE49-F238E27FC236}">
                <a16:creationId xmlns:a16="http://schemas.microsoft.com/office/drawing/2014/main" id="{76995066-3304-4208-8FDB-B7BF4373C71C}"/>
              </a:ext>
            </a:extLst>
          </p:cNvPr>
          <p:cNvSpPr>
            <a:spLocks noGrp="1"/>
          </p:cNvSpPr>
          <p:nvPr>
            <p:ph type="ftr" sz="quarter" idx="11"/>
          </p:nvPr>
        </p:nvSpPr>
        <p:spPr/>
        <p:txBody>
          <a:bodyPr/>
          <a:lstStyle/>
          <a:p>
            <a:r>
              <a:rPr lang="en-IN"/>
              <a:t>Goa Engineering College 15-05-2026</a:t>
            </a:r>
          </a:p>
        </p:txBody>
      </p:sp>
      <p:sp>
        <p:nvSpPr>
          <p:cNvPr id="5" name="Date Placeholder 4">
            <a:extLst>
              <a:ext uri="{FF2B5EF4-FFF2-40B4-BE49-F238E27FC236}">
                <a16:creationId xmlns:a16="http://schemas.microsoft.com/office/drawing/2014/main" id="{B73A1781-E8BB-49EF-9FF4-160FD256E7C2}"/>
              </a:ext>
            </a:extLst>
          </p:cNvPr>
          <p:cNvSpPr>
            <a:spLocks noGrp="1"/>
          </p:cNvSpPr>
          <p:nvPr>
            <p:ph type="dt" sz="half" idx="10"/>
          </p:nvPr>
        </p:nvSpPr>
        <p:spPr/>
        <p:txBody>
          <a:bodyPr/>
          <a:lstStyle/>
          <a:p>
            <a:fld id="{60E2144A-80B1-4B70-B501-8B809E41EB4E}" type="datetime1">
              <a:rPr lang="en-IN" smtClean="0"/>
              <a:t>15-05-2026</a:t>
            </a:fld>
            <a:endParaRPr lang="en-IN"/>
          </a:p>
        </p:txBody>
      </p:sp>
    </p:spTree>
    <p:extLst>
      <p:ext uri="{BB962C8B-B14F-4D97-AF65-F5344CB8AC3E}">
        <p14:creationId xmlns:p14="http://schemas.microsoft.com/office/powerpoint/2010/main" val="121165760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8658" name="Picture 2" descr="100_0320"/>
          <p:cNvPicPr>
            <a:picLocks noChangeAspect="1" noChangeArrowheads="1"/>
          </p:cNvPicPr>
          <p:nvPr/>
        </p:nvPicPr>
        <p:blipFill>
          <a:blip r:embed="rId3" cstate="print"/>
          <a:srcRect/>
          <a:stretch>
            <a:fillRect/>
          </a:stretch>
        </p:blipFill>
        <p:spPr bwMode="auto">
          <a:xfrm>
            <a:off x="2895601" y="228601"/>
            <a:ext cx="6583363" cy="4937125"/>
          </a:xfrm>
          <a:prstGeom prst="rect">
            <a:avLst/>
          </a:prstGeom>
          <a:noFill/>
        </p:spPr>
      </p:pic>
      <p:sp>
        <p:nvSpPr>
          <p:cNvPr id="198659" name="Text Box 3"/>
          <p:cNvSpPr txBox="1">
            <a:spLocks noChangeArrowheads="1"/>
          </p:cNvSpPr>
          <p:nvPr/>
        </p:nvSpPr>
        <p:spPr bwMode="auto">
          <a:xfrm>
            <a:off x="2895600" y="5165725"/>
            <a:ext cx="6934200" cy="915988"/>
          </a:xfrm>
          <a:prstGeom prst="rect">
            <a:avLst/>
          </a:prstGeom>
          <a:solidFill>
            <a:schemeClr val="accent1"/>
          </a:solidFill>
          <a:ln w="9525">
            <a:noFill/>
            <a:miter lim="800000"/>
            <a:headEnd/>
            <a:tailEnd/>
          </a:ln>
          <a:effectLst/>
        </p:spPr>
        <p:txBody>
          <a:bodyPr>
            <a:spAutoFit/>
          </a:bodyPr>
          <a:lstStyle/>
          <a:p>
            <a:pPr algn="ctr">
              <a:spcBef>
                <a:spcPct val="50000"/>
              </a:spcBef>
            </a:pPr>
            <a:r>
              <a:rPr lang="en-US" b="1" dirty="0">
                <a:solidFill>
                  <a:schemeClr val="bg1"/>
                </a:solidFill>
              </a:rPr>
              <a:t>SLOPE EROSION IS PREVENTED BY PLANTING SUCH GRASS (VETIVER).  THEIR ROOTS ARE VERY STRONG AND HAVE TENSILE STRENGTH OF ONE-SIXTH OF STEEL.</a:t>
            </a:r>
          </a:p>
        </p:txBody>
      </p:sp>
      <p:sp>
        <p:nvSpPr>
          <p:cNvPr id="3" name="Slide Number Placeholder 2">
            <a:extLst>
              <a:ext uri="{FF2B5EF4-FFF2-40B4-BE49-F238E27FC236}">
                <a16:creationId xmlns:a16="http://schemas.microsoft.com/office/drawing/2014/main" id="{E3B1604E-EA4C-42AF-B037-10E22ED14AD3}"/>
              </a:ext>
            </a:extLst>
          </p:cNvPr>
          <p:cNvSpPr>
            <a:spLocks noGrp="1"/>
          </p:cNvSpPr>
          <p:nvPr>
            <p:ph type="sldNum" sz="quarter" idx="12"/>
          </p:nvPr>
        </p:nvSpPr>
        <p:spPr/>
        <p:txBody>
          <a:bodyPr/>
          <a:lstStyle/>
          <a:p>
            <a:fld id="{42578066-8F84-4D56-A397-20D2901E61F6}" type="slidenum">
              <a:rPr lang="en-IN" smtClean="0"/>
              <a:t>79</a:t>
            </a:fld>
            <a:endParaRPr lang="en-IN"/>
          </a:p>
        </p:txBody>
      </p:sp>
      <p:sp>
        <p:nvSpPr>
          <p:cNvPr id="4" name="Footer Placeholder 3">
            <a:extLst>
              <a:ext uri="{FF2B5EF4-FFF2-40B4-BE49-F238E27FC236}">
                <a16:creationId xmlns:a16="http://schemas.microsoft.com/office/drawing/2014/main" id="{1078DB82-8FD5-4BED-997D-E020699B4DD2}"/>
              </a:ext>
            </a:extLst>
          </p:cNvPr>
          <p:cNvSpPr>
            <a:spLocks noGrp="1"/>
          </p:cNvSpPr>
          <p:nvPr>
            <p:ph type="ftr" sz="quarter" idx="11"/>
          </p:nvPr>
        </p:nvSpPr>
        <p:spPr/>
        <p:txBody>
          <a:bodyPr/>
          <a:lstStyle/>
          <a:p>
            <a:r>
              <a:rPr lang="en-IN"/>
              <a:t>Goa Engineering College 15-05-2026</a:t>
            </a:r>
          </a:p>
        </p:txBody>
      </p:sp>
      <p:sp>
        <p:nvSpPr>
          <p:cNvPr id="5" name="Date Placeholder 4">
            <a:extLst>
              <a:ext uri="{FF2B5EF4-FFF2-40B4-BE49-F238E27FC236}">
                <a16:creationId xmlns:a16="http://schemas.microsoft.com/office/drawing/2014/main" id="{A615A8D1-057B-44EB-B0C6-DD5FFFBDEE34}"/>
              </a:ext>
            </a:extLst>
          </p:cNvPr>
          <p:cNvSpPr>
            <a:spLocks noGrp="1"/>
          </p:cNvSpPr>
          <p:nvPr>
            <p:ph type="dt" sz="half" idx="10"/>
          </p:nvPr>
        </p:nvSpPr>
        <p:spPr/>
        <p:txBody>
          <a:bodyPr/>
          <a:lstStyle/>
          <a:p>
            <a:fld id="{D477A016-A3D9-4849-9370-C392AAB99A05}" type="datetime1">
              <a:rPr lang="en-IN" smtClean="0"/>
              <a:t>15-05-2026</a:t>
            </a:fld>
            <a:endParaRPr lang="en-IN"/>
          </a:p>
        </p:txBody>
      </p:sp>
    </p:spTree>
    <p:extLst>
      <p:ext uri="{BB962C8B-B14F-4D97-AF65-F5344CB8AC3E}">
        <p14:creationId xmlns:p14="http://schemas.microsoft.com/office/powerpoint/2010/main" val="16227907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ABF72-5D48-4809-815F-3AF6C07AD7CE}"/>
              </a:ext>
            </a:extLst>
          </p:cNvPr>
          <p:cNvSpPr>
            <a:spLocks noGrp="1"/>
          </p:cNvSpPr>
          <p:nvPr>
            <p:ph type="title"/>
          </p:nvPr>
        </p:nvSpPr>
        <p:spPr/>
        <p:txBody>
          <a:bodyPr/>
          <a:lstStyle/>
          <a:p>
            <a:pPr algn="ctr"/>
            <a:r>
              <a:rPr lang="en-IN" b="1" dirty="0">
                <a:solidFill>
                  <a:srgbClr val="0000CC"/>
                </a:solidFill>
              </a:rPr>
              <a:t>Use of Lateritic soils</a:t>
            </a:r>
          </a:p>
        </p:txBody>
      </p:sp>
      <p:sp>
        <p:nvSpPr>
          <p:cNvPr id="4" name="Text Placeholder 3">
            <a:extLst>
              <a:ext uri="{FF2B5EF4-FFF2-40B4-BE49-F238E27FC236}">
                <a16:creationId xmlns:a16="http://schemas.microsoft.com/office/drawing/2014/main" id="{D95CB973-F74E-4586-A470-6B9B2696A73E}"/>
              </a:ext>
            </a:extLst>
          </p:cNvPr>
          <p:cNvSpPr>
            <a:spLocks noGrp="1"/>
          </p:cNvSpPr>
          <p:nvPr>
            <p:ph type="body" sz="half" idx="2"/>
          </p:nvPr>
        </p:nvSpPr>
        <p:spPr/>
        <p:txBody>
          <a:bodyPr>
            <a:normAutofit/>
          </a:bodyPr>
          <a:lstStyle/>
          <a:p>
            <a:r>
              <a:rPr lang="en-IN" sz="2800" b="1" dirty="0"/>
              <a:t>Laterites can be cut into bricks (adobe) and used for construction purpose</a:t>
            </a:r>
          </a:p>
          <a:p>
            <a:endParaRPr lang="en-IN" sz="2800" b="1" dirty="0"/>
          </a:p>
          <a:p>
            <a:r>
              <a:rPr lang="en-IN" sz="2800" b="1" dirty="0" err="1"/>
              <a:t>Lithomargic</a:t>
            </a:r>
            <a:r>
              <a:rPr lang="en-IN" sz="2800" b="1" dirty="0"/>
              <a:t> clays are also for other construction purposes such as for land fills to rise </a:t>
            </a:r>
            <a:r>
              <a:rPr lang="en-IN" sz="2800" b="1" dirty="0" err="1"/>
              <a:t>lowlying</a:t>
            </a:r>
            <a:r>
              <a:rPr lang="en-IN" sz="2800" b="1" dirty="0"/>
              <a:t> areas</a:t>
            </a:r>
          </a:p>
        </p:txBody>
      </p:sp>
      <p:pic>
        <p:nvPicPr>
          <p:cNvPr id="6" name="Picture 2" descr="Laterite">
            <a:extLst>
              <a:ext uri="{FF2B5EF4-FFF2-40B4-BE49-F238E27FC236}">
                <a16:creationId xmlns:a16="http://schemas.microsoft.com/office/drawing/2014/main" id="{2D7F6EFD-4732-472B-9DFD-A133D2BA694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230813" y="1143000"/>
            <a:ext cx="6076950" cy="4562475"/>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6">
            <a:extLst>
              <a:ext uri="{FF2B5EF4-FFF2-40B4-BE49-F238E27FC236}">
                <a16:creationId xmlns:a16="http://schemas.microsoft.com/office/drawing/2014/main" id="{541E4E68-3FCA-4630-9EBD-C2B516634798}"/>
              </a:ext>
            </a:extLst>
          </p:cNvPr>
          <p:cNvSpPr>
            <a:spLocks noGrp="1"/>
          </p:cNvSpPr>
          <p:nvPr>
            <p:ph type="sldNum" sz="quarter" idx="12"/>
          </p:nvPr>
        </p:nvSpPr>
        <p:spPr/>
        <p:txBody>
          <a:bodyPr/>
          <a:lstStyle/>
          <a:p>
            <a:fld id="{42578066-8F84-4D56-A397-20D2901E61F6}" type="slidenum">
              <a:rPr lang="en-IN" smtClean="0"/>
              <a:t>8</a:t>
            </a:fld>
            <a:endParaRPr lang="en-IN"/>
          </a:p>
        </p:txBody>
      </p:sp>
      <p:sp>
        <p:nvSpPr>
          <p:cNvPr id="5" name="Footer Placeholder 4">
            <a:extLst>
              <a:ext uri="{FF2B5EF4-FFF2-40B4-BE49-F238E27FC236}">
                <a16:creationId xmlns:a16="http://schemas.microsoft.com/office/drawing/2014/main" id="{7BE594F5-DC15-400A-8FBC-1E51F7CFC477}"/>
              </a:ext>
            </a:extLst>
          </p:cNvPr>
          <p:cNvSpPr>
            <a:spLocks noGrp="1"/>
          </p:cNvSpPr>
          <p:nvPr>
            <p:ph type="ftr" sz="quarter" idx="11"/>
          </p:nvPr>
        </p:nvSpPr>
        <p:spPr/>
        <p:txBody>
          <a:bodyPr/>
          <a:lstStyle/>
          <a:p>
            <a:r>
              <a:rPr lang="en-IN"/>
              <a:t>Goa Engineering College 15-05-2026</a:t>
            </a:r>
          </a:p>
        </p:txBody>
      </p:sp>
      <p:sp>
        <p:nvSpPr>
          <p:cNvPr id="8" name="Date Placeholder 7">
            <a:extLst>
              <a:ext uri="{FF2B5EF4-FFF2-40B4-BE49-F238E27FC236}">
                <a16:creationId xmlns:a16="http://schemas.microsoft.com/office/drawing/2014/main" id="{2CEE9C73-9825-4321-8FFF-C98D62213EE0}"/>
              </a:ext>
            </a:extLst>
          </p:cNvPr>
          <p:cNvSpPr>
            <a:spLocks noGrp="1"/>
          </p:cNvSpPr>
          <p:nvPr>
            <p:ph type="dt" sz="half" idx="10"/>
          </p:nvPr>
        </p:nvSpPr>
        <p:spPr/>
        <p:txBody>
          <a:bodyPr/>
          <a:lstStyle/>
          <a:p>
            <a:fld id="{2F60EBE8-7142-40C6-80FC-31922CE900FC}" type="datetime1">
              <a:rPr lang="en-IN" smtClean="0"/>
              <a:t>15-05-2026</a:t>
            </a:fld>
            <a:endParaRPr lang="en-IN"/>
          </a:p>
        </p:txBody>
      </p:sp>
    </p:spTree>
    <p:extLst>
      <p:ext uri="{BB962C8B-B14F-4D97-AF65-F5344CB8AC3E}">
        <p14:creationId xmlns:p14="http://schemas.microsoft.com/office/powerpoint/2010/main" val="65170670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9682" name="Picture 2" descr="100_0321"/>
          <p:cNvPicPr>
            <a:picLocks noChangeAspect="1" noChangeArrowheads="1"/>
          </p:cNvPicPr>
          <p:nvPr/>
        </p:nvPicPr>
        <p:blipFill>
          <a:blip r:embed="rId3" cstate="print"/>
          <a:srcRect/>
          <a:stretch>
            <a:fillRect/>
          </a:stretch>
        </p:blipFill>
        <p:spPr bwMode="auto">
          <a:xfrm>
            <a:off x="2819401" y="228601"/>
            <a:ext cx="6583363" cy="4937125"/>
          </a:xfrm>
          <a:prstGeom prst="rect">
            <a:avLst/>
          </a:prstGeom>
          <a:noFill/>
        </p:spPr>
      </p:pic>
      <p:sp>
        <p:nvSpPr>
          <p:cNvPr id="199683" name="Text Box 3"/>
          <p:cNvSpPr txBox="1">
            <a:spLocks noChangeArrowheads="1"/>
          </p:cNvSpPr>
          <p:nvPr/>
        </p:nvSpPr>
        <p:spPr bwMode="auto">
          <a:xfrm>
            <a:off x="2872581" y="5165726"/>
            <a:ext cx="6477000" cy="646331"/>
          </a:xfrm>
          <a:prstGeom prst="rect">
            <a:avLst/>
          </a:prstGeom>
          <a:solidFill>
            <a:srgbClr val="FFFFCC"/>
          </a:solidFill>
          <a:ln w="9525">
            <a:noFill/>
            <a:miter lim="800000"/>
            <a:headEnd/>
            <a:tailEnd/>
          </a:ln>
          <a:effectLst/>
        </p:spPr>
        <p:txBody>
          <a:bodyPr>
            <a:spAutoFit/>
          </a:bodyPr>
          <a:lstStyle/>
          <a:p>
            <a:pPr algn="ctr">
              <a:spcBef>
                <a:spcPct val="50000"/>
              </a:spcBef>
            </a:pPr>
            <a:r>
              <a:rPr lang="en-US" dirty="0">
                <a:solidFill>
                  <a:srgbClr val="008000"/>
                </a:solidFill>
              </a:rPr>
              <a:t>A CLOSER VIEW OF VETIVER PLANT.  THEIR ROOTS OVERLAP AND FORM A STRONG NET TO PROTECT AGAINST EROSION.</a:t>
            </a:r>
          </a:p>
        </p:txBody>
      </p:sp>
      <p:sp>
        <p:nvSpPr>
          <p:cNvPr id="3" name="Slide Number Placeholder 2">
            <a:extLst>
              <a:ext uri="{FF2B5EF4-FFF2-40B4-BE49-F238E27FC236}">
                <a16:creationId xmlns:a16="http://schemas.microsoft.com/office/drawing/2014/main" id="{1A90CA30-E4DF-4E0F-9C1F-CF4809773247}"/>
              </a:ext>
            </a:extLst>
          </p:cNvPr>
          <p:cNvSpPr>
            <a:spLocks noGrp="1"/>
          </p:cNvSpPr>
          <p:nvPr>
            <p:ph type="sldNum" sz="quarter" idx="12"/>
          </p:nvPr>
        </p:nvSpPr>
        <p:spPr/>
        <p:txBody>
          <a:bodyPr/>
          <a:lstStyle/>
          <a:p>
            <a:fld id="{42578066-8F84-4D56-A397-20D2901E61F6}" type="slidenum">
              <a:rPr lang="en-IN" smtClean="0"/>
              <a:t>80</a:t>
            </a:fld>
            <a:endParaRPr lang="en-IN"/>
          </a:p>
        </p:txBody>
      </p:sp>
      <p:sp>
        <p:nvSpPr>
          <p:cNvPr id="4" name="Footer Placeholder 3">
            <a:extLst>
              <a:ext uri="{FF2B5EF4-FFF2-40B4-BE49-F238E27FC236}">
                <a16:creationId xmlns:a16="http://schemas.microsoft.com/office/drawing/2014/main" id="{457C62BB-F2DE-4E0D-83F5-A333AB2DB5E5}"/>
              </a:ext>
            </a:extLst>
          </p:cNvPr>
          <p:cNvSpPr>
            <a:spLocks noGrp="1"/>
          </p:cNvSpPr>
          <p:nvPr>
            <p:ph type="ftr" sz="quarter" idx="11"/>
          </p:nvPr>
        </p:nvSpPr>
        <p:spPr/>
        <p:txBody>
          <a:bodyPr/>
          <a:lstStyle/>
          <a:p>
            <a:r>
              <a:rPr lang="en-IN"/>
              <a:t>Goa Engineering College 15-05-2026</a:t>
            </a:r>
          </a:p>
        </p:txBody>
      </p:sp>
      <p:sp>
        <p:nvSpPr>
          <p:cNvPr id="5" name="Date Placeholder 4">
            <a:extLst>
              <a:ext uri="{FF2B5EF4-FFF2-40B4-BE49-F238E27FC236}">
                <a16:creationId xmlns:a16="http://schemas.microsoft.com/office/drawing/2014/main" id="{49D94988-140F-4899-9DD3-8C39966CD72D}"/>
              </a:ext>
            </a:extLst>
          </p:cNvPr>
          <p:cNvSpPr>
            <a:spLocks noGrp="1"/>
          </p:cNvSpPr>
          <p:nvPr>
            <p:ph type="dt" sz="half" idx="10"/>
          </p:nvPr>
        </p:nvSpPr>
        <p:spPr/>
        <p:txBody>
          <a:bodyPr/>
          <a:lstStyle/>
          <a:p>
            <a:fld id="{5C780F27-F229-4A37-BBD7-4F28FFA49D6C}" type="datetime1">
              <a:rPr lang="en-IN" smtClean="0"/>
              <a:t>15-05-2026</a:t>
            </a:fld>
            <a:endParaRPr lang="en-IN"/>
          </a:p>
        </p:txBody>
      </p:sp>
    </p:spTree>
    <p:extLst>
      <p:ext uri="{BB962C8B-B14F-4D97-AF65-F5344CB8AC3E}">
        <p14:creationId xmlns:p14="http://schemas.microsoft.com/office/powerpoint/2010/main" val="378547487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1569" y="107950"/>
            <a:ext cx="10577015" cy="654050"/>
          </a:xfrm>
        </p:spPr>
        <p:txBody>
          <a:bodyPr>
            <a:normAutofit/>
          </a:bodyPr>
          <a:lstStyle/>
          <a:p>
            <a:pPr algn="ctr">
              <a:defRPr/>
            </a:pPr>
            <a:r>
              <a:rPr lang="en-US" altLang="en-US" sz="2900" b="1" dirty="0">
                <a:solidFill>
                  <a:schemeClr val="accent6">
                    <a:lumMod val="50000"/>
                  </a:schemeClr>
                </a:solidFill>
              </a:rPr>
              <a:t>Use of </a:t>
            </a:r>
            <a:r>
              <a:rPr lang="en-US" altLang="en-US" sz="2900" b="1" dirty="0" err="1">
                <a:solidFill>
                  <a:schemeClr val="accent6">
                    <a:lumMod val="50000"/>
                  </a:schemeClr>
                </a:solidFill>
              </a:rPr>
              <a:t>Geocoir</a:t>
            </a:r>
            <a:r>
              <a:rPr lang="en-US" altLang="en-US" sz="2900" b="1" dirty="0">
                <a:solidFill>
                  <a:schemeClr val="accent6">
                    <a:lumMod val="50000"/>
                  </a:schemeClr>
                </a:solidFill>
              </a:rPr>
              <a:t> and </a:t>
            </a:r>
            <a:r>
              <a:rPr lang="en-US" altLang="en-US" sz="2900" b="1" dirty="0" err="1">
                <a:solidFill>
                  <a:schemeClr val="accent6">
                    <a:lumMod val="50000"/>
                  </a:schemeClr>
                </a:solidFill>
              </a:rPr>
              <a:t>Geojute</a:t>
            </a:r>
            <a:r>
              <a:rPr lang="en-US" altLang="en-US" sz="2900" b="1" dirty="0">
                <a:solidFill>
                  <a:schemeClr val="accent6">
                    <a:lumMod val="50000"/>
                  </a:schemeClr>
                </a:solidFill>
              </a:rPr>
              <a:t> with grass for erosion control on slopes</a:t>
            </a:r>
            <a:endParaRPr lang="th-TH" altLang="en-US" sz="2900" b="1" dirty="0">
              <a:solidFill>
                <a:schemeClr val="accent6">
                  <a:lumMod val="50000"/>
                </a:schemeClr>
              </a:solidFill>
            </a:endParaRPr>
          </a:p>
        </p:txBody>
      </p:sp>
      <p:pic>
        <p:nvPicPr>
          <p:cNvPr id="199683" name="Content Placeholder 2" descr="I:\DCIM\100CANON\_MG_9623.JPG"/>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l="14949" t="5606"/>
          <a:stretch>
            <a:fillRect/>
          </a:stretch>
        </p:blipFill>
        <p:spPr>
          <a:xfrm>
            <a:off x="6381751" y="928689"/>
            <a:ext cx="3571875" cy="2643187"/>
          </a:xfrm>
          <a:prstGeom prst="rect">
            <a:avLst/>
          </a:prstGeom>
        </p:spPr>
      </p:pic>
      <p:pic>
        <p:nvPicPr>
          <p:cNvPr id="199684" name="Picture 3" descr="I:\DCIM\100CANON\_MG_9606.JPG"/>
          <p:cNvPicPr>
            <a:picLocks noChangeAspect="1" noChangeArrowheads="1"/>
          </p:cNvPicPr>
          <p:nvPr/>
        </p:nvPicPr>
        <p:blipFill>
          <a:blip r:embed="rId3">
            <a:extLst>
              <a:ext uri="{28A0092B-C50C-407E-A947-70E740481C1C}">
                <a14:useLocalDpi xmlns:a14="http://schemas.microsoft.com/office/drawing/2010/main" val="0"/>
              </a:ext>
            </a:extLst>
          </a:blip>
          <a:srcRect l="19484" t="18309" r="21590" b="29604"/>
          <a:stretch>
            <a:fillRect/>
          </a:stretch>
        </p:blipFill>
        <p:spPr bwMode="auto">
          <a:xfrm>
            <a:off x="3024187" y="3900488"/>
            <a:ext cx="4000500" cy="235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9685" name="TextBox 7"/>
          <p:cNvSpPr txBox="1">
            <a:spLocks noChangeArrowheads="1"/>
          </p:cNvSpPr>
          <p:nvPr/>
        </p:nvSpPr>
        <p:spPr bwMode="auto">
          <a:xfrm>
            <a:off x="2381251" y="3500438"/>
            <a:ext cx="33575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2000">
                <a:solidFill>
                  <a:prstClr val="black"/>
                </a:solidFill>
                <a:latin typeface="Arial" panose="020B0604020202020204" pitchFamily="34" charset="0"/>
              </a:rPr>
              <a:t>8 mm opening size</a:t>
            </a:r>
            <a:endParaRPr lang="th-TH" altLang="en-US" sz="2000">
              <a:solidFill>
                <a:prstClr val="black"/>
              </a:solidFill>
              <a:latin typeface="Arial" panose="020B0604020202020204" pitchFamily="34" charset="0"/>
            </a:endParaRPr>
          </a:p>
        </p:txBody>
      </p:sp>
      <p:sp>
        <p:nvSpPr>
          <p:cNvPr id="199686" name="TextBox 8"/>
          <p:cNvSpPr txBox="1">
            <a:spLocks noChangeArrowheads="1"/>
          </p:cNvSpPr>
          <p:nvPr/>
        </p:nvSpPr>
        <p:spPr bwMode="auto">
          <a:xfrm>
            <a:off x="6524626" y="3571875"/>
            <a:ext cx="33575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2000">
                <a:solidFill>
                  <a:prstClr val="black"/>
                </a:solidFill>
                <a:latin typeface="Arial" panose="020B0604020202020204" pitchFamily="34" charset="0"/>
              </a:rPr>
              <a:t>12 mm opening size</a:t>
            </a:r>
            <a:endParaRPr lang="th-TH" altLang="en-US" sz="2000">
              <a:solidFill>
                <a:prstClr val="black"/>
              </a:solidFill>
              <a:latin typeface="Arial" panose="020B0604020202020204" pitchFamily="34" charset="0"/>
            </a:endParaRPr>
          </a:p>
        </p:txBody>
      </p:sp>
      <p:sp>
        <p:nvSpPr>
          <p:cNvPr id="199687" name="TextBox 9"/>
          <p:cNvSpPr txBox="1">
            <a:spLocks noChangeArrowheads="1"/>
          </p:cNvSpPr>
          <p:nvPr/>
        </p:nvSpPr>
        <p:spPr bwMode="auto">
          <a:xfrm>
            <a:off x="7167564" y="5143500"/>
            <a:ext cx="21431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2000">
                <a:solidFill>
                  <a:prstClr val="black"/>
                </a:solidFill>
                <a:latin typeface="Arial" panose="020B0604020202020204" pitchFamily="34" charset="0"/>
              </a:rPr>
              <a:t>Soil only</a:t>
            </a:r>
            <a:endParaRPr lang="th-TH" altLang="en-US" sz="2000">
              <a:solidFill>
                <a:prstClr val="black"/>
              </a:solidFill>
              <a:latin typeface="Arial" panose="020B0604020202020204" pitchFamily="34" charset="0"/>
            </a:endParaRPr>
          </a:p>
        </p:txBody>
      </p:sp>
      <p:pic>
        <p:nvPicPr>
          <p:cNvPr id="199688" name="Picture 2" descr="I:\DCIM\100CANON\_MG_9602.JPG"/>
          <p:cNvPicPr>
            <a:picLocks noChangeAspect="1" noChangeArrowheads="1"/>
          </p:cNvPicPr>
          <p:nvPr/>
        </p:nvPicPr>
        <p:blipFill>
          <a:blip r:embed="rId4">
            <a:extLst>
              <a:ext uri="{28A0092B-C50C-407E-A947-70E740481C1C}">
                <a14:useLocalDpi xmlns:a14="http://schemas.microsoft.com/office/drawing/2010/main" val="0"/>
              </a:ext>
            </a:extLst>
          </a:blip>
          <a:srcRect r="14063" b="17969"/>
          <a:stretch>
            <a:fillRect/>
          </a:stretch>
        </p:blipFill>
        <p:spPr bwMode="auto">
          <a:xfrm>
            <a:off x="2095501" y="1000126"/>
            <a:ext cx="3929063" cy="250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Footer Placeholder 3">
            <a:extLst>
              <a:ext uri="{FF2B5EF4-FFF2-40B4-BE49-F238E27FC236}">
                <a16:creationId xmlns:a16="http://schemas.microsoft.com/office/drawing/2014/main" id="{F6D73FA5-0A99-46BD-A342-6EA5A8AED778}"/>
              </a:ext>
            </a:extLst>
          </p:cNvPr>
          <p:cNvSpPr>
            <a:spLocks noGrp="1"/>
          </p:cNvSpPr>
          <p:nvPr>
            <p:ph type="ftr" sz="quarter" idx="11"/>
          </p:nvPr>
        </p:nvSpPr>
        <p:spPr/>
        <p:txBody>
          <a:bodyPr/>
          <a:lstStyle/>
          <a:p>
            <a:r>
              <a:rPr lang="en-IN">
                <a:solidFill>
                  <a:prstClr val="black">
                    <a:lumMod val="50000"/>
                    <a:lumOff val="50000"/>
                  </a:prstClr>
                </a:solidFill>
              </a:rPr>
              <a:t>Goa Engineering College 15-05-2026</a:t>
            </a:r>
            <a:endParaRPr lang="th-TH">
              <a:solidFill>
                <a:prstClr val="black">
                  <a:lumMod val="50000"/>
                  <a:lumOff val="50000"/>
                </a:prstClr>
              </a:solidFill>
            </a:endParaRPr>
          </a:p>
        </p:txBody>
      </p:sp>
      <p:sp>
        <p:nvSpPr>
          <p:cNvPr id="3" name="Date Placeholder 2">
            <a:extLst>
              <a:ext uri="{FF2B5EF4-FFF2-40B4-BE49-F238E27FC236}">
                <a16:creationId xmlns:a16="http://schemas.microsoft.com/office/drawing/2014/main" id="{672AB2AB-256B-49D9-963D-14168D1A2EB2}"/>
              </a:ext>
            </a:extLst>
          </p:cNvPr>
          <p:cNvSpPr>
            <a:spLocks noGrp="1"/>
          </p:cNvSpPr>
          <p:nvPr>
            <p:ph type="dt" sz="half" idx="10"/>
          </p:nvPr>
        </p:nvSpPr>
        <p:spPr/>
        <p:txBody>
          <a:bodyPr/>
          <a:lstStyle/>
          <a:p>
            <a:fld id="{F4FFDC90-8AA5-4297-A8E7-5C626A60B290}" type="datetime1">
              <a:rPr lang="en-IN" smtClean="0">
                <a:solidFill>
                  <a:prstClr val="black">
                    <a:lumMod val="50000"/>
                    <a:lumOff val="50000"/>
                  </a:prstClr>
                </a:solidFill>
              </a:rPr>
              <a:t>15-05-2026</a:t>
            </a:fld>
            <a:endParaRPr lang="th-TH">
              <a:solidFill>
                <a:prstClr val="black">
                  <a:lumMod val="50000"/>
                  <a:lumOff val="50000"/>
                </a:prstClr>
              </a:solidFill>
            </a:endParaRPr>
          </a:p>
        </p:txBody>
      </p:sp>
      <p:sp>
        <p:nvSpPr>
          <p:cNvPr id="5" name="Slide Number Placeholder 4">
            <a:extLst>
              <a:ext uri="{FF2B5EF4-FFF2-40B4-BE49-F238E27FC236}">
                <a16:creationId xmlns:a16="http://schemas.microsoft.com/office/drawing/2014/main" id="{362E320F-5A51-4834-A72E-048B532DC361}"/>
              </a:ext>
            </a:extLst>
          </p:cNvPr>
          <p:cNvSpPr>
            <a:spLocks noGrp="1"/>
          </p:cNvSpPr>
          <p:nvPr>
            <p:ph type="sldNum" sz="quarter" idx="12"/>
          </p:nvPr>
        </p:nvSpPr>
        <p:spPr/>
        <p:txBody>
          <a:bodyPr/>
          <a:lstStyle/>
          <a:p>
            <a:fld id="{6D1C270A-CCD4-4423-9BD5-F2EAAD97B5C4}" type="slidenum">
              <a:rPr lang="th-TH" smtClean="0">
                <a:solidFill>
                  <a:prstClr val="black">
                    <a:lumMod val="50000"/>
                    <a:lumOff val="50000"/>
                  </a:prstClr>
                </a:solidFill>
              </a:rPr>
              <a:pPr/>
              <a:t>81</a:t>
            </a:fld>
            <a:endParaRPr lang="th-TH">
              <a:solidFill>
                <a:prstClr val="black">
                  <a:lumMod val="50000"/>
                  <a:lumOff val="50000"/>
                </a:prstClr>
              </a:solidFill>
            </a:endParaRPr>
          </a:p>
        </p:txBody>
      </p:sp>
    </p:spTree>
    <p:extLst>
      <p:ext uri="{BB962C8B-B14F-4D97-AF65-F5344CB8AC3E}">
        <p14:creationId xmlns:p14="http://schemas.microsoft.com/office/powerpoint/2010/main" val="4169078392"/>
      </p:ext>
    </p:extLst>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Title 1">
            <a:extLst>
              <a:ext uri="{FF2B5EF4-FFF2-40B4-BE49-F238E27FC236}">
                <a16:creationId xmlns:a16="http://schemas.microsoft.com/office/drawing/2014/main" id="{1DAD6EED-9683-4C1D-BCD2-C84EE312AF57}"/>
              </a:ext>
            </a:extLst>
          </p:cNvPr>
          <p:cNvSpPr>
            <a:spLocks noGrp="1" noChangeArrowheads="1"/>
          </p:cNvSpPr>
          <p:nvPr>
            <p:ph type="title"/>
          </p:nvPr>
        </p:nvSpPr>
        <p:spPr>
          <a:xfrm>
            <a:off x="1981200" y="274638"/>
            <a:ext cx="8229600" cy="2011362"/>
          </a:xfrm>
        </p:spPr>
        <p:txBody>
          <a:bodyPr/>
          <a:lstStyle/>
          <a:p>
            <a:r>
              <a:rPr lang="en-IN" altLang="en-US"/>
              <a:t>Coir Geotextile or Geo-coir </a:t>
            </a:r>
            <a:br>
              <a:rPr lang="en-IN" altLang="en-US"/>
            </a:br>
            <a:r>
              <a:rPr lang="en-IN" altLang="en-US"/>
              <a:t>(bhoovasthra) for erosion control on slopes</a:t>
            </a:r>
          </a:p>
        </p:txBody>
      </p:sp>
      <p:sp>
        <p:nvSpPr>
          <p:cNvPr id="293891" name="Slide Number Placeholder 4">
            <a:extLst>
              <a:ext uri="{FF2B5EF4-FFF2-40B4-BE49-F238E27FC236}">
                <a16:creationId xmlns:a16="http://schemas.microsoft.com/office/drawing/2014/main" id="{4C7B7AF0-9310-4873-966D-9BD2FAE98F90}"/>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719B8F0-AF9D-4461-9CE6-0C56A14DE78B}" type="slidenum">
              <a:rPr lang="en-US" altLang="en-US" sz="1400"/>
              <a:pPr>
                <a:spcBef>
                  <a:spcPct val="0"/>
                </a:spcBef>
                <a:buFontTx/>
                <a:buNone/>
              </a:pPr>
              <a:t>82</a:t>
            </a:fld>
            <a:endParaRPr lang="en-US" altLang="en-US" sz="1400"/>
          </a:p>
        </p:txBody>
      </p:sp>
      <p:pic>
        <p:nvPicPr>
          <p:cNvPr id="293892" name="Picture 2" descr="Geo Textiles | Coirboard">
            <a:extLst>
              <a:ext uri="{FF2B5EF4-FFF2-40B4-BE49-F238E27FC236}">
                <a16:creationId xmlns:a16="http://schemas.microsoft.com/office/drawing/2014/main" id="{CBA549E8-F7ED-4889-875F-CCCDD5D70E6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081713" y="3305176"/>
            <a:ext cx="4248150" cy="2087563"/>
          </a:xfrm>
          <a:noFill/>
          <a:extLst>
            <a:ext uri="{909E8E84-426E-40DD-AFC4-6F175D3DCCD1}">
              <a14:hiddenFill xmlns:a14="http://schemas.microsoft.com/office/drawing/2010/main">
                <a:solidFill>
                  <a:srgbClr val="FFFFFF"/>
                </a:solidFill>
              </a14:hiddenFill>
            </a:ext>
          </a:extLst>
        </p:spPr>
      </p:pic>
      <p:pic>
        <p:nvPicPr>
          <p:cNvPr id="293893" name="Picture 4" descr="Geo Textiles | Coirboard">
            <a:extLst>
              <a:ext uri="{FF2B5EF4-FFF2-40B4-BE49-F238E27FC236}">
                <a16:creationId xmlns:a16="http://schemas.microsoft.com/office/drawing/2014/main" id="{D04ED8EA-D4F2-410F-A631-5CDFE92BA936}"/>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2133600" y="3302001"/>
            <a:ext cx="3748088" cy="2087563"/>
          </a:xfrm>
          <a:noFill/>
          <a:extLst>
            <a:ext uri="{909E8E84-426E-40DD-AFC4-6F175D3DCCD1}">
              <a14:hiddenFill xmlns:a14="http://schemas.microsoft.com/office/drawing/2010/main">
                <a:solidFill>
                  <a:srgbClr val="FFFFFF"/>
                </a:solidFill>
              </a14:hiddenFill>
            </a:ext>
          </a:extLst>
        </p:spPr>
      </p:pic>
      <p:sp>
        <p:nvSpPr>
          <p:cNvPr id="293894" name="TextBox 5">
            <a:extLst>
              <a:ext uri="{FF2B5EF4-FFF2-40B4-BE49-F238E27FC236}">
                <a16:creationId xmlns:a16="http://schemas.microsoft.com/office/drawing/2014/main" id="{7026E378-4391-4600-AD8D-65F4B2B33593}"/>
              </a:ext>
            </a:extLst>
          </p:cNvPr>
          <p:cNvSpPr txBox="1">
            <a:spLocks noChangeArrowheads="1"/>
          </p:cNvSpPr>
          <p:nvPr/>
        </p:nvSpPr>
        <p:spPr bwMode="auto">
          <a:xfrm>
            <a:off x="7369175" y="5410201"/>
            <a:ext cx="28194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FontTx/>
              <a:buNone/>
            </a:pPr>
            <a:r>
              <a:rPr lang="en-IN" altLang="en-US" sz="1000"/>
              <a:t>coirboard.gov.in</a:t>
            </a:r>
          </a:p>
        </p:txBody>
      </p:sp>
      <p:sp>
        <p:nvSpPr>
          <p:cNvPr id="2" name="Date Placeholder 1">
            <a:extLst>
              <a:ext uri="{FF2B5EF4-FFF2-40B4-BE49-F238E27FC236}">
                <a16:creationId xmlns:a16="http://schemas.microsoft.com/office/drawing/2014/main" id="{50FC8915-B51E-4313-AA12-5CF1DFA88EAB}"/>
              </a:ext>
            </a:extLst>
          </p:cNvPr>
          <p:cNvSpPr>
            <a:spLocks noGrp="1"/>
          </p:cNvSpPr>
          <p:nvPr>
            <p:ph type="dt" sz="half" idx="10"/>
          </p:nvPr>
        </p:nvSpPr>
        <p:spPr/>
        <p:txBody>
          <a:bodyPr/>
          <a:lstStyle/>
          <a:p>
            <a:fld id="{66F9E9B0-6D08-449E-8669-1BA55B7AEACA}" type="datetime1">
              <a:rPr lang="en-IN" smtClean="0"/>
              <a:t>15-05-2026</a:t>
            </a:fld>
            <a:endParaRPr lang="en-IN"/>
          </a:p>
        </p:txBody>
      </p:sp>
      <p:sp>
        <p:nvSpPr>
          <p:cNvPr id="3" name="Footer Placeholder 2">
            <a:extLst>
              <a:ext uri="{FF2B5EF4-FFF2-40B4-BE49-F238E27FC236}">
                <a16:creationId xmlns:a16="http://schemas.microsoft.com/office/drawing/2014/main" id="{F6DE2757-035F-4BA4-9FE8-99C24C5B7E96}"/>
              </a:ext>
            </a:extLst>
          </p:cNvPr>
          <p:cNvSpPr>
            <a:spLocks noGrp="1"/>
          </p:cNvSpPr>
          <p:nvPr>
            <p:ph type="ftr" sz="quarter" idx="11"/>
          </p:nvPr>
        </p:nvSpPr>
        <p:spPr/>
        <p:txBody>
          <a:bodyPr/>
          <a:lstStyle/>
          <a:p>
            <a:r>
              <a:rPr lang="en-IN"/>
              <a:t>Goa Engineering College 15-05-2026</a:t>
            </a:r>
          </a:p>
        </p:txBody>
      </p:sp>
    </p:spTree>
    <p:extLst>
      <p:ext uri="{BB962C8B-B14F-4D97-AF65-F5344CB8AC3E}">
        <p14:creationId xmlns:p14="http://schemas.microsoft.com/office/powerpoint/2010/main" val="247048273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3538" name="Picture 2" descr="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685800"/>
            <a:ext cx="7315200" cy="5486400"/>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6F8E0A25-A3C6-4013-BEFF-A2CCA65DF2FA}"/>
              </a:ext>
            </a:extLst>
          </p:cNvPr>
          <p:cNvSpPr>
            <a:spLocks noGrp="1"/>
          </p:cNvSpPr>
          <p:nvPr>
            <p:ph type="sldNum" sz="quarter" idx="12"/>
          </p:nvPr>
        </p:nvSpPr>
        <p:spPr/>
        <p:txBody>
          <a:bodyPr/>
          <a:lstStyle/>
          <a:p>
            <a:fld id="{42578066-8F84-4D56-A397-20D2901E61F6}" type="slidenum">
              <a:rPr lang="en-IN" smtClean="0"/>
              <a:t>83</a:t>
            </a:fld>
            <a:endParaRPr lang="en-IN"/>
          </a:p>
        </p:txBody>
      </p:sp>
      <p:sp>
        <p:nvSpPr>
          <p:cNvPr id="3" name="Footer Placeholder 2">
            <a:extLst>
              <a:ext uri="{FF2B5EF4-FFF2-40B4-BE49-F238E27FC236}">
                <a16:creationId xmlns:a16="http://schemas.microsoft.com/office/drawing/2014/main" id="{D70D43EC-D509-47D9-9836-33E7027CEF72}"/>
              </a:ext>
            </a:extLst>
          </p:cNvPr>
          <p:cNvSpPr>
            <a:spLocks noGrp="1"/>
          </p:cNvSpPr>
          <p:nvPr>
            <p:ph type="ftr" sz="quarter" idx="11"/>
          </p:nvPr>
        </p:nvSpPr>
        <p:spPr/>
        <p:txBody>
          <a:bodyPr/>
          <a:lstStyle/>
          <a:p>
            <a:r>
              <a:rPr lang="en-IN"/>
              <a:t>Goa Engineering College 15-05-2026</a:t>
            </a:r>
          </a:p>
        </p:txBody>
      </p:sp>
      <p:sp>
        <p:nvSpPr>
          <p:cNvPr id="5" name="Date Placeholder 4">
            <a:extLst>
              <a:ext uri="{FF2B5EF4-FFF2-40B4-BE49-F238E27FC236}">
                <a16:creationId xmlns:a16="http://schemas.microsoft.com/office/drawing/2014/main" id="{6C0D014E-1B4F-438D-A410-958616D11542}"/>
              </a:ext>
            </a:extLst>
          </p:cNvPr>
          <p:cNvSpPr>
            <a:spLocks noGrp="1"/>
          </p:cNvSpPr>
          <p:nvPr>
            <p:ph type="dt" sz="half" idx="10"/>
          </p:nvPr>
        </p:nvSpPr>
        <p:spPr/>
        <p:txBody>
          <a:bodyPr/>
          <a:lstStyle/>
          <a:p>
            <a:fld id="{1263A0F8-A10D-4965-AEEC-FAA5894D941F}" type="datetime1">
              <a:rPr lang="en-IN" smtClean="0"/>
              <a:t>15-05-2026</a:t>
            </a:fld>
            <a:endParaRPr lang="en-IN"/>
          </a:p>
        </p:txBody>
      </p:sp>
    </p:spTree>
    <p:extLst>
      <p:ext uri="{BB962C8B-B14F-4D97-AF65-F5344CB8AC3E}">
        <p14:creationId xmlns:p14="http://schemas.microsoft.com/office/powerpoint/2010/main" val="407760438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VEGETATION ON SLOPES</a:t>
            </a:r>
          </a:p>
        </p:txBody>
      </p:sp>
      <p:sp>
        <p:nvSpPr>
          <p:cNvPr id="5" name="Content Placeholder 4"/>
          <p:cNvSpPr>
            <a:spLocks noGrp="1"/>
          </p:cNvSpPr>
          <p:nvPr>
            <p:ph idx="1"/>
          </p:nvPr>
        </p:nvSpPr>
        <p:spPr/>
        <p:txBody>
          <a:bodyPr/>
          <a:lstStyle/>
          <a:p>
            <a:r>
              <a:rPr lang="en-US" dirty="0" err="1"/>
              <a:t>Turfing</a:t>
            </a:r>
            <a:r>
              <a:rPr lang="en-US" dirty="0"/>
              <a:t> will help to prevent erosion and adds to stability</a:t>
            </a:r>
          </a:p>
          <a:p>
            <a:r>
              <a:rPr lang="en-US" dirty="0"/>
              <a:t>Trees on slopes at appropriate places (especially at toe and beyond) will add to stability</a:t>
            </a:r>
          </a:p>
        </p:txBody>
      </p:sp>
      <p:sp>
        <p:nvSpPr>
          <p:cNvPr id="2" name="Date Placeholder 1"/>
          <p:cNvSpPr>
            <a:spLocks noGrp="1"/>
          </p:cNvSpPr>
          <p:nvPr>
            <p:ph type="dt" sz="half" idx="10"/>
          </p:nvPr>
        </p:nvSpPr>
        <p:spPr/>
        <p:txBody>
          <a:bodyPr/>
          <a:lstStyle/>
          <a:p>
            <a:fld id="{AB1DF5EA-C36B-4784-B9CE-CD523A410989}" type="datetime1">
              <a:rPr lang="en-IN" smtClean="0"/>
              <a:t>15-05-2026</a:t>
            </a:fld>
            <a:endParaRPr lang="en-US"/>
          </a:p>
        </p:txBody>
      </p:sp>
      <p:sp>
        <p:nvSpPr>
          <p:cNvPr id="3" name="Slide Number Placeholder 2"/>
          <p:cNvSpPr>
            <a:spLocks noGrp="1"/>
          </p:cNvSpPr>
          <p:nvPr>
            <p:ph type="sldNum" sz="quarter" idx="12"/>
          </p:nvPr>
        </p:nvSpPr>
        <p:spPr/>
        <p:txBody>
          <a:bodyPr/>
          <a:lstStyle/>
          <a:p>
            <a:fld id="{952CE480-7C2E-4B05-9EF9-AE0F3E332335}" type="slidenum">
              <a:rPr lang="en-US" smtClean="0"/>
              <a:pPr/>
              <a:t>84</a:t>
            </a:fld>
            <a:endParaRPr lang="en-US"/>
          </a:p>
        </p:txBody>
      </p:sp>
      <p:sp>
        <p:nvSpPr>
          <p:cNvPr id="6" name="Footer Placeholder 5"/>
          <p:cNvSpPr>
            <a:spLocks noGrp="1"/>
          </p:cNvSpPr>
          <p:nvPr>
            <p:ph type="ftr" sz="quarter" idx="11"/>
          </p:nvPr>
        </p:nvSpPr>
        <p:spPr/>
        <p:txBody>
          <a:bodyPr/>
          <a:lstStyle/>
          <a:p>
            <a:r>
              <a:rPr lang="en-IN"/>
              <a:t>Goa Engineering College 15-05-2026</a:t>
            </a:r>
            <a:endParaRPr lang="en-US"/>
          </a:p>
        </p:txBody>
      </p:sp>
    </p:spTree>
    <p:extLst>
      <p:ext uri="{BB962C8B-B14F-4D97-AF65-F5344CB8AC3E}">
        <p14:creationId xmlns:p14="http://schemas.microsoft.com/office/powerpoint/2010/main" val="251769153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83DC6392-460F-46ED-A8FC-B4813E547FDC}"/>
              </a:ext>
            </a:extLst>
          </p:cNvPr>
          <p:cNvSpPr>
            <a:spLocks noGrp="1" noChangeArrowheads="1"/>
          </p:cNvSpPr>
          <p:nvPr>
            <p:ph type="title"/>
          </p:nvPr>
        </p:nvSpPr>
        <p:spPr>
          <a:xfrm>
            <a:off x="3504877" y="298966"/>
            <a:ext cx="4495800" cy="533400"/>
          </a:xfrm>
        </p:spPr>
        <p:txBody>
          <a:bodyPr>
            <a:normAutofit fontScale="90000"/>
          </a:bodyPr>
          <a:lstStyle/>
          <a:p>
            <a:pPr algn="ctr"/>
            <a:r>
              <a:rPr lang="en-US" altLang="en-US" sz="2400" b="1" dirty="0">
                <a:solidFill>
                  <a:srgbClr val="0000FF"/>
                </a:solidFill>
                <a:highlight>
                  <a:srgbClr val="FFFF00"/>
                </a:highlight>
              </a:rPr>
              <a:t>Case Study 1:  </a:t>
            </a:r>
            <a:r>
              <a:rPr lang="en-US" altLang="en-US" sz="2400" b="1" dirty="0" err="1">
                <a:solidFill>
                  <a:srgbClr val="0000FF"/>
                </a:solidFill>
                <a:highlight>
                  <a:srgbClr val="FFFF00"/>
                </a:highlight>
              </a:rPr>
              <a:t>Kethikal</a:t>
            </a:r>
            <a:r>
              <a:rPr lang="en-US" altLang="en-US" sz="2400" b="1" dirty="0">
                <a:solidFill>
                  <a:srgbClr val="0000FF"/>
                </a:solidFill>
                <a:highlight>
                  <a:srgbClr val="FFFF00"/>
                </a:highlight>
              </a:rPr>
              <a:t> land slide</a:t>
            </a:r>
            <a:br>
              <a:rPr lang="en-US" altLang="en-US" sz="2400" b="1" dirty="0">
                <a:solidFill>
                  <a:srgbClr val="0000FF"/>
                </a:solidFill>
                <a:highlight>
                  <a:srgbClr val="FFFF00"/>
                </a:highlight>
              </a:rPr>
            </a:br>
            <a:r>
              <a:rPr lang="en-US" altLang="en-US" sz="2400" b="1" dirty="0">
                <a:solidFill>
                  <a:srgbClr val="0000FF"/>
                </a:solidFill>
                <a:highlight>
                  <a:srgbClr val="FFFF00"/>
                </a:highlight>
              </a:rPr>
              <a:t>Cross section of slope</a:t>
            </a:r>
          </a:p>
        </p:txBody>
      </p:sp>
      <p:sp>
        <p:nvSpPr>
          <p:cNvPr id="37891" name="Line 3">
            <a:extLst>
              <a:ext uri="{FF2B5EF4-FFF2-40B4-BE49-F238E27FC236}">
                <a16:creationId xmlns:a16="http://schemas.microsoft.com/office/drawing/2014/main" id="{E4AB12CA-418C-421A-AAF7-09AEE104644F}"/>
              </a:ext>
            </a:extLst>
          </p:cNvPr>
          <p:cNvSpPr>
            <a:spLocks noChangeShapeType="1"/>
          </p:cNvSpPr>
          <p:nvPr/>
        </p:nvSpPr>
        <p:spPr bwMode="auto">
          <a:xfrm flipV="1">
            <a:off x="3886200" y="3048000"/>
            <a:ext cx="990600" cy="1905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892" name="Line 4">
            <a:extLst>
              <a:ext uri="{FF2B5EF4-FFF2-40B4-BE49-F238E27FC236}">
                <a16:creationId xmlns:a16="http://schemas.microsoft.com/office/drawing/2014/main" id="{7894F2FB-13E6-4F88-B6CA-97E8DB211965}"/>
              </a:ext>
            </a:extLst>
          </p:cNvPr>
          <p:cNvSpPr>
            <a:spLocks noChangeShapeType="1"/>
          </p:cNvSpPr>
          <p:nvPr/>
        </p:nvSpPr>
        <p:spPr bwMode="auto">
          <a:xfrm>
            <a:off x="4876800" y="3048000"/>
            <a:ext cx="22098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893" name="Line 5">
            <a:extLst>
              <a:ext uri="{FF2B5EF4-FFF2-40B4-BE49-F238E27FC236}">
                <a16:creationId xmlns:a16="http://schemas.microsoft.com/office/drawing/2014/main" id="{A30F0357-B4B5-4A99-A74F-5B7D37538EC6}"/>
              </a:ext>
            </a:extLst>
          </p:cNvPr>
          <p:cNvSpPr>
            <a:spLocks noChangeShapeType="1"/>
          </p:cNvSpPr>
          <p:nvPr/>
        </p:nvSpPr>
        <p:spPr bwMode="auto">
          <a:xfrm>
            <a:off x="7086600" y="3048000"/>
            <a:ext cx="15240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894" name="Line 6">
            <a:extLst>
              <a:ext uri="{FF2B5EF4-FFF2-40B4-BE49-F238E27FC236}">
                <a16:creationId xmlns:a16="http://schemas.microsoft.com/office/drawing/2014/main" id="{0B4966A6-AF8A-49B9-864E-561512A3C7A6}"/>
              </a:ext>
            </a:extLst>
          </p:cNvPr>
          <p:cNvSpPr>
            <a:spLocks noChangeShapeType="1"/>
          </p:cNvSpPr>
          <p:nvPr/>
        </p:nvSpPr>
        <p:spPr bwMode="auto">
          <a:xfrm>
            <a:off x="7239000" y="3276600"/>
            <a:ext cx="3048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895" name="Line 7">
            <a:extLst>
              <a:ext uri="{FF2B5EF4-FFF2-40B4-BE49-F238E27FC236}">
                <a16:creationId xmlns:a16="http://schemas.microsoft.com/office/drawing/2014/main" id="{C55E2987-5745-425E-A4E9-1422645336AB}"/>
              </a:ext>
            </a:extLst>
          </p:cNvPr>
          <p:cNvSpPr>
            <a:spLocks noChangeShapeType="1"/>
          </p:cNvSpPr>
          <p:nvPr/>
        </p:nvSpPr>
        <p:spPr bwMode="auto">
          <a:xfrm flipV="1">
            <a:off x="7543800" y="1371600"/>
            <a:ext cx="762000" cy="1905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896" name="Line 8">
            <a:extLst>
              <a:ext uri="{FF2B5EF4-FFF2-40B4-BE49-F238E27FC236}">
                <a16:creationId xmlns:a16="http://schemas.microsoft.com/office/drawing/2014/main" id="{542123B7-E3BF-4B88-9B91-031DCDAD9557}"/>
              </a:ext>
            </a:extLst>
          </p:cNvPr>
          <p:cNvSpPr>
            <a:spLocks noChangeShapeType="1"/>
          </p:cNvSpPr>
          <p:nvPr/>
        </p:nvSpPr>
        <p:spPr bwMode="auto">
          <a:xfrm flipV="1">
            <a:off x="8305800" y="381000"/>
            <a:ext cx="1828800" cy="990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897" name="Text Box 9">
            <a:extLst>
              <a:ext uri="{FF2B5EF4-FFF2-40B4-BE49-F238E27FC236}">
                <a16:creationId xmlns:a16="http://schemas.microsoft.com/office/drawing/2014/main" id="{D4D4618A-FEBA-47F0-830B-2E18F57B23EE}"/>
              </a:ext>
            </a:extLst>
          </p:cNvPr>
          <p:cNvSpPr txBox="1">
            <a:spLocks noChangeArrowheads="1"/>
          </p:cNvSpPr>
          <p:nvPr/>
        </p:nvSpPr>
        <p:spPr bwMode="auto">
          <a:xfrm>
            <a:off x="5029200" y="3429000"/>
            <a:ext cx="200253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Road 12 m in width</a:t>
            </a:r>
          </a:p>
        </p:txBody>
      </p:sp>
      <p:sp>
        <p:nvSpPr>
          <p:cNvPr id="37898" name="Text Box 10">
            <a:extLst>
              <a:ext uri="{FF2B5EF4-FFF2-40B4-BE49-F238E27FC236}">
                <a16:creationId xmlns:a16="http://schemas.microsoft.com/office/drawing/2014/main" id="{2B26F3FB-FB2A-46D7-AC7D-2A49B4196E66}"/>
              </a:ext>
            </a:extLst>
          </p:cNvPr>
          <p:cNvSpPr txBox="1">
            <a:spLocks noChangeArrowheads="1"/>
          </p:cNvSpPr>
          <p:nvPr/>
        </p:nvSpPr>
        <p:spPr bwMode="auto">
          <a:xfrm>
            <a:off x="7696200" y="2819400"/>
            <a:ext cx="102880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65 to 70</a:t>
            </a:r>
            <a:r>
              <a:rPr lang="en-US" altLang="en-US">
                <a:cs typeface="Arial" panose="020B0604020202020204" pitchFamily="34" charset="0"/>
              </a:rPr>
              <a:t>˚</a:t>
            </a:r>
          </a:p>
        </p:txBody>
      </p:sp>
      <p:sp>
        <p:nvSpPr>
          <p:cNvPr id="37899" name="Text Box 11">
            <a:extLst>
              <a:ext uri="{FF2B5EF4-FFF2-40B4-BE49-F238E27FC236}">
                <a16:creationId xmlns:a16="http://schemas.microsoft.com/office/drawing/2014/main" id="{1F409E82-CBB9-4249-8C40-A569C36E3804}"/>
              </a:ext>
            </a:extLst>
          </p:cNvPr>
          <p:cNvSpPr txBox="1">
            <a:spLocks noChangeArrowheads="1"/>
          </p:cNvSpPr>
          <p:nvPr/>
        </p:nvSpPr>
        <p:spPr bwMode="auto">
          <a:xfrm>
            <a:off x="8610600" y="1219200"/>
            <a:ext cx="175195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16 to 18 degrees</a:t>
            </a:r>
          </a:p>
        </p:txBody>
      </p:sp>
      <p:sp>
        <p:nvSpPr>
          <p:cNvPr id="37900" name="Text Box 12">
            <a:extLst>
              <a:ext uri="{FF2B5EF4-FFF2-40B4-BE49-F238E27FC236}">
                <a16:creationId xmlns:a16="http://schemas.microsoft.com/office/drawing/2014/main" id="{18396F12-A568-4DF9-9E16-F9707992DA20}"/>
              </a:ext>
            </a:extLst>
          </p:cNvPr>
          <p:cNvSpPr txBox="1">
            <a:spLocks noChangeArrowheads="1"/>
          </p:cNvSpPr>
          <p:nvPr/>
        </p:nvSpPr>
        <p:spPr bwMode="auto">
          <a:xfrm>
            <a:off x="4267200" y="4495800"/>
            <a:ext cx="175195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55 to 60 degrees</a:t>
            </a:r>
          </a:p>
        </p:txBody>
      </p:sp>
      <p:sp>
        <p:nvSpPr>
          <p:cNvPr id="37901" name="Text Box 13">
            <a:extLst>
              <a:ext uri="{FF2B5EF4-FFF2-40B4-BE49-F238E27FC236}">
                <a16:creationId xmlns:a16="http://schemas.microsoft.com/office/drawing/2014/main" id="{8F728F79-8923-41D8-9246-8B5665805267}"/>
              </a:ext>
            </a:extLst>
          </p:cNvPr>
          <p:cNvSpPr txBox="1">
            <a:spLocks noChangeArrowheads="1"/>
          </p:cNvSpPr>
          <p:nvPr/>
        </p:nvSpPr>
        <p:spPr bwMode="auto">
          <a:xfrm>
            <a:off x="8153401" y="1905000"/>
            <a:ext cx="153227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12 m in height</a:t>
            </a:r>
          </a:p>
        </p:txBody>
      </p:sp>
      <p:sp>
        <p:nvSpPr>
          <p:cNvPr id="37902" name="Text Box 14">
            <a:extLst>
              <a:ext uri="{FF2B5EF4-FFF2-40B4-BE49-F238E27FC236}">
                <a16:creationId xmlns:a16="http://schemas.microsoft.com/office/drawing/2014/main" id="{FEA47810-4949-46A9-91C7-3899E7559499}"/>
              </a:ext>
            </a:extLst>
          </p:cNvPr>
          <p:cNvSpPr txBox="1">
            <a:spLocks noChangeArrowheads="1"/>
          </p:cNvSpPr>
          <p:nvPr/>
        </p:nvSpPr>
        <p:spPr bwMode="auto">
          <a:xfrm>
            <a:off x="3640699" y="5650468"/>
            <a:ext cx="456990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dirty="0"/>
              <a:t>Cross section of slope at </a:t>
            </a:r>
            <a:r>
              <a:rPr lang="en-US" altLang="en-US" dirty="0" err="1"/>
              <a:t>Kethikal</a:t>
            </a:r>
            <a:r>
              <a:rPr lang="en-US" altLang="en-US" dirty="0"/>
              <a:t> before failure</a:t>
            </a:r>
          </a:p>
        </p:txBody>
      </p:sp>
      <p:sp>
        <p:nvSpPr>
          <p:cNvPr id="37903" name="Line 15">
            <a:extLst>
              <a:ext uri="{FF2B5EF4-FFF2-40B4-BE49-F238E27FC236}">
                <a16:creationId xmlns:a16="http://schemas.microsoft.com/office/drawing/2014/main" id="{1F8701A6-F61B-452B-B5BD-08B0990259A4}"/>
              </a:ext>
            </a:extLst>
          </p:cNvPr>
          <p:cNvSpPr>
            <a:spLocks noChangeShapeType="1"/>
          </p:cNvSpPr>
          <p:nvPr/>
        </p:nvSpPr>
        <p:spPr bwMode="auto">
          <a:xfrm flipH="1">
            <a:off x="2819400" y="4953000"/>
            <a:ext cx="10668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04" name="Text Box 16">
            <a:extLst>
              <a:ext uri="{FF2B5EF4-FFF2-40B4-BE49-F238E27FC236}">
                <a16:creationId xmlns:a16="http://schemas.microsoft.com/office/drawing/2014/main" id="{2A12E01B-66FC-4B92-8494-0CBBFE62B491}"/>
              </a:ext>
            </a:extLst>
          </p:cNvPr>
          <p:cNvSpPr txBox="1">
            <a:spLocks noChangeArrowheads="1"/>
          </p:cNvSpPr>
          <p:nvPr/>
        </p:nvSpPr>
        <p:spPr bwMode="auto">
          <a:xfrm>
            <a:off x="2590801" y="3581400"/>
            <a:ext cx="153227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15 m in height</a:t>
            </a:r>
          </a:p>
        </p:txBody>
      </p:sp>
      <p:sp>
        <p:nvSpPr>
          <p:cNvPr id="2" name="Date Placeholder 1">
            <a:extLst>
              <a:ext uri="{FF2B5EF4-FFF2-40B4-BE49-F238E27FC236}">
                <a16:creationId xmlns:a16="http://schemas.microsoft.com/office/drawing/2014/main" id="{8ED41CB0-967F-4BFE-B20A-CA0D7502740E}"/>
              </a:ext>
            </a:extLst>
          </p:cNvPr>
          <p:cNvSpPr>
            <a:spLocks noGrp="1"/>
          </p:cNvSpPr>
          <p:nvPr>
            <p:ph type="dt" sz="half" idx="10"/>
          </p:nvPr>
        </p:nvSpPr>
        <p:spPr/>
        <p:txBody>
          <a:bodyPr/>
          <a:lstStyle/>
          <a:p>
            <a:fld id="{558EA84F-A71E-4654-BF8A-90D4756A3B42}" type="datetime1">
              <a:rPr lang="en-IN" smtClean="0"/>
              <a:t>15-05-2026</a:t>
            </a:fld>
            <a:endParaRPr lang="en-IN"/>
          </a:p>
        </p:txBody>
      </p:sp>
      <p:sp>
        <p:nvSpPr>
          <p:cNvPr id="3" name="Footer Placeholder 2">
            <a:extLst>
              <a:ext uri="{FF2B5EF4-FFF2-40B4-BE49-F238E27FC236}">
                <a16:creationId xmlns:a16="http://schemas.microsoft.com/office/drawing/2014/main" id="{0DDF75AD-B95B-45D9-A0A3-22AFA5395C11}"/>
              </a:ext>
            </a:extLst>
          </p:cNvPr>
          <p:cNvSpPr>
            <a:spLocks noGrp="1"/>
          </p:cNvSpPr>
          <p:nvPr>
            <p:ph type="ftr" sz="quarter" idx="11"/>
          </p:nvPr>
        </p:nvSpPr>
        <p:spPr/>
        <p:txBody>
          <a:bodyPr/>
          <a:lstStyle/>
          <a:p>
            <a:r>
              <a:rPr lang="en-IN"/>
              <a:t>Goa Engineering College 15-05-2026</a:t>
            </a:r>
          </a:p>
        </p:txBody>
      </p:sp>
      <p:sp>
        <p:nvSpPr>
          <p:cNvPr id="4" name="Slide Number Placeholder 3">
            <a:extLst>
              <a:ext uri="{FF2B5EF4-FFF2-40B4-BE49-F238E27FC236}">
                <a16:creationId xmlns:a16="http://schemas.microsoft.com/office/drawing/2014/main" id="{8ECB8C6C-E025-45D5-A764-DAE701E9634E}"/>
              </a:ext>
            </a:extLst>
          </p:cNvPr>
          <p:cNvSpPr>
            <a:spLocks noGrp="1"/>
          </p:cNvSpPr>
          <p:nvPr>
            <p:ph type="sldNum" sz="quarter" idx="12"/>
          </p:nvPr>
        </p:nvSpPr>
        <p:spPr/>
        <p:txBody>
          <a:bodyPr/>
          <a:lstStyle/>
          <a:p>
            <a:fld id="{C756B160-AB6A-4223-93E3-42BD2852DC87}" type="slidenum">
              <a:rPr lang="en-IN" smtClean="0"/>
              <a:t>85</a:t>
            </a:fld>
            <a:endParaRPr lang="en-IN"/>
          </a:p>
        </p:txBody>
      </p:sp>
    </p:spTree>
    <p:extLst>
      <p:ext uri="{BB962C8B-B14F-4D97-AF65-F5344CB8AC3E}">
        <p14:creationId xmlns:p14="http://schemas.microsoft.com/office/powerpoint/2010/main" val="400786109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849E6-EEBD-4258-9794-C9A3843FDD0A}"/>
              </a:ext>
            </a:extLst>
          </p:cNvPr>
          <p:cNvSpPr>
            <a:spLocks noGrp="1"/>
          </p:cNvSpPr>
          <p:nvPr>
            <p:ph type="title"/>
          </p:nvPr>
        </p:nvSpPr>
        <p:spPr/>
        <p:txBody>
          <a:bodyPr vert="horz" lIns="91440" tIns="45720" rIns="91440" bIns="45720" rtlCol="0" anchor="ctr">
            <a:normAutofit/>
          </a:bodyPr>
          <a:lstStyle/>
          <a:p>
            <a:pPr algn="ctr"/>
            <a:r>
              <a:rPr lang="en-US" sz="2800" b="1" dirty="0">
                <a:solidFill>
                  <a:srgbClr val="0000CC"/>
                </a:solidFill>
              </a:rPr>
              <a:t>Case study 1: </a:t>
            </a:r>
            <a:r>
              <a:rPr lang="en-US" sz="2800" b="1" dirty="0" err="1">
                <a:solidFill>
                  <a:srgbClr val="0000CC"/>
                </a:solidFill>
              </a:rPr>
              <a:t>Kethikal</a:t>
            </a:r>
            <a:r>
              <a:rPr lang="en-US" sz="2800" b="1" dirty="0">
                <a:solidFill>
                  <a:srgbClr val="0000CC"/>
                </a:solidFill>
              </a:rPr>
              <a:t> slope failure</a:t>
            </a:r>
          </a:p>
        </p:txBody>
      </p:sp>
      <p:pic>
        <p:nvPicPr>
          <p:cNvPr id="16386" name="Picture 2">
            <a:extLst>
              <a:ext uri="{FF2B5EF4-FFF2-40B4-BE49-F238E27FC236}">
                <a16:creationId xmlns:a16="http://schemas.microsoft.com/office/drawing/2014/main" id="{2A14DD7D-D0C4-4A9A-8350-AF4E40C89623}"/>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2508" r="2508"/>
          <a:stretch/>
        </p:blipFill>
        <p:spPr bwMode="auto">
          <a:prstGeom prst="rect">
            <a:avLst/>
          </a:prstGeom>
          <a:noFill/>
          <a:effectLst/>
          <a:extLst>
            <a:ext uri="{909E8E84-426E-40DD-AFC4-6F175D3DCCD1}">
              <a14:hiddenFill xmlns:a14="http://schemas.microsoft.com/office/drawing/2010/main">
                <a:solidFill>
                  <a:srgbClr val="FFFFFF"/>
                </a:solidFill>
              </a14:hiddenFill>
            </a:ext>
          </a:extLst>
        </p:spPr>
      </p:pic>
      <p:sp>
        <p:nvSpPr>
          <p:cNvPr id="6" name="Text Placeholder 5">
            <a:extLst>
              <a:ext uri="{FF2B5EF4-FFF2-40B4-BE49-F238E27FC236}">
                <a16:creationId xmlns:a16="http://schemas.microsoft.com/office/drawing/2014/main" id="{8DCC830D-B38F-415E-B136-5E885C3A07C6}"/>
              </a:ext>
            </a:extLst>
          </p:cNvPr>
          <p:cNvSpPr>
            <a:spLocks noGrp="1"/>
          </p:cNvSpPr>
          <p:nvPr>
            <p:ph type="body" sz="half" idx="2"/>
          </p:nvPr>
        </p:nvSpPr>
        <p:spPr/>
        <p:txBody>
          <a:bodyPr>
            <a:normAutofit/>
          </a:bodyPr>
          <a:lstStyle/>
          <a:p>
            <a:r>
              <a:rPr lang="en-US" sz="3200" dirty="0"/>
              <a:t>Laterite quarries such as these will be discarded after their utility – </a:t>
            </a:r>
            <a:r>
              <a:rPr lang="en-US" sz="3200" b="1" dirty="0">
                <a:solidFill>
                  <a:srgbClr val="FF0000"/>
                </a:solidFill>
              </a:rPr>
              <a:t>causing changes in drainage pattern </a:t>
            </a:r>
            <a:r>
              <a:rPr lang="en-US" sz="3200" dirty="0"/>
              <a:t>and disasters in the form of land slides and/or flooding</a:t>
            </a:r>
            <a:endParaRPr lang="en-IN" sz="3200" dirty="0"/>
          </a:p>
        </p:txBody>
      </p:sp>
      <p:sp>
        <p:nvSpPr>
          <p:cNvPr id="3" name="Date Placeholder 2">
            <a:extLst>
              <a:ext uri="{FF2B5EF4-FFF2-40B4-BE49-F238E27FC236}">
                <a16:creationId xmlns:a16="http://schemas.microsoft.com/office/drawing/2014/main" id="{0764A2AF-0EB2-4D68-B5F1-A1E0365620E3}"/>
              </a:ext>
            </a:extLst>
          </p:cNvPr>
          <p:cNvSpPr>
            <a:spLocks noGrp="1"/>
          </p:cNvSpPr>
          <p:nvPr>
            <p:ph type="dt" sz="half" idx="10"/>
          </p:nvPr>
        </p:nvSpPr>
        <p:spPr/>
        <p:txBody>
          <a:bodyPr/>
          <a:lstStyle/>
          <a:p>
            <a:fld id="{679C18C3-1F71-409E-8D05-E4C09E27C94D}" type="datetime1">
              <a:rPr lang="en-IN" smtClean="0"/>
              <a:t>15-05-2026</a:t>
            </a:fld>
            <a:endParaRPr lang="en-IN"/>
          </a:p>
        </p:txBody>
      </p:sp>
      <p:sp>
        <p:nvSpPr>
          <p:cNvPr id="7" name="Footer Placeholder 6">
            <a:extLst>
              <a:ext uri="{FF2B5EF4-FFF2-40B4-BE49-F238E27FC236}">
                <a16:creationId xmlns:a16="http://schemas.microsoft.com/office/drawing/2014/main" id="{56489C31-F95A-4BDF-9835-7CA7A936D687}"/>
              </a:ext>
            </a:extLst>
          </p:cNvPr>
          <p:cNvSpPr>
            <a:spLocks noGrp="1"/>
          </p:cNvSpPr>
          <p:nvPr>
            <p:ph type="ftr" sz="quarter" idx="11"/>
          </p:nvPr>
        </p:nvSpPr>
        <p:spPr/>
        <p:txBody>
          <a:bodyPr/>
          <a:lstStyle/>
          <a:p>
            <a:r>
              <a:rPr lang="en-IN"/>
              <a:t>Goa Engineering College 15-05-2026</a:t>
            </a:r>
          </a:p>
        </p:txBody>
      </p:sp>
      <p:sp>
        <p:nvSpPr>
          <p:cNvPr id="4" name="Slide Number Placeholder 3">
            <a:extLst>
              <a:ext uri="{FF2B5EF4-FFF2-40B4-BE49-F238E27FC236}">
                <a16:creationId xmlns:a16="http://schemas.microsoft.com/office/drawing/2014/main" id="{142C60C5-B944-4472-8C40-73C0BB4D3C5F}"/>
              </a:ext>
            </a:extLst>
          </p:cNvPr>
          <p:cNvSpPr>
            <a:spLocks noGrp="1"/>
          </p:cNvSpPr>
          <p:nvPr>
            <p:ph type="sldNum" sz="quarter" idx="12"/>
          </p:nvPr>
        </p:nvSpPr>
        <p:spPr>
          <a:noFill/>
        </p:spPr>
        <p:txBody>
          <a:bodyPr vert="horz" lIns="91440" tIns="45720" rIns="91440" bIns="45720" rtlCol="0" anchor="ctr">
            <a:normAutofit/>
          </a:bodyPr>
          <a:lstStyle/>
          <a:p>
            <a:pPr defTabSz="457200">
              <a:spcAft>
                <a:spcPts val="600"/>
              </a:spcAft>
            </a:pPr>
            <a:fld id="{42578066-8F84-4D56-A397-20D2901E61F6}" type="slidenum">
              <a:rPr lang="en-US" smtClean="0"/>
              <a:pPr defTabSz="457200">
                <a:spcAft>
                  <a:spcPts val="600"/>
                </a:spcAft>
              </a:pPr>
              <a:t>86</a:t>
            </a:fld>
            <a:endParaRPr lang="en-US"/>
          </a:p>
        </p:txBody>
      </p:sp>
      <p:sp>
        <p:nvSpPr>
          <p:cNvPr id="5" name="TextBox 4">
            <a:extLst>
              <a:ext uri="{FF2B5EF4-FFF2-40B4-BE49-F238E27FC236}">
                <a16:creationId xmlns:a16="http://schemas.microsoft.com/office/drawing/2014/main" id="{F8E1F277-512C-4902-B781-5210FCFA3378}"/>
              </a:ext>
            </a:extLst>
          </p:cNvPr>
          <p:cNvSpPr txBox="1"/>
          <p:nvPr/>
        </p:nvSpPr>
        <p:spPr>
          <a:xfrm>
            <a:off x="5089071" y="5889171"/>
            <a:ext cx="1747158" cy="215444"/>
          </a:xfrm>
          <a:prstGeom prst="rect">
            <a:avLst/>
          </a:prstGeom>
          <a:noFill/>
        </p:spPr>
        <p:txBody>
          <a:bodyPr wrap="square" rtlCol="0">
            <a:spAutoFit/>
          </a:bodyPr>
          <a:lstStyle/>
          <a:p>
            <a:pPr algn="r"/>
            <a:r>
              <a:rPr lang="en-IN" sz="800" dirty="0"/>
              <a:t>Google</a:t>
            </a:r>
          </a:p>
        </p:txBody>
      </p:sp>
    </p:spTree>
    <p:extLst>
      <p:ext uri="{BB962C8B-B14F-4D97-AF65-F5344CB8AC3E}">
        <p14:creationId xmlns:p14="http://schemas.microsoft.com/office/powerpoint/2010/main" val="271175124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9FA690A5-5F78-4EA7-88C1-C262D1E1B700}"/>
              </a:ext>
            </a:extLst>
          </p:cNvPr>
          <p:cNvSpPr/>
          <p:nvPr/>
        </p:nvSpPr>
        <p:spPr>
          <a:xfrm>
            <a:off x="2324100" y="1809750"/>
            <a:ext cx="7410450" cy="3905250"/>
          </a:xfrm>
          <a:custGeom>
            <a:avLst/>
            <a:gdLst>
              <a:gd name="connsiteX0" fmla="*/ 0 w 7410450"/>
              <a:gd name="connsiteY0" fmla="*/ 3905250 h 3905250"/>
              <a:gd name="connsiteX1" fmla="*/ 7410450 w 7410450"/>
              <a:gd name="connsiteY1" fmla="*/ 3905250 h 3905250"/>
              <a:gd name="connsiteX2" fmla="*/ 7372350 w 7410450"/>
              <a:gd name="connsiteY2" fmla="*/ 0 h 3905250"/>
              <a:gd name="connsiteX3" fmla="*/ 6648450 w 7410450"/>
              <a:gd name="connsiteY3" fmla="*/ 228600 h 3905250"/>
              <a:gd name="connsiteX4" fmla="*/ 6019800 w 7410450"/>
              <a:gd name="connsiteY4" fmla="*/ 704850 h 3905250"/>
              <a:gd name="connsiteX5" fmla="*/ 4972050 w 7410450"/>
              <a:gd name="connsiteY5" fmla="*/ 1028700 h 3905250"/>
              <a:gd name="connsiteX6" fmla="*/ 4476750 w 7410450"/>
              <a:gd name="connsiteY6" fmla="*/ 1733550 h 3905250"/>
              <a:gd name="connsiteX7" fmla="*/ 3467100 w 7410450"/>
              <a:gd name="connsiteY7" fmla="*/ 2019300 h 3905250"/>
              <a:gd name="connsiteX8" fmla="*/ 2857500 w 7410450"/>
              <a:gd name="connsiteY8" fmla="*/ 2038350 h 3905250"/>
              <a:gd name="connsiteX9" fmla="*/ 2438400 w 7410450"/>
              <a:gd name="connsiteY9" fmla="*/ 2266950 h 3905250"/>
              <a:gd name="connsiteX10" fmla="*/ 1657350 w 7410450"/>
              <a:gd name="connsiteY10" fmla="*/ 2514600 h 3905250"/>
              <a:gd name="connsiteX11" fmla="*/ 1162050 w 7410450"/>
              <a:gd name="connsiteY11" fmla="*/ 3086100 h 3905250"/>
              <a:gd name="connsiteX12" fmla="*/ 685800 w 7410450"/>
              <a:gd name="connsiteY12" fmla="*/ 3238500 h 3905250"/>
              <a:gd name="connsiteX13" fmla="*/ 247650 w 7410450"/>
              <a:gd name="connsiteY13" fmla="*/ 3352800 h 3905250"/>
              <a:gd name="connsiteX14" fmla="*/ 0 w 7410450"/>
              <a:gd name="connsiteY14" fmla="*/ 3905250 h 390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410450" h="3905250">
                <a:moveTo>
                  <a:pt x="0" y="3905250"/>
                </a:moveTo>
                <a:lnTo>
                  <a:pt x="7410450" y="3905250"/>
                </a:lnTo>
                <a:lnTo>
                  <a:pt x="7372350" y="0"/>
                </a:lnTo>
                <a:lnTo>
                  <a:pt x="6648450" y="228600"/>
                </a:lnTo>
                <a:lnTo>
                  <a:pt x="6019800" y="704850"/>
                </a:lnTo>
                <a:lnTo>
                  <a:pt x="4972050" y="1028700"/>
                </a:lnTo>
                <a:lnTo>
                  <a:pt x="4476750" y="1733550"/>
                </a:lnTo>
                <a:lnTo>
                  <a:pt x="3467100" y="2019300"/>
                </a:lnTo>
                <a:lnTo>
                  <a:pt x="2857500" y="2038350"/>
                </a:lnTo>
                <a:lnTo>
                  <a:pt x="2438400" y="2266950"/>
                </a:lnTo>
                <a:cubicBezTo>
                  <a:pt x="1670361" y="2516563"/>
                  <a:pt x="1943478" y="2514600"/>
                  <a:pt x="1657350" y="2514600"/>
                </a:cubicBezTo>
                <a:lnTo>
                  <a:pt x="1162050" y="3086100"/>
                </a:lnTo>
                <a:lnTo>
                  <a:pt x="685800" y="3238500"/>
                </a:lnTo>
                <a:lnTo>
                  <a:pt x="247650" y="3352800"/>
                </a:lnTo>
                <a:lnTo>
                  <a:pt x="0" y="390525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32771" name="Group 17">
            <a:extLst>
              <a:ext uri="{FF2B5EF4-FFF2-40B4-BE49-F238E27FC236}">
                <a16:creationId xmlns:a16="http://schemas.microsoft.com/office/drawing/2014/main" id="{0DC894A4-5FEA-4C0E-9045-85B92158E4DC}"/>
              </a:ext>
            </a:extLst>
          </p:cNvPr>
          <p:cNvGrpSpPr>
            <a:grpSpLocks/>
          </p:cNvGrpSpPr>
          <p:nvPr/>
        </p:nvGrpSpPr>
        <p:grpSpPr bwMode="auto">
          <a:xfrm>
            <a:off x="9781475" y="1211998"/>
            <a:ext cx="715963" cy="571500"/>
            <a:chOff x="7000098" y="1214422"/>
            <a:chExt cx="716762" cy="571504"/>
          </a:xfrm>
        </p:grpSpPr>
        <p:cxnSp>
          <p:nvCxnSpPr>
            <p:cNvPr id="12" name="Straight Arrow Connector 11">
              <a:extLst>
                <a:ext uri="{FF2B5EF4-FFF2-40B4-BE49-F238E27FC236}">
                  <a16:creationId xmlns:a16="http://schemas.microsoft.com/office/drawing/2014/main" id="{A2305A9F-9D98-4FC5-8EE7-0548BE657424}"/>
                </a:ext>
              </a:extLst>
            </p:cNvPr>
            <p:cNvCxnSpPr/>
            <p:nvPr/>
          </p:nvCxnSpPr>
          <p:spPr>
            <a:xfrm rot="5400000">
              <a:off x="6715141" y="1499379"/>
              <a:ext cx="571504" cy="1590"/>
            </a:xfrm>
            <a:prstGeom prst="straightConnector1">
              <a:avLst/>
            </a:prstGeom>
            <a:ln w="38100">
              <a:solidFill>
                <a:srgbClr val="002060"/>
              </a:solidFill>
              <a:tailEnd type="triangle" w="sm" len="lg"/>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9E1007E0-A5D0-4330-B1AF-B0AA92BB3E87}"/>
                </a:ext>
              </a:extLst>
            </p:cNvPr>
            <p:cNvCxnSpPr/>
            <p:nvPr/>
          </p:nvCxnSpPr>
          <p:spPr>
            <a:xfrm rot="5400000">
              <a:off x="6858175" y="1499379"/>
              <a:ext cx="571504" cy="1590"/>
            </a:xfrm>
            <a:prstGeom prst="straightConnector1">
              <a:avLst/>
            </a:prstGeom>
            <a:ln w="38100">
              <a:solidFill>
                <a:srgbClr val="002060"/>
              </a:solidFill>
              <a:tailEnd type="triangle" w="sm" len="lg"/>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06191B67-222B-4991-96A5-43701D9E09C0}"/>
                </a:ext>
              </a:extLst>
            </p:cNvPr>
            <p:cNvCxnSpPr/>
            <p:nvPr/>
          </p:nvCxnSpPr>
          <p:spPr>
            <a:xfrm rot="5400000">
              <a:off x="7001210" y="1499379"/>
              <a:ext cx="571504" cy="1590"/>
            </a:xfrm>
            <a:prstGeom prst="straightConnector1">
              <a:avLst/>
            </a:prstGeom>
            <a:ln w="38100">
              <a:solidFill>
                <a:srgbClr val="002060"/>
              </a:solidFill>
              <a:tailEnd type="triangle" w="sm" len="lg"/>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989DEC45-9CE5-4FB5-95BF-C3742781B1F7}"/>
                </a:ext>
              </a:extLst>
            </p:cNvPr>
            <p:cNvCxnSpPr/>
            <p:nvPr/>
          </p:nvCxnSpPr>
          <p:spPr>
            <a:xfrm rot="5400000">
              <a:off x="7144244" y="1499379"/>
              <a:ext cx="571504" cy="1590"/>
            </a:xfrm>
            <a:prstGeom prst="straightConnector1">
              <a:avLst/>
            </a:prstGeom>
            <a:ln w="38100">
              <a:solidFill>
                <a:srgbClr val="002060"/>
              </a:solidFill>
              <a:tailEnd type="triangle" w="sm"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79F245F7-E381-4C8B-AD9F-982AFADF0CC4}"/>
                </a:ext>
              </a:extLst>
            </p:cNvPr>
            <p:cNvCxnSpPr/>
            <p:nvPr/>
          </p:nvCxnSpPr>
          <p:spPr>
            <a:xfrm rot="5400000">
              <a:off x="7287279" y="1499379"/>
              <a:ext cx="571504" cy="1590"/>
            </a:xfrm>
            <a:prstGeom prst="straightConnector1">
              <a:avLst/>
            </a:prstGeom>
            <a:ln w="38100">
              <a:solidFill>
                <a:srgbClr val="002060"/>
              </a:solidFill>
              <a:tailEnd type="triangle" w="sm"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71627D96-E4F4-4792-8EB9-3107A30C2977}"/>
                </a:ext>
              </a:extLst>
            </p:cNvPr>
            <p:cNvCxnSpPr/>
            <p:nvPr/>
          </p:nvCxnSpPr>
          <p:spPr>
            <a:xfrm rot="5400000">
              <a:off x="7430313" y="1499379"/>
              <a:ext cx="571504" cy="1590"/>
            </a:xfrm>
            <a:prstGeom prst="straightConnector1">
              <a:avLst/>
            </a:prstGeom>
            <a:ln w="38100">
              <a:solidFill>
                <a:srgbClr val="002060"/>
              </a:solidFill>
              <a:tailEnd type="triangle" w="sm" len="lg"/>
            </a:ln>
          </p:spPr>
          <p:style>
            <a:lnRef idx="1">
              <a:schemeClr val="accent1"/>
            </a:lnRef>
            <a:fillRef idx="0">
              <a:schemeClr val="accent1"/>
            </a:fillRef>
            <a:effectRef idx="0">
              <a:schemeClr val="accent1"/>
            </a:effectRef>
            <a:fontRef idx="minor">
              <a:schemeClr val="tx1"/>
            </a:fontRef>
          </p:style>
        </p:cxnSp>
      </p:grpSp>
      <p:cxnSp>
        <p:nvCxnSpPr>
          <p:cNvPr id="25" name="Straight Arrow Connector 24">
            <a:extLst>
              <a:ext uri="{FF2B5EF4-FFF2-40B4-BE49-F238E27FC236}">
                <a16:creationId xmlns:a16="http://schemas.microsoft.com/office/drawing/2014/main" id="{BA66EFAB-DE6E-4407-8BF9-97B8046DF307}"/>
              </a:ext>
            </a:extLst>
          </p:cNvPr>
          <p:cNvCxnSpPr/>
          <p:nvPr/>
        </p:nvCxnSpPr>
        <p:spPr>
          <a:xfrm rot="10800000" flipV="1">
            <a:off x="8667751" y="2071689"/>
            <a:ext cx="644525" cy="642937"/>
          </a:xfrm>
          <a:prstGeom prst="straightConnector1">
            <a:avLst/>
          </a:prstGeom>
          <a:ln w="38100">
            <a:solidFill>
              <a:srgbClr val="002060"/>
            </a:solidFill>
            <a:tailEnd type="triangle" w="sm" len="lg"/>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4765730F-602C-46E5-B4F2-BAAD6C5A2816}"/>
              </a:ext>
            </a:extLst>
          </p:cNvPr>
          <p:cNvCxnSpPr/>
          <p:nvPr/>
        </p:nvCxnSpPr>
        <p:spPr>
          <a:xfrm rot="10800000" flipV="1">
            <a:off x="7453313" y="2786063"/>
            <a:ext cx="1001712" cy="500062"/>
          </a:xfrm>
          <a:prstGeom prst="straightConnector1">
            <a:avLst/>
          </a:prstGeom>
          <a:ln w="38100">
            <a:solidFill>
              <a:srgbClr val="002060"/>
            </a:solidFill>
            <a:tailEnd type="triangle" w="sm" len="lg"/>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5E91ECD2-790F-4D16-B29D-D76A17479DDC}"/>
              </a:ext>
            </a:extLst>
          </p:cNvPr>
          <p:cNvCxnSpPr/>
          <p:nvPr/>
        </p:nvCxnSpPr>
        <p:spPr>
          <a:xfrm rot="10800000" flipV="1">
            <a:off x="6310313" y="3571876"/>
            <a:ext cx="1001712" cy="500063"/>
          </a:xfrm>
          <a:prstGeom prst="straightConnector1">
            <a:avLst/>
          </a:prstGeom>
          <a:ln w="38100">
            <a:solidFill>
              <a:srgbClr val="002060"/>
            </a:solidFill>
            <a:tailEnd type="triangle" w="sm" len="lg"/>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206A45D9-297E-435D-9719-8EB34C3C82E8}"/>
              </a:ext>
            </a:extLst>
          </p:cNvPr>
          <p:cNvCxnSpPr/>
          <p:nvPr/>
        </p:nvCxnSpPr>
        <p:spPr>
          <a:xfrm rot="10800000" flipV="1">
            <a:off x="4953000" y="4143375"/>
            <a:ext cx="1073150" cy="285750"/>
          </a:xfrm>
          <a:prstGeom prst="straightConnector1">
            <a:avLst/>
          </a:prstGeom>
          <a:ln w="38100">
            <a:solidFill>
              <a:srgbClr val="002060"/>
            </a:solidFill>
            <a:tailEnd type="triangle" w="sm" len="lg"/>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966F974B-1EAD-404C-857D-F6D64B10FAC6}"/>
              </a:ext>
            </a:extLst>
          </p:cNvPr>
          <p:cNvCxnSpPr/>
          <p:nvPr/>
        </p:nvCxnSpPr>
        <p:spPr>
          <a:xfrm rot="10800000" flipV="1">
            <a:off x="3810001" y="4500563"/>
            <a:ext cx="1001713" cy="500062"/>
          </a:xfrm>
          <a:prstGeom prst="straightConnector1">
            <a:avLst/>
          </a:prstGeom>
          <a:ln w="38100">
            <a:solidFill>
              <a:srgbClr val="002060"/>
            </a:solidFill>
            <a:tailEnd type="triangle" w="sm" len="lg"/>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5154B484-4BA0-49CA-98A9-9BE8FDF8F88B}"/>
              </a:ext>
            </a:extLst>
          </p:cNvPr>
          <p:cNvCxnSpPr/>
          <p:nvPr/>
        </p:nvCxnSpPr>
        <p:spPr>
          <a:xfrm rot="10800000" flipV="1">
            <a:off x="8739189" y="2428875"/>
            <a:ext cx="644525" cy="642938"/>
          </a:xfrm>
          <a:prstGeom prst="straightConnector1">
            <a:avLst/>
          </a:prstGeom>
          <a:ln w="38100">
            <a:solidFill>
              <a:srgbClr val="002060"/>
            </a:solidFill>
            <a:tailEnd type="triangle" w="sm" len="lg"/>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0B24CD3A-0235-48E3-9CA3-A6BEC861E187}"/>
              </a:ext>
            </a:extLst>
          </p:cNvPr>
          <p:cNvCxnSpPr/>
          <p:nvPr/>
        </p:nvCxnSpPr>
        <p:spPr>
          <a:xfrm rot="10800000" flipV="1">
            <a:off x="7453313" y="3286126"/>
            <a:ext cx="1001712" cy="500063"/>
          </a:xfrm>
          <a:prstGeom prst="straightConnector1">
            <a:avLst/>
          </a:prstGeom>
          <a:ln w="38100">
            <a:solidFill>
              <a:srgbClr val="002060"/>
            </a:solidFill>
            <a:tailEnd type="triangle" w="sm" len="lg"/>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978FFB74-1A6A-4701-84F5-385B80FCFFAC}"/>
              </a:ext>
            </a:extLst>
          </p:cNvPr>
          <p:cNvCxnSpPr/>
          <p:nvPr/>
        </p:nvCxnSpPr>
        <p:spPr>
          <a:xfrm rot="10800000" flipV="1">
            <a:off x="6381751" y="3929063"/>
            <a:ext cx="1001713" cy="500062"/>
          </a:xfrm>
          <a:prstGeom prst="straightConnector1">
            <a:avLst/>
          </a:prstGeom>
          <a:ln w="38100">
            <a:solidFill>
              <a:srgbClr val="002060"/>
            </a:solidFill>
            <a:tailEnd type="triangle" w="sm" len="lg"/>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242EFA60-90EC-460F-B965-59A13437BAAF}"/>
              </a:ext>
            </a:extLst>
          </p:cNvPr>
          <p:cNvCxnSpPr/>
          <p:nvPr/>
        </p:nvCxnSpPr>
        <p:spPr>
          <a:xfrm rot="10800000" flipV="1">
            <a:off x="5238751" y="4357688"/>
            <a:ext cx="1001713" cy="500062"/>
          </a:xfrm>
          <a:prstGeom prst="straightConnector1">
            <a:avLst/>
          </a:prstGeom>
          <a:ln w="38100">
            <a:solidFill>
              <a:srgbClr val="002060"/>
            </a:solidFill>
            <a:tailEnd type="triangle" w="sm" len="lg"/>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468843A6-46E1-426F-8980-90E04EFA8A4E}"/>
              </a:ext>
            </a:extLst>
          </p:cNvPr>
          <p:cNvCxnSpPr>
            <a:cxnSpLocks/>
          </p:cNvCxnSpPr>
          <p:nvPr/>
        </p:nvCxnSpPr>
        <p:spPr>
          <a:xfrm>
            <a:off x="9652000" y="2588363"/>
            <a:ext cx="939333" cy="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EDCFCC4-8906-478D-8152-6D23D8033023}"/>
              </a:ext>
            </a:extLst>
          </p:cNvPr>
          <p:cNvCxnSpPr>
            <a:cxnSpLocks/>
          </p:cNvCxnSpPr>
          <p:nvPr/>
        </p:nvCxnSpPr>
        <p:spPr>
          <a:xfrm flipV="1">
            <a:off x="10591333" y="1783498"/>
            <a:ext cx="0" cy="804865"/>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0B6AE3C2-5DF0-4244-A874-FA5488566091}"/>
              </a:ext>
            </a:extLst>
          </p:cNvPr>
          <p:cNvCxnSpPr>
            <a:stCxn id="6" idx="2"/>
          </p:cNvCxnSpPr>
          <p:nvPr/>
        </p:nvCxnSpPr>
        <p:spPr>
          <a:xfrm flipV="1">
            <a:off x="9696450" y="1783498"/>
            <a:ext cx="2160868" cy="26252"/>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635E30BE-7D36-441B-80C3-5D2FE51CBF06}"/>
              </a:ext>
            </a:extLst>
          </p:cNvPr>
          <p:cNvSpPr>
            <a:spLocks noGrp="1"/>
          </p:cNvSpPr>
          <p:nvPr>
            <p:ph type="dt" sz="half" idx="10"/>
          </p:nvPr>
        </p:nvSpPr>
        <p:spPr/>
        <p:txBody>
          <a:bodyPr/>
          <a:lstStyle/>
          <a:p>
            <a:fld id="{FEDAAC1A-8970-4B90-A85E-B7B1E9AD602E}" type="datetime1">
              <a:rPr lang="en-IN" smtClean="0"/>
              <a:t>15-05-2026</a:t>
            </a:fld>
            <a:endParaRPr lang="en-IN"/>
          </a:p>
        </p:txBody>
      </p:sp>
      <p:sp>
        <p:nvSpPr>
          <p:cNvPr id="4" name="Footer Placeholder 3">
            <a:extLst>
              <a:ext uri="{FF2B5EF4-FFF2-40B4-BE49-F238E27FC236}">
                <a16:creationId xmlns:a16="http://schemas.microsoft.com/office/drawing/2014/main" id="{B8D0139C-443D-4DE3-A980-7EAD097F5798}"/>
              </a:ext>
            </a:extLst>
          </p:cNvPr>
          <p:cNvSpPr>
            <a:spLocks noGrp="1"/>
          </p:cNvSpPr>
          <p:nvPr>
            <p:ph type="ftr" sz="quarter" idx="11"/>
          </p:nvPr>
        </p:nvSpPr>
        <p:spPr/>
        <p:txBody>
          <a:bodyPr/>
          <a:lstStyle/>
          <a:p>
            <a:r>
              <a:rPr lang="en-IN"/>
              <a:t>Goa Engineering College 15-05-2026</a:t>
            </a:r>
          </a:p>
        </p:txBody>
      </p:sp>
      <p:sp>
        <p:nvSpPr>
          <p:cNvPr id="5" name="Slide Number Placeholder 4">
            <a:extLst>
              <a:ext uri="{FF2B5EF4-FFF2-40B4-BE49-F238E27FC236}">
                <a16:creationId xmlns:a16="http://schemas.microsoft.com/office/drawing/2014/main" id="{965E054E-B404-4C5E-8EA2-CD002F9633C7}"/>
              </a:ext>
            </a:extLst>
          </p:cNvPr>
          <p:cNvSpPr>
            <a:spLocks noGrp="1"/>
          </p:cNvSpPr>
          <p:nvPr>
            <p:ph type="sldNum" sz="quarter" idx="12"/>
          </p:nvPr>
        </p:nvSpPr>
        <p:spPr/>
        <p:txBody>
          <a:bodyPr/>
          <a:lstStyle/>
          <a:p>
            <a:fld id="{D5127CC3-90C8-4545-A1BE-E9AD478EF3A5}" type="slidenum">
              <a:rPr lang="en-IN" smtClean="0"/>
              <a:t>87</a:t>
            </a:fld>
            <a:endParaRPr lang="en-IN"/>
          </a:p>
        </p:txBody>
      </p:sp>
    </p:spTree>
  </p:cSld>
  <p:clrMapOvr>
    <a:masterClrMapping/>
  </p:clrMapOv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a:extLst>
              <a:ext uri="{FF2B5EF4-FFF2-40B4-BE49-F238E27FC236}">
                <a16:creationId xmlns:a16="http://schemas.microsoft.com/office/drawing/2014/main" id="{75C498EA-3E56-4B43-8175-3A778790151A}"/>
              </a:ext>
            </a:extLst>
          </p:cNvPr>
          <p:cNvPicPr>
            <a:picLocks noGrp="1" noChangeAspect="1" noChangeArrowheads="1"/>
          </p:cNvPicPr>
          <p:nvPr>
            <p:ph/>
          </p:nvPr>
        </p:nvPicPr>
        <p:blipFill>
          <a:blip r:embed="rId2">
            <a:extLst>
              <a:ext uri="{28A0092B-C50C-407E-A947-70E740481C1C}">
                <a14:useLocalDpi xmlns:a14="http://schemas.microsoft.com/office/drawing/2010/main" val="0"/>
              </a:ext>
            </a:extLst>
          </a:blip>
          <a:srcRect l="45918" t="33505" r="4640" b="13788"/>
          <a:stretch>
            <a:fillRect/>
          </a:stretch>
        </p:blipFill>
        <p:spPr>
          <a:xfrm>
            <a:off x="1981200" y="687389"/>
            <a:ext cx="8229600" cy="49482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2467" name="Text Box 3">
            <a:extLst>
              <a:ext uri="{FF2B5EF4-FFF2-40B4-BE49-F238E27FC236}">
                <a16:creationId xmlns:a16="http://schemas.microsoft.com/office/drawing/2014/main" id="{EB3EC93B-A820-452E-89B9-65C19B601EB9}"/>
              </a:ext>
            </a:extLst>
          </p:cNvPr>
          <p:cNvSpPr txBox="1">
            <a:spLocks noChangeArrowheads="1"/>
          </p:cNvSpPr>
          <p:nvPr/>
        </p:nvSpPr>
        <p:spPr bwMode="auto">
          <a:xfrm>
            <a:off x="3962400" y="5943601"/>
            <a:ext cx="3810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endParaRPr lang="en-US" altLang="en-US">
              <a:solidFill>
                <a:schemeClr val="bg2"/>
              </a:solidFill>
              <a:latin typeface="Arial Black" panose="020B0A04020102020204" pitchFamily="34" charset="0"/>
            </a:endParaRPr>
          </a:p>
        </p:txBody>
      </p:sp>
      <p:sp>
        <p:nvSpPr>
          <p:cNvPr id="62468" name="Text Box 4">
            <a:extLst>
              <a:ext uri="{FF2B5EF4-FFF2-40B4-BE49-F238E27FC236}">
                <a16:creationId xmlns:a16="http://schemas.microsoft.com/office/drawing/2014/main" id="{E3020A72-1314-4B4D-949B-32B8D6419266}"/>
              </a:ext>
            </a:extLst>
          </p:cNvPr>
          <p:cNvSpPr txBox="1">
            <a:spLocks noChangeArrowheads="1"/>
          </p:cNvSpPr>
          <p:nvPr/>
        </p:nvSpPr>
        <p:spPr bwMode="auto">
          <a:xfrm>
            <a:off x="3352800" y="5791200"/>
            <a:ext cx="6477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pPr>
            <a:r>
              <a:rPr lang="en-US" altLang="en-US" sz="2400" b="1" dirty="0"/>
              <a:t>View of  movements at the carp of Landslide</a:t>
            </a:r>
            <a:endParaRPr lang="en-US" altLang="en-US" sz="2400" b="1" u="sng" dirty="0">
              <a:solidFill>
                <a:schemeClr val="bg2"/>
              </a:solidFill>
              <a:latin typeface="Arial Black" panose="020B0A04020102020204" pitchFamily="34" charset="0"/>
            </a:endParaRPr>
          </a:p>
        </p:txBody>
      </p:sp>
      <p:sp>
        <p:nvSpPr>
          <p:cNvPr id="2" name="Date Placeholder 1">
            <a:extLst>
              <a:ext uri="{FF2B5EF4-FFF2-40B4-BE49-F238E27FC236}">
                <a16:creationId xmlns:a16="http://schemas.microsoft.com/office/drawing/2014/main" id="{0359D6AF-795C-4364-A2ED-D2BBE8CCE2B0}"/>
              </a:ext>
            </a:extLst>
          </p:cNvPr>
          <p:cNvSpPr>
            <a:spLocks noGrp="1"/>
          </p:cNvSpPr>
          <p:nvPr>
            <p:ph type="dt" sz="half" idx="10"/>
          </p:nvPr>
        </p:nvSpPr>
        <p:spPr/>
        <p:txBody>
          <a:bodyPr/>
          <a:lstStyle/>
          <a:p>
            <a:pPr>
              <a:defRPr/>
            </a:pPr>
            <a:fld id="{F24B2263-708C-4AD7-91B3-E7B6E27EF6C6}" type="datetime1">
              <a:rPr lang="en-IN" smtClean="0"/>
              <a:t>15-05-2026</a:t>
            </a:fld>
            <a:endParaRPr lang="en-US"/>
          </a:p>
        </p:txBody>
      </p:sp>
      <p:sp>
        <p:nvSpPr>
          <p:cNvPr id="3" name="Footer Placeholder 2">
            <a:extLst>
              <a:ext uri="{FF2B5EF4-FFF2-40B4-BE49-F238E27FC236}">
                <a16:creationId xmlns:a16="http://schemas.microsoft.com/office/drawing/2014/main" id="{AE312866-DA77-4A61-B05F-61770F15875C}"/>
              </a:ext>
            </a:extLst>
          </p:cNvPr>
          <p:cNvSpPr>
            <a:spLocks noGrp="1"/>
          </p:cNvSpPr>
          <p:nvPr>
            <p:ph type="ftr" sz="quarter" idx="11"/>
          </p:nvPr>
        </p:nvSpPr>
        <p:spPr/>
        <p:txBody>
          <a:bodyPr/>
          <a:lstStyle/>
          <a:p>
            <a:pPr>
              <a:defRPr/>
            </a:pPr>
            <a:r>
              <a:rPr lang="en-IN"/>
              <a:t>Goa Engineering College 15-05-2026</a:t>
            </a:r>
            <a:endParaRPr lang="en-US"/>
          </a:p>
        </p:txBody>
      </p:sp>
      <p:sp>
        <p:nvSpPr>
          <p:cNvPr id="4" name="Slide Number Placeholder 3">
            <a:extLst>
              <a:ext uri="{FF2B5EF4-FFF2-40B4-BE49-F238E27FC236}">
                <a16:creationId xmlns:a16="http://schemas.microsoft.com/office/drawing/2014/main" id="{92C1770F-C7AD-4DA9-BE27-0C9112583FF1}"/>
              </a:ext>
            </a:extLst>
          </p:cNvPr>
          <p:cNvSpPr>
            <a:spLocks noGrp="1"/>
          </p:cNvSpPr>
          <p:nvPr>
            <p:ph type="sldNum" sz="quarter" idx="12"/>
          </p:nvPr>
        </p:nvSpPr>
        <p:spPr/>
        <p:txBody>
          <a:bodyPr/>
          <a:lstStyle/>
          <a:p>
            <a:pPr>
              <a:defRPr/>
            </a:pPr>
            <a:fld id="{712D2A3D-D764-4958-9734-9C89B6AFC029}" type="slidenum">
              <a:rPr lang="en-US" smtClean="0"/>
              <a:pPr>
                <a:defRPr/>
              </a:pPr>
              <a:t>88</a:t>
            </a:fld>
            <a:endParaRPr lang="en-US"/>
          </a:p>
        </p:txBody>
      </p:sp>
    </p:spTree>
    <p:extLst>
      <p:ext uri="{BB962C8B-B14F-4D97-AF65-F5344CB8AC3E}">
        <p14:creationId xmlns:p14="http://schemas.microsoft.com/office/powerpoint/2010/main" val="252294913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65A8ACF3-E63A-4533-8CA6-A9886468EB60}"/>
              </a:ext>
            </a:extLst>
          </p:cNvPr>
          <p:cNvSpPr>
            <a:spLocks noGrp="1" noChangeArrowheads="1"/>
          </p:cNvSpPr>
          <p:nvPr>
            <p:ph type="title"/>
          </p:nvPr>
        </p:nvSpPr>
        <p:spPr>
          <a:xfrm>
            <a:off x="3962400" y="228600"/>
            <a:ext cx="4191000" cy="533400"/>
          </a:xfrm>
        </p:spPr>
        <p:txBody>
          <a:bodyPr>
            <a:normAutofit fontScale="90000"/>
          </a:bodyPr>
          <a:lstStyle/>
          <a:p>
            <a:r>
              <a:rPr lang="en-US" altLang="en-US" sz="2800" b="1" dirty="0" err="1">
                <a:solidFill>
                  <a:srgbClr val="0000FF"/>
                </a:solidFill>
              </a:rPr>
              <a:t>Kethikal</a:t>
            </a:r>
            <a:r>
              <a:rPr lang="en-US" altLang="en-US" sz="2800" b="1" dirty="0">
                <a:solidFill>
                  <a:srgbClr val="0000FF"/>
                </a:solidFill>
              </a:rPr>
              <a:t> slope failure Case study</a:t>
            </a:r>
          </a:p>
        </p:txBody>
      </p:sp>
      <p:sp>
        <p:nvSpPr>
          <p:cNvPr id="38915" name="Text Box 3">
            <a:extLst>
              <a:ext uri="{FF2B5EF4-FFF2-40B4-BE49-F238E27FC236}">
                <a16:creationId xmlns:a16="http://schemas.microsoft.com/office/drawing/2014/main" id="{C9EBBFDA-427C-4EF6-BFDB-EDA0FF970DA1}"/>
              </a:ext>
            </a:extLst>
          </p:cNvPr>
          <p:cNvSpPr txBox="1">
            <a:spLocks noChangeArrowheads="1"/>
          </p:cNvSpPr>
          <p:nvPr/>
        </p:nvSpPr>
        <p:spPr bwMode="auto">
          <a:xfrm>
            <a:off x="4953000" y="2209800"/>
            <a:ext cx="164795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105 m in length</a:t>
            </a:r>
          </a:p>
        </p:txBody>
      </p:sp>
      <p:sp>
        <p:nvSpPr>
          <p:cNvPr id="38916" name="Text Box 4">
            <a:extLst>
              <a:ext uri="{FF2B5EF4-FFF2-40B4-BE49-F238E27FC236}">
                <a16:creationId xmlns:a16="http://schemas.microsoft.com/office/drawing/2014/main" id="{6BECCD7C-DCF7-4915-B532-E28080897C8A}"/>
              </a:ext>
            </a:extLst>
          </p:cNvPr>
          <p:cNvSpPr txBox="1">
            <a:spLocks noChangeArrowheads="1"/>
          </p:cNvSpPr>
          <p:nvPr/>
        </p:nvSpPr>
        <p:spPr bwMode="auto">
          <a:xfrm>
            <a:off x="3048000" y="2667001"/>
            <a:ext cx="15303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55 m in width</a:t>
            </a:r>
          </a:p>
        </p:txBody>
      </p:sp>
      <p:sp>
        <p:nvSpPr>
          <p:cNvPr id="38917" name="Text Box 5">
            <a:extLst>
              <a:ext uri="{FF2B5EF4-FFF2-40B4-BE49-F238E27FC236}">
                <a16:creationId xmlns:a16="http://schemas.microsoft.com/office/drawing/2014/main" id="{DE435B61-F8CA-4E48-8A12-4892E4463120}"/>
              </a:ext>
            </a:extLst>
          </p:cNvPr>
          <p:cNvSpPr txBox="1">
            <a:spLocks noChangeArrowheads="1"/>
          </p:cNvSpPr>
          <p:nvPr/>
        </p:nvSpPr>
        <p:spPr bwMode="auto">
          <a:xfrm>
            <a:off x="3603618" y="4677105"/>
            <a:ext cx="498476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dirty="0"/>
              <a:t>Plan of failure wedge in </a:t>
            </a:r>
            <a:r>
              <a:rPr lang="en-US" altLang="en-US" sz="2800" b="1" dirty="0" err="1"/>
              <a:t>Kethikal</a:t>
            </a:r>
            <a:endParaRPr lang="en-US" altLang="en-US" sz="2800" b="1" dirty="0"/>
          </a:p>
        </p:txBody>
      </p:sp>
      <p:sp>
        <p:nvSpPr>
          <p:cNvPr id="38918" name="Arc 6">
            <a:extLst>
              <a:ext uri="{FF2B5EF4-FFF2-40B4-BE49-F238E27FC236}">
                <a16:creationId xmlns:a16="http://schemas.microsoft.com/office/drawing/2014/main" id="{C781AFA9-C50B-4A35-AC8B-E80D4E9B1515}"/>
              </a:ext>
            </a:extLst>
          </p:cNvPr>
          <p:cNvSpPr>
            <a:spLocks/>
          </p:cNvSpPr>
          <p:nvPr/>
        </p:nvSpPr>
        <p:spPr bwMode="auto">
          <a:xfrm>
            <a:off x="4854576" y="1447800"/>
            <a:ext cx="4975225" cy="2895600"/>
          </a:xfrm>
          <a:custGeom>
            <a:avLst/>
            <a:gdLst>
              <a:gd name="G0" fmla="+- 2242 0 0"/>
              <a:gd name="G1" fmla="+- 21600 0 0"/>
              <a:gd name="G2" fmla="+- 21600 0 0"/>
              <a:gd name="T0" fmla="*/ 51 w 23842"/>
              <a:gd name="T1" fmla="*/ 111 h 43200"/>
              <a:gd name="T2" fmla="*/ 0 w 23842"/>
              <a:gd name="T3" fmla="*/ 43083 h 43200"/>
              <a:gd name="T4" fmla="*/ 2242 w 23842"/>
              <a:gd name="T5" fmla="*/ 21600 h 43200"/>
            </a:gdLst>
            <a:ahLst/>
            <a:cxnLst>
              <a:cxn ang="0">
                <a:pos x="T0" y="T1"/>
              </a:cxn>
              <a:cxn ang="0">
                <a:pos x="T2" y="T3"/>
              </a:cxn>
              <a:cxn ang="0">
                <a:pos x="T4" y="T5"/>
              </a:cxn>
            </a:cxnLst>
            <a:rect l="0" t="0" r="r" b="b"/>
            <a:pathLst>
              <a:path w="23842" h="43200" fill="none" extrusionOk="0">
                <a:moveTo>
                  <a:pt x="51" y="111"/>
                </a:moveTo>
                <a:cubicBezTo>
                  <a:pt x="779" y="37"/>
                  <a:pt x="1510" y="0"/>
                  <a:pt x="2242" y="0"/>
                </a:cubicBezTo>
                <a:cubicBezTo>
                  <a:pt x="14171" y="0"/>
                  <a:pt x="23842" y="9670"/>
                  <a:pt x="23842" y="21600"/>
                </a:cubicBezTo>
                <a:cubicBezTo>
                  <a:pt x="23842" y="33529"/>
                  <a:pt x="14171" y="43200"/>
                  <a:pt x="2242" y="43200"/>
                </a:cubicBezTo>
                <a:cubicBezTo>
                  <a:pt x="1493" y="43199"/>
                  <a:pt x="744" y="43161"/>
                  <a:pt x="-1" y="43083"/>
                </a:cubicBezTo>
              </a:path>
              <a:path w="23842" h="43200" stroke="0" extrusionOk="0">
                <a:moveTo>
                  <a:pt x="51" y="111"/>
                </a:moveTo>
                <a:cubicBezTo>
                  <a:pt x="779" y="37"/>
                  <a:pt x="1510" y="0"/>
                  <a:pt x="2242" y="0"/>
                </a:cubicBezTo>
                <a:cubicBezTo>
                  <a:pt x="14171" y="0"/>
                  <a:pt x="23842" y="9670"/>
                  <a:pt x="23842" y="21600"/>
                </a:cubicBezTo>
                <a:cubicBezTo>
                  <a:pt x="23842" y="33529"/>
                  <a:pt x="14171" y="43200"/>
                  <a:pt x="2242" y="43200"/>
                </a:cubicBezTo>
                <a:cubicBezTo>
                  <a:pt x="1493" y="43199"/>
                  <a:pt x="744" y="43161"/>
                  <a:pt x="-1" y="43083"/>
                </a:cubicBezTo>
                <a:lnTo>
                  <a:pt x="2242"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919" name="Line 7">
            <a:extLst>
              <a:ext uri="{FF2B5EF4-FFF2-40B4-BE49-F238E27FC236}">
                <a16:creationId xmlns:a16="http://schemas.microsoft.com/office/drawing/2014/main" id="{FB4AE6E8-BA90-4259-8C7A-5195E0B8DDA5}"/>
              </a:ext>
            </a:extLst>
          </p:cNvPr>
          <p:cNvSpPr>
            <a:spLocks noChangeShapeType="1"/>
          </p:cNvSpPr>
          <p:nvPr/>
        </p:nvSpPr>
        <p:spPr bwMode="auto">
          <a:xfrm>
            <a:off x="4800600" y="1447800"/>
            <a:ext cx="0" cy="289560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20" name="Line 8">
            <a:extLst>
              <a:ext uri="{FF2B5EF4-FFF2-40B4-BE49-F238E27FC236}">
                <a16:creationId xmlns:a16="http://schemas.microsoft.com/office/drawing/2014/main" id="{848CD081-4738-4D1B-A62D-A75F96650876}"/>
              </a:ext>
            </a:extLst>
          </p:cNvPr>
          <p:cNvSpPr>
            <a:spLocks noChangeShapeType="1"/>
          </p:cNvSpPr>
          <p:nvPr/>
        </p:nvSpPr>
        <p:spPr bwMode="auto">
          <a:xfrm flipH="1">
            <a:off x="4800600" y="2895600"/>
            <a:ext cx="5105400"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 name="Date Placeholder 1">
            <a:extLst>
              <a:ext uri="{FF2B5EF4-FFF2-40B4-BE49-F238E27FC236}">
                <a16:creationId xmlns:a16="http://schemas.microsoft.com/office/drawing/2014/main" id="{0BCC676E-2532-4595-B12A-6ED6E09976EB}"/>
              </a:ext>
            </a:extLst>
          </p:cNvPr>
          <p:cNvSpPr>
            <a:spLocks noGrp="1"/>
          </p:cNvSpPr>
          <p:nvPr>
            <p:ph type="dt" sz="half" idx="10"/>
          </p:nvPr>
        </p:nvSpPr>
        <p:spPr/>
        <p:txBody>
          <a:bodyPr/>
          <a:lstStyle/>
          <a:p>
            <a:fld id="{79220579-96A4-4D0E-A8CC-26361B955674}" type="datetime1">
              <a:rPr lang="en-IN" smtClean="0"/>
              <a:t>15-05-2026</a:t>
            </a:fld>
            <a:endParaRPr lang="en-IN"/>
          </a:p>
        </p:txBody>
      </p:sp>
      <p:sp>
        <p:nvSpPr>
          <p:cNvPr id="3" name="Footer Placeholder 2">
            <a:extLst>
              <a:ext uri="{FF2B5EF4-FFF2-40B4-BE49-F238E27FC236}">
                <a16:creationId xmlns:a16="http://schemas.microsoft.com/office/drawing/2014/main" id="{3884D1C5-6A80-4821-95BD-556FDC3C8AB1}"/>
              </a:ext>
            </a:extLst>
          </p:cNvPr>
          <p:cNvSpPr>
            <a:spLocks noGrp="1"/>
          </p:cNvSpPr>
          <p:nvPr>
            <p:ph type="ftr" sz="quarter" idx="11"/>
          </p:nvPr>
        </p:nvSpPr>
        <p:spPr/>
        <p:txBody>
          <a:bodyPr/>
          <a:lstStyle/>
          <a:p>
            <a:r>
              <a:rPr lang="en-IN"/>
              <a:t>Goa Engineering College 15-05-2026</a:t>
            </a:r>
          </a:p>
        </p:txBody>
      </p:sp>
      <p:sp>
        <p:nvSpPr>
          <p:cNvPr id="4" name="Slide Number Placeholder 3">
            <a:extLst>
              <a:ext uri="{FF2B5EF4-FFF2-40B4-BE49-F238E27FC236}">
                <a16:creationId xmlns:a16="http://schemas.microsoft.com/office/drawing/2014/main" id="{7396AA62-6F77-43DD-B965-ADA3DCB3ACC0}"/>
              </a:ext>
            </a:extLst>
          </p:cNvPr>
          <p:cNvSpPr>
            <a:spLocks noGrp="1"/>
          </p:cNvSpPr>
          <p:nvPr>
            <p:ph type="sldNum" sz="quarter" idx="12"/>
          </p:nvPr>
        </p:nvSpPr>
        <p:spPr/>
        <p:txBody>
          <a:bodyPr/>
          <a:lstStyle/>
          <a:p>
            <a:fld id="{C756B160-AB6A-4223-93E3-42BD2852DC87}" type="slidenum">
              <a:rPr lang="en-IN" smtClean="0"/>
              <a:t>89</a:t>
            </a:fld>
            <a:endParaRPr lang="en-IN"/>
          </a:p>
        </p:txBody>
      </p:sp>
    </p:spTree>
    <p:extLst>
      <p:ext uri="{BB962C8B-B14F-4D97-AF65-F5344CB8AC3E}">
        <p14:creationId xmlns:p14="http://schemas.microsoft.com/office/powerpoint/2010/main" val="1687133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2266" y="245060"/>
            <a:ext cx="10515600" cy="644277"/>
          </a:xfrm>
        </p:spPr>
        <p:txBody>
          <a:bodyPr>
            <a:normAutofit fontScale="90000"/>
          </a:bodyPr>
          <a:lstStyle/>
          <a:p>
            <a:pPr algn="ctr"/>
            <a:r>
              <a:rPr lang="en-IN" b="1" dirty="0">
                <a:solidFill>
                  <a:srgbClr val="7030A0"/>
                </a:solidFill>
              </a:rPr>
              <a:t>Laterites are themselves porous </a:t>
            </a:r>
            <a:br>
              <a:rPr lang="en-IN" b="1" dirty="0">
                <a:solidFill>
                  <a:srgbClr val="7030A0"/>
                </a:solidFill>
              </a:rPr>
            </a:br>
            <a:r>
              <a:rPr lang="en-IN" b="1" dirty="0">
                <a:solidFill>
                  <a:srgbClr val="7030A0"/>
                </a:solidFill>
              </a:rPr>
              <a:t>and will have cavities beneath</a:t>
            </a:r>
            <a:endParaRPr lang="en-IN" dirty="0">
              <a:solidFill>
                <a:srgbClr val="7030A0"/>
              </a:solidFill>
            </a:endParaRPr>
          </a:p>
        </p:txBody>
      </p:sp>
      <p:sp>
        <p:nvSpPr>
          <p:cNvPr id="4" name="Slide Number Placeholder 3"/>
          <p:cNvSpPr>
            <a:spLocks noGrp="1"/>
          </p:cNvSpPr>
          <p:nvPr>
            <p:ph type="sldNum" sz="quarter" idx="4294967295"/>
          </p:nvPr>
        </p:nvSpPr>
        <p:spPr>
          <a:xfrm>
            <a:off x="11582400" y="5734050"/>
            <a:ext cx="609600" cy="520700"/>
          </a:xfrm>
          <a:prstGeom prst="rect">
            <a:avLst/>
          </a:prstGeom>
        </p:spPr>
        <p:txBody>
          <a:bodyPr vert="horz" rtlCol="0" anchor="ctr"/>
          <a:lstStyle>
            <a:defPPr>
              <a:defRPr lang="en-US"/>
            </a:defPPr>
            <a:lvl1pPr marL="0" algn="ctr" defTabSz="914400" rtl="0" eaLnBrk="1" latinLnBrk="0" hangingPunct="1">
              <a:defRPr kumimoji="0" sz="1400" b="1"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E4A6088-BD09-469C-B92C-7A4C214E4FC5}" type="slidenum">
              <a:rPr lang="en-IN" smtClean="0"/>
              <a:pPr/>
              <a:t>9</a:t>
            </a:fld>
            <a:endParaRPr lang="en-IN"/>
          </a:p>
        </p:txBody>
      </p:sp>
      <p:sp>
        <p:nvSpPr>
          <p:cNvPr id="3" name="Date Placeholder 2">
            <a:extLst>
              <a:ext uri="{FF2B5EF4-FFF2-40B4-BE49-F238E27FC236}">
                <a16:creationId xmlns:a16="http://schemas.microsoft.com/office/drawing/2014/main" id="{D165F215-EB09-43D7-8D8D-9703B1521BC7}"/>
              </a:ext>
            </a:extLst>
          </p:cNvPr>
          <p:cNvSpPr>
            <a:spLocks noGrp="1"/>
          </p:cNvSpPr>
          <p:nvPr>
            <p:ph type="dt" sz="half" idx="10"/>
          </p:nvPr>
        </p:nvSpPr>
        <p:spPr/>
        <p:txBody>
          <a:bodyPr/>
          <a:lstStyle/>
          <a:p>
            <a:fld id="{3EE786A7-FF80-422E-A67B-DE7CF1844E9F}" type="datetime1">
              <a:rPr lang="en-IN" smtClean="0"/>
              <a:t>15-05-2026</a:t>
            </a:fld>
            <a:endParaRPr lang="en-IN"/>
          </a:p>
        </p:txBody>
      </p:sp>
      <p:sp>
        <p:nvSpPr>
          <p:cNvPr id="5" name="Footer Placeholder 4">
            <a:extLst>
              <a:ext uri="{FF2B5EF4-FFF2-40B4-BE49-F238E27FC236}">
                <a16:creationId xmlns:a16="http://schemas.microsoft.com/office/drawing/2014/main" id="{EB4284F4-BC2B-47BE-97D6-7B28937E3636}"/>
              </a:ext>
            </a:extLst>
          </p:cNvPr>
          <p:cNvSpPr>
            <a:spLocks noGrp="1"/>
          </p:cNvSpPr>
          <p:nvPr>
            <p:ph type="ftr" sz="quarter" idx="11"/>
          </p:nvPr>
        </p:nvSpPr>
        <p:spPr/>
        <p:txBody>
          <a:bodyPr/>
          <a:lstStyle/>
          <a:p>
            <a:r>
              <a:rPr lang="en-IN"/>
              <a:t>Goa Engineering College 15-05-2026</a:t>
            </a:r>
          </a:p>
        </p:txBody>
      </p:sp>
      <p:sp>
        <p:nvSpPr>
          <p:cNvPr id="6" name="TextBox 5">
            <a:extLst>
              <a:ext uri="{FF2B5EF4-FFF2-40B4-BE49-F238E27FC236}">
                <a16:creationId xmlns:a16="http://schemas.microsoft.com/office/drawing/2014/main" id="{C57C564F-CEE5-438B-8ABD-275B1A1D57D7}"/>
              </a:ext>
            </a:extLst>
          </p:cNvPr>
          <p:cNvSpPr txBox="1"/>
          <p:nvPr/>
        </p:nvSpPr>
        <p:spPr>
          <a:xfrm>
            <a:off x="1441722" y="6070084"/>
            <a:ext cx="9536688" cy="369332"/>
          </a:xfrm>
          <a:prstGeom prst="rect">
            <a:avLst/>
          </a:prstGeom>
          <a:noFill/>
        </p:spPr>
        <p:txBody>
          <a:bodyPr wrap="square" rtlCol="0">
            <a:spAutoFit/>
          </a:bodyPr>
          <a:lstStyle/>
          <a:p>
            <a:pPr algn="ctr"/>
            <a:r>
              <a:rPr lang="en-IN" dirty="0">
                <a:highlight>
                  <a:srgbClr val="FFFF00"/>
                </a:highlight>
              </a:rPr>
              <a:t>There are many caves and cave temples in lateritic formations in this coastal area</a:t>
            </a:r>
          </a:p>
        </p:txBody>
      </p:sp>
      <p:pic>
        <p:nvPicPr>
          <p:cNvPr id="4098" name="Picture 2">
            <a:extLst>
              <a:ext uri="{FF2B5EF4-FFF2-40B4-BE49-F238E27FC236}">
                <a16:creationId xmlns:a16="http://schemas.microsoft.com/office/drawing/2014/main" id="{4B2F097B-ABE5-478E-AA03-95111762DF9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764186" y="1032470"/>
            <a:ext cx="5037614" cy="503761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C1C3072-3708-462B-A5F9-2FCB6E4243AE}"/>
              </a:ext>
            </a:extLst>
          </p:cNvPr>
          <p:cNvSpPr txBox="1"/>
          <p:nvPr/>
        </p:nvSpPr>
        <p:spPr>
          <a:xfrm>
            <a:off x="2081241" y="3366611"/>
            <a:ext cx="2417831" cy="369332"/>
          </a:xfrm>
          <a:prstGeom prst="rect">
            <a:avLst/>
          </a:prstGeom>
          <a:noFill/>
        </p:spPr>
        <p:txBody>
          <a:bodyPr wrap="square" rtlCol="0">
            <a:spAutoFit/>
          </a:bodyPr>
          <a:lstStyle/>
          <a:p>
            <a:r>
              <a:rPr lang="en-IN" dirty="0" err="1">
                <a:solidFill>
                  <a:srgbClr val="0000CC"/>
                </a:solidFill>
              </a:rPr>
              <a:t>Kamalashile</a:t>
            </a:r>
            <a:r>
              <a:rPr lang="en-IN" dirty="0">
                <a:solidFill>
                  <a:srgbClr val="0000CC"/>
                </a:solidFill>
              </a:rPr>
              <a:t> site</a:t>
            </a:r>
          </a:p>
        </p:txBody>
      </p:sp>
    </p:spTree>
    <p:extLst>
      <p:ext uri="{BB962C8B-B14F-4D97-AF65-F5344CB8AC3E}">
        <p14:creationId xmlns:p14="http://schemas.microsoft.com/office/powerpoint/2010/main" val="4251271643"/>
      </p:ext>
    </p:extLst>
  </p:cSld>
  <p:clrMapOvr>
    <a:masterClrMapping/>
  </p:clrMapOvr>
  <mc:AlternateContent xmlns:mc="http://schemas.openxmlformats.org/markup-compatibility/2006" xmlns:p14="http://schemas.microsoft.com/office/powerpoint/2010/main">
    <mc:Choice Requires="p14">
      <p:transition spd="slow" p14:dur="2000" advTm="25132"/>
    </mc:Choice>
    <mc:Fallback xmlns="">
      <p:transition spd="slow" advTm="25132"/>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a:extLst>
              <a:ext uri="{FF2B5EF4-FFF2-40B4-BE49-F238E27FC236}">
                <a16:creationId xmlns:a16="http://schemas.microsoft.com/office/drawing/2014/main" id="{8F5C44C0-E2FB-4293-AE0A-409DD4C07C3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47563" t="34848" r="3903" b="13637"/>
          <a:stretch>
            <a:fillRect/>
          </a:stretch>
        </p:blipFill>
        <p:spPr>
          <a:xfrm>
            <a:off x="1905000" y="685800"/>
            <a:ext cx="8382000" cy="5257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8611" name="Text Box 3">
            <a:extLst>
              <a:ext uri="{FF2B5EF4-FFF2-40B4-BE49-F238E27FC236}">
                <a16:creationId xmlns:a16="http://schemas.microsoft.com/office/drawing/2014/main" id="{535CEF14-D146-457F-A7DA-D7240D2E5A76}"/>
              </a:ext>
            </a:extLst>
          </p:cNvPr>
          <p:cNvSpPr txBox="1">
            <a:spLocks noChangeArrowheads="1"/>
          </p:cNvSpPr>
          <p:nvPr/>
        </p:nvSpPr>
        <p:spPr bwMode="auto">
          <a:xfrm>
            <a:off x="2362200" y="5943600"/>
            <a:ext cx="79248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pPr>
            <a:r>
              <a:rPr lang="en-US" altLang="en-US" sz="2400" b="1" u="sng" dirty="0"/>
              <a:t>View of Road that had sunk </a:t>
            </a:r>
            <a:r>
              <a:rPr lang="en-US" altLang="en-US" sz="2400" b="1" u="sng" dirty="0" err="1"/>
              <a:t>upto</a:t>
            </a:r>
            <a:r>
              <a:rPr lang="en-US" altLang="en-US" sz="2400" b="1" u="sng" dirty="0"/>
              <a:t> 5m due to a Landslide</a:t>
            </a:r>
          </a:p>
          <a:p>
            <a:pPr algn="ctr" eaLnBrk="1" hangingPunct="1"/>
            <a:r>
              <a:rPr lang="en-US" altLang="en-US" sz="2400" dirty="0"/>
              <a:t>This road was part of an important State Highway</a:t>
            </a:r>
          </a:p>
        </p:txBody>
      </p:sp>
      <p:sp>
        <p:nvSpPr>
          <p:cNvPr id="2" name="TextBox 1">
            <a:extLst>
              <a:ext uri="{FF2B5EF4-FFF2-40B4-BE49-F238E27FC236}">
                <a16:creationId xmlns:a16="http://schemas.microsoft.com/office/drawing/2014/main" id="{9C941165-97ED-4690-80FA-795FCBFCE474}"/>
              </a:ext>
            </a:extLst>
          </p:cNvPr>
          <p:cNvSpPr txBox="1"/>
          <p:nvPr/>
        </p:nvSpPr>
        <p:spPr>
          <a:xfrm>
            <a:off x="3385794" y="179109"/>
            <a:ext cx="5420412" cy="369332"/>
          </a:xfrm>
          <a:prstGeom prst="rect">
            <a:avLst/>
          </a:prstGeom>
          <a:noFill/>
        </p:spPr>
        <p:txBody>
          <a:bodyPr wrap="square" rtlCol="0">
            <a:spAutoFit/>
          </a:bodyPr>
          <a:lstStyle/>
          <a:p>
            <a:r>
              <a:rPr lang="en-US" altLang="en-US" b="1" dirty="0">
                <a:solidFill>
                  <a:srgbClr val="0000FF"/>
                </a:solidFill>
                <a:highlight>
                  <a:srgbClr val="FFFF00"/>
                </a:highlight>
              </a:rPr>
              <a:t>Case Study 1:  </a:t>
            </a:r>
            <a:r>
              <a:rPr lang="en-US" altLang="en-US" b="1" dirty="0" err="1">
                <a:solidFill>
                  <a:srgbClr val="0000FF"/>
                </a:solidFill>
                <a:highlight>
                  <a:srgbClr val="FFFF00"/>
                </a:highlight>
              </a:rPr>
              <a:t>Kethikal</a:t>
            </a:r>
            <a:r>
              <a:rPr lang="en-US" altLang="en-US" b="1" dirty="0">
                <a:solidFill>
                  <a:srgbClr val="0000FF"/>
                </a:solidFill>
                <a:highlight>
                  <a:srgbClr val="FFFF00"/>
                </a:highlight>
              </a:rPr>
              <a:t> land slide Cross section of slope</a:t>
            </a:r>
            <a:endParaRPr lang="en-IN" dirty="0"/>
          </a:p>
        </p:txBody>
      </p:sp>
      <p:sp>
        <p:nvSpPr>
          <p:cNvPr id="3" name="Date Placeholder 2">
            <a:extLst>
              <a:ext uri="{FF2B5EF4-FFF2-40B4-BE49-F238E27FC236}">
                <a16:creationId xmlns:a16="http://schemas.microsoft.com/office/drawing/2014/main" id="{93A63957-9F34-44B8-B941-1D0CEE7988BE}"/>
              </a:ext>
            </a:extLst>
          </p:cNvPr>
          <p:cNvSpPr>
            <a:spLocks noGrp="1"/>
          </p:cNvSpPr>
          <p:nvPr>
            <p:ph type="dt" sz="half" idx="10"/>
          </p:nvPr>
        </p:nvSpPr>
        <p:spPr/>
        <p:txBody>
          <a:bodyPr/>
          <a:lstStyle/>
          <a:p>
            <a:fld id="{CB426828-6675-4935-B9C3-244EFD346DAD}" type="datetime1">
              <a:rPr lang="en-IN" smtClean="0"/>
              <a:t>15-05-2026</a:t>
            </a:fld>
            <a:endParaRPr lang="en-IN"/>
          </a:p>
        </p:txBody>
      </p:sp>
      <p:sp>
        <p:nvSpPr>
          <p:cNvPr id="4" name="Footer Placeholder 3">
            <a:extLst>
              <a:ext uri="{FF2B5EF4-FFF2-40B4-BE49-F238E27FC236}">
                <a16:creationId xmlns:a16="http://schemas.microsoft.com/office/drawing/2014/main" id="{1378A5EF-80CD-48BE-8E9B-B496E2D97BED}"/>
              </a:ext>
            </a:extLst>
          </p:cNvPr>
          <p:cNvSpPr>
            <a:spLocks noGrp="1"/>
          </p:cNvSpPr>
          <p:nvPr>
            <p:ph type="ftr" sz="quarter" idx="11"/>
          </p:nvPr>
        </p:nvSpPr>
        <p:spPr/>
        <p:txBody>
          <a:bodyPr/>
          <a:lstStyle/>
          <a:p>
            <a:r>
              <a:rPr lang="en-IN"/>
              <a:t>Goa Engineering College 15-05-2026</a:t>
            </a:r>
          </a:p>
        </p:txBody>
      </p:sp>
      <p:sp>
        <p:nvSpPr>
          <p:cNvPr id="5" name="Slide Number Placeholder 4">
            <a:extLst>
              <a:ext uri="{FF2B5EF4-FFF2-40B4-BE49-F238E27FC236}">
                <a16:creationId xmlns:a16="http://schemas.microsoft.com/office/drawing/2014/main" id="{20AE53F1-8985-4D4D-9935-972F21224582}"/>
              </a:ext>
            </a:extLst>
          </p:cNvPr>
          <p:cNvSpPr>
            <a:spLocks noGrp="1"/>
          </p:cNvSpPr>
          <p:nvPr>
            <p:ph type="sldNum" sz="quarter" idx="12"/>
          </p:nvPr>
        </p:nvSpPr>
        <p:spPr/>
        <p:txBody>
          <a:bodyPr/>
          <a:lstStyle/>
          <a:p>
            <a:fld id="{C756B160-AB6A-4223-93E3-42BD2852DC87}" type="slidenum">
              <a:rPr lang="en-IN" smtClean="0"/>
              <a:t>90</a:t>
            </a:fld>
            <a:endParaRPr lang="en-IN"/>
          </a:p>
        </p:txBody>
      </p:sp>
    </p:spTree>
    <p:extLst>
      <p:ext uri="{BB962C8B-B14F-4D97-AF65-F5344CB8AC3E}">
        <p14:creationId xmlns:p14="http://schemas.microsoft.com/office/powerpoint/2010/main" val="78216228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descr="4">
            <a:extLst>
              <a:ext uri="{FF2B5EF4-FFF2-40B4-BE49-F238E27FC236}">
                <a16:creationId xmlns:a16="http://schemas.microsoft.com/office/drawing/2014/main" id="{05BF995F-40EC-4677-BAB1-518CE34ED9A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7921" t="58168" r="12871" b="8217"/>
          <a:stretch>
            <a:fillRect/>
          </a:stretch>
        </p:blipFill>
        <p:spPr>
          <a:xfrm>
            <a:off x="2133600" y="457200"/>
            <a:ext cx="7848600" cy="5105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7587" name="Text Box 3">
            <a:extLst>
              <a:ext uri="{FF2B5EF4-FFF2-40B4-BE49-F238E27FC236}">
                <a16:creationId xmlns:a16="http://schemas.microsoft.com/office/drawing/2014/main" id="{1DA53947-8764-43D6-856F-F39B4D23B5A7}"/>
              </a:ext>
            </a:extLst>
          </p:cNvPr>
          <p:cNvSpPr txBox="1">
            <a:spLocks noChangeArrowheads="1"/>
          </p:cNvSpPr>
          <p:nvPr/>
        </p:nvSpPr>
        <p:spPr bwMode="auto">
          <a:xfrm>
            <a:off x="3048000" y="5867401"/>
            <a:ext cx="7086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a:latin typeface="Arial Black" panose="020B0A04020102020204" pitchFamily="34" charset="0"/>
            </a:endParaRPr>
          </a:p>
        </p:txBody>
      </p:sp>
      <p:sp>
        <p:nvSpPr>
          <p:cNvPr id="67588" name="Text Box 4">
            <a:extLst>
              <a:ext uri="{FF2B5EF4-FFF2-40B4-BE49-F238E27FC236}">
                <a16:creationId xmlns:a16="http://schemas.microsoft.com/office/drawing/2014/main" id="{EF88D496-7CD8-45BB-A8C3-19DCF44EA091}"/>
              </a:ext>
            </a:extLst>
          </p:cNvPr>
          <p:cNvSpPr txBox="1">
            <a:spLocks noChangeArrowheads="1"/>
          </p:cNvSpPr>
          <p:nvPr/>
        </p:nvSpPr>
        <p:spPr bwMode="auto">
          <a:xfrm>
            <a:off x="2590800" y="5867401"/>
            <a:ext cx="7239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a:latin typeface="Arial Black" panose="020B0A04020102020204" pitchFamily="34" charset="0"/>
            </a:endParaRPr>
          </a:p>
        </p:txBody>
      </p:sp>
      <p:sp>
        <p:nvSpPr>
          <p:cNvPr id="67589" name="Text Box 5">
            <a:extLst>
              <a:ext uri="{FF2B5EF4-FFF2-40B4-BE49-F238E27FC236}">
                <a16:creationId xmlns:a16="http://schemas.microsoft.com/office/drawing/2014/main" id="{496DAB69-8C89-4CC2-BC09-689A8531D40D}"/>
              </a:ext>
            </a:extLst>
          </p:cNvPr>
          <p:cNvSpPr txBox="1">
            <a:spLocks noChangeArrowheads="1"/>
          </p:cNvSpPr>
          <p:nvPr/>
        </p:nvSpPr>
        <p:spPr bwMode="auto">
          <a:xfrm>
            <a:off x="2362200" y="5715000"/>
            <a:ext cx="7696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pPr>
            <a:r>
              <a:rPr lang="en-US" altLang="en-US" sz="2400" b="1" u="sng">
                <a:latin typeface="Arial Black" panose="020B0A04020102020204" pitchFamily="34" charset="0"/>
              </a:rPr>
              <a:t>Plate 1: Another  View of Road at Landslide</a:t>
            </a:r>
            <a:endParaRPr lang="en-US" altLang="en-US" sz="2400">
              <a:latin typeface="Arial Black" panose="020B0A04020102020204" pitchFamily="34" charset="0"/>
            </a:endParaRPr>
          </a:p>
        </p:txBody>
      </p:sp>
      <p:sp>
        <p:nvSpPr>
          <p:cNvPr id="2" name="Date Placeholder 1">
            <a:extLst>
              <a:ext uri="{FF2B5EF4-FFF2-40B4-BE49-F238E27FC236}">
                <a16:creationId xmlns:a16="http://schemas.microsoft.com/office/drawing/2014/main" id="{2AFAB474-83A5-416A-9890-65D2407A8A99}"/>
              </a:ext>
            </a:extLst>
          </p:cNvPr>
          <p:cNvSpPr>
            <a:spLocks noGrp="1"/>
          </p:cNvSpPr>
          <p:nvPr>
            <p:ph type="dt" sz="half" idx="10"/>
          </p:nvPr>
        </p:nvSpPr>
        <p:spPr/>
        <p:txBody>
          <a:bodyPr/>
          <a:lstStyle/>
          <a:p>
            <a:fld id="{1BF5791E-921A-44A6-8C17-ED1D3C2746CB}" type="datetime1">
              <a:rPr lang="en-IN" smtClean="0"/>
              <a:t>15-05-2026</a:t>
            </a:fld>
            <a:endParaRPr lang="en-IN"/>
          </a:p>
        </p:txBody>
      </p:sp>
      <p:sp>
        <p:nvSpPr>
          <p:cNvPr id="3" name="Footer Placeholder 2">
            <a:extLst>
              <a:ext uri="{FF2B5EF4-FFF2-40B4-BE49-F238E27FC236}">
                <a16:creationId xmlns:a16="http://schemas.microsoft.com/office/drawing/2014/main" id="{293A86DF-1530-4099-9C4E-6CED42683B9C}"/>
              </a:ext>
            </a:extLst>
          </p:cNvPr>
          <p:cNvSpPr>
            <a:spLocks noGrp="1"/>
          </p:cNvSpPr>
          <p:nvPr>
            <p:ph type="ftr" sz="quarter" idx="11"/>
          </p:nvPr>
        </p:nvSpPr>
        <p:spPr/>
        <p:txBody>
          <a:bodyPr/>
          <a:lstStyle/>
          <a:p>
            <a:r>
              <a:rPr lang="en-IN"/>
              <a:t>Goa Engineering College 15-05-2026</a:t>
            </a:r>
          </a:p>
        </p:txBody>
      </p:sp>
      <p:sp>
        <p:nvSpPr>
          <p:cNvPr id="4" name="Slide Number Placeholder 3">
            <a:extLst>
              <a:ext uri="{FF2B5EF4-FFF2-40B4-BE49-F238E27FC236}">
                <a16:creationId xmlns:a16="http://schemas.microsoft.com/office/drawing/2014/main" id="{F85BE610-F022-4366-8E23-19F70D1198F3}"/>
              </a:ext>
            </a:extLst>
          </p:cNvPr>
          <p:cNvSpPr>
            <a:spLocks noGrp="1"/>
          </p:cNvSpPr>
          <p:nvPr>
            <p:ph type="sldNum" sz="quarter" idx="12"/>
          </p:nvPr>
        </p:nvSpPr>
        <p:spPr/>
        <p:txBody>
          <a:bodyPr/>
          <a:lstStyle/>
          <a:p>
            <a:fld id="{C756B160-AB6A-4223-93E3-42BD2852DC87}" type="slidenum">
              <a:rPr lang="en-IN" smtClean="0"/>
              <a:t>91</a:t>
            </a:fld>
            <a:endParaRPr lang="en-IN"/>
          </a:p>
        </p:txBody>
      </p:sp>
    </p:spTree>
    <p:extLst>
      <p:ext uri="{BB962C8B-B14F-4D97-AF65-F5344CB8AC3E}">
        <p14:creationId xmlns:p14="http://schemas.microsoft.com/office/powerpoint/2010/main" val="53267334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6BCD2764-9D01-4C32-9D8C-6EC65C75FA18}"/>
              </a:ext>
            </a:extLst>
          </p:cNvPr>
          <p:cNvSpPr>
            <a:spLocks noGrp="1" noChangeArrowheads="1"/>
          </p:cNvSpPr>
          <p:nvPr>
            <p:ph type="title"/>
          </p:nvPr>
        </p:nvSpPr>
        <p:spPr>
          <a:xfrm>
            <a:off x="3810000" y="152400"/>
            <a:ext cx="4572000" cy="609600"/>
          </a:xfrm>
        </p:spPr>
        <p:txBody>
          <a:bodyPr>
            <a:normAutofit fontScale="90000"/>
          </a:bodyPr>
          <a:lstStyle/>
          <a:p>
            <a:r>
              <a:rPr lang="en-US" altLang="en-US" sz="2800" b="1" dirty="0">
                <a:solidFill>
                  <a:srgbClr val="0000FF"/>
                </a:solidFill>
              </a:rPr>
              <a:t>Case Study 1</a:t>
            </a:r>
            <a:r>
              <a:rPr lang="en-US" altLang="en-US" sz="2800" b="1" dirty="0"/>
              <a:t>: Field investigations</a:t>
            </a:r>
            <a:endParaRPr lang="en-US" altLang="en-US" dirty="0"/>
          </a:p>
        </p:txBody>
      </p:sp>
      <p:pic>
        <p:nvPicPr>
          <p:cNvPr id="75779" name="Picture 3">
            <a:extLst>
              <a:ext uri="{FF2B5EF4-FFF2-40B4-BE49-F238E27FC236}">
                <a16:creationId xmlns:a16="http://schemas.microsoft.com/office/drawing/2014/main" id="{C50F0D1C-9CAF-400E-A74D-4C423FEB42ED}"/>
              </a:ext>
            </a:extLst>
          </p:cNvPr>
          <p:cNvPicPr>
            <a:picLocks noGrp="1" noChangeAspect="1" noChangeArrowheads="1"/>
          </p:cNvPicPr>
          <p:nvPr>
            <p:ph idx="1"/>
          </p:nvPr>
        </p:nvPicPr>
        <p:blipFill>
          <a:blip r:embed="rId2">
            <a:lum contrast="6000"/>
            <a:extLst>
              <a:ext uri="{28A0092B-C50C-407E-A947-70E740481C1C}">
                <a14:useLocalDpi xmlns:a14="http://schemas.microsoft.com/office/drawing/2010/main" val="0"/>
              </a:ext>
            </a:extLst>
          </a:blip>
          <a:srcRect t="1550" b="21188"/>
          <a:stretch>
            <a:fillRect/>
          </a:stretch>
        </p:blipFill>
        <p:spPr>
          <a:xfrm>
            <a:off x="2895601" y="990601"/>
            <a:ext cx="6138863" cy="49895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5780" name="Rectangle 4">
            <a:extLst>
              <a:ext uri="{FF2B5EF4-FFF2-40B4-BE49-F238E27FC236}">
                <a16:creationId xmlns:a16="http://schemas.microsoft.com/office/drawing/2014/main" id="{5202D29A-F073-4B81-9F51-BAD96F2AA3D4}"/>
              </a:ext>
            </a:extLst>
          </p:cNvPr>
          <p:cNvSpPr>
            <a:spLocks noChangeArrowheads="1"/>
          </p:cNvSpPr>
          <p:nvPr/>
        </p:nvSpPr>
        <p:spPr bwMode="auto">
          <a:xfrm>
            <a:off x="2666999" y="6248400"/>
            <a:ext cx="772100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effectLst>
                  <a:outerShdw blurRad="38100" dist="38100" dir="2700000" algn="tl">
                    <a:srgbClr val="000000"/>
                  </a:outerShdw>
                </a:effectLst>
                <a:latin typeface="Arial" panose="020B0604020202020204" pitchFamily="34" charset="0"/>
              </a:defRPr>
            </a:lvl1pPr>
            <a:lvl2pPr algn="ctr">
              <a:defRPr sz="4400">
                <a:solidFill>
                  <a:schemeClr val="tx2"/>
                </a:solidFill>
                <a:effectLst>
                  <a:outerShdw blurRad="38100" dist="38100" dir="2700000" algn="tl">
                    <a:srgbClr val="000000"/>
                  </a:outerShdw>
                </a:effectLst>
                <a:latin typeface="Arial" panose="020B0604020202020204" pitchFamily="34" charset="0"/>
              </a:defRPr>
            </a:lvl2pPr>
            <a:lvl3pPr algn="ctr">
              <a:defRPr sz="4400">
                <a:solidFill>
                  <a:schemeClr val="tx2"/>
                </a:solidFill>
                <a:effectLst>
                  <a:outerShdw blurRad="38100" dist="38100" dir="2700000" algn="tl">
                    <a:srgbClr val="000000"/>
                  </a:outerShdw>
                </a:effectLst>
                <a:latin typeface="Arial" panose="020B0604020202020204" pitchFamily="34" charset="0"/>
              </a:defRPr>
            </a:lvl3pPr>
            <a:lvl4pPr algn="ctr">
              <a:defRPr sz="4400">
                <a:solidFill>
                  <a:schemeClr val="tx2"/>
                </a:solidFill>
                <a:effectLst>
                  <a:outerShdw blurRad="38100" dist="38100" dir="2700000" algn="tl">
                    <a:srgbClr val="000000"/>
                  </a:outerShdw>
                </a:effectLst>
                <a:latin typeface="Arial" panose="020B0604020202020204" pitchFamily="34" charset="0"/>
              </a:defRPr>
            </a:lvl4pPr>
            <a:lvl5pPr algn="ctr">
              <a:defRPr sz="4400">
                <a:solidFill>
                  <a:schemeClr val="tx2"/>
                </a:solidFill>
                <a:effectLst>
                  <a:outerShdw blurRad="38100" dist="38100" dir="2700000" algn="tl">
                    <a:srgbClr val="000000"/>
                  </a:outerShdw>
                </a:effectLst>
                <a:latin typeface="Arial" panose="020B0604020202020204" pitchFamily="34" charset="0"/>
              </a:defRPr>
            </a:lvl5pPr>
            <a:lvl6pPr marL="457200" algn="ctr"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6pPr>
            <a:lvl7pPr marL="914400" algn="ctr"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7pPr>
            <a:lvl8pPr marL="1371600" algn="ctr"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8pPr>
            <a:lvl9pPr marL="1828800" algn="ctr"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9pPr>
          </a:lstStyle>
          <a:p>
            <a:pPr eaLnBrk="1" hangingPunct="1"/>
            <a:r>
              <a:rPr lang="en-US" altLang="en-US" sz="2400" b="1" dirty="0"/>
              <a:t>Bore log details of </a:t>
            </a:r>
            <a:r>
              <a:rPr lang="en-US" altLang="en-US" sz="2400" b="1" dirty="0" err="1"/>
              <a:t>Kethikal</a:t>
            </a:r>
            <a:r>
              <a:rPr lang="en-US" altLang="en-US" sz="2400" b="1" dirty="0"/>
              <a:t> (at the road level)</a:t>
            </a:r>
            <a:endParaRPr lang="en-US" altLang="en-US" sz="4000" dirty="0"/>
          </a:p>
        </p:txBody>
      </p:sp>
      <p:sp>
        <p:nvSpPr>
          <p:cNvPr id="75781" name="Line 5">
            <a:extLst>
              <a:ext uri="{FF2B5EF4-FFF2-40B4-BE49-F238E27FC236}">
                <a16:creationId xmlns:a16="http://schemas.microsoft.com/office/drawing/2014/main" id="{3E93C136-75C2-4452-B45B-4A3E533DE155}"/>
              </a:ext>
            </a:extLst>
          </p:cNvPr>
          <p:cNvSpPr>
            <a:spLocks noChangeShapeType="1"/>
          </p:cNvSpPr>
          <p:nvPr/>
        </p:nvSpPr>
        <p:spPr bwMode="auto">
          <a:xfrm>
            <a:off x="8610600" y="1676400"/>
            <a:ext cx="4572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782" name="Line 6">
            <a:extLst>
              <a:ext uri="{FF2B5EF4-FFF2-40B4-BE49-F238E27FC236}">
                <a16:creationId xmlns:a16="http://schemas.microsoft.com/office/drawing/2014/main" id="{11372B25-3814-4C9A-B338-BD384842A35A}"/>
              </a:ext>
            </a:extLst>
          </p:cNvPr>
          <p:cNvSpPr>
            <a:spLocks noChangeShapeType="1"/>
          </p:cNvSpPr>
          <p:nvPr/>
        </p:nvSpPr>
        <p:spPr bwMode="auto">
          <a:xfrm>
            <a:off x="9601200" y="1600200"/>
            <a:ext cx="5334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783" name="Line 7">
            <a:extLst>
              <a:ext uri="{FF2B5EF4-FFF2-40B4-BE49-F238E27FC236}">
                <a16:creationId xmlns:a16="http://schemas.microsoft.com/office/drawing/2014/main" id="{DE300915-5FAD-496A-93CF-D6E7BA324F29}"/>
              </a:ext>
            </a:extLst>
          </p:cNvPr>
          <p:cNvSpPr>
            <a:spLocks noChangeShapeType="1"/>
          </p:cNvSpPr>
          <p:nvPr/>
        </p:nvSpPr>
        <p:spPr bwMode="auto">
          <a:xfrm flipH="1" flipV="1">
            <a:off x="9296400" y="1600200"/>
            <a:ext cx="3048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784" name="Line 8">
            <a:extLst>
              <a:ext uri="{FF2B5EF4-FFF2-40B4-BE49-F238E27FC236}">
                <a16:creationId xmlns:a16="http://schemas.microsoft.com/office/drawing/2014/main" id="{B3E7CF36-B2EF-4FFB-8B67-9CA0759482ED}"/>
              </a:ext>
            </a:extLst>
          </p:cNvPr>
          <p:cNvSpPr>
            <a:spLocks noChangeShapeType="1"/>
          </p:cNvSpPr>
          <p:nvPr/>
        </p:nvSpPr>
        <p:spPr bwMode="auto">
          <a:xfrm>
            <a:off x="9677400" y="1600200"/>
            <a:ext cx="0" cy="533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785" name="Line 9">
            <a:extLst>
              <a:ext uri="{FF2B5EF4-FFF2-40B4-BE49-F238E27FC236}">
                <a16:creationId xmlns:a16="http://schemas.microsoft.com/office/drawing/2014/main" id="{1DEAC8AA-9D74-438D-AA32-3CEE525B2537}"/>
              </a:ext>
            </a:extLst>
          </p:cNvPr>
          <p:cNvSpPr>
            <a:spLocks noChangeShapeType="1"/>
          </p:cNvSpPr>
          <p:nvPr/>
        </p:nvSpPr>
        <p:spPr bwMode="auto">
          <a:xfrm flipV="1">
            <a:off x="9677400" y="1219200"/>
            <a:ext cx="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786" name="Text Box 10">
            <a:extLst>
              <a:ext uri="{FF2B5EF4-FFF2-40B4-BE49-F238E27FC236}">
                <a16:creationId xmlns:a16="http://schemas.microsoft.com/office/drawing/2014/main" id="{520A7A02-5601-49D9-A9BA-37A393D25F59}"/>
              </a:ext>
            </a:extLst>
          </p:cNvPr>
          <p:cNvSpPr txBox="1">
            <a:spLocks noChangeArrowheads="1"/>
          </p:cNvSpPr>
          <p:nvPr/>
        </p:nvSpPr>
        <p:spPr bwMode="auto">
          <a:xfrm>
            <a:off x="9966325" y="1279525"/>
            <a:ext cx="330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b="1"/>
              <a:t>N</a:t>
            </a:r>
          </a:p>
        </p:txBody>
      </p:sp>
      <p:sp>
        <p:nvSpPr>
          <p:cNvPr id="2" name="Date Placeholder 1">
            <a:extLst>
              <a:ext uri="{FF2B5EF4-FFF2-40B4-BE49-F238E27FC236}">
                <a16:creationId xmlns:a16="http://schemas.microsoft.com/office/drawing/2014/main" id="{EECDF290-46A1-4CA3-8C4E-A543B50E8617}"/>
              </a:ext>
            </a:extLst>
          </p:cNvPr>
          <p:cNvSpPr>
            <a:spLocks noGrp="1"/>
          </p:cNvSpPr>
          <p:nvPr>
            <p:ph type="dt" sz="half" idx="10"/>
          </p:nvPr>
        </p:nvSpPr>
        <p:spPr/>
        <p:txBody>
          <a:bodyPr/>
          <a:lstStyle/>
          <a:p>
            <a:fld id="{CB82D6EB-DCA6-457A-9BDB-3EB05AF7AEB7}" type="datetime1">
              <a:rPr lang="en-IN" smtClean="0"/>
              <a:t>15-05-2026</a:t>
            </a:fld>
            <a:endParaRPr lang="en-IN"/>
          </a:p>
        </p:txBody>
      </p:sp>
      <p:sp>
        <p:nvSpPr>
          <p:cNvPr id="3" name="Footer Placeholder 2">
            <a:extLst>
              <a:ext uri="{FF2B5EF4-FFF2-40B4-BE49-F238E27FC236}">
                <a16:creationId xmlns:a16="http://schemas.microsoft.com/office/drawing/2014/main" id="{3D134FCC-27AA-4872-AA9A-22EC3C2A6FCE}"/>
              </a:ext>
            </a:extLst>
          </p:cNvPr>
          <p:cNvSpPr>
            <a:spLocks noGrp="1"/>
          </p:cNvSpPr>
          <p:nvPr>
            <p:ph type="ftr" sz="quarter" idx="11"/>
          </p:nvPr>
        </p:nvSpPr>
        <p:spPr/>
        <p:txBody>
          <a:bodyPr/>
          <a:lstStyle/>
          <a:p>
            <a:r>
              <a:rPr lang="en-IN"/>
              <a:t>Goa Engineering College 15-05-2026</a:t>
            </a:r>
          </a:p>
        </p:txBody>
      </p:sp>
      <p:sp>
        <p:nvSpPr>
          <p:cNvPr id="4" name="Slide Number Placeholder 3">
            <a:extLst>
              <a:ext uri="{FF2B5EF4-FFF2-40B4-BE49-F238E27FC236}">
                <a16:creationId xmlns:a16="http://schemas.microsoft.com/office/drawing/2014/main" id="{7D95078D-E2EC-41C6-AC4A-5FCFAA195319}"/>
              </a:ext>
            </a:extLst>
          </p:cNvPr>
          <p:cNvSpPr>
            <a:spLocks noGrp="1"/>
          </p:cNvSpPr>
          <p:nvPr>
            <p:ph type="sldNum" sz="quarter" idx="12"/>
          </p:nvPr>
        </p:nvSpPr>
        <p:spPr/>
        <p:txBody>
          <a:bodyPr/>
          <a:lstStyle/>
          <a:p>
            <a:fld id="{C756B160-AB6A-4223-93E3-42BD2852DC87}" type="slidenum">
              <a:rPr lang="en-IN" smtClean="0"/>
              <a:t>92</a:t>
            </a:fld>
            <a:endParaRPr lang="en-IN"/>
          </a:p>
        </p:txBody>
      </p:sp>
    </p:spTree>
    <p:extLst>
      <p:ext uri="{BB962C8B-B14F-4D97-AF65-F5344CB8AC3E}">
        <p14:creationId xmlns:p14="http://schemas.microsoft.com/office/powerpoint/2010/main" val="352829490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62200" y="1981200"/>
            <a:ext cx="7851648" cy="2286000"/>
          </a:xfrm>
        </p:spPr>
        <p:txBody>
          <a:bodyPr>
            <a:normAutofit/>
          </a:bodyPr>
          <a:lstStyle/>
          <a:p>
            <a:pPr algn="ctr"/>
            <a:r>
              <a:rPr lang="en-IN" sz="4000" dirty="0">
                <a:effectLst>
                  <a:outerShdw blurRad="38100" dist="38100" dir="2700000" algn="tl">
                    <a:srgbClr val="000000">
                      <a:alpha val="43137"/>
                    </a:srgbClr>
                  </a:outerShdw>
                </a:effectLst>
                <a:latin typeface="Andalus" pitchFamily="18" charset="-78"/>
                <a:cs typeface="Andalus" pitchFamily="18" charset="-78"/>
              </a:rPr>
              <a:t>EROSION STUDIES ON LITHOMARGIC CLAYS</a:t>
            </a:r>
            <a:br>
              <a:rPr lang="en-IN" sz="4000" dirty="0">
                <a:effectLst>
                  <a:outerShdw blurRad="38100" dist="38100" dir="2700000" algn="tl">
                    <a:srgbClr val="000000">
                      <a:alpha val="43137"/>
                    </a:srgbClr>
                  </a:outerShdw>
                </a:effectLst>
              </a:rPr>
            </a:br>
            <a:endParaRPr lang="en-IN" sz="40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235901798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9EA8B3C-7B47-4703-A963-4210311202EF}"/>
              </a:ext>
            </a:extLst>
          </p:cNvPr>
          <p:cNvSpPr>
            <a:spLocks noGrp="1"/>
          </p:cNvSpPr>
          <p:nvPr>
            <p:ph type="dt" sz="half" idx="10"/>
          </p:nvPr>
        </p:nvSpPr>
        <p:spPr/>
        <p:txBody>
          <a:bodyPr/>
          <a:lstStyle/>
          <a:p>
            <a:fld id="{B2924248-072A-4679-8CF8-47E16CC289F6}" type="datetime1">
              <a:rPr lang="en-IN" smtClean="0"/>
              <a:t>15-05-2026</a:t>
            </a:fld>
            <a:endParaRPr lang="en-IN"/>
          </a:p>
        </p:txBody>
      </p:sp>
      <p:sp>
        <p:nvSpPr>
          <p:cNvPr id="5" name="Footer Placeholder 4">
            <a:extLst>
              <a:ext uri="{FF2B5EF4-FFF2-40B4-BE49-F238E27FC236}">
                <a16:creationId xmlns:a16="http://schemas.microsoft.com/office/drawing/2014/main" id="{9CA4D819-C755-48DE-AD8D-CAE51794F33A}"/>
              </a:ext>
            </a:extLst>
          </p:cNvPr>
          <p:cNvSpPr>
            <a:spLocks noGrp="1"/>
          </p:cNvSpPr>
          <p:nvPr>
            <p:ph type="ftr" sz="quarter" idx="11"/>
          </p:nvPr>
        </p:nvSpPr>
        <p:spPr/>
        <p:txBody>
          <a:bodyPr/>
          <a:lstStyle/>
          <a:p>
            <a:r>
              <a:rPr lang="en-IN"/>
              <a:t>Goa Engineering College 15-05-2026</a:t>
            </a:r>
          </a:p>
        </p:txBody>
      </p:sp>
      <p:sp>
        <p:nvSpPr>
          <p:cNvPr id="6" name="Slide Number Placeholder 5">
            <a:extLst>
              <a:ext uri="{FF2B5EF4-FFF2-40B4-BE49-F238E27FC236}">
                <a16:creationId xmlns:a16="http://schemas.microsoft.com/office/drawing/2014/main" id="{0A2BEBBF-8814-4AAF-8D32-A8FF50D88525}"/>
              </a:ext>
            </a:extLst>
          </p:cNvPr>
          <p:cNvSpPr>
            <a:spLocks noGrp="1"/>
          </p:cNvSpPr>
          <p:nvPr>
            <p:ph type="sldNum" sz="quarter" idx="12"/>
          </p:nvPr>
        </p:nvSpPr>
        <p:spPr/>
        <p:txBody>
          <a:bodyPr/>
          <a:lstStyle/>
          <a:p>
            <a:fld id="{3C04B73D-F118-48C9-B907-0EEEF897A310}" type="slidenum">
              <a:rPr lang="en-IN" smtClean="0"/>
              <a:t>94</a:t>
            </a:fld>
            <a:endParaRPr lang="en-IN"/>
          </a:p>
        </p:txBody>
      </p:sp>
      <p:pic>
        <p:nvPicPr>
          <p:cNvPr id="9218" name="Picture 2">
            <a:extLst>
              <a:ext uri="{FF2B5EF4-FFF2-40B4-BE49-F238E27FC236}">
                <a16:creationId xmlns:a16="http://schemas.microsoft.com/office/drawing/2014/main" id="{7514ABD3-3BB8-4D21-8482-623C8F5EBD3A}"/>
              </a:ext>
            </a:extLst>
          </p:cNvPr>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bwMode="auto">
          <a:xfrm>
            <a:off x="2194983" y="274638"/>
            <a:ext cx="7802033" cy="5851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153809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647088-4AF3-464D-8906-D095E8413496}"/>
              </a:ext>
            </a:extLst>
          </p:cNvPr>
          <p:cNvSpPr>
            <a:spLocks noGrp="1"/>
          </p:cNvSpPr>
          <p:nvPr>
            <p:ph type="title"/>
          </p:nvPr>
        </p:nvSpPr>
        <p:spPr>
          <a:xfrm>
            <a:off x="888688" y="136525"/>
            <a:ext cx="10515600" cy="766655"/>
          </a:xfrm>
        </p:spPr>
        <p:txBody>
          <a:bodyPr>
            <a:normAutofit fontScale="90000"/>
          </a:bodyPr>
          <a:lstStyle/>
          <a:p>
            <a:pPr algn="ctr"/>
            <a:br>
              <a:rPr lang="en-US" sz="4400" b="1" dirty="0">
                <a:latin typeface="Times New Roman" pitchFamily="18" charset="0"/>
                <a:cs typeface="Times New Roman" pitchFamily="18" charset="0"/>
              </a:rPr>
            </a:br>
            <a:r>
              <a:rPr lang="en-US" sz="4400" b="1" dirty="0">
                <a:latin typeface="Times New Roman" pitchFamily="18" charset="0"/>
                <a:cs typeface="Times New Roman" pitchFamily="18" charset="0"/>
              </a:rPr>
              <a:t>Typical Results of HET</a:t>
            </a:r>
            <a:br>
              <a:rPr lang="en-US" sz="4400" b="1" dirty="0">
                <a:latin typeface="Times New Roman" pitchFamily="18" charset="0"/>
                <a:cs typeface="Times New Roman" pitchFamily="18" charset="0"/>
              </a:rPr>
            </a:br>
            <a:endParaRPr lang="en-IN" dirty="0"/>
          </a:p>
        </p:txBody>
      </p:sp>
      <p:pic>
        <p:nvPicPr>
          <p:cNvPr id="8" name="Content Placeholder 7" descr="Diagram&#10;&#10;Description automatically generated">
            <a:extLst>
              <a:ext uri="{FF2B5EF4-FFF2-40B4-BE49-F238E27FC236}">
                <a16:creationId xmlns:a16="http://schemas.microsoft.com/office/drawing/2014/main" id="{58302941-6FBC-42E6-8FD7-E6E10DE5486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62209" y="1004888"/>
            <a:ext cx="7467582" cy="5172075"/>
          </a:xfrm>
        </p:spPr>
      </p:pic>
      <p:sp>
        <p:nvSpPr>
          <p:cNvPr id="4" name="Date Placeholder 3">
            <a:extLst>
              <a:ext uri="{FF2B5EF4-FFF2-40B4-BE49-F238E27FC236}">
                <a16:creationId xmlns:a16="http://schemas.microsoft.com/office/drawing/2014/main" id="{D64C8B2B-FB15-4302-81A0-70AFE0A18F3A}"/>
              </a:ext>
            </a:extLst>
          </p:cNvPr>
          <p:cNvSpPr>
            <a:spLocks noGrp="1"/>
          </p:cNvSpPr>
          <p:nvPr>
            <p:ph type="dt" sz="half" idx="10"/>
          </p:nvPr>
        </p:nvSpPr>
        <p:spPr/>
        <p:txBody>
          <a:bodyPr/>
          <a:lstStyle/>
          <a:p>
            <a:fld id="{41E13741-AA7C-4BF1-A164-9BC33A392D83}" type="datetime1">
              <a:rPr lang="en-IN" smtClean="0"/>
              <a:t>15-05-2026</a:t>
            </a:fld>
            <a:endParaRPr lang="en-IN"/>
          </a:p>
        </p:txBody>
      </p:sp>
      <p:sp>
        <p:nvSpPr>
          <p:cNvPr id="5" name="Footer Placeholder 4">
            <a:extLst>
              <a:ext uri="{FF2B5EF4-FFF2-40B4-BE49-F238E27FC236}">
                <a16:creationId xmlns:a16="http://schemas.microsoft.com/office/drawing/2014/main" id="{D831AAC8-BD31-4E72-A109-CC1A7906E453}"/>
              </a:ext>
            </a:extLst>
          </p:cNvPr>
          <p:cNvSpPr>
            <a:spLocks noGrp="1"/>
          </p:cNvSpPr>
          <p:nvPr>
            <p:ph type="ftr" sz="quarter" idx="11"/>
          </p:nvPr>
        </p:nvSpPr>
        <p:spPr/>
        <p:txBody>
          <a:bodyPr/>
          <a:lstStyle/>
          <a:p>
            <a:r>
              <a:rPr lang="en-IN"/>
              <a:t>Goa Engineering College 15-05-2026</a:t>
            </a:r>
          </a:p>
        </p:txBody>
      </p:sp>
      <p:sp>
        <p:nvSpPr>
          <p:cNvPr id="6" name="Slide Number Placeholder 5">
            <a:extLst>
              <a:ext uri="{FF2B5EF4-FFF2-40B4-BE49-F238E27FC236}">
                <a16:creationId xmlns:a16="http://schemas.microsoft.com/office/drawing/2014/main" id="{BDA5BB52-A8DE-4C75-B85F-C2967655DB70}"/>
              </a:ext>
            </a:extLst>
          </p:cNvPr>
          <p:cNvSpPr>
            <a:spLocks noGrp="1"/>
          </p:cNvSpPr>
          <p:nvPr>
            <p:ph type="sldNum" sz="quarter" idx="12"/>
          </p:nvPr>
        </p:nvSpPr>
        <p:spPr/>
        <p:txBody>
          <a:bodyPr/>
          <a:lstStyle/>
          <a:p>
            <a:fld id="{D5127CC3-90C8-4545-A1BE-E9AD478EF3A5}" type="slidenum">
              <a:rPr lang="en-IN" smtClean="0"/>
              <a:t>95</a:t>
            </a:fld>
            <a:endParaRPr lang="en-IN"/>
          </a:p>
        </p:txBody>
      </p:sp>
    </p:spTree>
    <p:extLst>
      <p:ext uri="{BB962C8B-B14F-4D97-AF65-F5344CB8AC3E}">
        <p14:creationId xmlns:p14="http://schemas.microsoft.com/office/powerpoint/2010/main" val="10783485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3581400" y="1447800"/>
          <a:ext cx="4648200" cy="2743200"/>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5"/>
          <p:cNvSpPr/>
          <p:nvPr/>
        </p:nvSpPr>
        <p:spPr>
          <a:xfrm>
            <a:off x="3962400" y="4648201"/>
            <a:ext cx="4572000" cy="307777"/>
          </a:xfrm>
          <a:prstGeom prst="rect">
            <a:avLst/>
          </a:prstGeom>
        </p:spPr>
        <p:txBody>
          <a:bodyPr>
            <a:spAutoFit/>
          </a:bodyPr>
          <a:lstStyle/>
          <a:p>
            <a:r>
              <a:rPr lang="en-US" sz="1400" b="1" dirty="0">
                <a:latin typeface="Times New Roman" pitchFamily="18" charset="0"/>
                <a:cs typeface="Times New Roman" pitchFamily="18" charset="0"/>
              </a:rPr>
              <a:t>Plot of Erosion rate v/s Hydraulic Shear stress</a:t>
            </a:r>
          </a:p>
        </p:txBody>
      </p:sp>
      <p:sp>
        <p:nvSpPr>
          <p:cNvPr id="7" name="Rectangle 6"/>
          <p:cNvSpPr/>
          <p:nvPr/>
        </p:nvSpPr>
        <p:spPr>
          <a:xfrm>
            <a:off x="1676400" y="914400"/>
            <a:ext cx="8305800" cy="400110"/>
          </a:xfrm>
          <a:prstGeom prst="rect">
            <a:avLst/>
          </a:prstGeom>
        </p:spPr>
        <p:txBody>
          <a:bodyPr wrap="square">
            <a:spAutoFit/>
          </a:bodyPr>
          <a:lstStyle/>
          <a:p>
            <a:pPr algn="ctr"/>
            <a:r>
              <a:rPr lang="en-US" sz="2000" b="1" dirty="0">
                <a:latin typeface="Times New Roman" pitchFamily="18" charset="0"/>
                <a:cs typeface="Times New Roman" pitchFamily="18" charset="0"/>
              </a:rPr>
              <a:t>Typical Results of HET</a:t>
            </a:r>
          </a:p>
        </p:txBody>
      </p:sp>
      <p:sp>
        <p:nvSpPr>
          <p:cNvPr id="4" name="Slide Number Placeholder 3">
            <a:extLst>
              <a:ext uri="{FF2B5EF4-FFF2-40B4-BE49-F238E27FC236}">
                <a16:creationId xmlns:a16="http://schemas.microsoft.com/office/drawing/2014/main" id="{EF03A385-70BC-485E-BB4C-81547B736974}"/>
              </a:ext>
            </a:extLst>
          </p:cNvPr>
          <p:cNvSpPr>
            <a:spLocks noGrp="1"/>
          </p:cNvSpPr>
          <p:nvPr>
            <p:ph type="sldNum" sz="quarter" idx="12"/>
          </p:nvPr>
        </p:nvSpPr>
        <p:spPr/>
        <p:txBody>
          <a:bodyPr/>
          <a:lstStyle/>
          <a:p>
            <a:fld id="{42578066-8F84-4D56-A397-20D2901E61F6}" type="slidenum">
              <a:rPr lang="en-IN" smtClean="0"/>
              <a:t>96</a:t>
            </a:fld>
            <a:endParaRPr lang="en-IN"/>
          </a:p>
        </p:txBody>
      </p:sp>
      <p:sp>
        <p:nvSpPr>
          <p:cNvPr id="3" name="Footer Placeholder 2">
            <a:extLst>
              <a:ext uri="{FF2B5EF4-FFF2-40B4-BE49-F238E27FC236}">
                <a16:creationId xmlns:a16="http://schemas.microsoft.com/office/drawing/2014/main" id="{43579F74-193A-4D03-A3BF-27A3D0B73F54}"/>
              </a:ext>
            </a:extLst>
          </p:cNvPr>
          <p:cNvSpPr>
            <a:spLocks noGrp="1"/>
          </p:cNvSpPr>
          <p:nvPr>
            <p:ph type="ftr" sz="quarter" idx="11"/>
          </p:nvPr>
        </p:nvSpPr>
        <p:spPr/>
        <p:txBody>
          <a:bodyPr/>
          <a:lstStyle/>
          <a:p>
            <a:r>
              <a:rPr lang="en-IN"/>
              <a:t>Goa Engineering College 15-05-2026</a:t>
            </a:r>
          </a:p>
        </p:txBody>
      </p:sp>
      <p:sp>
        <p:nvSpPr>
          <p:cNvPr id="8" name="Date Placeholder 7">
            <a:extLst>
              <a:ext uri="{FF2B5EF4-FFF2-40B4-BE49-F238E27FC236}">
                <a16:creationId xmlns:a16="http://schemas.microsoft.com/office/drawing/2014/main" id="{0D6D37F4-B936-4A7D-A06A-A26A384E2E32}"/>
              </a:ext>
            </a:extLst>
          </p:cNvPr>
          <p:cNvSpPr>
            <a:spLocks noGrp="1"/>
          </p:cNvSpPr>
          <p:nvPr>
            <p:ph type="dt" sz="half" idx="10"/>
          </p:nvPr>
        </p:nvSpPr>
        <p:spPr/>
        <p:txBody>
          <a:bodyPr/>
          <a:lstStyle/>
          <a:p>
            <a:fld id="{2285904E-2CEB-4E43-B9CB-4A60F4A3C6FB}" type="datetime1">
              <a:rPr lang="en-IN" smtClean="0"/>
              <a:t>15-05-2026</a:t>
            </a:fld>
            <a:endParaRPr lang="en-IN"/>
          </a:p>
        </p:txBody>
      </p:sp>
    </p:spTree>
    <p:extLst>
      <p:ext uri="{BB962C8B-B14F-4D97-AF65-F5344CB8AC3E}">
        <p14:creationId xmlns:p14="http://schemas.microsoft.com/office/powerpoint/2010/main" val="175796887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1143000"/>
            <a:ext cx="8229600" cy="1752600"/>
          </a:xfrm>
        </p:spPr>
        <p:txBody>
          <a:bodyPr>
            <a:normAutofit lnSpcReduction="10000"/>
          </a:bodyPr>
          <a:lstStyle/>
          <a:p>
            <a:pPr>
              <a:buFont typeface="Wingdings" pitchFamily="2" charset="2"/>
              <a:buChar char="Ø"/>
            </a:pPr>
            <a:r>
              <a:rPr lang="en-US" dirty="0">
                <a:latin typeface="Times New Roman" pitchFamily="18" charset="0"/>
                <a:cs typeface="Times New Roman" pitchFamily="18" charset="0"/>
              </a:rPr>
              <a:t>The rate of erosion of a soil can be represented by an erosion rate Index, </a:t>
            </a:r>
            <a:r>
              <a:rPr lang="en-US" dirty="0" err="1">
                <a:latin typeface="Times New Roman" pitchFamily="18" charset="0"/>
                <a:cs typeface="Times New Roman" pitchFamily="18" charset="0"/>
              </a:rPr>
              <a:t>I</a:t>
            </a:r>
            <a:r>
              <a:rPr lang="en-US" baseline="-25000" dirty="0" err="1">
                <a:latin typeface="Times New Roman" pitchFamily="18" charset="0"/>
                <a:cs typeface="Times New Roman" pitchFamily="18" charset="0"/>
              </a:rPr>
              <a:t>h</a:t>
            </a:r>
            <a:endParaRPr lang="en-US" baseline="-25000" dirty="0">
              <a:latin typeface="Times New Roman" pitchFamily="18" charset="0"/>
              <a:cs typeface="Times New Roman" pitchFamily="18" charset="0"/>
            </a:endParaRPr>
          </a:p>
          <a:p>
            <a:pPr>
              <a:buFont typeface="Wingdings" pitchFamily="2" charset="2"/>
              <a:buChar char="Ø"/>
            </a:pPr>
            <a:endParaRPr lang="en-US" baseline="-25000" dirty="0">
              <a:latin typeface="Times New Roman" pitchFamily="18" charset="0"/>
              <a:cs typeface="Times New Roman" pitchFamily="18" charset="0"/>
            </a:endParaRPr>
          </a:p>
          <a:p>
            <a:pPr marL="0" indent="0">
              <a:buNone/>
            </a:pPr>
            <a:r>
              <a:rPr lang="en-US" dirty="0"/>
              <a:t>                                 </a:t>
            </a:r>
            <a:r>
              <a:rPr lang="en-US" b="1" dirty="0" err="1"/>
              <a:t>I</a:t>
            </a:r>
            <a:r>
              <a:rPr lang="en-US" b="1" baseline="-25000" dirty="0" err="1"/>
              <a:t>h</a:t>
            </a:r>
            <a:r>
              <a:rPr lang="en-US" b="1" dirty="0"/>
              <a:t> = -log( </a:t>
            </a:r>
            <a:r>
              <a:rPr lang="en-US" b="1" dirty="0" err="1"/>
              <a:t>C</a:t>
            </a:r>
            <a:r>
              <a:rPr lang="en-US" b="1" baseline="-25000" dirty="0" err="1"/>
              <a:t>e</a:t>
            </a:r>
            <a:r>
              <a:rPr lang="en-US" b="1" dirty="0"/>
              <a:t>)</a:t>
            </a:r>
            <a:endParaRPr lang="en-US" b="1" baseline="-25000" dirty="0">
              <a:latin typeface="Times New Roman" pitchFamily="18" charset="0"/>
              <a:cs typeface="Times New Roman" pitchFamily="18" charset="0"/>
            </a:endParaRPr>
          </a:p>
          <a:p>
            <a:pPr>
              <a:buFont typeface="Wingdings" pitchFamily="2" charset="2"/>
              <a:buChar char="Ø"/>
            </a:pPr>
            <a:endParaRPr lang="en-US" baseline="-25000" dirty="0">
              <a:cs typeface="Andalus"/>
            </a:endParaRPr>
          </a:p>
        </p:txBody>
      </p:sp>
      <p:pic>
        <p:nvPicPr>
          <p:cNvPr id="20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2288"/>
          <a:stretch/>
        </p:blipFill>
        <p:spPr bwMode="auto">
          <a:xfrm>
            <a:off x="2667000" y="3276601"/>
            <a:ext cx="6809266" cy="26066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lide Number Placeholder 4">
            <a:extLst>
              <a:ext uri="{FF2B5EF4-FFF2-40B4-BE49-F238E27FC236}">
                <a16:creationId xmlns:a16="http://schemas.microsoft.com/office/drawing/2014/main" id="{E67372F5-833E-4593-A6B1-C8C3F235C906}"/>
              </a:ext>
            </a:extLst>
          </p:cNvPr>
          <p:cNvSpPr>
            <a:spLocks noGrp="1"/>
          </p:cNvSpPr>
          <p:nvPr>
            <p:ph type="sldNum" sz="quarter" idx="12"/>
          </p:nvPr>
        </p:nvSpPr>
        <p:spPr/>
        <p:txBody>
          <a:bodyPr/>
          <a:lstStyle/>
          <a:p>
            <a:fld id="{42578066-8F84-4D56-A397-20D2901E61F6}" type="slidenum">
              <a:rPr lang="en-IN" smtClean="0"/>
              <a:t>97</a:t>
            </a:fld>
            <a:endParaRPr lang="en-IN"/>
          </a:p>
        </p:txBody>
      </p:sp>
      <p:sp>
        <p:nvSpPr>
          <p:cNvPr id="4" name="Footer Placeholder 3">
            <a:extLst>
              <a:ext uri="{FF2B5EF4-FFF2-40B4-BE49-F238E27FC236}">
                <a16:creationId xmlns:a16="http://schemas.microsoft.com/office/drawing/2014/main" id="{72CD8663-7C02-406B-BB54-56FCDD503309}"/>
              </a:ext>
            </a:extLst>
          </p:cNvPr>
          <p:cNvSpPr>
            <a:spLocks noGrp="1"/>
          </p:cNvSpPr>
          <p:nvPr>
            <p:ph type="ftr" sz="quarter" idx="11"/>
          </p:nvPr>
        </p:nvSpPr>
        <p:spPr/>
        <p:txBody>
          <a:bodyPr/>
          <a:lstStyle/>
          <a:p>
            <a:r>
              <a:rPr lang="en-IN"/>
              <a:t>Goa Engineering College 15-05-2026</a:t>
            </a:r>
          </a:p>
        </p:txBody>
      </p:sp>
      <p:sp>
        <p:nvSpPr>
          <p:cNvPr id="6" name="Date Placeholder 5">
            <a:extLst>
              <a:ext uri="{FF2B5EF4-FFF2-40B4-BE49-F238E27FC236}">
                <a16:creationId xmlns:a16="http://schemas.microsoft.com/office/drawing/2014/main" id="{3B680843-519F-4497-8B26-48397A6160E0}"/>
              </a:ext>
            </a:extLst>
          </p:cNvPr>
          <p:cNvSpPr>
            <a:spLocks noGrp="1"/>
          </p:cNvSpPr>
          <p:nvPr>
            <p:ph type="dt" sz="half" idx="10"/>
          </p:nvPr>
        </p:nvSpPr>
        <p:spPr/>
        <p:txBody>
          <a:bodyPr/>
          <a:lstStyle/>
          <a:p>
            <a:fld id="{B9D97E2D-C1BA-4D10-B964-83F081B8F75B}" type="datetime1">
              <a:rPr lang="en-IN" smtClean="0"/>
              <a:t>15-05-2026</a:t>
            </a:fld>
            <a:endParaRPr lang="en-IN"/>
          </a:p>
        </p:txBody>
      </p:sp>
    </p:spTree>
    <p:extLst>
      <p:ext uri="{BB962C8B-B14F-4D97-AF65-F5344CB8AC3E}">
        <p14:creationId xmlns:p14="http://schemas.microsoft.com/office/powerpoint/2010/main" val="45200332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nvGraphicFramePr>
        <p:xfrm>
          <a:off x="1478477" y="1381315"/>
          <a:ext cx="6733310" cy="4214713"/>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1394361" y="5739033"/>
            <a:ext cx="6553200" cy="523220"/>
          </a:xfrm>
          <a:prstGeom prst="rect">
            <a:avLst/>
          </a:prstGeom>
        </p:spPr>
        <p:txBody>
          <a:bodyPr wrap="square">
            <a:spAutoFit/>
          </a:bodyPr>
          <a:lstStyle/>
          <a:p>
            <a:pPr algn="ctr"/>
            <a:r>
              <a:rPr lang="en-US" sz="1400" b="1" dirty="0">
                <a:latin typeface="Times New Roman" pitchFamily="18" charset="0"/>
                <a:cs typeface="Times New Roman" pitchFamily="18" charset="0"/>
              </a:rPr>
              <a:t>Variation of erosion index (</a:t>
            </a:r>
            <a:r>
              <a:rPr lang="en-US" sz="1400" b="1" dirty="0" err="1">
                <a:latin typeface="Times New Roman" pitchFamily="18" charset="0"/>
                <a:cs typeface="Times New Roman" pitchFamily="18" charset="0"/>
              </a:rPr>
              <a:t>I</a:t>
            </a:r>
            <a:r>
              <a:rPr lang="en-US" sz="1400" b="1" baseline="-25000" dirty="0" err="1">
                <a:latin typeface="Times New Roman" pitchFamily="18" charset="0"/>
                <a:cs typeface="Times New Roman" pitchFamily="18" charset="0"/>
              </a:rPr>
              <a:t>h</a:t>
            </a:r>
            <a:r>
              <a:rPr lang="en-US" sz="1400" b="1" dirty="0">
                <a:latin typeface="Times New Roman" pitchFamily="18" charset="0"/>
                <a:cs typeface="Times New Roman" pitchFamily="18" charset="0"/>
              </a:rPr>
              <a:t>) with plasticity index (PI) at critical head (samples prepared at saturation condition) [Critical head is for progressive erosion)</a:t>
            </a:r>
          </a:p>
        </p:txBody>
      </p:sp>
      <p:sp>
        <p:nvSpPr>
          <p:cNvPr id="6" name="Rectangle 5"/>
          <p:cNvSpPr/>
          <p:nvPr/>
        </p:nvSpPr>
        <p:spPr>
          <a:xfrm>
            <a:off x="1787236" y="838200"/>
            <a:ext cx="8271164" cy="400110"/>
          </a:xfrm>
          <a:prstGeom prst="rect">
            <a:avLst/>
          </a:prstGeom>
        </p:spPr>
        <p:txBody>
          <a:bodyPr wrap="square">
            <a:spAutoFit/>
          </a:bodyPr>
          <a:lstStyle/>
          <a:p>
            <a:pPr algn="ctr"/>
            <a:r>
              <a:rPr lang="en-US" sz="2000" b="1" dirty="0">
                <a:latin typeface="Times New Roman" pitchFamily="18" charset="0"/>
                <a:cs typeface="Times New Roman" pitchFamily="18" charset="0"/>
              </a:rPr>
              <a:t>Variation of Erosion Index (</a:t>
            </a:r>
            <a:r>
              <a:rPr lang="en-US" sz="2000" b="1" dirty="0" err="1">
                <a:latin typeface="Times New Roman" pitchFamily="18" charset="0"/>
                <a:cs typeface="Times New Roman" pitchFamily="18" charset="0"/>
              </a:rPr>
              <a:t>I</a:t>
            </a:r>
            <a:r>
              <a:rPr lang="en-US" sz="2000" b="1" baseline="-25000" dirty="0" err="1">
                <a:latin typeface="Times New Roman" pitchFamily="18" charset="0"/>
                <a:cs typeface="Times New Roman" pitchFamily="18" charset="0"/>
              </a:rPr>
              <a:t>h</a:t>
            </a:r>
            <a:r>
              <a:rPr lang="en-US" sz="2000" b="1" dirty="0">
                <a:latin typeface="Times New Roman" pitchFamily="18" charset="0"/>
                <a:cs typeface="Times New Roman" pitchFamily="18" charset="0"/>
              </a:rPr>
              <a:t>) with Plasticity Index (PI) at Saturation</a:t>
            </a:r>
          </a:p>
        </p:txBody>
      </p:sp>
      <p:sp>
        <p:nvSpPr>
          <p:cNvPr id="7" name="Slide Number Placeholder 6">
            <a:extLst>
              <a:ext uri="{FF2B5EF4-FFF2-40B4-BE49-F238E27FC236}">
                <a16:creationId xmlns:a16="http://schemas.microsoft.com/office/drawing/2014/main" id="{89E0D6DC-6FEB-44BE-B8A0-F420757C3AEC}"/>
              </a:ext>
            </a:extLst>
          </p:cNvPr>
          <p:cNvSpPr>
            <a:spLocks noGrp="1"/>
          </p:cNvSpPr>
          <p:nvPr>
            <p:ph type="sldNum" sz="quarter" idx="12"/>
          </p:nvPr>
        </p:nvSpPr>
        <p:spPr/>
        <p:txBody>
          <a:bodyPr/>
          <a:lstStyle/>
          <a:p>
            <a:fld id="{42578066-8F84-4D56-A397-20D2901E61F6}" type="slidenum">
              <a:rPr lang="en-IN" smtClean="0"/>
              <a:t>98</a:t>
            </a:fld>
            <a:endParaRPr lang="en-IN"/>
          </a:p>
        </p:txBody>
      </p:sp>
      <p:sp>
        <p:nvSpPr>
          <p:cNvPr id="2" name="TextBox 1">
            <a:extLst>
              <a:ext uri="{FF2B5EF4-FFF2-40B4-BE49-F238E27FC236}">
                <a16:creationId xmlns:a16="http://schemas.microsoft.com/office/drawing/2014/main" id="{97E4E11C-C73F-4D54-973D-048FBFDF37BE}"/>
              </a:ext>
            </a:extLst>
          </p:cNvPr>
          <p:cNvSpPr txBox="1"/>
          <p:nvPr/>
        </p:nvSpPr>
        <p:spPr>
          <a:xfrm>
            <a:off x="8441709" y="1330159"/>
            <a:ext cx="3254421" cy="2585323"/>
          </a:xfrm>
          <a:prstGeom prst="rect">
            <a:avLst/>
          </a:prstGeom>
          <a:noFill/>
        </p:spPr>
        <p:txBody>
          <a:bodyPr wrap="square" rtlCol="0">
            <a:spAutoFit/>
          </a:bodyPr>
          <a:lstStyle/>
          <a:p>
            <a:r>
              <a:rPr lang="en-IN" dirty="0">
                <a:solidFill>
                  <a:srgbClr val="0000CC"/>
                </a:solidFill>
              </a:rPr>
              <a:t>M samples </a:t>
            </a:r>
            <a:r>
              <a:rPr lang="en-IN" dirty="0"/>
              <a:t>are those lateritic soils (LMC) with higher silt size fraction (50 to 80%), in a fines content of about 60 to 95% </a:t>
            </a:r>
          </a:p>
          <a:p>
            <a:endParaRPr lang="en-IN" dirty="0"/>
          </a:p>
          <a:p>
            <a:r>
              <a:rPr lang="en-IN" dirty="0">
                <a:solidFill>
                  <a:srgbClr val="0000CC"/>
                </a:solidFill>
              </a:rPr>
              <a:t>C samples </a:t>
            </a:r>
            <a:r>
              <a:rPr lang="en-IN" dirty="0"/>
              <a:t>are those lateritic soils (LMC) with higher clay size fraction (33 to 55%), in a fines content of 60 to 98% </a:t>
            </a:r>
          </a:p>
        </p:txBody>
      </p:sp>
      <p:sp>
        <p:nvSpPr>
          <p:cNvPr id="3" name="TextBox 2">
            <a:extLst>
              <a:ext uri="{FF2B5EF4-FFF2-40B4-BE49-F238E27FC236}">
                <a16:creationId xmlns:a16="http://schemas.microsoft.com/office/drawing/2014/main" id="{EE30B9EC-276F-4EC2-B9F2-8040A29DB924}"/>
              </a:ext>
            </a:extLst>
          </p:cNvPr>
          <p:cNvSpPr txBox="1"/>
          <p:nvPr/>
        </p:nvSpPr>
        <p:spPr>
          <a:xfrm>
            <a:off x="8422781" y="3954604"/>
            <a:ext cx="3358242" cy="2031325"/>
          </a:xfrm>
          <a:prstGeom prst="rect">
            <a:avLst/>
          </a:prstGeom>
          <a:noFill/>
        </p:spPr>
        <p:txBody>
          <a:bodyPr wrap="square" rtlCol="0">
            <a:spAutoFit/>
          </a:bodyPr>
          <a:lstStyle/>
          <a:p>
            <a:pPr lvl="0" fontAlgn="base"/>
            <a:r>
              <a:rPr lang="en-GB" b="1" dirty="0" err="1"/>
              <a:t>Biji</a:t>
            </a:r>
            <a:r>
              <a:rPr lang="en-GB" b="1" dirty="0"/>
              <a:t> </a:t>
            </a:r>
            <a:r>
              <a:rPr lang="en-GB" b="1" dirty="0" err="1"/>
              <a:t>Chinnamma</a:t>
            </a:r>
            <a:r>
              <a:rPr lang="en-GB" b="1" dirty="0"/>
              <a:t> Thomas, </a:t>
            </a:r>
          </a:p>
          <a:p>
            <a:pPr lvl="0" fontAlgn="base"/>
            <a:r>
              <a:rPr lang="en-GB" b="1" dirty="0"/>
              <a:t>R. Shivashankar, Sarah Jacob and Meera Susan Varghese</a:t>
            </a:r>
            <a:endParaRPr lang="en-IN" b="1" dirty="0"/>
          </a:p>
          <a:p>
            <a:r>
              <a:rPr lang="en-GB" dirty="0"/>
              <a:t>“Erosion studies on </a:t>
            </a:r>
            <a:r>
              <a:rPr lang="en-GB" dirty="0" err="1"/>
              <a:t>Lithomargic</a:t>
            </a:r>
            <a:r>
              <a:rPr lang="en-GB" dirty="0"/>
              <a:t> clays”, </a:t>
            </a:r>
          </a:p>
          <a:p>
            <a:r>
              <a:rPr lang="en-GB" dirty="0"/>
              <a:t>Indian Geotechnical Journal, </a:t>
            </a:r>
            <a:r>
              <a:rPr lang="en-GB" b="1" dirty="0"/>
              <a:t>50, </a:t>
            </a:r>
            <a:r>
              <a:rPr lang="en-GB" dirty="0"/>
              <a:t>142–156 (2020)</a:t>
            </a:r>
            <a:endParaRPr lang="en-IN" dirty="0"/>
          </a:p>
        </p:txBody>
      </p:sp>
      <p:sp>
        <p:nvSpPr>
          <p:cNvPr id="10" name="TextBox 9">
            <a:extLst>
              <a:ext uri="{FF2B5EF4-FFF2-40B4-BE49-F238E27FC236}">
                <a16:creationId xmlns:a16="http://schemas.microsoft.com/office/drawing/2014/main" id="{9F9CAC7F-7330-4314-A78B-46F26E83C6AE}"/>
              </a:ext>
            </a:extLst>
          </p:cNvPr>
          <p:cNvSpPr txBox="1"/>
          <p:nvPr/>
        </p:nvSpPr>
        <p:spPr>
          <a:xfrm>
            <a:off x="8474691" y="4007331"/>
            <a:ext cx="3254421" cy="1901793"/>
          </a:xfrm>
          <a:prstGeom prst="rect">
            <a:avLst/>
          </a:prstGeom>
          <a:noFill/>
          <a:ln w="12700">
            <a:solidFill>
              <a:srgbClr val="00B0F0"/>
            </a:solidFill>
          </a:ln>
        </p:spPr>
        <p:txBody>
          <a:bodyPr wrap="square" rtlCol="0">
            <a:spAutoFit/>
          </a:bodyPr>
          <a:lstStyle/>
          <a:p>
            <a:endParaRPr lang="en-IN" dirty="0"/>
          </a:p>
        </p:txBody>
      </p:sp>
      <p:sp>
        <p:nvSpPr>
          <p:cNvPr id="9" name="Footer Placeholder 8">
            <a:extLst>
              <a:ext uri="{FF2B5EF4-FFF2-40B4-BE49-F238E27FC236}">
                <a16:creationId xmlns:a16="http://schemas.microsoft.com/office/drawing/2014/main" id="{F13A412D-5CEC-40B4-A70E-1DF6330027CC}"/>
              </a:ext>
            </a:extLst>
          </p:cNvPr>
          <p:cNvSpPr>
            <a:spLocks noGrp="1"/>
          </p:cNvSpPr>
          <p:nvPr>
            <p:ph type="ftr" sz="quarter" idx="11"/>
          </p:nvPr>
        </p:nvSpPr>
        <p:spPr/>
        <p:txBody>
          <a:bodyPr/>
          <a:lstStyle/>
          <a:p>
            <a:r>
              <a:rPr lang="en-IN"/>
              <a:t>Goa Engineering College 15-05-2026</a:t>
            </a:r>
          </a:p>
        </p:txBody>
      </p:sp>
      <p:sp>
        <p:nvSpPr>
          <p:cNvPr id="11" name="Date Placeholder 10">
            <a:extLst>
              <a:ext uri="{FF2B5EF4-FFF2-40B4-BE49-F238E27FC236}">
                <a16:creationId xmlns:a16="http://schemas.microsoft.com/office/drawing/2014/main" id="{F4164DCA-85A3-4B91-A3D8-ED673FD8DB17}"/>
              </a:ext>
            </a:extLst>
          </p:cNvPr>
          <p:cNvSpPr>
            <a:spLocks noGrp="1"/>
          </p:cNvSpPr>
          <p:nvPr>
            <p:ph type="dt" sz="half" idx="10"/>
          </p:nvPr>
        </p:nvSpPr>
        <p:spPr/>
        <p:txBody>
          <a:bodyPr/>
          <a:lstStyle/>
          <a:p>
            <a:fld id="{0F0FA4A1-07C5-4DDC-855A-E9425F2EB567}" type="datetime1">
              <a:rPr lang="en-IN" smtClean="0"/>
              <a:t>15-05-2026</a:t>
            </a:fld>
            <a:endParaRPr lang="en-IN"/>
          </a:p>
        </p:txBody>
      </p:sp>
    </p:spTree>
    <p:extLst>
      <p:ext uri="{BB962C8B-B14F-4D97-AF65-F5344CB8AC3E}">
        <p14:creationId xmlns:p14="http://schemas.microsoft.com/office/powerpoint/2010/main" val="377634877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3BF7536-A4DD-4703-A279-5B0F7BF25D40}"/>
              </a:ext>
            </a:extLst>
          </p:cNvPr>
          <p:cNvSpPr>
            <a:spLocks noGrp="1"/>
          </p:cNvSpPr>
          <p:nvPr>
            <p:ph type="title"/>
          </p:nvPr>
        </p:nvSpPr>
        <p:spPr>
          <a:xfrm>
            <a:off x="888688" y="0"/>
            <a:ext cx="10515600" cy="681037"/>
          </a:xfrm>
        </p:spPr>
        <p:txBody>
          <a:bodyPr>
            <a:normAutofit fontScale="90000"/>
          </a:bodyPr>
          <a:lstStyle/>
          <a:p>
            <a:pPr algn="ctr"/>
            <a:r>
              <a:rPr lang="en-IN"/>
              <a:t>CONCLUSIONS</a:t>
            </a:r>
            <a:endParaRPr lang="en-IN" dirty="0"/>
          </a:p>
        </p:txBody>
      </p:sp>
      <p:sp>
        <p:nvSpPr>
          <p:cNvPr id="6" name="Content Placeholder 5">
            <a:extLst>
              <a:ext uri="{FF2B5EF4-FFF2-40B4-BE49-F238E27FC236}">
                <a16:creationId xmlns:a16="http://schemas.microsoft.com/office/drawing/2014/main" id="{17342802-C0A9-4E3F-A178-594EC872117B}"/>
              </a:ext>
            </a:extLst>
          </p:cNvPr>
          <p:cNvSpPr>
            <a:spLocks noGrp="1"/>
          </p:cNvSpPr>
          <p:nvPr>
            <p:ph idx="1"/>
          </p:nvPr>
        </p:nvSpPr>
        <p:spPr>
          <a:xfrm>
            <a:off x="927957" y="742929"/>
            <a:ext cx="10515600" cy="5556893"/>
          </a:xfrm>
        </p:spPr>
        <p:txBody>
          <a:bodyPr/>
          <a:lstStyle/>
          <a:p>
            <a:r>
              <a:rPr lang="en-IN" dirty="0"/>
              <a:t>Laterites are products of laterization and their properties depend on the nature of parent rock</a:t>
            </a:r>
          </a:p>
          <a:p>
            <a:r>
              <a:rPr lang="en-US" dirty="0"/>
              <a:t>LATERITES are considered as soft rock or hard soil or highly compacted and cemented soils – rich in iron and </a:t>
            </a:r>
            <a:r>
              <a:rPr lang="en-US" dirty="0" err="1"/>
              <a:t>aluminium</a:t>
            </a:r>
            <a:endParaRPr lang="en-US" dirty="0"/>
          </a:p>
          <a:p>
            <a:r>
              <a:rPr lang="en-US" dirty="0"/>
              <a:t>Lateritic soils are of different grain size compositions.  They are liable to be crushed under load.  They behave somewhat like dispersive soils.  They are highly erosive.</a:t>
            </a:r>
          </a:p>
          <a:p>
            <a:r>
              <a:rPr lang="en-US" dirty="0"/>
              <a:t>Their properties (strength and plasticity characteristics) can change due to contamination</a:t>
            </a:r>
          </a:p>
          <a:p>
            <a:r>
              <a:rPr lang="en-US" dirty="0"/>
              <a:t>As for any soils, good compaction and good drainage (good geotechnical practices) can ensure good performance of earth structures built using lateritic soils.  </a:t>
            </a:r>
          </a:p>
          <a:p>
            <a:endParaRPr lang="en-IN" dirty="0"/>
          </a:p>
          <a:p>
            <a:endParaRPr lang="en-IN" dirty="0"/>
          </a:p>
        </p:txBody>
      </p:sp>
      <p:sp>
        <p:nvSpPr>
          <p:cNvPr id="2" name="Date Placeholder 1">
            <a:extLst>
              <a:ext uri="{FF2B5EF4-FFF2-40B4-BE49-F238E27FC236}">
                <a16:creationId xmlns:a16="http://schemas.microsoft.com/office/drawing/2014/main" id="{A0848DDF-81B7-4254-A6D5-F7DB3B2586D7}"/>
              </a:ext>
            </a:extLst>
          </p:cNvPr>
          <p:cNvSpPr>
            <a:spLocks noGrp="1"/>
          </p:cNvSpPr>
          <p:nvPr>
            <p:ph type="dt" sz="half" idx="10"/>
          </p:nvPr>
        </p:nvSpPr>
        <p:spPr/>
        <p:txBody>
          <a:bodyPr/>
          <a:lstStyle/>
          <a:p>
            <a:fld id="{1CCD06A5-08FB-446C-A7BA-94CC9D1CEB16}" type="datetime1">
              <a:rPr lang="en-IN" smtClean="0"/>
              <a:t>15-05-2026</a:t>
            </a:fld>
            <a:endParaRPr lang="en-IN"/>
          </a:p>
        </p:txBody>
      </p:sp>
      <p:sp>
        <p:nvSpPr>
          <p:cNvPr id="3" name="Footer Placeholder 2">
            <a:extLst>
              <a:ext uri="{FF2B5EF4-FFF2-40B4-BE49-F238E27FC236}">
                <a16:creationId xmlns:a16="http://schemas.microsoft.com/office/drawing/2014/main" id="{F034EB43-D0BA-4680-ABDC-15FAC15A4806}"/>
              </a:ext>
            </a:extLst>
          </p:cNvPr>
          <p:cNvSpPr>
            <a:spLocks noGrp="1"/>
          </p:cNvSpPr>
          <p:nvPr>
            <p:ph type="ftr" sz="quarter" idx="11"/>
          </p:nvPr>
        </p:nvSpPr>
        <p:spPr/>
        <p:txBody>
          <a:bodyPr/>
          <a:lstStyle/>
          <a:p>
            <a:r>
              <a:rPr lang="en-IN"/>
              <a:t>Goa Engineering College 15-05-2026</a:t>
            </a:r>
          </a:p>
        </p:txBody>
      </p:sp>
      <p:sp>
        <p:nvSpPr>
          <p:cNvPr id="4" name="Slide Number Placeholder 3">
            <a:extLst>
              <a:ext uri="{FF2B5EF4-FFF2-40B4-BE49-F238E27FC236}">
                <a16:creationId xmlns:a16="http://schemas.microsoft.com/office/drawing/2014/main" id="{085B51CE-E248-4D50-8993-AF71F88137FD}"/>
              </a:ext>
            </a:extLst>
          </p:cNvPr>
          <p:cNvSpPr>
            <a:spLocks noGrp="1"/>
          </p:cNvSpPr>
          <p:nvPr>
            <p:ph type="sldNum" sz="quarter" idx="12"/>
          </p:nvPr>
        </p:nvSpPr>
        <p:spPr/>
        <p:txBody>
          <a:bodyPr/>
          <a:lstStyle/>
          <a:p>
            <a:fld id="{D5127CC3-90C8-4545-A1BE-E9AD478EF3A5}" type="slidenum">
              <a:rPr lang="en-IN" smtClean="0"/>
              <a:t>99</a:t>
            </a:fld>
            <a:endParaRPr lang="en-IN"/>
          </a:p>
        </p:txBody>
      </p:sp>
    </p:spTree>
    <p:extLst>
      <p:ext uri="{BB962C8B-B14F-4D97-AF65-F5344CB8AC3E}">
        <p14:creationId xmlns:p14="http://schemas.microsoft.com/office/powerpoint/2010/main" val="34066552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1789</TotalTime>
  <Words>5137</Words>
  <Application>Microsoft Office PowerPoint</Application>
  <PresentationFormat>Widescreen</PresentationFormat>
  <Paragraphs>1266</Paragraphs>
  <Slides>101</Slides>
  <Notes>18</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101</vt:i4>
      </vt:variant>
    </vt:vector>
  </HeadingPairs>
  <TitlesOfParts>
    <vt:vector size="111" baseType="lpstr">
      <vt:lpstr>Algerian</vt:lpstr>
      <vt:lpstr>Andalus</vt:lpstr>
      <vt:lpstr>Arial</vt:lpstr>
      <vt:lpstr>Arial Black</vt:lpstr>
      <vt:lpstr>Calibri</vt:lpstr>
      <vt:lpstr>Calibri Light</vt:lpstr>
      <vt:lpstr>Times New Roman</vt:lpstr>
      <vt:lpstr>Wingdings</vt:lpstr>
      <vt:lpstr>Office Theme</vt:lpstr>
      <vt:lpstr>Clip</vt:lpstr>
      <vt:lpstr>GEOTECHNICAL ENGINEERING WITH LATERITIC SOILS  AND  SLOPE STABILITY IN  LATERITIC FORMATIONS</vt:lpstr>
      <vt:lpstr>Definition and Brief Description of Laterites and Lateritic soils of coastal peninsular india </vt:lpstr>
      <vt:lpstr>     Stratification in lateritic formations</vt:lpstr>
      <vt:lpstr>PowerPoint Presentation</vt:lpstr>
      <vt:lpstr>PowerPoint Presentation</vt:lpstr>
      <vt:lpstr>Laterites </vt:lpstr>
      <vt:lpstr>Monument of laterite brickstones at Angadipuram, Kerala India, which commemorates where laterite was first described and discussed by Francis Buchanan-Hamilton in 1807. He was a Scottish physician who made significant contributions as a geographer, zoologist and botanist while living in India. </vt:lpstr>
      <vt:lpstr>Use of Lateritic soils</vt:lpstr>
      <vt:lpstr>Laterites are themselves porous  and will have cavities beneath</vt:lpstr>
      <vt:lpstr>PowerPoint Presentation</vt:lpstr>
      <vt:lpstr> Laterites from a  Geotechnical Engineering perspective </vt:lpstr>
      <vt:lpstr>Climate and geology of area influencing formation of laterites/lateritic soils</vt:lpstr>
      <vt:lpstr>Study Area: Geography &amp; Climate</vt:lpstr>
      <vt:lpstr>GONDWANA LAND</vt:lpstr>
      <vt:lpstr>PowerPoint Presentation</vt:lpstr>
      <vt:lpstr>Tidal difference and marine clays in Coastal Karnataka</vt:lpstr>
      <vt:lpstr>A core sample procured, from a depth of about 15m,  during a geotechnical investigation for a flyover project in Hampanakarea in Mangalore. The site is some 2-3 kms from the sea.</vt:lpstr>
      <vt:lpstr>The round pebbles, fossils and peaty matter indicate that the sample was under the sea long long ago?? As of today, sea is about 1-2 kms.  What does this indicate??? It indicates that the   sea has moved outwards (away from land) unlike in most coastal areas  wherein the sea moves into the land </vt:lpstr>
      <vt:lpstr>PowerPoint Presentation</vt:lpstr>
      <vt:lpstr>PowerPoint Presentation</vt:lpstr>
      <vt:lpstr>  Lateritic Soils The soils can be lateritic soils, lithomargic laterites, lateritic lithomarges and lithomargic clays  </vt:lpstr>
      <vt:lpstr>LATERIZATION</vt:lpstr>
      <vt:lpstr>PowerPoint Presentation</vt:lpstr>
      <vt:lpstr>PowerPoint Presentation</vt:lpstr>
      <vt:lpstr>PowerPoint Presentation</vt:lpstr>
      <vt:lpstr>PowerPoint Presentation</vt:lpstr>
      <vt:lpstr>PowerPoint Presentation</vt:lpstr>
      <vt:lpstr>PowerPoint Presentation</vt:lpstr>
      <vt:lpstr>Chemical, Index and other Properties of LMC</vt:lpstr>
      <vt:lpstr>Composition of typical laterite &amp; lithomargic clay</vt:lpstr>
      <vt:lpstr>UCC and CBR TEST RESULTS</vt:lpstr>
      <vt:lpstr>Geotechnical practices:  Engineering Problems while dealing with laterites and lmc &amp; some case studies</vt:lpstr>
      <vt:lpstr>Engineering Problems with Laterites and LMC</vt:lpstr>
      <vt:lpstr>PowerPoint Presentation</vt:lpstr>
      <vt:lpstr>Mangalore airport</vt:lpstr>
      <vt:lpstr>Lowlying areas are filled up with lateritic soil for developmental  projects such as Highway, Railway and Airport projects</vt:lpstr>
      <vt:lpstr>PowerPoint Presentation</vt:lpstr>
      <vt:lpstr> Mangalore airport new runway construction, lateritic soil filling was done between two existing hillocks. Mangalore airport is a table top airport  </vt:lpstr>
      <vt:lpstr>Land Filling with Lateritic soil</vt:lpstr>
      <vt:lpstr>PowerPoint Presentation</vt:lpstr>
      <vt:lpstr>Lands adjacent to water bodies are filled up for construction of big buildings</vt:lpstr>
      <vt:lpstr>Storage tanks in refinery area on filled up ground, in industrial area</vt:lpstr>
      <vt:lpstr>SLOPE FAILURE, GABION WALL FAILURE AND RC RETAINING WALL FAILURE AT REFINERY AREA</vt:lpstr>
      <vt:lpstr>BRIDGE APPROACHES</vt:lpstr>
      <vt:lpstr>                     A Bridge approach embankment being filled up with lithomargic clay [shedi soil] on soft marshy ground -Poor compaction -No Ground improvement for foundation soil   </vt:lpstr>
      <vt:lpstr>Big buildings on LMC filled up grounds, adjacent to water bodies, are recommended to be supported on pile foundations.  </vt:lpstr>
      <vt:lpstr>Shallow foundations for lightly loaded structures on hard laterite over LMC.   Depth of foundation is not to be very deep.</vt:lpstr>
      <vt:lpstr>EXCAVATED SLOPES</vt:lpstr>
      <vt:lpstr>PowerPoint Presentation</vt:lpstr>
      <vt:lpstr>Steep Slope failure</vt:lpstr>
      <vt:lpstr>POOR SOIL, LACK OF DRAINAGE CONTROL AND STEEP SLOPES CAUSE SLOPE FAILURES </vt:lpstr>
      <vt:lpstr>Slope failure  of a high and steep slope adjacent to a canal</vt:lpstr>
      <vt:lpstr>Slope failure  adjacent to a canal</vt:lpstr>
      <vt:lpstr>Power Transmission line through the dense forests (western ghats)</vt:lpstr>
      <vt:lpstr>Erection of power transmission towers in the Western Ghats</vt:lpstr>
      <vt:lpstr>Power Transmission line through the dense forests (western ghats)</vt:lpstr>
      <vt:lpstr>Problems of slope stability in lateritic formations along railway tracks</vt:lpstr>
      <vt:lpstr>Major Irrigation Canal</vt:lpstr>
      <vt:lpstr>Railway Track on top of embankment </vt:lpstr>
      <vt:lpstr>Precast box being pushed ( as viewed from top)</vt:lpstr>
      <vt:lpstr>Push box</vt:lpstr>
      <vt:lpstr>Push box technology adopted beneath a Railway embankment made of lateritic soil</vt:lpstr>
      <vt:lpstr>Cut and cover method of construction of railway tunnels is a better option in lateritic formations</vt:lpstr>
      <vt:lpstr>Cut and cover method was adopted for  construction of underpass in NITK Campus</vt:lpstr>
      <vt:lpstr>SLOPES AND RETAINING WALLS</vt:lpstr>
      <vt:lpstr>How is stability of slopes  in lateritic formations  different?</vt:lpstr>
      <vt:lpstr>PowerPoint Presentation</vt:lpstr>
      <vt:lpstr>An underdesigned Retaining wall </vt:lpstr>
      <vt:lpstr>LAND SLIDE</vt:lpstr>
      <vt:lpstr>PowerPoint Presentation</vt:lpstr>
      <vt:lpstr>Secant Piles </vt:lpstr>
      <vt:lpstr>Railway track widening project, Mangalore</vt:lpstr>
      <vt:lpstr>Engineered slope</vt:lpstr>
      <vt:lpstr>Engineered slopes</vt:lpstr>
      <vt:lpstr>PowerPoint Presentation</vt:lpstr>
      <vt:lpstr>Turfing</vt:lpstr>
      <vt:lpstr>PowerPoint Presentation</vt:lpstr>
      <vt:lpstr>PowerPoint Presentation</vt:lpstr>
      <vt:lpstr>PowerPoint Presentation</vt:lpstr>
      <vt:lpstr>PowerPoint Presentation</vt:lpstr>
      <vt:lpstr>Use of Geocoir and Geojute with grass for erosion control on slopes</vt:lpstr>
      <vt:lpstr>Coir Geotextile or Geo-coir  (bhoovasthra) for erosion control on slopes</vt:lpstr>
      <vt:lpstr>PowerPoint Presentation</vt:lpstr>
      <vt:lpstr>VEGETATION ON SLOPES</vt:lpstr>
      <vt:lpstr>Case Study 1:  Kethikal land slide Cross section of slope</vt:lpstr>
      <vt:lpstr>Case study 1: Kethikal slope failure</vt:lpstr>
      <vt:lpstr>PowerPoint Presentation</vt:lpstr>
      <vt:lpstr>PowerPoint Presentation</vt:lpstr>
      <vt:lpstr>Kethikal slope failure Case study</vt:lpstr>
      <vt:lpstr>PowerPoint Presentation</vt:lpstr>
      <vt:lpstr>PowerPoint Presentation</vt:lpstr>
      <vt:lpstr>Case Study 1: Field investigations</vt:lpstr>
      <vt:lpstr>EROSION STUDIES ON LITHOMARGIC CLAYS </vt:lpstr>
      <vt:lpstr>PowerPoint Presentation</vt:lpstr>
      <vt:lpstr> Typical Results of HET </vt:lpstr>
      <vt:lpstr>PowerPoint Presentation</vt:lpstr>
      <vt:lpstr>PowerPoint Presentation</vt:lpstr>
      <vt:lpstr>PowerPoint Presentation</vt:lpstr>
      <vt:lpstr>CONCLUSIONS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R. Shivashankar</cp:lastModifiedBy>
  <cp:revision>100</cp:revision>
  <dcterms:created xsi:type="dcterms:W3CDTF">2021-03-23T15:20:32Z</dcterms:created>
  <dcterms:modified xsi:type="dcterms:W3CDTF">2026-05-15T01:09:28Z</dcterms:modified>
</cp:coreProperties>
</file>