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drawings/drawing6.xml" ContentType="application/vnd.openxmlformats-officedocument.drawingml.chartshapes+xml"/>
  <Override PartName="/ppt/charts/chart7.xml" ContentType="application/vnd.openxmlformats-officedocument.drawingml.chart+xml"/>
  <Override PartName="/ppt/drawings/drawing7.xml" ContentType="application/vnd.openxmlformats-officedocument.drawingml.chartshapes+xml"/>
  <Override PartName="/ppt/charts/chart8.xml" ContentType="application/vnd.openxmlformats-officedocument.drawingml.chart+xml"/>
  <Override PartName="/ppt/drawings/drawing8.xml" ContentType="application/vnd.openxmlformats-officedocument.drawingml.chartshapes+xml"/>
  <Override PartName="/ppt/charts/chart9.xml" ContentType="application/vnd.openxmlformats-officedocument.drawingml.chart+xml"/>
  <Override PartName="/ppt/drawings/drawing9.xml" ContentType="application/vnd.openxmlformats-officedocument.drawingml.chartshapes+xml"/>
  <Override PartName="/ppt/charts/chart10.xml" ContentType="application/vnd.openxmlformats-officedocument.drawingml.chart+xml"/>
  <Override PartName="/ppt/drawings/drawing10.xml" ContentType="application/vnd.openxmlformats-officedocument.drawingml.chartshapes+xml"/>
  <Override PartName="/ppt/charts/chart11.xml" ContentType="application/vnd.openxmlformats-officedocument.drawingml.chart+xml"/>
  <Override PartName="/ppt/drawings/drawing11.xml" ContentType="application/vnd.openxmlformats-officedocument.drawingml.chartshapes+xml"/>
  <Override PartName="/ppt/charts/chart12.xml" ContentType="application/vnd.openxmlformats-officedocument.drawingml.chart+xml"/>
  <Override PartName="/ppt/drawings/drawing12.xml" ContentType="application/vnd.openxmlformats-officedocument.drawingml.chartshapes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drawings/drawing13.xml" ContentType="application/vnd.openxmlformats-officedocument.drawingml.chartshapes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drawings/drawing14.xml" ContentType="application/vnd.openxmlformats-officedocument.drawingml.chartshapes+xml"/>
  <Override PartName="/ppt/charts/chart19.xml" ContentType="application/vnd.openxmlformats-officedocument.drawingml.chart+xml"/>
  <Override PartName="/ppt/drawings/drawing15.xml" ContentType="application/vnd.openxmlformats-officedocument.drawingml.chartshapes+xml"/>
  <Override PartName="/ppt/charts/chart20.xml" ContentType="application/vnd.openxmlformats-officedocument.drawingml.chart+xml"/>
  <Override PartName="/ppt/drawings/drawing16.xml" ContentType="application/vnd.openxmlformats-officedocument.drawingml.chartshapes+xml"/>
  <Override PartName="/ppt/notesSlides/notesSlide11.xml" ContentType="application/vnd.openxmlformats-officedocument.presentationml.notesSlide+xml"/>
  <Override PartName="/ppt/charts/chart21.xml" ContentType="application/vnd.openxmlformats-officedocument.drawingml.chart+xml"/>
  <Override PartName="/ppt/drawings/drawing17.xml" ContentType="application/vnd.openxmlformats-officedocument.drawingml.chartshapes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notesSlides/notesSlide12.xml" ContentType="application/vnd.openxmlformats-officedocument.presentationml.notesSlide+xml"/>
  <Override PartName="/ppt/charts/chart2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7"/>
  </p:notesMasterIdLst>
  <p:sldIdLst>
    <p:sldId id="256" r:id="rId2"/>
    <p:sldId id="486" r:id="rId3"/>
    <p:sldId id="487" r:id="rId4"/>
    <p:sldId id="394" r:id="rId5"/>
    <p:sldId id="484" r:id="rId6"/>
    <p:sldId id="485" r:id="rId7"/>
    <p:sldId id="423" r:id="rId8"/>
    <p:sldId id="375" r:id="rId9"/>
    <p:sldId id="353" r:id="rId10"/>
    <p:sldId id="364" r:id="rId11"/>
    <p:sldId id="365" r:id="rId12"/>
    <p:sldId id="366" r:id="rId13"/>
    <p:sldId id="352" r:id="rId14"/>
    <p:sldId id="488" r:id="rId15"/>
    <p:sldId id="489" r:id="rId16"/>
    <p:sldId id="356" r:id="rId17"/>
    <p:sldId id="490" r:id="rId18"/>
    <p:sldId id="491" r:id="rId19"/>
    <p:sldId id="361" r:id="rId20"/>
    <p:sldId id="362" r:id="rId21"/>
    <p:sldId id="265" r:id="rId22"/>
    <p:sldId id="266" r:id="rId23"/>
    <p:sldId id="418" r:id="rId24"/>
    <p:sldId id="419" r:id="rId25"/>
    <p:sldId id="420" r:id="rId26"/>
    <p:sldId id="417" r:id="rId27"/>
    <p:sldId id="399" r:id="rId28"/>
    <p:sldId id="401" r:id="rId29"/>
    <p:sldId id="404" r:id="rId30"/>
    <p:sldId id="407" r:id="rId31"/>
    <p:sldId id="408" r:id="rId32"/>
    <p:sldId id="411" r:id="rId33"/>
    <p:sldId id="395" r:id="rId34"/>
    <p:sldId id="412" r:id="rId35"/>
    <p:sldId id="391" r:id="rId36"/>
    <p:sldId id="392" r:id="rId37"/>
    <p:sldId id="794" r:id="rId38"/>
    <p:sldId id="788" r:id="rId39"/>
    <p:sldId id="792" r:id="rId40"/>
    <p:sldId id="367" r:id="rId41"/>
    <p:sldId id="371" r:id="rId42"/>
    <p:sldId id="368" r:id="rId43"/>
    <p:sldId id="396" r:id="rId44"/>
    <p:sldId id="389" r:id="rId45"/>
    <p:sldId id="413" r:id="rId46"/>
    <p:sldId id="414" r:id="rId47"/>
    <p:sldId id="504" r:id="rId48"/>
    <p:sldId id="355" r:id="rId49"/>
    <p:sldId id="415" r:id="rId50"/>
    <p:sldId id="386" r:id="rId51"/>
    <p:sldId id="387" r:id="rId52"/>
    <p:sldId id="505" r:id="rId53"/>
    <p:sldId id="257" r:id="rId54"/>
    <p:sldId id="261" r:id="rId55"/>
    <p:sldId id="263" r:id="rId56"/>
    <p:sldId id="264" r:id="rId57"/>
    <p:sldId id="506" r:id="rId58"/>
    <p:sldId id="416" r:id="rId59"/>
    <p:sldId id="358" r:id="rId60"/>
    <p:sldId id="359" r:id="rId61"/>
    <p:sldId id="258" r:id="rId62"/>
    <p:sldId id="260" r:id="rId63"/>
    <p:sldId id="268" r:id="rId64"/>
    <p:sldId id="276" r:id="rId65"/>
    <p:sldId id="284" r:id="rId66"/>
    <p:sldId id="297" r:id="rId67"/>
    <p:sldId id="317" r:id="rId68"/>
    <p:sldId id="321" r:id="rId69"/>
    <p:sldId id="326" r:id="rId70"/>
    <p:sldId id="492" r:id="rId71"/>
    <p:sldId id="493" r:id="rId72"/>
    <p:sldId id="494" r:id="rId73"/>
    <p:sldId id="495" r:id="rId74"/>
    <p:sldId id="370" r:id="rId75"/>
    <p:sldId id="500" r:id="rId76"/>
    <p:sldId id="373" r:id="rId77"/>
    <p:sldId id="501" r:id="rId78"/>
    <p:sldId id="502" r:id="rId79"/>
    <p:sldId id="376" r:id="rId80"/>
    <p:sldId id="380" r:id="rId81"/>
    <p:sldId id="381" r:id="rId82"/>
    <p:sldId id="285" r:id="rId83"/>
    <p:sldId id="286" r:id="rId84"/>
    <p:sldId id="287" r:id="rId85"/>
    <p:sldId id="288" r:id="rId86"/>
    <p:sldId id="289" r:id="rId87"/>
    <p:sldId id="290" r:id="rId88"/>
    <p:sldId id="291" r:id="rId89"/>
    <p:sldId id="292" r:id="rId90"/>
    <p:sldId id="293" r:id="rId91"/>
    <p:sldId id="294" r:id="rId92"/>
    <p:sldId id="295" r:id="rId93"/>
    <p:sldId id="296" r:id="rId94"/>
    <p:sldId id="503" r:id="rId95"/>
    <p:sldId id="298" r:id="rId96"/>
    <p:sldId id="299" r:id="rId97"/>
    <p:sldId id="300" r:id="rId98"/>
    <p:sldId id="302" r:id="rId99"/>
    <p:sldId id="303" r:id="rId100"/>
    <p:sldId id="304" r:id="rId101"/>
    <p:sldId id="305" r:id="rId102"/>
    <p:sldId id="306" r:id="rId103"/>
    <p:sldId id="308" r:id="rId104"/>
    <p:sldId id="507" r:id="rId105"/>
    <p:sldId id="476" r:id="rId10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3447" autoAdjust="0"/>
  </p:normalViewPr>
  <p:slideViewPr>
    <p:cSldViewPr>
      <p:cViewPr varScale="1">
        <p:scale>
          <a:sx n="59" d="100"/>
          <a:sy n="59" d="100"/>
        </p:scale>
        <p:origin x="150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64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12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viewProps" Target="view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oleObject" Target="file:///D:\Mtech%20project\H%20by%20A\H=1.25.xlsx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oleObject" Target="../embeddings/oleObject4.bin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2.xml"/><Relationship Id="rId1" Type="http://schemas.openxmlformats.org/officeDocument/2006/relationships/oleObject" Target="file:///C:\Users\Srujana%20V\Desktop\Bell%20curve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papers\main\TWO%20LAYERED%20EXCEL.xlsx" TargetMode="Externa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3.xml"/><Relationship Id="rId1" Type="http://schemas.openxmlformats.org/officeDocument/2006/relationships/oleObject" Target="../embeddings/oleObject5.bin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6.bin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7.bin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papers\main\TWO%20LAYERED%20EXCEL.xlsx" TargetMode="Externa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4.xml"/><Relationship Id="rId1" Type="http://schemas.openxmlformats.org/officeDocument/2006/relationships/oleObject" Target="file:///D:\papers\main\TWO%20LAYERED%20EXCEL.xlsx" TargetMode="Externa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5.xml"/><Relationship Id="rId1" Type="http://schemas.openxmlformats.org/officeDocument/2006/relationships/oleObject" Target="../embeddings/oleObject8.bin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G:\journal%20and%20other%20papers%20imp\Vietnam%20Conf%20%20deadline%20April%2015\calc%20sheets\30\effect%20of%20rB%20by%20cu%20DB%20embedded%200%20phi%2030%20vesic%20circular.xls" TargetMode="Externa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6.xml"/><Relationship Id="rId1" Type="http://schemas.openxmlformats.org/officeDocument/2006/relationships/oleObject" Target="../embeddings/oleObject9.bin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7.xml"/><Relationship Id="rId1" Type="http://schemas.openxmlformats.org/officeDocument/2006/relationships/oleObject" Target="D:/Desktop/MAIN/VIJAY%20DATA/Analysis%20of%20RFB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D:/Desktop/MAIN/VIJAY%20DATA/Analysis%20of%20RFB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D:/Desktop/MAIN/VIJAY%20DATA/Analysis%20of%20RFB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D:/Thesis%20work/Journal%203@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C:/Users/Advance%20GTE-Lab%2010/Downloads/Journal%203@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Documents%20and%20Settings\Administrator\Desktop\Vietnam%20Conf%20%20deadline%20April%2015\calc%20sheets\30\effect%20of%20rB%20by%20cu%20DB%20embedded%200%20phi%2030%20vesic%20circular.xls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Documents%20and%20Settings\Administrator\Desktop\Vietnam%20Conf%20%20deadline%20April%2015\calc%20sheets\30\effect%20of%20rB%20by%20cu%20DB%20embedded%200%20phi%2030%20vesic%20circular.xls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Documents%20and%20Settings\Administrator\Desktop\Vietnam%20Conf%20%20deadline%20April%2015\calc%20sheets\30\effect%20of%20rB%20by%20cu%20DB%20embedded%200.6%20%20phi%2030%20vesic%20circular.xls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D:\Thesis%20work\HA\homogeneous%20theta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../embeddings/oleObject1.bin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../embeddings/oleObject2.bin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../embeddings/oleObject3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212374248539445E-2"/>
          <c:y val="0.27416834399926004"/>
          <c:w val="0.85828809268194572"/>
          <c:h val="0.69227032288468904"/>
        </c:manualLayout>
      </c:layout>
      <c:scatterChart>
        <c:scatterStyle val="smoothMarker"/>
        <c:varyColors val="0"/>
        <c:ser>
          <c:idx val="0"/>
          <c:order val="0"/>
          <c:tx>
            <c:v>Non Cyclic - Upto Failure</c:v>
          </c:tx>
          <c:spPr>
            <a:ln w="12700"/>
          </c:spPr>
          <c:xVal>
            <c:numRef>
              <c:f>Sheet2!$C$2:$C$10</c:f>
              <c:numCache>
                <c:formatCode>0.00</c:formatCode>
                <c:ptCount val="9"/>
                <c:pt idx="0">
                  <c:v>0</c:v>
                </c:pt>
                <c:pt idx="1">
                  <c:v>75.821656050955411</c:v>
                </c:pt>
                <c:pt idx="2">
                  <c:v>151.64331210191082</c:v>
                </c:pt>
                <c:pt idx="3">
                  <c:v>227.46496815286625</c:v>
                </c:pt>
                <c:pt idx="4">
                  <c:v>303.28662420382165</c:v>
                </c:pt>
                <c:pt idx="5">
                  <c:v>379.10828025477707</c:v>
                </c:pt>
                <c:pt idx="6">
                  <c:v>454.9299363057325</c:v>
                </c:pt>
                <c:pt idx="7">
                  <c:v>556.02547770700642</c:v>
                </c:pt>
                <c:pt idx="8">
                  <c:v>631.84713375796173</c:v>
                </c:pt>
              </c:numCache>
            </c:numRef>
          </c:xVal>
          <c:yVal>
            <c:numRef>
              <c:f>Sheet2!$D$2:$D$10</c:f>
              <c:numCache>
                <c:formatCode>0.00</c:formatCode>
                <c:ptCount val="9"/>
                <c:pt idx="0">
                  <c:v>0</c:v>
                </c:pt>
                <c:pt idx="1">
                  <c:v>0.65</c:v>
                </c:pt>
                <c:pt idx="2">
                  <c:v>1.76</c:v>
                </c:pt>
                <c:pt idx="3">
                  <c:v>2.56</c:v>
                </c:pt>
                <c:pt idx="4">
                  <c:v>3.22</c:v>
                </c:pt>
                <c:pt idx="5">
                  <c:v>3.94</c:v>
                </c:pt>
                <c:pt idx="6">
                  <c:v>4.72</c:v>
                </c:pt>
                <c:pt idx="7">
                  <c:v>6.12</c:v>
                </c:pt>
                <c:pt idx="8">
                  <c:v>7.57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70A2-4256-8EFA-0EB4186C22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732736"/>
        <c:axId val="81734656"/>
      </c:scatterChart>
      <c:valAx>
        <c:axId val="81732736"/>
        <c:scaling>
          <c:orientation val="minMax"/>
          <c:max val="650"/>
          <c:min val="0"/>
        </c:scaling>
        <c:delete val="0"/>
        <c:axPos val="t"/>
        <c:title>
          <c:tx>
            <c:rich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US">
                    <a:latin typeface="Times New Roman" pitchFamily="18" charset="0"/>
                    <a:cs typeface="Times New Roman" pitchFamily="18" charset="0"/>
                  </a:rPr>
                  <a:t>Load (kPa)</a:t>
                </a:r>
              </a:p>
            </c:rich>
          </c:tx>
          <c:overlay val="0"/>
        </c:title>
        <c:numFmt formatCode="0" sourceLinked="0"/>
        <c:majorTickMark val="none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81734656"/>
        <c:crosses val="autoZero"/>
        <c:crossBetween val="midCat"/>
        <c:majorUnit val="50"/>
        <c:minorUnit val="10"/>
      </c:valAx>
      <c:valAx>
        <c:axId val="81734656"/>
        <c:scaling>
          <c:orientation val="maxMin"/>
          <c:max val="10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IN">
                    <a:latin typeface="Times New Roman" pitchFamily="18" charset="0"/>
                    <a:cs typeface="Times New Roman" pitchFamily="18" charset="0"/>
                  </a:rPr>
                  <a:t>Settlement (mm)</a:t>
                </a:r>
              </a:p>
            </c:rich>
          </c:tx>
          <c:overlay val="0"/>
        </c:title>
        <c:numFmt formatCode="0.00" sourceLinked="1"/>
        <c:majorTickMark val="none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81732736"/>
        <c:crosses val="autoZero"/>
        <c:crossBetween val="midCat"/>
        <c:majorUnit val="1"/>
      </c:valAx>
    </c:plotArea>
    <c:plotVisOnly val="1"/>
    <c:dispBlanksAs val="gap"/>
    <c:showDLblsOverMax val="0"/>
  </c:chart>
  <c:spPr>
    <a:solidFill>
      <a:srgbClr val="0070C0"/>
    </a:solidFill>
  </c:sp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6810117718494117E-2"/>
          <c:y val="0.13039467106393487"/>
          <c:w val="0.80562476628833601"/>
          <c:h val="0.70102169866999708"/>
        </c:manualLayout>
      </c:layout>
      <c:scatterChart>
        <c:scatterStyle val="smoothMarker"/>
        <c:varyColors val="0"/>
        <c:ser>
          <c:idx val="1"/>
          <c:order val="0"/>
          <c:tx>
            <c:v>2</c:v>
          </c:tx>
          <c:marker>
            <c:symbol val="none"/>
          </c:marker>
          <c:xVal>
            <c:numRef>
              <c:f>'h=1.25'!$D$34:$D$62</c:f>
              <c:numCache>
                <c:formatCode>General</c:formatCode>
                <c:ptCount val="29"/>
                <c:pt idx="0">
                  <c:v>-4</c:v>
                </c:pt>
                <c:pt idx="1">
                  <c:v>-3</c:v>
                </c:pt>
                <c:pt idx="2">
                  <c:v>-2.5</c:v>
                </c:pt>
                <c:pt idx="3">
                  <c:v>-2</c:v>
                </c:pt>
                <c:pt idx="4">
                  <c:v>-1.75</c:v>
                </c:pt>
                <c:pt idx="5">
                  <c:v>-1.5</c:v>
                </c:pt>
                <c:pt idx="6">
                  <c:v>-1.25</c:v>
                </c:pt>
                <c:pt idx="7">
                  <c:v>-1</c:v>
                </c:pt>
                <c:pt idx="8">
                  <c:v>-0.75000000000000144</c:v>
                </c:pt>
                <c:pt idx="9">
                  <c:v>-0.62500000000000144</c:v>
                </c:pt>
                <c:pt idx="10">
                  <c:v>-0.5</c:v>
                </c:pt>
                <c:pt idx="11">
                  <c:v>-0.35000000000000031</c:v>
                </c:pt>
                <c:pt idx="12">
                  <c:v>-0.2</c:v>
                </c:pt>
                <c:pt idx="13">
                  <c:v>-0.1</c:v>
                </c:pt>
                <c:pt idx="14">
                  <c:v>0</c:v>
                </c:pt>
                <c:pt idx="15">
                  <c:v>0.1</c:v>
                </c:pt>
                <c:pt idx="16">
                  <c:v>0.2</c:v>
                </c:pt>
                <c:pt idx="17">
                  <c:v>0.35000000000000031</c:v>
                </c:pt>
                <c:pt idx="18">
                  <c:v>0.5</c:v>
                </c:pt>
                <c:pt idx="19">
                  <c:v>0.62500000000000144</c:v>
                </c:pt>
                <c:pt idx="20">
                  <c:v>0.75000000000000144</c:v>
                </c:pt>
                <c:pt idx="21">
                  <c:v>1</c:v>
                </c:pt>
                <c:pt idx="22">
                  <c:v>1.25</c:v>
                </c:pt>
                <c:pt idx="23">
                  <c:v>1.5</c:v>
                </c:pt>
                <c:pt idx="24">
                  <c:v>1.75</c:v>
                </c:pt>
                <c:pt idx="25">
                  <c:v>2</c:v>
                </c:pt>
                <c:pt idx="26">
                  <c:v>2.5</c:v>
                </c:pt>
                <c:pt idx="27">
                  <c:v>3</c:v>
                </c:pt>
                <c:pt idx="28">
                  <c:v>4</c:v>
                </c:pt>
              </c:numCache>
            </c:numRef>
          </c:xVal>
          <c:yVal>
            <c:numRef>
              <c:f>'h=1.25'!$F$34:$F$62</c:f>
              <c:numCache>
                <c:formatCode>General</c:formatCode>
                <c:ptCount val="29"/>
                <c:pt idx="0">
                  <c:v>0.65000000000000169</c:v>
                </c:pt>
                <c:pt idx="1">
                  <c:v>0.97000000000000064</c:v>
                </c:pt>
                <c:pt idx="2">
                  <c:v>1.08</c:v>
                </c:pt>
                <c:pt idx="3">
                  <c:v>1.52</c:v>
                </c:pt>
                <c:pt idx="4">
                  <c:v>5.07</c:v>
                </c:pt>
                <c:pt idx="5">
                  <c:v>10.52</c:v>
                </c:pt>
                <c:pt idx="6">
                  <c:v>18.52</c:v>
                </c:pt>
                <c:pt idx="7">
                  <c:v>25.52</c:v>
                </c:pt>
                <c:pt idx="8">
                  <c:v>33</c:v>
                </c:pt>
                <c:pt idx="9">
                  <c:v>36.4</c:v>
                </c:pt>
                <c:pt idx="10">
                  <c:v>39.910000000000004</c:v>
                </c:pt>
                <c:pt idx="11">
                  <c:v>42.49</c:v>
                </c:pt>
                <c:pt idx="12">
                  <c:v>43.75</c:v>
                </c:pt>
                <c:pt idx="13">
                  <c:v>44.120000000000012</c:v>
                </c:pt>
                <c:pt idx="14">
                  <c:v>44.38</c:v>
                </c:pt>
                <c:pt idx="15" formatCode="0.00">
                  <c:v>44.120000000000012</c:v>
                </c:pt>
                <c:pt idx="16" formatCode="0.00">
                  <c:v>43.75</c:v>
                </c:pt>
                <c:pt idx="17">
                  <c:v>42.49</c:v>
                </c:pt>
                <c:pt idx="18" formatCode="0.00">
                  <c:v>39.910000000000004</c:v>
                </c:pt>
                <c:pt idx="19" formatCode="0.00">
                  <c:v>36.4</c:v>
                </c:pt>
                <c:pt idx="20">
                  <c:v>33</c:v>
                </c:pt>
                <c:pt idx="21" formatCode="0.00">
                  <c:v>25.52</c:v>
                </c:pt>
                <c:pt idx="22">
                  <c:v>18.52</c:v>
                </c:pt>
                <c:pt idx="23" formatCode="0.00">
                  <c:v>10.52</c:v>
                </c:pt>
                <c:pt idx="24" formatCode="0.00">
                  <c:v>5.069</c:v>
                </c:pt>
                <c:pt idx="25" formatCode="0.00">
                  <c:v>1.514999999999997</c:v>
                </c:pt>
                <c:pt idx="26" formatCode="0.00">
                  <c:v>1.08</c:v>
                </c:pt>
                <c:pt idx="27" formatCode="0.00">
                  <c:v>0.97000000000000064</c:v>
                </c:pt>
                <c:pt idx="28">
                  <c:v>0.65000000000000169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D67A-4943-B17C-94BF8B229FF3}"/>
            </c:ext>
          </c:extLst>
        </c:ser>
        <c:ser>
          <c:idx val="0"/>
          <c:order val="1"/>
          <c:tx>
            <c:v>3</c:v>
          </c:tx>
          <c:marker>
            <c:symbol val="none"/>
          </c:marker>
          <c:xVal>
            <c:numRef>
              <c:f>'h=1.25'!$D$66:$D$94</c:f>
              <c:numCache>
                <c:formatCode>General</c:formatCode>
                <c:ptCount val="29"/>
                <c:pt idx="0">
                  <c:v>-4</c:v>
                </c:pt>
                <c:pt idx="1">
                  <c:v>-3</c:v>
                </c:pt>
                <c:pt idx="2">
                  <c:v>-2.5</c:v>
                </c:pt>
                <c:pt idx="3">
                  <c:v>-2</c:v>
                </c:pt>
                <c:pt idx="4">
                  <c:v>-1.75</c:v>
                </c:pt>
                <c:pt idx="5">
                  <c:v>-1.5</c:v>
                </c:pt>
                <c:pt idx="6">
                  <c:v>-1.25</c:v>
                </c:pt>
                <c:pt idx="7">
                  <c:v>-1</c:v>
                </c:pt>
                <c:pt idx="8">
                  <c:v>-0.75000000000000144</c:v>
                </c:pt>
                <c:pt idx="9">
                  <c:v>-0.62500000000000144</c:v>
                </c:pt>
                <c:pt idx="10">
                  <c:v>-0.5</c:v>
                </c:pt>
                <c:pt idx="11">
                  <c:v>-0.35000000000000031</c:v>
                </c:pt>
                <c:pt idx="12">
                  <c:v>-0.2</c:v>
                </c:pt>
                <c:pt idx="13">
                  <c:v>-0.1</c:v>
                </c:pt>
                <c:pt idx="14">
                  <c:v>0</c:v>
                </c:pt>
                <c:pt idx="15">
                  <c:v>0.1</c:v>
                </c:pt>
                <c:pt idx="16">
                  <c:v>0.2</c:v>
                </c:pt>
                <c:pt idx="17">
                  <c:v>0.35000000000000031</c:v>
                </c:pt>
                <c:pt idx="18">
                  <c:v>0.5</c:v>
                </c:pt>
                <c:pt idx="19">
                  <c:v>0.62500000000000144</c:v>
                </c:pt>
                <c:pt idx="20">
                  <c:v>0.75000000000000144</c:v>
                </c:pt>
                <c:pt idx="21">
                  <c:v>1</c:v>
                </c:pt>
                <c:pt idx="22">
                  <c:v>1.25</c:v>
                </c:pt>
                <c:pt idx="23">
                  <c:v>1.5</c:v>
                </c:pt>
                <c:pt idx="24">
                  <c:v>1.75</c:v>
                </c:pt>
                <c:pt idx="25">
                  <c:v>2</c:v>
                </c:pt>
                <c:pt idx="26">
                  <c:v>2.5</c:v>
                </c:pt>
                <c:pt idx="27">
                  <c:v>3</c:v>
                </c:pt>
                <c:pt idx="28">
                  <c:v>4</c:v>
                </c:pt>
              </c:numCache>
            </c:numRef>
          </c:xVal>
          <c:yVal>
            <c:numRef>
              <c:f>'h=1.25'!$F$66:$F$94</c:f>
              <c:numCache>
                <c:formatCode>General</c:formatCode>
                <c:ptCount val="29"/>
                <c:pt idx="0">
                  <c:v>0.55000000000000004</c:v>
                </c:pt>
                <c:pt idx="1">
                  <c:v>0.87000000000000133</c:v>
                </c:pt>
                <c:pt idx="2">
                  <c:v>1.139999999999997</c:v>
                </c:pt>
                <c:pt idx="3">
                  <c:v>1.8800000000000001</c:v>
                </c:pt>
                <c:pt idx="4">
                  <c:v>4.25</c:v>
                </c:pt>
                <c:pt idx="5">
                  <c:v>7.98</c:v>
                </c:pt>
                <c:pt idx="6">
                  <c:v>13.57</c:v>
                </c:pt>
                <c:pt idx="7">
                  <c:v>20.190000000000001</c:v>
                </c:pt>
                <c:pt idx="8">
                  <c:v>27.08</c:v>
                </c:pt>
                <c:pt idx="9">
                  <c:v>30.86</c:v>
                </c:pt>
                <c:pt idx="10">
                  <c:v>34.36</c:v>
                </c:pt>
                <c:pt idx="11">
                  <c:v>37.050000000000004</c:v>
                </c:pt>
                <c:pt idx="12">
                  <c:v>38.74</c:v>
                </c:pt>
                <c:pt idx="13">
                  <c:v>39.480000000000004</c:v>
                </c:pt>
                <c:pt idx="14">
                  <c:v>39.760000000000012</c:v>
                </c:pt>
                <c:pt idx="15" formatCode="0.00">
                  <c:v>39.480000000000004</c:v>
                </c:pt>
                <c:pt idx="16" formatCode="0.00">
                  <c:v>38.74</c:v>
                </c:pt>
                <c:pt idx="17">
                  <c:v>37.050000000000004</c:v>
                </c:pt>
                <c:pt idx="18">
                  <c:v>34.36</c:v>
                </c:pt>
                <c:pt idx="19">
                  <c:v>30.86</c:v>
                </c:pt>
                <c:pt idx="20">
                  <c:v>27.08</c:v>
                </c:pt>
                <c:pt idx="21">
                  <c:v>20.190000000000001</c:v>
                </c:pt>
                <c:pt idx="22" formatCode="0.00">
                  <c:v>13.573</c:v>
                </c:pt>
                <c:pt idx="23" formatCode="0.00">
                  <c:v>7.98</c:v>
                </c:pt>
                <c:pt idx="24" formatCode="0.00">
                  <c:v>4.25</c:v>
                </c:pt>
                <c:pt idx="25" formatCode="0.00">
                  <c:v>1.881999999999997</c:v>
                </c:pt>
                <c:pt idx="26" formatCode="0.00">
                  <c:v>1.1431</c:v>
                </c:pt>
                <c:pt idx="27" formatCode="0.00">
                  <c:v>0.87000000000000133</c:v>
                </c:pt>
                <c:pt idx="28">
                  <c:v>0.55000000000000004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D67A-4943-B17C-94BF8B229FF3}"/>
            </c:ext>
          </c:extLst>
        </c:ser>
        <c:ser>
          <c:idx val="2"/>
          <c:order val="2"/>
          <c:tx>
            <c:v>6</c:v>
          </c:tx>
          <c:marker>
            <c:symbol val="none"/>
          </c:marker>
          <c:xVal>
            <c:numRef>
              <c:f>'h=1.25'!$D$98:$D$126</c:f>
              <c:numCache>
                <c:formatCode>General</c:formatCode>
                <c:ptCount val="29"/>
                <c:pt idx="0">
                  <c:v>-4</c:v>
                </c:pt>
                <c:pt idx="1">
                  <c:v>-3</c:v>
                </c:pt>
                <c:pt idx="2">
                  <c:v>-2.5</c:v>
                </c:pt>
                <c:pt idx="3">
                  <c:v>-2</c:v>
                </c:pt>
                <c:pt idx="4">
                  <c:v>-1.75</c:v>
                </c:pt>
                <c:pt idx="5">
                  <c:v>-1.5</c:v>
                </c:pt>
                <c:pt idx="6">
                  <c:v>-1.25</c:v>
                </c:pt>
                <c:pt idx="7">
                  <c:v>-1</c:v>
                </c:pt>
                <c:pt idx="8">
                  <c:v>-0.75000000000000144</c:v>
                </c:pt>
                <c:pt idx="9">
                  <c:v>-0.62500000000000144</c:v>
                </c:pt>
                <c:pt idx="10">
                  <c:v>-0.5</c:v>
                </c:pt>
                <c:pt idx="11">
                  <c:v>-0.35000000000000031</c:v>
                </c:pt>
                <c:pt idx="12">
                  <c:v>-0.2</c:v>
                </c:pt>
                <c:pt idx="13">
                  <c:v>-0.1</c:v>
                </c:pt>
                <c:pt idx="14">
                  <c:v>0</c:v>
                </c:pt>
                <c:pt idx="15">
                  <c:v>0.1</c:v>
                </c:pt>
                <c:pt idx="16">
                  <c:v>0.2</c:v>
                </c:pt>
                <c:pt idx="17">
                  <c:v>0.35000000000000031</c:v>
                </c:pt>
                <c:pt idx="18">
                  <c:v>0.5</c:v>
                </c:pt>
                <c:pt idx="19">
                  <c:v>0.62500000000000144</c:v>
                </c:pt>
                <c:pt idx="20">
                  <c:v>0.75000000000000144</c:v>
                </c:pt>
                <c:pt idx="21">
                  <c:v>1</c:v>
                </c:pt>
                <c:pt idx="22">
                  <c:v>1.25</c:v>
                </c:pt>
                <c:pt idx="23">
                  <c:v>1.5</c:v>
                </c:pt>
                <c:pt idx="24">
                  <c:v>1.75</c:v>
                </c:pt>
                <c:pt idx="25">
                  <c:v>2</c:v>
                </c:pt>
                <c:pt idx="26">
                  <c:v>2.5</c:v>
                </c:pt>
                <c:pt idx="27">
                  <c:v>3</c:v>
                </c:pt>
                <c:pt idx="28">
                  <c:v>4</c:v>
                </c:pt>
              </c:numCache>
            </c:numRef>
          </c:xVal>
          <c:yVal>
            <c:numRef>
              <c:f>'h=1.25'!$F$98:$F$126</c:f>
              <c:numCache>
                <c:formatCode>General</c:formatCode>
                <c:ptCount val="29"/>
                <c:pt idx="0">
                  <c:v>0.85000000000000064</c:v>
                </c:pt>
                <c:pt idx="1">
                  <c:v>1.77</c:v>
                </c:pt>
                <c:pt idx="2">
                  <c:v>2.48</c:v>
                </c:pt>
                <c:pt idx="3">
                  <c:v>3.13</c:v>
                </c:pt>
                <c:pt idx="4">
                  <c:v>4.05</c:v>
                </c:pt>
                <c:pt idx="5">
                  <c:v>6.05</c:v>
                </c:pt>
                <c:pt idx="6">
                  <c:v>9.3500000000000068</c:v>
                </c:pt>
                <c:pt idx="7">
                  <c:v>14.58</c:v>
                </c:pt>
                <c:pt idx="8">
                  <c:v>20.88</c:v>
                </c:pt>
                <c:pt idx="9">
                  <c:v>24.18</c:v>
                </c:pt>
                <c:pt idx="10">
                  <c:v>26.45</c:v>
                </c:pt>
                <c:pt idx="11">
                  <c:v>28.330000000000005</c:v>
                </c:pt>
                <c:pt idx="12">
                  <c:v>29.55</c:v>
                </c:pt>
                <c:pt idx="13">
                  <c:v>30.22</c:v>
                </c:pt>
                <c:pt idx="14">
                  <c:v>30.330000000000005</c:v>
                </c:pt>
                <c:pt idx="15" formatCode="0.00">
                  <c:v>30.22</c:v>
                </c:pt>
                <c:pt idx="16" formatCode="0.00">
                  <c:v>29.55</c:v>
                </c:pt>
                <c:pt idx="17">
                  <c:v>28.330000000000005</c:v>
                </c:pt>
                <c:pt idx="18">
                  <c:v>26.45</c:v>
                </c:pt>
                <c:pt idx="19">
                  <c:v>24.18</c:v>
                </c:pt>
                <c:pt idx="20">
                  <c:v>20.88</c:v>
                </c:pt>
                <c:pt idx="21" formatCode="0.00">
                  <c:v>14.5837</c:v>
                </c:pt>
                <c:pt idx="22" formatCode="0.00">
                  <c:v>9.3489000000000004</c:v>
                </c:pt>
                <c:pt idx="23" formatCode="0.00">
                  <c:v>6.05</c:v>
                </c:pt>
                <c:pt idx="24" formatCode="0.00">
                  <c:v>4.0537000000000001</c:v>
                </c:pt>
                <c:pt idx="25" formatCode="0.00">
                  <c:v>3.1259999999999999</c:v>
                </c:pt>
                <c:pt idx="26" formatCode="0.00">
                  <c:v>2.4809999999999999</c:v>
                </c:pt>
                <c:pt idx="27" formatCode="0.00">
                  <c:v>1.77</c:v>
                </c:pt>
                <c:pt idx="28" formatCode="0.00">
                  <c:v>0.85000000000000064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D67A-4943-B17C-94BF8B229FF3}"/>
            </c:ext>
          </c:extLst>
        </c:ser>
        <c:ser>
          <c:idx val="3"/>
          <c:order val="3"/>
          <c:tx>
            <c:v>10</c:v>
          </c:tx>
          <c:marker>
            <c:symbol val="none"/>
          </c:marker>
          <c:xVal>
            <c:numRef>
              <c:f>'h=1.25'!$D$132:$D$160</c:f>
              <c:numCache>
                <c:formatCode>General</c:formatCode>
                <c:ptCount val="29"/>
                <c:pt idx="0">
                  <c:v>-4</c:v>
                </c:pt>
                <c:pt idx="1">
                  <c:v>-3</c:v>
                </c:pt>
                <c:pt idx="2">
                  <c:v>-2.5</c:v>
                </c:pt>
                <c:pt idx="3">
                  <c:v>-2</c:v>
                </c:pt>
                <c:pt idx="4">
                  <c:v>-1.75</c:v>
                </c:pt>
                <c:pt idx="5">
                  <c:v>-1.5</c:v>
                </c:pt>
                <c:pt idx="6">
                  <c:v>-1.25</c:v>
                </c:pt>
                <c:pt idx="7">
                  <c:v>-1</c:v>
                </c:pt>
                <c:pt idx="8">
                  <c:v>-0.75000000000000144</c:v>
                </c:pt>
                <c:pt idx="9">
                  <c:v>-0.62500000000000144</c:v>
                </c:pt>
                <c:pt idx="10">
                  <c:v>-0.5</c:v>
                </c:pt>
                <c:pt idx="11">
                  <c:v>-0.35000000000000031</c:v>
                </c:pt>
                <c:pt idx="12">
                  <c:v>-0.2</c:v>
                </c:pt>
                <c:pt idx="13">
                  <c:v>-0.1</c:v>
                </c:pt>
                <c:pt idx="14">
                  <c:v>0</c:v>
                </c:pt>
                <c:pt idx="15">
                  <c:v>0.1</c:v>
                </c:pt>
                <c:pt idx="16">
                  <c:v>0.2</c:v>
                </c:pt>
                <c:pt idx="17">
                  <c:v>0.35000000000000031</c:v>
                </c:pt>
                <c:pt idx="18">
                  <c:v>0.5</c:v>
                </c:pt>
                <c:pt idx="19">
                  <c:v>0.62500000000000144</c:v>
                </c:pt>
                <c:pt idx="20">
                  <c:v>0.75000000000000144</c:v>
                </c:pt>
                <c:pt idx="21">
                  <c:v>1</c:v>
                </c:pt>
                <c:pt idx="22">
                  <c:v>1.25</c:v>
                </c:pt>
                <c:pt idx="23">
                  <c:v>1.5</c:v>
                </c:pt>
                <c:pt idx="24">
                  <c:v>1.75</c:v>
                </c:pt>
                <c:pt idx="25">
                  <c:v>2</c:v>
                </c:pt>
                <c:pt idx="26">
                  <c:v>2.5</c:v>
                </c:pt>
                <c:pt idx="27">
                  <c:v>3</c:v>
                </c:pt>
                <c:pt idx="28">
                  <c:v>4</c:v>
                </c:pt>
              </c:numCache>
            </c:numRef>
          </c:xVal>
          <c:yVal>
            <c:numRef>
              <c:f>'h=1.25'!$F$132:$F$160</c:f>
              <c:numCache>
                <c:formatCode>General</c:formatCode>
                <c:ptCount val="29"/>
                <c:pt idx="0">
                  <c:v>1.02</c:v>
                </c:pt>
                <c:pt idx="1">
                  <c:v>1.45</c:v>
                </c:pt>
                <c:pt idx="2">
                  <c:v>2.02</c:v>
                </c:pt>
                <c:pt idx="3">
                  <c:v>2.5499999999999998</c:v>
                </c:pt>
                <c:pt idx="4">
                  <c:v>3.56</c:v>
                </c:pt>
                <c:pt idx="5">
                  <c:v>4.75</c:v>
                </c:pt>
                <c:pt idx="6">
                  <c:v>6.52</c:v>
                </c:pt>
                <c:pt idx="7">
                  <c:v>9.2200000000000006</c:v>
                </c:pt>
                <c:pt idx="8">
                  <c:v>12.12</c:v>
                </c:pt>
                <c:pt idx="9">
                  <c:v>13.450000000000006</c:v>
                </c:pt>
                <c:pt idx="10">
                  <c:v>14.55</c:v>
                </c:pt>
                <c:pt idx="11">
                  <c:v>15.350000000000021</c:v>
                </c:pt>
                <c:pt idx="12">
                  <c:v>15.950000000000006</c:v>
                </c:pt>
                <c:pt idx="13">
                  <c:v>16.149999999999999</c:v>
                </c:pt>
                <c:pt idx="14">
                  <c:v>16.350000000000001</c:v>
                </c:pt>
                <c:pt idx="15" formatCode="0.00">
                  <c:v>16.149999999999999</c:v>
                </c:pt>
                <c:pt idx="16" formatCode="0.00">
                  <c:v>15.950000000000006</c:v>
                </c:pt>
                <c:pt idx="17">
                  <c:v>15.350000000000021</c:v>
                </c:pt>
                <c:pt idx="18">
                  <c:v>14.55</c:v>
                </c:pt>
                <c:pt idx="19">
                  <c:v>13.450000000000006</c:v>
                </c:pt>
                <c:pt idx="20">
                  <c:v>12.12</c:v>
                </c:pt>
                <c:pt idx="21" formatCode="0.00">
                  <c:v>9.2200000000000006</c:v>
                </c:pt>
                <c:pt idx="22" formatCode="0.00">
                  <c:v>6.52</c:v>
                </c:pt>
                <c:pt idx="23" formatCode="0.00">
                  <c:v>4.75</c:v>
                </c:pt>
                <c:pt idx="24" formatCode="0.00">
                  <c:v>3.56</c:v>
                </c:pt>
                <c:pt idx="25" formatCode="0.00">
                  <c:v>2.5499999999999998</c:v>
                </c:pt>
                <c:pt idx="26" formatCode="0.00">
                  <c:v>2.02</c:v>
                </c:pt>
                <c:pt idx="27" formatCode="0.00">
                  <c:v>1.45</c:v>
                </c:pt>
                <c:pt idx="28" formatCode="0.00">
                  <c:v>1.02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D67A-4943-B17C-94BF8B229FF3}"/>
            </c:ext>
          </c:extLst>
        </c:ser>
        <c:ser>
          <c:idx val="4"/>
          <c:order val="4"/>
          <c:tx>
            <c:v>20</c:v>
          </c:tx>
          <c:marker>
            <c:symbol val="none"/>
          </c:marker>
          <c:xVal>
            <c:numRef>
              <c:f>'h=1.25'!$I$131:$I$159</c:f>
              <c:numCache>
                <c:formatCode>General</c:formatCode>
                <c:ptCount val="29"/>
                <c:pt idx="0">
                  <c:v>-4</c:v>
                </c:pt>
                <c:pt idx="1">
                  <c:v>-3</c:v>
                </c:pt>
                <c:pt idx="2">
                  <c:v>-2.5</c:v>
                </c:pt>
                <c:pt idx="3">
                  <c:v>-2</c:v>
                </c:pt>
                <c:pt idx="4">
                  <c:v>-1.75</c:v>
                </c:pt>
                <c:pt idx="5">
                  <c:v>-1.5</c:v>
                </c:pt>
                <c:pt idx="6">
                  <c:v>-1.25</c:v>
                </c:pt>
                <c:pt idx="7">
                  <c:v>-1</c:v>
                </c:pt>
                <c:pt idx="8">
                  <c:v>-0.75000000000000144</c:v>
                </c:pt>
                <c:pt idx="9">
                  <c:v>-0.62500000000000144</c:v>
                </c:pt>
                <c:pt idx="10">
                  <c:v>-0.5</c:v>
                </c:pt>
                <c:pt idx="11">
                  <c:v>-0.35000000000000031</c:v>
                </c:pt>
                <c:pt idx="12">
                  <c:v>-0.2</c:v>
                </c:pt>
                <c:pt idx="13">
                  <c:v>-0.1</c:v>
                </c:pt>
                <c:pt idx="14">
                  <c:v>0</c:v>
                </c:pt>
                <c:pt idx="15">
                  <c:v>0.1</c:v>
                </c:pt>
                <c:pt idx="16">
                  <c:v>0.2</c:v>
                </c:pt>
                <c:pt idx="17">
                  <c:v>0.35000000000000031</c:v>
                </c:pt>
                <c:pt idx="18">
                  <c:v>0.5</c:v>
                </c:pt>
                <c:pt idx="19">
                  <c:v>0.62500000000000144</c:v>
                </c:pt>
                <c:pt idx="20">
                  <c:v>0.75000000000000144</c:v>
                </c:pt>
                <c:pt idx="21">
                  <c:v>1</c:v>
                </c:pt>
                <c:pt idx="22">
                  <c:v>1.25</c:v>
                </c:pt>
                <c:pt idx="23">
                  <c:v>1.5</c:v>
                </c:pt>
                <c:pt idx="24">
                  <c:v>1.75</c:v>
                </c:pt>
                <c:pt idx="25">
                  <c:v>2</c:v>
                </c:pt>
                <c:pt idx="26">
                  <c:v>2.5</c:v>
                </c:pt>
                <c:pt idx="27">
                  <c:v>3</c:v>
                </c:pt>
                <c:pt idx="28">
                  <c:v>4</c:v>
                </c:pt>
              </c:numCache>
            </c:numRef>
          </c:xVal>
          <c:yVal>
            <c:numRef>
              <c:f>'h=1.25'!$J$131:$J$159</c:f>
              <c:numCache>
                <c:formatCode>General</c:formatCode>
                <c:ptCount val="29"/>
                <c:pt idx="0">
                  <c:v>0.42000000000000032</c:v>
                </c:pt>
                <c:pt idx="1">
                  <c:v>0.11</c:v>
                </c:pt>
                <c:pt idx="2">
                  <c:v>0.21000000000000021</c:v>
                </c:pt>
                <c:pt idx="3">
                  <c:v>0.3300000000000009</c:v>
                </c:pt>
                <c:pt idx="4">
                  <c:v>0.55000000000000004</c:v>
                </c:pt>
                <c:pt idx="5">
                  <c:v>1.25</c:v>
                </c:pt>
                <c:pt idx="6">
                  <c:v>2.3499999999999988</c:v>
                </c:pt>
                <c:pt idx="7">
                  <c:v>3.65</c:v>
                </c:pt>
                <c:pt idx="8">
                  <c:v>5.1499999999999995</c:v>
                </c:pt>
                <c:pt idx="9">
                  <c:v>5.95</c:v>
                </c:pt>
                <c:pt idx="10">
                  <c:v>6.85</c:v>
                </c:pt>
                <c:pt idx="11">
                  <c:v>7.85</c:v>
                </c:pt>
                <c:pt idx="12">
                  <c:v>8.75</c:v>
                </c:pt>
                <c:pt idx="13" formatCode="0.00">
                  <c:v>9.02</c:v>
                </c:pt>
                <c:pt idx="14" formatCode="0.00">
                  <c:v>9.25</c:v>
                </c:pt>
                <c:pt idx="15" formatCode="0.00">
                  <c:v>9.02</c:v>
                </c:pt>
                <c:pt idx="16" formatCode="0.00">
                  <c:v>8.75</c:v>
                </c:pt>
                <c:pt idx="17" formatCode="0.00">
                  <c:v>7.85</c:v>
                </c:pt>
                <c:pt idx="18" formatCode="0.00">
                  <c:v>6.85</c:v>
                </c:pt>
                <c:pt idx="19" formatCode="0.00">
                  <c:v>5.95</c:v>
                </c:pt>
                <c:pt idx="20" formatCode="0.00">
                  <c:v>5.1499999999999995</c:v>
                </c:pt>
                <c:pt idx="21" formatCode="0.00">
                  <c:v>3.65</c:v>
                </c:pt>
                <c:pt idx="22" formatCode="0.00">
                  <c:v>2.3499999999999988</c:v>
                </c:pt>
                <c:pt idx="23" formatCode="0.00">
                  <c:v>1.25</c:v>
                </c:pt>
                <c:pt idx="24" formatCode="0.00">
                  <c:v>0.55000000000000004</c:v>
                </c:pt>
                <c:pt idx="25" formatCode="0.00">
                  <c:v>0.3300000000000009</c:v>
                </c:pt>
                <c:pt idx="26" formatCode="0.00">
                  <c:v>0.21000000000000021</c:v>
                </c:pt>
                <c:pt idx="27" formatCode="0.00">
                  <c:v>0.11</c:v>
                </c:pt>
                <c:pt idx="28" formatCode="0.00">
                  <c:v>0.42000000000000032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D67A-4943-B17C-94BF8B229F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8016896"/>
        <c:axId val="58019200"/>
      </c:scatterChart>
      <c:valAx>
        <c:axId val="580168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 algn="ctr" rtl="0">
                  <a:defRPr/>
                </a:pPr>
                <a:r>
                  <a:rPr lang="en-US"/>
                  <a:t>r/a</a:t>
                </a:r>
              </a:p>
              <a:p>
                <a:pPr algn="ctr" rtl="0">
                  <a:defRPr/>
                </a:pPr>
                <a:endParaRPr lang="en-US"/>
              </a:p>
            </c:rich>
          </c:tx>
          <c:layout>
            <c:manualLayout>
              <c:xMode val="edge"/>
              <c:yMode val="edge"/>
              <c:x val="0.45695806094657887"/>
              <c:y val="0.879932396926782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58019200"/>
        <c:crosses val="autoZero"/>
        <c:crossBetween val="midCat"/>
      </c:valAx>
      <c:valAx>
        <c:axId val="58019200"/>
        <c:scaling>
          <c:orientation val="minMax"/>
          <c:max val="5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 algn="ctr" rtl="0">
                  <a:defRPr/>
                </a:pPr>
                <a:r>
                  <a:rPr lang="en-US"/>
                  <a:t>σz/p*100</a:t>
                </a:r>
              </a:p>
              <a:p>
                <a:pPr algn="ctr" rtl="0">
                  <a:defRPr/>
                </a:pPr>
                <a:endParaRPr lang="en-US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58016896"/>
        <c:crosses val="autoZero"/>
        <c:crossBetween val="midCat"/>
        <c:majorUnit val="10"/>
        <c:minorUnit val="1"/>
      </c:valAx>
    </c:plotArea>
    <c:legend>
      <c:legendPos val="r"/>
      <c:layout>
        <c:manualLayout>
          <c:xMode val="edge"/>
          <c:yMode val="edge"/>
          <c:x val="0.82855245833150315"/>
          <c:y val="0.12276232608020775"/>
          <c:w val="0.16887485609978575"/>
          <c:h val="0.8352125843140573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 baseline="0"/>
      </a:pPr>
      <a:endParaRPr lang="en-US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7953563496870582E-2"/>
          <c:y val="6.0083552055993E-2"/>
          <c:w val="0.75810771940414845"/>
          <c:h val="0.86441858925025561"/>
        </c:manualLayout>
      </c:layout>
      <c:scatterChart>
        <c:scatterStyle val="smoothMarker"/>
        <c:varyColors val="0"/>
        <c:ser>
          <c:idx val="1"/>
          <c:order val="0"/>
          <c:tx>
            <c:v>2</c:v>
          </c:tx>
          <c:spPr>
            <a:ln w="28575">
              <a:solidFill>
                <a:schemeClr val="accent2"/>
              </a:solidFill>
            </a:ln>
          </c:spPr>
          <c:marker>
            <c:symbol val="none"/>
          </c:marker>
          <c:xVal>
            <c:numRef>
              <c:f>'h=2.0'!$D$37:$D$65</c:f>
              <c:numCache>
                <c:formatCode>General</c:formatCode>
                <c:ptCount val="29"/>
                <c:pt idx="0">
                  <c:v>-4</c:v>
                </c:pt>
                <c:pt idx="1">
                  <c:v>-3</c:v>
                </c:pt>
                <c:pt idx="2">
                  <c:v>-2.5</c:v>
                </c:pt>
                <c:pt idx="3">
                  <c:v>-2</c:v>
                </c:pt>
                <c:pt idx="4">
                  <c:v>-1.75</c:v>
                </c:pt>
                <c:pt idx="5">
                  <c:v>-1.5</c:v>
                </c:pt>
                <c:pt idx="6">
                  <c:v>-1.25</c:v>
                </c:pt>
                <c:pt idx="7">
                  <c:v>-1</c:v>
                </c:pt>
                <c:pt idx="8">
                  <c:v>-0.75000000000000144</c:v>
                </c:pt>
                <c:pt idx="9">
                  <c:v>-0.62500000000000144</c:v>
                </c:pt>
                <c:pt idx="10">
                  <c:v>-0.5</c:v>
                </c:pt>
                <c:pt idx="11">
                  <c:v>-0.35000000000000031</c:v>
                </c:pt>
                <c:pt idx="12">
                  <c:v>-0.2</c:v>
                </c:pt>
                <c:pt idx="13">
                  <c:v>-0.1</c:v>
                </c:pt>
                <c:pt idx="14">
                  <c:v>0</c:v>
                </c:pt>
                <c:pt idx="15">
                  <c:v>0.1</c:v>
                </c:pt>
                <c:pt idx="16">
                  <c:v>0.2</c:v>
                </c:pt>
                <c:pt idx="17">
                  <c:v>0.35000000000000031</c:v>
                </c:pt>
                <c:pt idx="18">
                  <c:v>0.5</c:v>
                </c:pt>
                <c:pt idx="19">
                  <c:v>0.62500000000000144</c:v>
                </c:pt>
                <c:pt idx="20">
                  <c:v>0.75000000000000144</c:v>
                </c:pt>
                <c:pt idx="21">
                  <c:v>1</c:v>
                </c:pt>
                <c:pt idx="22">
                  <c:v>1.25</c:v>
                </c:pt>
                <c:pt idx="23">
                  <c:v>1.5</c:v>
                </c:pt>
                <c:pt idx="24">
                  <c:v>1.75</c:v>
                </c:pt>
                <c:pt idx="25">
                  <c:v>2</c:v>
                </c:pt>
                <c:pt idx="26">
                  <c:v>2.5</c:v>
                </c:pt>
                <c:pt idx="27">
                  <c:v>3</c:v>
                </c:pt>
                <c:pt idx="28">
                  <c:v>4</c:v>
                </c:pt>
              </c:numCache>
            </c:numRef>
          </c:xVal>
          <c:yVal>
            <c:numRef>
              <c:f>'h=2.0'!$F$37:$F$65</c:f>
              <c:numCache>
                <c:formatCode>General</c:formatCode>
                <c:ptCount val="29"/>
                <c:pt idx="0">
                  <c:v>0.65000000000000169</c:v>
                </c:pt>
                <c:pt idx="1">
                  <c:v>0.85000000000000064</c:v>
                </c:pt>
                <c:pt idx="2">
                  <c:v>1.149999999999997</c:v>
                </c:pt>
                <c:pt idx="3">
                  <c:v>2.12</c:v>
                </c:pt>
                <c:pt idx="4">
                  <c:v>9.0300000000000011</c:v>
                </c:pt>
                <c:pt idx="5">
                  <c:v>17.45</c:v>
                </c:pt>
                <c:pt idx="6">
                  <c:v>25.259999999999987</c:v>
                </c:pt>
                <c:pt idx="7">
                  <c:v>30.25</c:v>
                </c:pt>
                <c:pt idx="8">
                  <c:v>33.550000000000004</c:v>
                </c:pt>
                <c:pt idx="9">
                  <c:v>34.65</c:v>
                </c:pt>
                <c:pt idx="10">
                  <c:v>35.82</c:v>
                </c:pt>
                <c:pt idx="11">
                  <c:v>36.550000000000004</c:v>
                </c:pt>
                <c:pt idx="12">
                  <c:v>36.85</c:v>
                </c:pt>
                <c:pt idx="13">
                  <c:v>37.020000000000003</c:v>
                </c:pt>
                <c:pt idx="14">
                  <c:v>37.120000000000012</c:v>
                </c:pt>
                <c:pt idx="15">
                  <c:v>37.020000000000003</c:v>
                </c:pt>
                <c:pt idx="16">
                  <c:v>36.85</c:v>
                </c:pt>
                <c:pt idx="17" formatCode="0.00">
                  <c:v>36.550000000000004</c:v>
                </c:pt>
                <c:pt idx="18" formatCode="0.00">
                  <c:v>35.82</c:v>
                </c:pt>
                <c:pt idx="19" formatCode="0.00">
                  <c:v>34.65</c:v>
                </c:pt>
                <c:pt idx="20" formatCode="0.00">
                  <c:v>33.550000000000004</c:v>
                </c:pt>
                <c:pt idx="21" formatCode="0.00">
                  <c:v>30.25</c:v>
                </c:pt>
                <c:pt idx="22" formatCode="0.00">
                  <c:v>25.259999999999987</c:v>
                </c:pt>
                <c:pt idx="23" formatCode="0.00">
                  <c:v>17.45</c:v>
                </c:pt>
                <c:pt idx="24" formatCode="0.00">
                  <c:v>9.0280000000000005</c:v>
                </c:pt>
                <c:pt idx="25" formatCode="0.00">
                  <c:v>2.12</c:v>
                </c:pt>
                <c:pt idx="26" formatCode="0.00">
                  <c:v>1.149999999999997</c:v>
                </c:pt>
                <c:pt idx="27" formatCode="0.00">
                  <c:v>0.85000000000000064</c:v>
                </c:pt>
                <c:pt idx="28" formatCode="0.00">
                  <c:v>0.65000000000000169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480-44E1-9AAA-EFE28C719D38}"/>
            </c:ext>
          </c:extLst>
        </c:ser>
        <c:ser>
          <c:idx val="0"/>
          <c:order val="1"/>
          <c:tx>
            <c:v>3</c:v>
          </c:tx>
          <c:marker>
            <c:symbol val="none"/>
          </c:marker>
          <c:xVal>
            <c:numRef>
              <c:f>'h=2.0'!$D$68:$D$96</c:f>
              <c:numCache>
                <c:formatCode>General</c:formatCode>
                <c:ptCount val="29"/>
                <c:pt idx="0">
                  <c:v>-4</c:v>
                </c:pt>
                <c:pt idx="1">
                  <c:v>-3</c:v>
                </c:pt>
                <c:pt idx="2">
                  <c:v>-2.5</c:v>
                </c:pt>
                <c:pt idx="3">
                  <c:v>-2</c:v>
                </c:pt>
                <c:pt idx="4">
                  <c:v>-1.75</c:v>
                </c:pt>
                <c:pt idx="5">
                  <c:v>-1.5</c:v>
                </c:pt>
                <c:pt idx="6">
                  <c:v>-1.25</c:v>
                </c:pt>
                <c:pt idx="7">
                  <c:v>-1</c:v>
                </c:pt>
                <c:pt idx="8">
                  <c:v>-0.75000000000000144</c:v>
                </c:pt>
                <c:pt idx="9">
                  <c:v>-0.62500000000000144</c:v>
                </c:pt>
                <c:pt idx="10">
                  <c:v>-0.5</c:v>
                </c:pt>
                <c:pt idx="11">
                  <c:v>-0.35000000000000031</c:v>
                </c:pt>
                <c:pt idx="12">
                  <c:v>-0.2</c:v>
                </c:pt>
                <c:pt idx="13">
                  <c:v>-0.1</c:v>
                </c:pt>
                <c:pt idx="14">
                  <c:v>0</c:v>
                </c:pt>
                <c:pt idx="15">
                  <c:v>0.1</c:v>
                </c:pt>
                <c:pt idx="16">
                  <c:v>0.2</c:v>
                </c:pt>
                <c:pt idx="17">
                  <c:v>0.35000000000000031</c:v>
                </c:pt>
                <c:pt idx="18">
                  <c:v>0.5</c:v>
                </c:pt>
                <c:pt idx="19">
                  <c:v>0.62500000000000144</c:v>
                </c:pt>
                <c:pt idx="20">
                  <c:v>0.75000000000000144</c:v>
                </c:pt>
                <c:pt idx="21">
                  <c:v>1</c:v>
                </c:pt>
                <c:pt idx="22">
                  <c:v>1.25</c:v>
                </c:pt>
                <c:pt idx="23">
                  <c:v>1.5</c:v>
                </c:pt>
                <c:pt idx="24">
                  <c:v>1.75</c:v>
                </c:pt>
                <c:pt idx="25">
                  <c:v>2</c:v>
                </c:pt>
                <c:pt idx="26">
                  <c:v>2.5</c:v>
                </c:pt>
                <c:pt idx="27">
                  <c:v>3</c:v>
                </c:pt>
                <c:pt idx="28">
                  <c:v>4</c:v>
                </c:pt>
              </c:numCache>
            </c:numRef>
          </c:xVal>
          <c:yVal>
            <c:numRef>
              <c:f>'h=2.0'!$F$68:$F$96</c:f>
              <c:numCache>
                <c:formatCode>0.00</c:formatCode>
                <c:ptCount val="29"/>
                <c:pt idx="0" formatCode="General">
                  <c:v>0.9</c:v>
                </c:pt>
                <c:pt idx="1">
                  <c:v>1.46</c:v>
                </c:pt>
                <c:pt idx="2">
                  <c:v>2.12</c:v>
                </c:pt>
                <c:pt idx="3" formatCode="General">
                  <c:v>3.12</c:v>
                </c:pt>
                <c:pt idx="4" formatCode="General">
                  <c:v>4.5199999999999996</c:v>
                </c:pt>
                <c:pt idx="5">
                  <c:v>9.52</c:v>
                </c:pt>
                <c:pt idx="6">
                  <c:v>14.55</c:v>
                </c:pt>
                <c:pt idx="7">
                  <c:v>20.12</c:v>
                </c:pt>
                <c:pt idx="8">
                  <c:v>23.77</c:v>
                </c:pt>
                <c:pt idx="9">
                  <c:v>25.35</c:v>
                </c:pt>
                <c:pt idx="10">
                  <c:v>26.650000000000031</c:v>
                </c:pt>
                <c:pt idx="11">
                  <c:v>27.85</c:v>
                </c:pt>
                <c:pt idx="12">
                  <c:v>28.650000000000031</c:v>
                </c:pt>
                <c:pt idx="13">
                  <c:v>28.95</c:v>
                </c:pt>
                <c:pt idx="14">
                  <c:v>29</c:v>
                </c:pt>
                <c:pt idx="15" formatCode="General">
                  <c:v>28.95</c:v>
                </c:pt>
                <c:pt idx="16" formatCode="General">
                  <c:v>28.650000000000031</c:v>
                </c:pt>
                <c:pt idx="17">
                  <c:v>27.85</c:v>
                </c:pt>
                <c:pt idx="18">
                  <c:v>26.650000000000031</c:v>
                </c:pt>
                <c:pt idx="19">
                  <c:v>25.35</c:v>
                </c:pt>
                <c:pt idx="20">
                  <c:v>23.77</c:v>
                </c:pt>
                <c:pt idx="21">
                  <c:v>20.12</c:v>
                </c:pt>
                <c:pt idx="22">
                  <c:v>14.55</c:v>
                </c:pt>
                <c:pt idx="23">
                  <c:v>9.52</c:v>
                </c:pt>
                <c:pt idx="24">
                  <c:v>4.5199999999999996</c:v>
                </c:pt>
                <c:pt idx="25">
                  <c:v>3.12</c:v>
                </c:pt>
                <c:pt idx="26">
                  <c:v>2.12</c:v>
                </c:pt>
                <c:pt idx="27">
                  <c:v>1.456</c:v>
                </c:pt>
                <c:pt idx="28" formatCode="0.0">
                  <c:v>0.85000000000000064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6480-44E1-9AAA-EFE28C719D38}"/>
            </c:ext>
          </c:extLst>
        </c:ser>
        <c:ser>
          <c:idx val="2"/>
          <c:order val="2"/>
          <c:tx>
            <c:v>6</c:v>
          </c:tx>
          <c:marker>
            <c:symbol val="none"/>
          </c:marker>
          <c:xVal>
            <c:numRef>
              <c:f>'h=2.0'!$D$99:$D$127</c:f>
              <c:numCache>
                <c:formatCode>General</c:formatCode>
                <c:ptCount val="29"/>
                <c:pt idx="0">
                  <c:v>-4</c:v>
                </c:pt>
                <c:pt idx="1">
                  <c:v>-3</c:v>
                </c:pt>
                <c:pt idx="2">
                  <c:v>-2.5</c:v>
                </c:pt>
                <c:pt idx="3">
                  <c:v>-2</c:v>
                </c:pt>
                <c:pt idx="4">
                  <c:v>-1.75</c:v>
                </c:pt>
                <c:pt idx="5">
                  <c:v>-1.5</c:v>
                </c:pt>
                <c:pt idx="6">
                  <c:v>-1.25</c:v>
                </c:pt>
                <c:pt idx="7">
                  <c:v>-1</c:v>
                </c:pt>
                <c:pt idx="8">
                  <c:v>-0.75000000000000144</c:v>
                </c:pt>
                <c:pt idx="9">
                  <c:v>-0.62500000000000144</c:v>
                </c:pt>
                <c:pt idx="10">
                  <c:v>-0.5</c:v>
                </c:pt>
                <c:pt idx="11">
                  <c:v>-0.35000000000000031</c:v>
                </c:pt>
                <c:pt idx="12">
                  <c:v>-0.2</c:v>
                </c:pt>
                <c:pt idx="13">
                  <c:v>-0.1</c:v>
                </c:pt>
                <c:pt idx="14">
                  <c:v>0</c:v>
                </c:pt>
                <c:pt idx="15">
                  <c:v>0.1</c:v>
                </c:pt>
                <c:pt idx="16">
                  <c:v>0.2</c:v>
                </c:pt>
                <c:pt idx="17">
                  <c:v>0.35000000000000031</c:v>
                </c:pt>
                <c:pt idx="18">
                  <c:v>0.5</c:v>
                </c:pt>
                <c:pt idx="19">
                  <c:v>0.62500000000000144</c:v>
                </c:pt>
                <c:pt idx="20">
                  <c:v>0.75000000000000144</c:v>
                </c:pt>
                <c:pt idx="21">
                  <c:v>1</c:v>
                </c:pt>
                <c:pt idx="22">
                  <c:v>1.25</c:v>
                </c:pt>
                <c:pt idx="23">
                  <c:v>1.5</c:v>
                </c:pt>
                <c:pt idx="24">
                  <c:v>1.75</c:v>
                </c:pt>
                <c:pt idx="25">
                  <c:v>2</c:v>
                </c:pt>
                <c:pt idx="26">
                  <c:v>2.5</c:v>
                </c:pt>
                <c:pt idx="27">
                  <c:v>3</c:v>
                </c:pt>
                <c:pt idx="28">
                  <c:v>4</c:v>
                </c:pt>
              </c:numCache>
            </c:numRef>
          </c:xVal>
          <c:yVal>
            <c:numRef>
              <c:f>'h=2.0'!$F$99:$F$127</c:f>
              <c:numCache>
                <c:formatCode>0.00</c:formatCode>
                <c:ptCount val="29"/>
                <c:pt idx="0" formatCode="General">
                  <c:v>0.88</c:v>
                </c:pt>
                <c:pt idx="1">
                  <c:v>2.16</c:v>
                </c:pt>
                <c:pt idx="2">
                  <c:v>2.65</c:v>
                </c:pt>
                <c:pt idx="3">
                  <c:v>3.22</c:v>
                </c:pt>
                <c:pt idx="4" formatCode="General">
                  <c:v>4.1499999999999995</c:v>
                </c:pt>
                <c:pt idx="5">
                  <c:v>6.55</c:v>
                </c:pt>
                <c:pt idx="6">
                  <c:v>9.5500000000000007</c:v>
                </c:pt>
                <c:pt idx="7">
                  <c:v>12.52</c:v>
                </c:pt>
                <c:pt idx="8">
                  <c:v>15.65</c:v>
                </c:pt>
                <c:pt idx="9">
                  <c:v>16.75</c:v>
                </c:pt>
                <c:pt idx="10">
                  <c:v>17.95</c:v>
                </c:pt>
                <c:pt idx="11">
                  <c:v>18.95</c:v>
                </c:pt>
                <c:pt idx="12">
                  <c:v>19.649999999999999</c:v>
                </c:pt>
                <c:pt idx="13">
                  <c:v>20.02</c:v>
                </c:pt>
                <c:pt idx="14">
                  <c:v>20.05</c:v>
                </c:pt>
                <c:pt idx="15" formatCode="General">
                  <c:v>20.02</c:v>
                </c:pt>
                <c:pt idx="16" formatCode="General">
                  <c:v>19.649999999999999</c:v>
                </c:pt>
                <c:pt idx="17">
                  <c:v>18.95</c:v>
                </c:pt>
                <c:pt idx="18">
                  <c:v>17.95</c:v>
                </c:pt>
                <c:pt idx="19">
                  <c:v>16.75</c:v>
                </c:pt>
                <c:pt idx="20">
                  <c:v>15.65</c:v>
                </c:pt>
                <c:pt idx="21">
                  <c:v>12.52</c:v>
                </c:pt>
                <c:pt idx="22">
                  <c:v>9.5500000000000007</c:v>
                </c:pt>
                <c:pt idx="23">
                  <c:v>6.55</c:v>
                </c:pt>
                <c:pt idx="24">
                  <c:v>4.1499999999999995</c:v>
                </c:pt>
                <c:pt idx="25">
                  <c:v>3.22</c:v>
                </c:pt>
                <c:pt idx="26">
                  <c:v>2.65</c:v>
                </c:pt>
                <c:pt idx="27">
                  <c:v>2.1579999999999999</c:v>
                </c:pt>
                <c:pt idx="28">
                  <c:v>0.88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6480-44E1-9AAA-EFE28C719D38}"/>
            </c:ext>
          </c:extLst>
        </c:ser>
        <c:ser>
          <c:idx val="3"/>
          <c:order val="3"/>
          <c:tx>
            <c:v>10</c:v>
          </c:tx>
          <c:marker>
            <c:symbol val="none"/>
          </c:marker>
          <c:xVal>
            <c:numRef>
              <c:f>'h=2.0'!$D$132:$D$160</c:f>
              <c:numCache>
                <c:formatCode>General</c:formatCode>
                <c:ptCount val="29"/>
                <c:pt idx="0">
                  <c:v>-4</c:v>
                </c:pt>
                <c:pt idx="1">
                  <c:v>-3</c:v>
                </c:pt>
                <c:pt idx="2">
                  <c:v>-2.5</c:v>
                </c:pt>
                <c:pt idx="3">
                  <c:v>-2</c:v>
                </c:pt>
                <c:pt idx="4">
                  <c:v>-1.75</c:v>
                </c:pt>
                <c:pt idx="5">
                  <c:v>-1.5</c:v>
                </c:pt>
                <c:pt idx="6">
                  <c:v>-1.25</c:v>
                </c:pt>
                <c:pt idx="7">
                  <c:v>-1</c:v>
                </c:pt>
                <c:pt idx="8">
                  <c:v>-0.75000000000000144</c:v>
                </c:pt>
                <c:pt idx="9">
                  <c:v>-0.62500000000000144</c:v>
                </c:pt>
                <c:pt idx="10">
                  <c:v>-0.5</c:v>
                </c:pt>
                <c:pt idx="11">
                  <c:v>-0.35000000000000031</c:v>
                </c:pt>
                <c:pt idx="12">
                  <c:v>-0.2</c:v>
                </c:pt>
                <c:pt idx="13">
                  <c:v>-0.1</c:v>
                </c:pt>
                <c:pt idx="14">
                  <c:v>0</c:v>
                </c:pt>
                <c:pt idx="15">
                  <c:v>0.1</c:v>
                </c:pt>
                <c:pt idx="16">
                  <c:v>0.2</c:v>
                </c:pt>
                <c:pt idx="17">
                  <c:v>0.35000000000000031</c:v>
                </c:pt>
                <c:pt idx="18">
                  <c:v>0.5</c:v>
                </c:pt>
                <c:pt idx="19">
                  <c:v>0.62500000000000144</c:v>
                </c:pt>
                <c:pt idx="20">
                  <c:v>0.75000000000000144</c:v>
                </c:pt>
                <c:pt idx="21">
                  <c:v>1</c:v>
                </c:pt>
                <c:pt idx="22">
                  <c:v>1.25</c:v>
                </c:pt>
                <c:pt idx="23">
                  <c:v>1.5</c:v>
                </c:pt>
                <c:pt idx="24">
                  <c:v>1.75</c:v>
                </c:pt>
                <c:pt idx="25">
                  <c:v>2</c:v>
                </c:pt>
                <c:pt idx="26">
                  <c:v>2.5</c:v>
                </c:pt>
                <c:pt idx="27">
                  <c:v>3</c:v>
                </c:pt>
                <c:pt idx="28">
                  <c:v>4</c:v>
                </c:pt>
              </c:numCache>
            </c:numRef>
          </c:xVal>
          <c:yVal>
            <c:numRef>
              <c:f>'h=2.0'!$F$132:$F$160</c:f>
              <c:numCache>
                <c:formatCode>0.00</c:formatCode>
                <c:ptCount val="29"/>
                <c:pt idx="0" formatCode="General">
                  <c:v>0.55000000000000004</c:v>
                </c:pt>
                <c:pt idx="1">
                  <c:v>0.75000000000000144</c:v>
                </c:pt>
                <c:pt idx="2">
                  <c:v>1.08</c:v>
                </c:pt>
                <c:pt idx="3">
                  <c:v>2.12</c:v>
                </c:pt>
                <c:pt idx="4" formatCode="General">
                  <c:v>2.75</c:v>
                </c:pt>
                <c:pt idx="5">
                  <c:v>3.55</c:v>
                </c:pt>
                <c:pt idx="6">
                  <c:v>4.8499999999999996</c:v>
                </c:pt>
                <c:pt idx="7">
                  <c:v>6.25</c:v>
                </c:pt>
                <c:pt idx="8">
                  <c:v>7.95</c:v>
                </c:pt>
                <c:pt idx="9">
                  <c:v>8.75</c:v>
                </c:pt>
                <c:pt idx="10">
                  <c:v>9.8600000000000048</c:v>
                </c:pt>
                <c:pt idx="11">
                  <c:v>10.850000000000021</c:v>
                </c:pt>
                <c:pt idx="12">
                  <c:v>11.52</c:v>
                </c:pt>
                <c:pt idx="13">
                  <c:v>11.950000000000006</c:v>
                </c:pt>
                <c:pt idx="14">
                  <c:v>12.01</c:v>
                </c:pt>
                <c:pt idx="15" formatCode="General">
                  <c:v>11.950000000000006</c:v>
                </c:pt>
                <c:pt idx="16" formatCode="General">
                  <c:v>11.52</c:v>
                </c:pt>
                <c:pt idx="17">
                  <c:v>10.850000000000021</c:v>
                </c:pt>
                <c:pt idx="18">
                  <c:v>9.8600000000000048</c:v>
                </c:pt>
                <c:pt idx="19">
                  <c:v>8.75</c:v>
                </c:pt>
                <c:pt idx="20">
                  <c:v>7.95</c:v>
                </c:pt>
                <c:pt idx="21">
                  <c:v>6.25</c:v>
                </c:pt>
                <c:pt idx="22">
                  <c:v>4.8499999999999996</c:v>
                </c:pt>
                <c:pt idx="23">
                  <c:v>3.55</c:v>
                </c:pt>
                <c:pt idx="24">
                  <c:v>2.75</c:v>
                </c:pt>
                <c:pt idx="25">
                  <c:v>2.12</c:v>
                </c:pt>
                <c:pt idx="26">
                  <c:v>1.08</c:v>
                </c:pt>
                <c:pt idx="27">
                  <c:v>0.75000000000000144</c:v>
                </c:pt>
                <c:pt idx="28">
                  <c:v>0.55000000000000004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6480-44E1-9AAA-EFE28C719D38}"/>
            </c:ext>
          </c:extLst>
        </c:ser>
        <c:ser>
          <c:idx val="4"/>
          <c:order val="4"/>
          <c:tx>
            <c:v>20</c:v>
          </c:tx>
          <c:marker>
            <c:symbol val="none"/>
          </c:marker>
          <c:xVal>
            <c:numRef>
              <c:f>'h=2.0'!$I$132:$I$160</c:f>
              <c:numCache>
                <c:formatCode>General</c:formatCode>
                <c:ptCount val="29"/>
                <c:pt idx="0">
                  <c:v>-4</c:v>
                </c:pt>
                <c:pt idx="1">
                  <c:v>-3</c:v>
                </c:pt>
                <c:pt idx="2">
                  <c:v>-2.5</c:v>
                </c:pt>
                <c:pt idx="3">
                  <c:v>-2</c:v>
                </c:pt>
                <c:pt idx="4">
                  <c:v>-1.75</c:v>
                </c:pt>
                <c:pt idx="5">
                  <c:v>-1.5</c:v>
                </c:pt>
                <c:pt idx="6">
                  <c:v>-1.25</c:v>
                </c:pt>
                <c:pt idx="7">
                  <c:v>-1</c:v>
                </c:pt>
                <c:pt idx="8">
                  <c:v>-0.75000000000000144</c:v>
                </c:pt>
                <c:pt idx="9">
                  <c:v>-0.62500000000000144</c:v>
                </c:pt>
                <c:pt idx="10">
                  <c:v>-0.5</c:v>
                </c:pt>
                <c:pt idx="11">
                  <c:v>-0.35000000000000031</c:v>
                </c:pt>
                <c:pt idx="12">
                  <c:v>-0.2</c:v>
                </c:pt>
                <c:pt idx="13">
                  <c:v>-0.1</c:v>
                </c:pt>
                <c:pt idx="14">
                  <c:v>0</c:v>
                </c:pt>
                <c:pt idx="15">
                  <c:v>0.1</c:v>
                </c:pt>
                <c:pt idx="16">
                  <c:v>0.2</c:v>
                </c:pt>
                <c:pt idx="17">
                  <c:v>0.35000000000000031</c:v>
                </c:pt>
                <c:pt idx="18">
                  <c:v>0.5</c:v>
                </c:pt>
                <c:pt idx="19">
                  <c:v>0.62500000000000144</c:v>
                </c:pt>
                <c:pt idx="20">
                  <c:v>0.75000000000000144</c:v>
                </c:pt>
                <c:pt idx="21">
                  <c:v>1</c:v>
                </c:pt>
                <c:pt idx="22">
                  <c:v>1.25</c:v>
                </c:pt>
                <c:pt idx="23">
                  <c:v>1.5</c:v>
                </c:pt>
                <c:pt idx="24">
                  <c:v>1.75</c:v>
                </c:pt>
                <c:pt idx="25">
                  <c:v>2</c:v>
                </c:pt>
                <c:pt idx="26">
                  <c:v>2.5</c:v>
                </c:pt>
                <c:pt idx="27">
                  <c:v>3</c:v>
                </c:pt>
                <c:pt idx="28">
                  <c:v>4</c:v>
                </c:pt>
              </c:numCache>
            </c:numRef>
          </c:xVal>
          <c:yVal>
            <c:numRef>
              <c:f>'h=2.0'!$K$132:$K$160</c:f>
              <c:numCache>
                <c:formatCode>General</c:formatCode>
                <c:ptCount val="29"/>
                <c:pt idx="0">
                  <c:v>0.22</c:v>
                </c:pt>
                <c:pt idx="1">
                  <c:v>0.55000000000000004</c:v>
                </c:pt>
                <c:pt idx="2">
                  <c:v>0.75000000000000144</c:v>
                </c:pt>
                <c:pt idx="3">
                  <c:v>0.95000000000000062</c:v>
                </c:pt>
                <c:pt idx="4">
                  <c:v>1.22</c:v>
                </c:pt>
                <c:pt idx="5" formatCode="0.00">
                  <c:v>1.55</c:v>
                </c:pt>
                <c:pt idx="6">
                  <c:v>2.02</c:v>
                </c:pt>
                <c:pt idx="7">
                  <c:v>2.82</c:v>
                </c:pt>
                <c:pt idx="8">
                  <c:v>3.75</c:v>
                </c:pt>
                <c:pt idx="9">
                  <c:v>4.22</c:v>
                </c:pt>
                <c:pt idx="10">
                  <c:v>4.8499999999999996</c:v>
                </c:pt>
                <c:pt idx="11">
                  <c:v>5.52</c:v>
                </c:pt>
                <c:pt idx="12">
                  <c:v>5.95</c:v>
                </c:pt>
                <c:pt idx="13">
                  <c:v>6.1499999999999995</c:v>
                </c:pt>
                <c:pt idx="14">
                  <c:v>6.35</c:v>
                </c:pt>
                <c:pt idx="15">
                  <c:v>6.1499999999999995</c:v>
                </c:pt>
                <c:pt idx="16">
                  <c:v>5.95</c:v>
                </c:pt>
                <c:pt idx="17">
                  <c:v>5.52</c:v>
                </c:pt>
                <c:pt idx="18">
                  <c:v>4.8499999999999996</c:v>
                </c:pt>
                <c:pt idx="19">
                  <c:v>4.22</c:v>
                </c:pt>
                <c:pt idx="20">
                  <c:v>3.75</c:v>
                </c:pt>
                <c:pt idx="21">
                  <c:v>2.82</c:v>
                </c:pt>
                <c:pt idx="22">
                  <c:v>2.02</c:v>
                </c:pt>
                <c:pt idx="23">
                  <c:v>1.55</c:v>
                </c:pt>
                <c:pt idx="24">
                  <c:v>1.22</c:v>
                </c:pt>
                <c:pt idx="25">
                  <c:v>0.95000000000000062</c:v>
                </c:pt>
                <c:pt idx="26">
                  <c:v>0.75000000000000144</c:v>
                </c:pt>
                <c:pt idx="27">
                  <c:v>0.55000000000000004</c:v>
                </c:pt>
                <c:pt idx="28">
                  <c:v>0.22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6480-44E1-9AAA-EFE28C719D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8086144"/>
        <c:axId val="58088448"/>
      </c:scatterChart>
      <c:valAx>
        <c:axId val="580861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r/a</a:t>
                </a:r>
              </a:p>
            </c:rich>
          </c:tx>
          <c:layout>
            <c:manualLayout>
              <c:xMode val="edge"/>
              <c:yMode val="edge"/>
              <c:x val="0.44967440520494784"/>
              <c:y val="0.9188553043772756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58088448"/>
        <c:crosses val="autoZero"/>
        <c:crossBetween val="midCat"/>
      </c:valAx>
      <c:valAx>
        <c:axId val="58088448"/>
        <c:scaling>
          <c:orientation val="minMax"/>
          <c:max val="60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σz/p*100</a:t>
                </a:r>
              </a:p>
            </c:rich>
          </c:tx>
          <c:layout>
            <c:manualLayout>
              <c:xMode val="edge"/>
              <c:yMode val="edge"/>
              <c:x val="2.3141775807272082E-2"/>
              <c:y val="0.4037671764647505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58086144"/>
        <c:crosses val="autoZero"/>
        <c:crossBetween val="midCat"/>
        <c:majorUnit val="20"/>
      </c:valAx>
    </c:plotArea>
    <c:legend>
      <c:legendPos val="r"/>
      <c:layout>
        <c:manualLayout>
          <c:xMode val="edge"/>
          <c:yMode val="edge"/>
          <c:x val="0.82861733001658389"/>
          <c:y val="0.1227270482318743"/>
          <c:w val="0.16879145936981763"/>
          <c:h val="0.8396709987864420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 baseline="0"/>
      </a:pPr>
      <a:endParaRPr lang="en-US"/>
    </a:p>
  </c:tx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849119192695244"/>
          <c:y val="0.10114475313227372"/>
          <c:w val="0.79965004374453263"/>
          <c:h val="0.76997678386990398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'BELL CURVE EQTN'!$J$21:$J$22</c:f>
              <c:strCache>
                <c:ptCount val="1"/>
                <c:pt idx="0">
                  <c:v>Fz= Fz/Fo=</c:v>
                </c:pt>
              </c:strCache>
            </c:strRef>
          </c:tx>
          <c:xVal>
            <c:multiLvlStrRef>
              <c:f>'P&amp;D (E1!E2=1) (2)'!$C$23:$I$448</c:f>
              <c:multiLvlStrCache>
                <c:ptCount val="24"/>
                <c:lvl>
                  <c:pt idx="8">
                    <c:v>F0.98</c:v>
                  </c:pt>
                  <c:pt idx="9">
                    <c:v>1.298602</c:v>
                  </c:pt>
                  <c:pt idx="10">
                    <c:v>1.8917</c:v>
                  </c:pt>
                  <c:pt idx="11">
                    <c:v>1.9749</c:v>
                  </c:pt>
                  <c:pt idx="20">
                    <c:v>98</c:v>
                  </c:pt>
                  <c:pt idx="21">
                    <c:v>16.6</c:v>
                  </c:pt>
                  <c:pt idx="22">
                    <c:v>41.7</c:v>
                  </c:pt>
                  <c:pt idx="23">
                    <c:v>44.3</c:v>
                  </c:pt>
                </c:lvl>
                <c:lvl>
                  <c:pt idx="8">
                    <c:v>F0.95</c:v>
                  </c:pt>
                  <c:pt idx="9">
                    <c:v>1.23229</c:v>
                  </c:pt>
                  <c:pt idx="10">
                    <c:v>1.768</c:v>
                  </c:pt>
                  <c:pt idx="11">
                    <c:v>1.8745</c:v>
                  </c:pt>
                  <c:pt idx="20">
                    <c:v>95</c:v>
                  </c:pt>
                  <c:pt idx="21">
                    <c:v>13.1</c:v>
                  </c:pt>
                  <c:pt idx="22">
                    <c:v>37.5</c:v>
                  </c:pt>
                  <c:pt idx="23">
                    <c:v>41.2</c:v>
                  </c:pt>
                </c:lvl>
                <c:lvl>
                  <c:pt idx="8">
                    <c:v>F0.9</c:v>
                  </c:pt>
                  <c:pt idx="9">
                    <c:v>1.1441</c:v>
                  </c:pt>
                  <c:pt idx="10">
                    <c:v>1.60506</c:v>
                  </c:pt>
                  <c:pt idx="11">
                    <c:v>1.7242</c:v>
                  </c:pt>
                  <c:pt idx="20">
                    <c:v>90</c:v>
                  </c:pt>
                  <c:pt idx="21">
                    <c:v>8.2</c:v>
                  </c:pt>
                  <c:pt idx="22">
                    <c:v>31.2</c:v>
                  </c:pt>
                  <c:pt idx="23">
                    <c:v>35.9</c:v>
                  </c:pt>
                </c:lvl>
                <c:lvl>
                  <c:pt idx="8">
                    <c:v>F0.85</c:v>
                  </c:pt>
                  <c:pt idx="9">
                    <c:v>1.0707</c:v>
                  </c:pt>
                  <c:pt idx="10">
                    <c:v>1.4393</c:v>
                  </c:pt>
                  <c:pt idx="11">
                    <c:v>1.5745</c:v>
                  </c:pt>
                  <c:pt idx="20">
                    <c:v>85</c:v>
                  </c:pt>
                  <c:pt idx="21">
                    <c:v>4</c:v>
                  </c:pt>
                  <c:pt idx="22">
                    <c:v>23.7</c:v>
                  </c:pt>
                  <c:pt idx="23">
                    <c:v>29.9</c:v>
                  </c:pt>
                </c:lvl>
                <c:lvl>
                  <c:pt idx="7">
                    <c:v>r/a</c:v>
                  </c:pt>
                  <c:pt idx="8">
                    <c:v>F0.8</c:v>
                  </c:pt>
                  <c:pt idx="9">
                    <c:v>1.0023</c:v>
                  </c:pt>
                  <c:pt idx="10">
                    <c:v>1.3163</c:v>
                  </c:pt>
                  <c:pt idx="11">
                    <c:v>1.4742</c:v>
                  </c:pt>
                  <c:pt idx="19">
                    <c:v>Spread Angle</c:v>
                  </c:pt>
                  <c:pt idx="20">
                    <c:v>80</c:v>
                  </c:pt>
                  <c:pt idx="21">
                    <c:v>0.1</c:v>
                  </c:pt>
                  <c:pt idx="22">
                    <c:v>17.6</c:v>
                  </c:pt>
                  <c:pt idx="23">
                    <c:v>25.4</c:v>
                  </c:pt>
                </c:lvl>
              </c:multiLvlStrCache>
            </c:multiLvlStrRef>
          </c:xVal>
          <c:yVal>
            <c:numRef>
              <c:f>'BELL CURVE EQTN'!$J$23:$J$448</c:f>
            </c:numRef>
          </c:yVal>
          <c:smooth val="1"/>
          <c:extLst>
            <c:ext xmlns:c16="http://schemas.microsoft.com/office/drawing/2014/chart" uri="{C3380CC4-5D6E-409C-BE32-E72D297353CC}">
              <c16:uniqueId val="{00000000-F7BB-4C5F-ADA1-0ABDE8DD1D0A}"/>
            </c:ext>
          </c:extLst>
        </c:ser>
        <c:ser>
          <c:idx val="1"/>
          <c:order val="1"/>
          <c:tx>
            <c:strRef>
              <c:f>'BELL CURVE EQTN'!$K$21:$K$22</c:f>
              <c:strCache>
                <c:ptCount val="1"/>
                <c:pt idx="0">
                  <c:v>0 0</c:v>
                </c:pt>
              </c:strCache>
            </c:strRef>
          </c:tx>
          <c:xVal>
            <c:multiLvlStrRef>
              <c:f>'P&amp;D (E1!E2=1) (2)'!$C$23:$I$448</c:f>
              <c:multiLvlStrCache>
                <c:ptCount val="24"/>
                <c:lvl>
                  <c:pt idx="8">
                    <c:v>F0.98</c:v>
                  </c:pt>
                  <c:pt idx="9">
                    <c:v>1.298602</c:v>
                  </c:pt>
                  <c:pt idx="10">
                    <c:v>1.8917</c:v>
                  </c:pt>
                  <c:pt idx="11">
                    <c:v>1.9749</c:v>
                  </c:pt>
                  <c:pt idx="20">
                    <c:v>98</c:v>
                  </c:pt>
                  <c:pt idx="21">
                    <c:v>16.6</c:v>
                  </c:pt>
                  <c:pt idx="22">
                    <c:v>41.7</c:v>
                  </c:pt>
                  <c:pt idx="23">
                    <c:v>44.3</c:v>
                  </c:pt>
                </c:lvl>
                <c:lvl>
                  <c:pt idx="8">
                    <c:v>F0.95</c:v>
                  </c:pt>
                  <c:pt idx="9">
                    <c:v>1.23229</c:v>
                  </c:pt>
                  <c:pt idx="10">
                    <c:v>1.768</c:v>
                  </c:pt>
                  <c:pt idx="11">
                    <c:v>1.8745</c:v>
                  </c:pt>
                  <c:pt idx="20">
                    <c:v>95</c:v>
                  </c:pt>
                  <c:pt idx="21">
                    <c:v>13.1</c:v>
                  </c:pt>
                  <c:pt idx="22">
                    <c:v>37.5</c:v>
                  </c:pt>
                  <c:pt idx="23">
                    <c:v>41.2</c:v>
                  </c:pt>
                </c:lvl>
                <c:lvl>
                  <c:pt idx="8">
                    <c:v>F0.9</c:v>
                  </c:pt>
                  <c:pt idx="9">
                    <c:v>1.1441</c:v>
                  </c:pt>
                  <c:pt idx="10">
                    <c:v>1.60506</c:v>
                  </c:pt>
                  <c:pt idx="11">
                    <c:v>1.7242</c:v>
                  </c:pt>
                  <c:pt idx="20">
                    <c:v>90</c:v>
                  </c:pt>
                  <c:pt idx="21">
                    <c:v>8.2</c:v>
                  </c:pt>
                  <c:pt idx="22">
                    <c:v>31.2</c:v>
                  </c:pt>
                  <c:pt idx="23">
                    <c:v>35.9</c:v>
                  </c:pt>
                </c:lvl>
                <c:lvl>
                  <c:pt idx="8">
                    <c:v>F0.85</c:v>
                  </c:pt>
                  <c:pt idx="9">
                    <c:v>1.0707</c:v>
                  </c:pt>
                  <c:pt idx="10">
                    <c:v>1.4393</c:v>
                  </c:pt>
                  <c:pt idx="11">
                    <c:v>1.5745</c:v>
                  </c:pt>
                  <c:pt idx="20">
                    <c:v>85</c:v>
                  </c:pt>
                  <c:pt idx="21">
                    <c:v>4</c:v>
                  </c:pt>
                  <c:pt idx="22">
                    <c:v>23.7</c:v>
                  </c:pt>
                  <c:pt idx="23">
                    <c:v>29.9</c:v>
                  </c:pt>
                </c:lvl>
                <c:lvl>
                  <c:pt idx="7">
                    <c:v>r/a</c:v>
                  </c:pt>
                  <c:pt idx="8">
                    <c:v>F0.8</c:v>
                  </c:pt>
                  <c:pt idx="9">
                    <c:v>1.0023</c:v>
                  </c:pt>
                  <c:pt idx="10">
                    <c:v>1.3163</c:v>
                  </c:pt>
                  <c:pt idx="11">
                    <c:v>1.4742</c:v>
                  </c:pt>
                  <c:pt idx="19">
                    <c:v>Spread Angle</c:v>
                  </c:pt>
                  <c:pt idx="20">
                    <c:v>80</c:v>
                  </c:pt>
                  <c:pt idx="21">
                    <c:v>0.1</c:v>
                  </c:pt>
                  <c:pt idx="22">
                    <c:v>17.6</c:v>
                  </c:pt>
                  <c:pt idx="23">
                    <c:v>25.4</c:v>
                  </c:pt>
                </c:lvl>
              </c:multiLvlStrCache>
            </c:multiLvlStrRef>
          </c:xVal>
          <c:yVal>
            <c:numRef>
              <c:f>'BELL CURVE EQTN'!$K$23:$K$448</c:f>
            </c:numRef>
          </c:yVal>
          <c:smooth val="1"/>
          <c:extLst>
            <c:ext xmlns:c16="http://schemas.microsoft.com/office/drawing/2014/chart" uri="{C3380CC4-5D6E-409C-BE32-E72D297353CC}">
              <c16:uniqueId val="{00000001-F7BB-4C5F-ADA1-0ABDE8DD1D0A}"/>
            </c:ext>
          </c:extLst>
        </c:ser>
        <c:ser>
          <c:idx val="2"/>
          <c:order val="2"/>
          <c:tx>
            <c:strRef>
              <c:f>'BELL CURVE EQTN'!$L$21:$L$22</c:f>
              <c:strCache>
                <c:ptCount val="1"/>
                <c:pt idx="0">
                  <c:v>Integration 0.402</c:v>
                </c:pt>
              </c:strCache>
            </c:strRef>
          </c:tx>
          <c:xVal>
            <c:multiLvlStrRef>
              <c:f>'P&amp;D (E1!E2=1) (2)'!$C$23:$I$448</c:f>
              <c:multiLvlStrCache>
                <c:ptCount val="24"/>
                <c:lvl>
                  <c:pt idx="8">
                    <c:v>F0.98</c:v>
                  </c:pt>
                  <c:pt idx="9">
                    <c:v>1.298602</c:v>
                  </c:pt>
                  <c:pt idx="10">
                    <c:v>1.8917</c:v>
                  </c:pt>
                  <c:pt idx="11">
                    <c:v>1.9749</c:v>
                  </c:pt>
                  <c:pt idx="20">
                    <c:v>98</c:v>
                  </c:pt>
                  <c:pt idx="21">
                    <c:v>16.6</c:v>
                  </c:pt>
                  <c:pt idx="22">
                    <c:v>41.7</c:v>
                  </c:pt>
                  <c:pt idx="23">
                    <c:v>44.3</c:v>
                  </c:pt>
                </c:lvl>
                <c:lvl>
                  <c:pt idx="8">
                    <c:v>F0.95</c:v>
                  </c:pt>
                  <c:pt idx="9">
                    <c:v>1.23229</c:v>
                  </c:pt>
                  <c:pt idx="10">
                    <c:v>1.768</c:v>
                  </c:pt>
                  <c:pt idx="11">
                    <c:v>1.8745</c:v>
                  </c:pt>
                  <c:pt idx="20">
                    <c:v>95</c:v>
                  </c:pt>
                  <c:pt idx="21">
                    <c:v>13.1</c:v>
                  </c:pt>
                  <c:pt idx="22">
                    <c:v>37.5</c:v>
                  </c:pt>
                  <c:pt idx="23">
                    <c:v>41.2</c:v>
                  </c:pt>
                </c:lvl>
                <c:lvl>
                  <c:pt idx="8">
                    <c:v>F0.9</c:v>
                  </c:pt>
                  <c:pt idx="9">
                    <c:v>1.1441</c:v>
                  </c:pt>
                  <c:pt idx="10">
                    <c:v>1.60506</c:v>
                  </c:pt>
                  <c:pt idx="11">
                    <c:v>1.7242</c:v>
                  </c:pt>
                  <c:pt idx="20">
                    <c:v>90</c:v>
                  </c:pt>
                  <c:pt idx="21">
                    <c:v>8.2</c:v>
                  </c:pt>
                  <c:pt idx="22">
                    <c:v>31.2</c:v>
                  </c:pt>
                  <c:pt idx="23">
                    <c:v>35.9</c:v>
                  </c:pt>
                </c:lvl>
                <c:lvl>
                  <c:pt idx="8">
                    <c:v>F0.85</c:v>
                  </c:pt>
                  <c:pt idx="9">
                    <c:v>1.0707</c:v>
                  </c:pt>
                  <c:pt idx="10">
                    <c:v>1.4393</c:v>
                  </c:pt>
                  <c:pt idx="11">
                    <c:v>1.5745</c:v>
                  </c:pt>
                  <c:pt idx="20">
                    <c:v>85</c:v>
                  </c:pt>
                  <c:pt idx="21">
                    <c:v>4</c:v>
                  </c:pt>
                  <c:pt idx="22">
                    <c:v>23.7</c:v>
                  </c:pt>
                  <c:pt idx="23">
                    <c:v>29.9</c:v>
                  </c:pt>
                </c:lvl>
                <c:lvl>
                  <c:pt idx="7">
                    <c:v>r/a</c:v>
                  </c:pt>
                  <c:pt idx="8">
                    <c:v>F0.8</c:v>
                  </c:pt>
                  <c:pt idx="9">
                    <c:v>1.0023</c:v>
                  </c:pt>
                  <c:pt idx="10">
                    <c:v>1.3163</c:v>
                  </c:pt>
                  <c:pt idx="11">
                    <c:v>1.4742</c:v>
                  </c:pt>
                  <c:pt idx="19">
                    <c:v>Spread Angle</c:v>
                  </c:pt>
                  <c:pt idx="20">
                    <c:v>80</c:v>
                  </c:pt>
                  <c:pt idx="21">
                    <c:v>0.1</c:v>
                  </c:pt>
                  <c:pt idx="22">
                    <c:v>17.6</c:v>
                  </c:pt>
                  <c:pt idx="23">
                    <c:v>25.4</c:v>
                  </c:pt>
                </c:lvl>
              </c:multiLvlStrCache>
            </c:multiLvlStrRef>
          </c:xVal>
          <c:yVal>
            <c:numRef>
              <c:f>'BELL CURVE EQTN'!$L$23:$L$448</c:f>
            </c:numRef>
          </c:yVal>
          <c:smooth val="1"/>
          <c:extLst>
            <c:ext xmlns:c16="http://schemas.microsoft.com/office/drawing/2014/chart" uri="{C3380CC4-5D6E-409C-BE32-E72D297353CC}">
              <c16:uniqueId val="{00000002-F7BB-4C5F-ADA1-0ABDE8DD1D0A}"/>
            </c:ext>
          </c:extLst>
        </c:ser>
        <c:ser>
          <c:idx val="3"/>
          <c:order val="3"/>
          <c:tx>
            <c:strRef>
              <c:f>'BELL CURVE EQTN'!$M$21:$M$22</c:f>
              <c:strCache>
                <c:ptCount val="1"/>
                <c:pt idx="0">
                  <c:v>Integration 0.402</c:v>
                </c:pt>
              </c:strCache>
            </c:strRef>
          </c:tx>
          <c:xVal>
            <c:multiLvlStrRef>
              <c:f>'P&amp;D (E1!E2=1) (2)'!$C$23:$I$448</c:f>
              <c:multiLvlStrCache>
                <c:ptCount val="24"/>
                <c:lvl>
                  <c:pt idx="8">
                    <c:v>F0.98</c:v>
                  </c:pt>
                  <c:pt idx="9">
                    <c:v>1.298602</c:v>
                  </c:pt>
                  <c:pt idx="10">
                    <c:v>1.8917</c:v>
                  </c:pt>
                  <c:pt idx="11">
                    <c:v>1.9749</c:v>
                  </c:pt>
                  <c:pt idx="20">
                    <c:v>98</c:v>
                  </c:pt>
                  <c:pt idx="21">
                    <c:v>16.6</c:v>
                  </c:pt>
                  <c:pt idx="22">
                    <c:v>41.7</c:v>
                  </c:pt>
                  <c:pt idx="23">
                    <c:v>44.3</c:v>
                  </c:pt>
                </c:lvl>
                <c:lvl>
                  <c:pt idx="8">
                    <c:v>F0.95</c:v>
                  </c:pt>
                  <c:pt idx="9">
                    <c:v>1.23229</c:v>
                  </c:pt>
                  <c:pt idx="10">
                    <c:v>1.768</c:v>
                  </c:pt>
                  <c:pt idx="11">
                    <c:v>1.8745</c:v>
                  </c:pt>
                  <c:pt idx="20">
                    <c:v>95</c:v>
                  </c:pt>
                  <c:pt idx="21">
                    <c:v>13.1</c:v>
                  </c:pt>
                  <c:pt idx="22">
                    <c:v>37.5</c:v>
                  </c:pt>
                  <c:pt idx="23">
                    <c:v>41.2</c:v>
                  </c:pt>
                </c:lvl>
                <c:lvl>
                  <c:pt idx="8">
                    <c:v>F0.9</c:v>
                  </c:pt>
                  <c:pt idx="9">
                    <c:v>1.1441</c:v>
                  </c:pt>
                  <c:pt idx="10">
                    <c:v>1.60506</c:v>
                  </c:pt>
                  <c:pt idx="11">
                    <c:v>1.7242</c:v>
                  </c:pt>
                  <c:pt idx="20">
                    <c:v>90</c:v>
                  </c:pt>
                  <c:pt idx="21">
                    <c:v>8.2</c:v>
                  </c:pt>
                  <c:pt idx="22">
                    <c:v>31.2</c:v>
                  </c:pt>
                  <c:pt idx="23">
                    <c:v>35.9</c:v>
                  </c:pt>
                </c:lvl>
                <c:lvl>
                  <c:pt idx="8">
                    <c:v>F0.85</c:v>
                  </c:pt>
                  <c:pt idx="9">
                    <c:v>1.0707</c:v>
                  </c:pt>
                  <c:pt idx="10">
                    <c:v>1.4393</c:v>
                  </c:pt>
                  <c:pt idx="11">
                    <c:v>1.5745</c:v>
                  </c:pt>
                  <c:pt idx="20">
                    <c:v>85</c:v>
                  </c:pt>
                  <c:pt idx="21">
                    <c:v>4</c:v>
                  </c:pt>
                  <c:pt idx="22">
                    <c:v>23.7</c:v>
                  </c:pt>
                  <c:pt idx="23">
                    <c:v>29.9</c:v>
                  </c:pt>
                </c:lvl>
                <c:lvl>
                  <c:pt idx="7">
                    <c:v>r/a</c:v>
                  </c:pt>
                  <c:pt idx="8">
                    <c:v>F0.8</c:v>
                  </c:pt>
                  <c:pt idx="9">
                    <c:v>1.0023</c:v>
                  </c:pt>
                  <c:pt idx="10">
                    <c:v>1.3163</c:v>
                  </c:pt>
                  <c:pt idx="11">
                    <c:v>1.4742</c:v>
                  </c:pt>
                  <c:pt idx="19">
                    <c:v>Spread Angle</c:v>
                  </c:pt>
                  <c:pt idx="20">
                    <c:v>80</c:v>
                  </c:pt>
                  <c:pt idx="21">
                    <c:v>0.1</c:v>
                  </c:pt>
                  <c:pt idx="22">
                    <c:v>17.6</c:v>
                  </c:pt>
                  <c:pt idx="23">
                    <c:v>25.4</c:v>
                  </c:pt>
                </c:lvl>
              </c:multiLvlStrCache>
            </c:multiLvlStrRef>
          </c:xVal>
          <c:yVal>
            <c:numRef>
              <c:f>'BELL CURVE EQTN'!$M$23:$M$448</c:f>
            </c:numRef>
          </c:yVal>
          <c:smooth val="1"/>
          <c:extLst>
            <c:ext xmlns:c16="http://schemas.microsoft.com/office/drawing/2014/chart" uri="{C3380CC4-5D6E-409C-BE32-E72D297353CC}">
              <c16:uniqueId val="{00000003-F7BB-4C5F-ADA1-0ABDE8DD1D0A}"/>
            </c:ext>
          </c:extLst>
        </c:ser>
        <c:ser>
          <c:idx val="4"/>
          <c:order val="4"/>
          <c:tx>
            <c:strRef>
              <c:f>'BELL CURVE EQTN'!$N$21:$N$22</c:f>
              <c:strCache>
                <c:ptCount val="1"/>
                <c:pt idx="0">
                  <c:v>Integration 0.402</c:v>
                </c:pt>
              </c:strCache>
            </c:strRef>
          </c:tx>
          <c:xVal>
            <c:multiLvlStrRef>
              <c:f>'P&amp;D (E1!E2=1) (2)'!$C$23:$I$448</c:f>
              <c:multiLvlStrCache>
                <c:ptCount val="24"/>
                <c:lvl>
                  <c:pt idx="8">
                    <c:v>F0.98</c:v>
                  </c:pt>
                  <c:pt idx="9">
                    <c:v>1.298602</c:v>
                  </c:pt>
                  <c:pt idx="10">
                    <c:v>1.8917</c:v>
                  </c:pt>
                  <c:pt idx="11">
                    <c:v>1.9749</c:v>
                  </c:pt>
                  <c:pt idx="20">
                    <c:v>98</c:v>
                  </c:pt>
                  <c:pt idx="21">
                    <c:v>16.6</c:v>
                  </c:pt>
                  <c:pt idx="22">
                    <c:v>41.7</c:v>
                  </c:pt>
                  <c:pt idx="23">
                    <c:v>44.3</c:v>
                  </c:pt>
                </c:lvl>
                <c:lvl>
                  <c:pt idx="8">
                    <c:v>F0.95</c:v>
                  </c:pt>
                  <c:pt idx="9">
                    <c:v>1.23229</c:v>
                  </c:pt>
                  <c:pt idx="10">
                    <c:v>1.768</c:v>
                  </c:pt>
                  <c:pt idx="11">
                    <c:v>1.8745</c:v>
                  </c:pt>
                  <c:pt idx="20">
                    <c:v>95</c:v>
                  </c:pt>
                  <c:pt idx="21">
                    <c:v>13.1</c:v>
                  </c:pt>
                  <c:pt idx="22">
                    <c:v>37.5</c:v>
                  </c:pt>
                  <c:pt idx="23">
                    <c:v>41.2</c:v>
                  </c:pt>
                </c:lvl>
                <c:lvl>
                  <c:pt idx="8">
                    <c:v>F0.9</c:v>
                  </c:pt>
                  <c:pt idx="9">
                    <c:v>1.1441</c:v>
                  </c:pt>
                  <c:pt idx="10">
                    <c:v>1.60506</c:v>
                  </c:pt>
                  <c:pt idx="11">
                    <c:v>1.7242</c:v>
                  </c:pt>
                  <c:pt idx="20">
                    <c:v>90</c:v>
                  </c:pt>
                  <c:pt idx="21">
                    <c:v>8.2</c:v>
                  </c:pt>
                  <c:pt idx="22">
                    <c:v>31.2</c:v>
                  </c:pt>
                  <c:pt idx="23">
                    <c:v>35.9</c:v>
                  </c:pt>
                </c:lvl>
                <c:lvl>
                  <c:pt idx="8">
                    <c:v>F0.85</c:v>
                  </c:pt>
                  <c:pt idx="9">
                    <c:v>1.0707</c:v>
                  </c:pt>
                  <c:pt idx="10">
                    <c:v>1.4393</c:v>
                  </c:pt>
                  <c:pt idx="11">
                    <c:v>1.5745</c:v>
                  </c:pt>
                  <c:pt idx="20">
                    <c:v>85</c:v>
                  </c:pt>
                  <c:pt idx="21">
                    <c:v>4</c:v>
                  </c:pt>
                  <c:pt idx="22">
                    <c:v>23.7</c:v>
                  </c:pt>
                  <c:pt idx="23">
                    <c:v>29.9</c:v>
                  </c:pt>
                </c:lvl>
                <c:lvl>
                  <c:pt idx="7">
                    <c:v>r/a</c:v>
                  </c:pt>
                  <c:pt idx="8">
                    <c:v>F0.8</c:v>
                  </c:pt>
                  <c:pt idx="9">
                    <c:v>1.0023</c:v>
                  </c:pt>
                  <c:pt idx="10">
                    <c:v>1.3163</c:v>
                  </c:pt>
                  <c:pt idx="11">
                    <c:v>1.4742</c:v>
                  </c:pt>
                  <c:pt idx="19">
                    <c:v>Spread Angle</c:v>
                  </c:pt>
                  <c:pt idx="20">
                    <c:v>80</c:v>
                  </c:pt>
                  <c:pt idx="21">
                    <c:v>0.1</c:v>
                  </c:pt>
                  <c:pt idx="22">
                    <c:v>17.6</c:v>
                  </c:pt>
                  <c:pt idx="23">
                    <c:v>25.4</c:v>
                  </c:pt>
                </c:lvl>
              </c:multiLvlStrCache>
            </c:multiLvlStrRef>
          </c:xVal>
          <c:yVal>
            <c:numRef>
              <c:f>'BELL CURVE EQTN'!$N$23:$N$448</c:f>
            </c:numRef>
          </c:yVal>
          <c:smooth val="1"/>
          <c:extLst>
            <c:ext xmlns:c16="http://schemas.microsoft.com/office/drawing/2014/chart" uri="{C3380CC4-5D6E-409C-BE32-E72D297353CC}">
              <c16:uniqueId val="{00000004-F7BB-4C5F-ADA1-0ABDE8DD1D0A}"/>
            </c:ext>
          </c:extLst>
        </c:ser>
        <c:ser>
          <c:idx val="5"/>
          <c:order val="5"/>
          <c:tx>
            <c:strRef>
              <c:f>'BELL CURVE EQTN'!$O$21:$O$22</c:f>
              <c:strCache>
                <c:ptCount val="1"/>
                <c:pt idx="0">
                  <c:v>Integration 0.402</c:v>
                </c:pt>
              </c:strCache>
            </c:strRef>
          </c:tx>
          <c:xVal>
            <c:multiLvlStrRef>
              <c:f>'P&amp;D (E1!E2=1) (2)'!$C$23:$I$448</c:f>
              <c:multiLvlStrCache>
                <c:ptCount val="24"/>
                <c:lvl>
                  <c:pt idx="8">
                    <c:v>F0.98</c:v>
                  </c:pt>
                  <c:pt idx="9">
                    <c:v>1.298602</c:v>
                  </c:pt>
                  <c:pt idx="10">
                    <c:v>1.8917</c:v>
                  </c:pt>
                  <c:pt idx="11">
                    <c:v>1.9749</c:v>
                  </c:pt>
                  <c:pt idx="20">
                    <c:v>98</c:v>
                  </c:pt>
                  <c:pt idx="21">
                    <c:v>16.6</c:v>
                  </c:pt>
                  <c:pt idx="22">
                    <c:v>41.7</c:v>
                  </c:pt>
                  <c:pt idx="23">
                    <c:v>44.3</c:v>
                  </c:pt>
                </c:lvl>
                <c:lvl>
                  <c:pt idx="8">
                    <c:v>F0.95</c:v>
                  </c:pt>
                  <c:pt idx="9">
                    <c:v>1.23229</c:v>
                  </c:pt>
                  <c:pt idx="10">
                    <c:v>1.768</c:v>
                  </c:pt>
                  <c:pt idx="11">
                    <c:v>1.8745</c:v>
                  </c:pt>
                  <c:pt idx="20">
                    <c:v>95</c:v>
                  </c:pt>
                  <c:pt idx="21">
                    <c:v>13.1</c:v>
                  </c:pt>
                  <c:pt idx="22">
                    <c:v>37.5</c:v>
                  </c:pt>
                  <c:pt idx="23">
                    <c:v>41.2</c:v>
                  </c:pt>
                </c:lvl>
                <c:lvl>
                  <c:pt idx="8">
                    <c:v>F0.9</c:v>
                  </c:pt>
                  <c:pt idx="9">
                    <c:v>1.1441</c:v>
                  </c:pt>
                  <c:pt idx="10">
                    <c:v>1.60506</c:v>
                  </c:pt>
                  <c:pt idx="11">
                    <c:v>1.7242</c:v>
                  </c:pt>
                  <c:pt idx="20">
                    <c:v>90</c:v>
                  </c:pt>
                  <c:pt idx="21">
                    <c:v>8.2</c:v>
                  </c:pt>
                  <c:pt idx="22">
                    <c:v>31.2</c:v>
                  </c:pt>
                  <c:pt idx="23">
                    <c:v>35.9</c:v>
                  </c:pt>
                </c:lvl>
                <c:lvl>
                  <c:pt idx="8">
                    <c:v>F0.85</c:v>
                  </c:pt>
                  <c:pt idx="9">
                    <c:v>1.0707</c:v>
                  </c:pt>
                  <c:pt idx="10">
                    <c:v>1.4393</c:v>
                  </c:pt>
                  <c:pt idx="11">
                    <c:v>1.5745</c:v>
                  </c:pt>
                  <c:pt idx="20">
                    <c:v>85</c:v>
                  </c:pt>
                  <c:pt idx="21">
                    <c:v>4</c:v>
                  </c:pt>
                  <c:pt idx="22">
                    <c:v>23.7</c:v>
                  </c:pt>
                  <c:pt idx="23">
                    <c:v>29.9</c:v>
                  </c:pt>
                </c:lvl>
                <c:lvl>
                  <c:pt idx="7">
                    <c:v>r/a</c:v>
                  </c:pt>
                  <c:pt idx="8">
                    <c:v>F0.8</c:v>
                  </c:pt>
                  <c:pt idx="9">
                    <c:v>1.0023</c:v>
                  </c:pt>
                  <c:pt idx="10">
                    <c:v>1.3163</c:v>
                  </c:pt>
                  <c:pt idx="11">
                    <c:v>1.4742</c:v>
                  </c:pt>
                  <c:pt idx="19">
                    <c:v>Spread Angle</c:v>
                  </c:pt>
                  <c:pt idx="20">
                    <c:v>80</c:v>
                  </c:pt>
                  <c:pt idx="21">
                    <c:v>0.1</c:v>
                  </c:pt>
                  <c:pt idx="22">
                    <c:v>17.6</c:v>
                  </c:pt>
                  <c:pt idx="23">
                    <c:v>25.4</c:v>
                  </c:pt>
                </c:lvl>
              </c:multiLvlStrCache>
            </c:multiLvlStrRef>
          </c:xVal>
          <c:yVal>
            <c:numRef>
              <c:f>'BELL CURVE EQTN'!$O$23:$O$448</c:f>
            </c:numRef>
          </c:yVal>
          <c:smooth val="1"/>
          <c:extLst>
            <c:ext xmlns:c16="http://schemas.microsoft.com/office/drawing/2014/chart" uri="{C3380CC4-5D6E-409C-BE32-E72D297353CC}">
              <c16:uniqueId val="{00000005-F7BB-4C5F-ADA1-0ABDE8DD1D0A}"/>
            </c:ext>
          </c:extLst>
        </c:ser>
        <c:ser>
          <c:idx val="6"/>
          <c:order val="6"/>
          <c:tx>
            <c:strRef>
              <c:f>'BELL CURVE EQTN'!$P$21:$P$22</c:f>
              <c:strCache>
                <c:ptCount val="1"/>
                <c:pt idx="0">
                  <c:v>Integration 0.402</c:v>
                </c:pt>
              </c:strCache>
            </c:strRef>
          </c:tx>
          <c:xVal>
            <c:multiLvlStrRef>
              <c:f>'P&amp;D (E1!E2=1) (2)'!$C$23:$I$448</c:f>
              <c:multiLvlStrCache>
                <c:ptCount val="24"/>
                <c:lvl>
                  <c:pt idx="8">
                    <c:v>F0.98</c:v>
                  </c:pt>
                  <c:pt idx="9">
                    <c:v>1.298602</c:v>
                  </c:pt>
                  <c:pt idx="10">
                    <c:v>1.8917</c:v>
                  </c:pt>
                  <c:pt idx="11">
                    <c:v>1.9749</c:v>
                  </c:pt>
                  <c:pt idx="20">
                    <c:v>98</c:v>
                  </c:pt>
                  <c:pt idx="21">
                    <c:v>16.6</c:v>
                  </c:pt>
                  <c:pt idx="22">
                    <c:v>41.7</c:v>
                  </c:pt>
                  <c:pt idx="23">
                    <c:v>44.3</c:v>
                  </c:pt>
                </c:lvl>
                <c:lvl>
                  <c:pt idx="8">
                    <c:v>F0.95</c:v>
                  </c:pt>
                  <c:pt idx="9">
                    <c:v>1.23229</c:v>
                  </c:pt>
                  <c:pt idx="10">
                    <c:v>1.768</c:v>
                  </c:pt>
                  <c:pt idx="11">
                    <c:v>1.8745</c:v>
                  </c:pt>
                  <c:pt idx="20">
                    <c:v>95</c:v>
                  </c:pt>
                  <c:pt idx="21">
                    <c:v>13.1</c:v>
                  </c:pt>
                  <c:pt idx="22">
                    <c:v>37.5</c:v>
                  </c:pt>
                  <c:pt idx="23">
                    <c:v>41.2</c:v>
                  </c:pt>
                </c:lvl>
                <c:lvl>
                  <c:pt idx="8">
                    <c:v>F0.9</c:v>
                  </c:pt>
                  <c:pt idx="9">
                    <c:v>1.1441</c:v>
                  </c:pt>
                  <c:pt idx="10">
                    <c:v>1.60506</c:v>
                  </c:pt>
                  <c:pt idx="11">
                    <c:v>1.7242</c:v>
                  </c:pt>
                  <c:pt idx="20">
                    <c:v>90</c:v>
                  </c:pt>
                  <c:pt idx="21">
                    <c:v>8.2</c:v>
                  </c:pt>
                  <c:pt idx="22">
                    <c:v>31.2</c:v>
                  </c:pt>
                  <c:pt idx="23">
                    <c:v>35.9</c:v>
                  </c:pt>
                </c:lvl>
                <c:lvl>
                  <c:pt idx="8">
                    <c:v>F0.85</c:v>
                  </c:pt>
                  <c:pt idx="9">
                    <c:v>1.0707</c:v>
                  </c:pt>
                  <c:pt idx="10">
                    <c:v>1.4393</c:v>
                  </c:pt>
                  <c:pt idx="11">
                    <c:v>1.5745</c:v>
                  </c:pt>
                  <c:pt idx="20">
                    <c:v>85</c:v>
                  </c:pt>
                  <c:pt idx="21">
                    <c:v>4</c:v>
                  </c:pt>
                  <c:pt idx="22">
                    <c:v>23.7</c:v>
                  </c:pt>
                  <c:pt idx="23">
                    <c:v>29.9</c:v>
                  </c:pt>
                </c:lvl>
                <c:lvl>
                  <c:pt idx="7">
                    <c:v>r/a</c:v>
                  </c:pt>
                  <c:pt idx="8">
                    <c:v>F0.8</c:v>
                  </c:pt>
                  <c:pt idx="9">
                    <c:v>1.0023</c:v>
                  </c:pt>
                  <c:pt idx="10">
                    <c:v>1.3163</c:v>
                  </c:pt>
                  <c:pt idx="11">
                    <c:v>1.4742</c:v>
                  </c:pt>
                  <c:pt idx="19">
                    <c:v>Spread Angle</c:v>
                  </c:pt>
                  <c:pt idx="20">
                    <c:v>80</c:v>
                  </c:pt>
                  <c:pt idx="21">
                    <c:v>0.1</c:v>
                  </c:pt>
                  <c:pt idx="22">
                    <c:v>17.6</c:v>
                  </c:pt>
                  <c:pt idx="23">
                    <c:v>25.4</c:v>
                  </c:pt>
                </c:lvl>
              </c:multiLvlStrCache>
            </c:multiLvlStrRef>
          </c:xVal>
          <c:yVal>
            <c:numRef>
              <c:f>'BELL CURVE EQTN'!$P$23:$P$448</c:f>
            </c:numRef>
          </c:yVal>
          <c:smooth val="1"/>
          <c:extLst>
            <c:ext xmlns:c16="http://schemas.microsoft.com/office/drawing/2014/chart" uri="{C3380CC4-5D6E-409C-BE32-E72D297353CC}">
              <c16:uniqueId val="{00000006-F7BB-4C5F-ADA1-0ABDE8DD1D0A}"/>
            </c:ext>
          </c:extLst>
        </c:ser>
        <c:ser>
          <c:idx val="7"/>
          <c:order val="7"/>
          <c:tx>
            <c:strRef>
              <c:f>'BELL CURVE EQTN'!$Q$21:$Q$22</c:f>
              <c:strCache>
                <c:ptCount val="1"/>
                <c:pt idx="0">
                  <c:v>Integration 0.402</c:v>
                </c:pt>
              </c:strCache>
            </c:strRef>
          </c:tx>
          <c:xVal>
            <c:multiLvlStrRef>
              <c:f>'P&amp;D (E1!E2=1) (2)'!$C$23:$I$448</c:f>
              <c:multiLvlStrCache>
                <c:ptCount val="24"/>
                <c:lvl>
                  <c:pt idx="8">
                    <c:v>F0.98</c:v>
                  </c:pt>
                  <c:pt idx="9">
                    <c:v>1.298602</c:v>
                  </c:pt>
                  <c:pt idx="10">
                    <c:v>1.8917</c:v>
                  </c:pt>
                  <c:pt idx="11">
                    <c:v>1.9749</c:v>
                  </c:pt>
                  <c:pt idx="20">
                    <c:v>98</c:v>
                  </c:pt>
                  <c:pt idx="21">
                    <c:v>16.6</c:v>
                  </c:pt>
                  <c:pt idx="22">
                    <c:v>41.7</c:v>
                  </c:pt>
                  <c:pt idx="23">
                    <c:v>44.3</c:v>
                  </c:pt>
                </c:lvl>
                <c:lvl>
                  <c:pt idx="8">
                    <c:v>F0.95</c:v>
                  </c:pt>
                  <c:pt idx="9">
                    <c:v>1.23229</c:v>
                  </c:pt>
                  <c:pt idx="10">
                    <c:v>1.768</c:v>
                  </c:pt>
                  <c:pt idx="11">
                    <c:v>1.8745</c:v>
                  </c:pt>
                  <c:pt idx="20">
                    <c:v>95</c:v>
                  </c:pt>
                  <c:pt idx="21">
                    <c:v>13.1</c:v>
                  </c:pt>
                  <c:pt idx="22">
                    <c:v>37.5</c:v>
                  </c:pt>
                  <c:pt idx="23">
                    <c:v>41.2</c:v>
                  </c:pt>
                </c:lvl>
                <c:lvl>
                  <c:pt idx="8">
                    <c:v>F0.9</c:v>
                  </c:pt>
                  <c:pt idx="9">
                    <c:v>1.1441</c:v>
                  </c:pt>
                  <c:pt idx="10">
                    <c:v>1.60506</c:v>
                  </c:pt>
                  <c:pt idx="11">
                    <c:v>1.7242</c:v>
                  </c:pt>
                  <c:pt idx="20">
                    <c:v>90</c:v>
                  </c:pt>
                  <c:pt idx="21">
                    <c:v>8.2</c:v>
                  </c:pt>
                  <c:pt idx="22">
                    <c:v>31.2</c:v>
                  </c:pt>
                  <c:pt idx="23">
                    <c:v>35.9</c:v>
                  </c:pt>
                </c:lvl>
                <c:lvl>
                  <c:pt idx="8">
                    <c:v>F0.85</c:v>
                  </c:pt>
                  <c:pt idx="9">
                    <c:v>1.0707</c:v>
                  </c:pt>
                  <c:pt idx="10">
                    <c:v>1.4393</c:v>
                  </c:pt>
                  <c:pt idx="11">
                    <c:v>1.5745</c:v>
                  </c:pt>
                  <c:pt idx="20">
                    <c:v>85</c:v>
                  </c:pt>
                  <c:pt idx="21">
                    <c:v>4</c:v>
                  </c:pt>
                  <c:pt idx="22">
                    <c:v>23.7</c:v>
                  </c:pt>
                  <c:pt idx="23">
                    <c:v>29.9</c:v>
                  </c:pt>
                </c:lvl>
                <c:lvl>
                  <c:pt idx="7">
                    <c:v>r/a</c:v>
                  </c:pt>
                  <c:pt idx="8">
                    <c:v>F0.8</c:v>
                  </c:pt>
                  <c:pt idx="9">
                    <c:v>1.0023</c:v>
                  </c:pt>
                  <c:pt idx="10">
                    <c:v>1.3163</c:v>
                  </c:pt>
                  <c:pt idx="11">
                    <c:v>1.4742</c:v>
                  </c:pt>
                  <c:pt idx="19">
                    <c:v>Spread Angle</c:v>
                  </c:pt>
                  <c:pt idx="20">
                    <c:v>80</c:v>
                  </c:pt>
                  <c:pt idx="21">
                    <c:v>0.1</c:v>
                  </c:pt>
                  <c:pt idx="22">
                    <c:v>17.6</c:v>
                  </c:pt>
                  <c:pt idx="23">
                    <c:v>25.4</c:v>
                  </c:pt>
                </c:lvl>
              </c:multiLvlStrCache>
            </c:multiLvlStrRef>
          </c:xVal>
          <c:yVal>
            <c:numRef>
              <c:f>'BELL CURVE EQTN'!$Q$23:$Q$448</c:f>
            </c:numRef>
          </c:yVal>
          <c:smooth val="1"/>
          <c:extLst>
            <c:ext xmlns:c16="http://schemas.microsoft.com/office/drawing/2014/chart" uri="{C3380CC4-5D6E-409C-BE32-E72D297353CC}">
              <c16:uniqueId val="{00000007-F7BB-4C5F-ADA1-0ABDE8DD1D0A}"/>
            </c:ext>
          </c:extLst>
        </c:ser>
        <c:ser>
          <c:idx val="8"/>
          <c:order val="8"/>
          <c:tx>
            <c:strRef>
              <c:f>'BELL CURVE EQTN'!$R$21:$R$22</c:f>
              <c:strCache>
                <c:ptCount val="1"/>
                <c:pt idx="0">
                  <c:v>Integration 0.402</c:v>
                </c:pt>
              </c:strCache>
            </c:strRef>
          </c:tx>
          <c:xVal>
            <c:multiLvlStrRef>
              <c:f>'P&amp;D (E1!E2=1) (2)'!$C$23:$I$448</c:f>
              <c:multiLvlStrCache>
                <c:ptCount val="24"/>
                <c:lvl>
                  <c:pt idx="8">
                    <c:v>F0.98</c:v>
                  </c:pt>
                  <c:pt idx="9">
                    <c:v>1.298602</c:v>
                  </c:pt>
                  <c:pt idx="10">
                    <c:v>1.8917</c:v>
                  </c:pt>
                  <c:pt idx="11">
                    <c:v>1.9749</c:v>
                  </c:pt>
                  <c:pt idx="20">
                    <c:v>98</c:v>
                  </c:pt>
                  <c:pt idx="21">
                    <c:v>16.6</c:v>
                  </c:pt>
                  <c:pt idx="22">
                    <c:v>41.7</c:v>
                  </c:pt>
                  <c:pt idx="23">
                    <c:v>44.3</c:v>
                  </c:pt>
                </c:lvl>
                <c:lvl>
                  <c:pt idx="8">
                    <c:v>F0.95</c:v>
                  </c:pt>
                  <c:pt idx="9">
                    <c:v>1.23229</c:v>
                  </c:pt>
                  <c:pt idx="10">
                    <c:v>1.768</c:v>
                  </c:pt>
                  <c:pt idx="11">
                    <c:v>1.8745</c:v>
                  </c:pt>
                  <c:pt idx="20">
                    <c:v>95</c:v>
                  </c:pt>
                  <c:pt idx="21">
                    <c:v>13.1</c:v>
                  </c:pt>
                  <c:pt idx="22">
                    <c:v>37.5</c:v>
                  </c:pt>
                  <c:pt idx="23">
                    <c:v>41.2</c:v>
                  </c:pt>
                </c:lvl>
                <c:lvl>
                  <c:pt idx="8">
                    <c:v>F0.9</c:v>
                  </c:pt>
                  <c:pt idx="9">
                    <c:v>1.1441</c:v>
                  </c:pt>
                  <c:pt idx="10">
                    <c:v>1.60506</c:v>
                  </c:pt>
                  <c:pt idx="11">
                    <c:v>1.7242</c:v>
                  </c:pt>
                  <c:pt idx="20">
                    <c:v>90</c:v>
                  </c:pt>
                  <c:pt idx="21">
                    <c:v>8.2</c:v>
                  </c:pt>
                  <c:pt idx="22">
                    <c:v>31.2</c:v>
                  </c:pt>
                  <c:pt idx="23">
                    <c:v>35.9</c:v>
                  </c:pt>
                </c:lvl>
                <c:lvl>
                  <c:pt idx="8">
                    <c:v>F0.85</c:v>
                  </c:pt>
                  <c:pt idx="9">
                    <c:v>1.0707</c:v>
                  </c:pt>
                  <c:pt idx="10">
                    <c:v>1.4393</c:v>
                  </c:pt>
                  <c:pt idx="11">
                    <c:v>1.5745</c:v>
                  </c:pt>
                  <c:pt idx="20">
                    <c:v>85</c:v>
                  </c:pt>
                  <c:pt idx="21">
                    <c:v>4</c:v>
                  </c:pt>
                  <c:pt idx="22">
                    <c:v>23.7</c:v>
                  </c:pt>
                  <c:pt idx="23">
                    <c:v>29.9</c:v>
                  </c:pt>
                </c:lvl>
                <c:lvl>
                  <c:pt idx="7">
                    <c:v>r/a</c:v>
                  </c:pt>
                  <c:pt idx="8">
                    <c:v>F0.8</c:v>
                  </c:pt>
                  <c:pt idx="9">
                    <c:v>1.0023</c:v>
                  </c:pt>
                  <c:pt idx="10">
                    <c:v>1.3163</c:v>
                  </c:pt>
                  <c:pt idx="11">
                    <c:v>1.4742</c:v>
                  </c:pt>
                  <c:pt idx="19">
                    <c:v>Spread Angle</c:v>
                  </c:pt>
                  <c:pt idx="20">
                    <c:v>80</c:v>
                  </c:pt>
                  <c:pt idx="21">
                    <c:v>0.1</c:v>
                  </c:pt>
                  <c:pt idx="22">
                    <c:v>17.6</c:v>
                  </c:pt>
                  <c:pt idx="23">
                    <c:v>25.4</c:v>
                  </c:pt>
                </c:lvl>
              </c:multiLvlStrCache>
            </c:multiLvlStrRef>
          </c:xVal>
          <c:yVal>
            <c:numRef>
              <c:f>'BELL CURVE EQTN'!$R$23:$R$448</c:f>
            </c:numRef>
          </c:yVal>
          <c:smooth val="1"/>
          <c:extLst>
            <c:ext xmlns:c16="http://schemas.microsoft.com/office/drawing/2014/chart" uri="{C3380CC4-5D6E-409C-BE32-E72D297353CC}">
              <c16:uniqueId val="{00000008-F7BB-4C5F-ADA1-0ABDE8DD1D0A}"/>
            </c:ext>
          </c:extLst>
        </c:ser>
        <c:ser>
          <c:idx val="9"/>
          <c:order val="9"/>
          <c:tx>
            <c:strRef>
              <c:f>'BELL CURVE EQTN'!$J$21:$J$22</c:f>
              <c:strCache>
                <c:ptCount val="1"/>
                <c:pt idx="0">
                  <c:v>Fz= Fz/Fo=</c:v>
                </c:pt>
              </c:strCache>
            </c:strRef>
          </c:tx>
          <c:spPr>
            <a:ln w="2540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'BELL CURVE EQTN'!$A$32:$A$37</c:f>
              <c:numCache>
                <c:formatCode>General</c:formatCode>
                <c:ptCount val="6"/>
                <c:pt idx="0">
                  <c:v>0.2</c:v>
                </c:pt>
                <c:pt idx="1">
                  <c:v>0.5</c:v>
                </c:pt>
                <c:pt idx="2">
                  <c:v>0.75000000000000389</c:v>
                </c:pt>
                <c:pt idx="3">
                  <c:v>1</c:v>
                </c:pt>
                <c:pt idx="4">
                  <c:v>1.5</c:v>
                </c:pt>
                <c:pt idx="5">
                  <c:v>2</c:v>
                </c:pt>
              </c:numCache>
            </c:numRef>
          </c:xVal>
          <c:yVal>
            <c:numRef>
              <c:f>'BELL CURVE EQTN'!$C$32:$C$37</c:f>
              <c:numCache>
                <c:formatCode>General</c:formatCode>
                <c:ptCount val="6"/>
                <c:pt idx="0">
                  <c:v>1.0023</c:v>
                </c:pt>
                <c:pt idx="1">
                  <c:v>1.161</c:v>
                </c:pt>
                <c:pt idx="2">
                  <c:v>1.3163</c:v>
                </c:pt>
                <c:pt idx="3">
                  <c:v>1.4742</c:v>
                </c:pt>
                <c:pt idx="4">
                  <c:v>1.78</c:v>
                </c:pt>
                <c:pt idx="5">
                  <c:v>2.2000000000000002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9-F7BB-4C5F-ADA1-0ABDE8DD1D0A}"/>
            </c:ext>
          </c:extLst>
        </c:ser>
        <c:ser>
          <c:idx val="10"/>
          <c:order val="10"/>
          <c:tx>
            <c:strRef>
              <c:f>'BELL CURVE EQTN'!$K$21:$K$22</c:f>
              <c:strCache>
                <c:ptCount val="1"/>
                <c:pt idx="0">
                  <c:v>0 0</c:v>
                </c:pt>
              </c:strCache>
            </c:strRef>
          </c:tx>
          <c:spPr>
            <a:ln w="25400">
              <a:solidFill>
                <a:schemeClr val="accent3">
                  <a:lumMod val="60000"/>
                  <a:lumOff val="40000"/>
                </a:schemeClr>
              </a:solidFill>
            </a:ln>
          </c:spPr>
          <c:marker>
            <c:symbol val="none"/>
          </c:marker>
          <c:xVal>
            <c:numRef>
              <c:f>'BELL CURVE EQTN'!$A$32:$A$37</c:f>
              <c:numCache>
                <c:formatCode>General</c:formatCode>
                <c:ptCount val="6"/>
                <c:pt idx="0">
                  <c:v>0.2</c:v>
                </c:pt>
                <c:pt idx="1">
                  <c:v>0.5</c:v>
                </c:pt>
                <c:pt idx="2">
                  <c:v>0.75000000000000389</c:v>
                </c:pt>
                <c:pt idx="3">
                  <c:v>1</c:v>
                </c:pt>
                <c:pt idx="4">
                  <c:v>1.5</c:v>
                </c:pt>
                <c:pt idx="5">
                  <c:v>2</c:v>
                </c:pt>
              </c:numCache>
            </c:numRef>
          </c:xVal>
          <c:yVal>
            <c:numRef>
              <c:f>'BELL CURVE EQTN'!$D$32:$D$37</c:f>
              <c:numCache>
                <c:formatCode>General</c:formatCode>
                <c:ptCount val="6"/>
                <c:pt idx="0">
                  <c:v>1.0707</c:v>
                </c:pt>
                <c:pt idx="1">
                  <c:v>1.25</c:v>
                </c:pt>
                <c:pt idx="2">
                  <c:v>1.3993</c:v>
                </c:pt>
                <c:pt idx="3">
                  <c:v>1.5745</c:v>
                </c:pt>
                <c:pt idx="4">
                  <c:v>1.9300000000000075</c:v>
                </c:pt>
                <c:pt idx="5">
                  <c:v>2.3749999999999987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A-F7BB-4C5F-ADA1-0ABDE8DD1D0A}"/>
            </c:ext>
          </c:extLst>
        </c:ser>
        <c:ser>
          <c:idx val="11"/>
          <c:order val="11"/>
          <c:tx>
            <c:strRef>
              <c:f>'BELL CURVE EQTN'!$L$21:$L$22</c:f>
              <c:strCache>
                <c:ptCount val="1"/>
                <c:pt idx="0">
                  <c:v>Integration 0.402</c:v>
                </c:pt>
              </c:strCache>
            </c:strRef>
          </c:tx>
          <c:spPr>
            <a:ln w="25400">
              <a:solidFill>
                <a:srgbClr val="00B0F0"/>
              </a:solidFill>
            </a:ln>
          </c:spPr>
          <c:marker>
            <c:symbol val="none"/>
          </c:marker>
          <c:xVal>
            <c:numRef>
              <c:f>'BELL CURVE EQTN'!$A$32:$A$37</c:f>
              <c:numCache>
                <c:formatCode>General</c:formatCode>
                <c:ptCount val="6"/>
                <c:pt idx="0">
                  <c:v>0.2</c:v>
                </c:pt>
                <c:pt idx="1">
                  <c:v>0.5</c:v>
                </c:pt>
                <c:pt idx="2">
                  <c:v>0.75000000000000389</c:v>
                </c:pt>
                <c:pt idx="3">
                  <c:v>1</c:v>
                </c:pt>
                <c:pt idx="4">
                  <c:v>1.5</c:v>
                </c:pt>
                <c:pt idx="5">
                  <c:v>2</c:v>
                </c:pt>
              </c:numCache>
            </c:numRef>
          </c:xVal>
          <c:yVal>
            <c:numRef>
              <c:f>'BELL CURVE EQTN'!$E$32:$E$37</c:f>
              <c:numCache>
                <c:formatCode>General</c:formatCode>
                <c:ptCount val="6"/>
                <c:pt idx="0">
                  <c:v>1.1440999999999999</c:v>
                </c:pt>
                <c:pt idx="1">
                  <c:v>1.35</c:v>
                </c:pt>
                <c:pt idx="2">
                  <c:v>1.522</c:v>
                </c:pt>
                <c:pt idx="3">
                  <c:v>1.7242</c:v>
                </c:pt>
                <c:pt idx="4">
                  <c:v>2.1</c:v>
                </c:pt>
                <c:pt idx="5">
                  <c:v>2.57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B-F7BB-4C5F-ADA1-0ABDE8DD1D0A}"/>
            </c:ext>
          </c:extLst>
        </c:ser>
        <c:ser>
          <c:idx val="12"/>
          <c:order val="12"/>
          <c:tx>
            <c:strRef>
              <c:f>'BELL CURVE EQTN'!$M$21:$M$22</c:f>
              <c:strCache>
                <c:ptCount val="1"/>
                <c:pt idx="0">
                  <c:v>Integration 0.402</c:v>
                </c:pt>
              </c:strCache>
            </c:strRef>
          </c:tx>
          <c:spPr>
            <a:ln w="25400">
              <a:solidFill>
                <a:schemeClr val="accent2"/>
              </a:solidFill>
            </a:ln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7BB-4C5F-ADA1-0ABDE8DD1D0A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7BB-4C5F-ADA1-0ABDE8DD1D0A}"/>
                </c:ext>
              </c:extLst>
            </c:dLbl>
            <c:dLbl>
              <c:idx val="2"/>
              <c:layout>
                <c:manualLayout>
                  <c:x val="0.34034014329289936"/>
                  <c:y val="-6.0966805771425797E-2"/>
                </c:manualLayout>
              </c:layout>
              <c:tx>
                <c:rich>
                  <a:bodyPr/>
                  <a:lstStyle/>
                  <a:p>
                    <a:r>
                      <a:rPr lang="en-US" sz="1800" b="0" i="0" u="none" strike="noStrike" baseline="0"/>
                      <a:t>        0.8</a:t>
                    </a:r>
                    <a:endParaRPr lang="en-US" sz="180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F7BB-4C5F-ADA1-0ABDE8DD1D0A}"/>
                </c:ext>
              </c:extLst>
            </c:dLbl>
            <c:dLbl>
              <c:idx val="3"/>
              <c:layout>
                <c:manualLayout>
                  <c:x val="0.23773754069029668"/>
                  <c:y val="-0.10786471794451397"/>
                </c:manualLayout>
              </c:layout>
              <c:tx>
                <c:rich>
                  <a:bodyPr/>
                  <a:lstStyle/>
                  <a:p>
                    <a:r>
                      <a:rPr lang="en-US" sz="1800" b="0" i="0" u="none" strike="noStrike" baseline="0"/>
                      <a:t>          0.85</a:t>
                    </a:r>
                    <a:endParaRPr lang="en-US" sz="180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F7BB-4C5F-ADA1-0ABDE8DD1D0A}"/>
                </c:ext>
              </c:extLst>
            </c:dLbl>
            <c:dLbl>
              <c:idx val="4"/>
              <c:layout>
                <c:manualLayout>
                  <c:x val="0.13263263263263264"/>
                  <c:y val="-7.5036068641754841E-2"/>
                </c:manualLayout>
              </c:layout>
              <c:tx>
                <c:rich>
                  <a:bodyPr/>
                  <a:lstStyle/>
                  <a:p>
                    <a:r>
                      <a:rPr lang="en-US" sz="1800" b="0" i="0" u="none" strike="noStrike" baseline="0"/>
                      <a:t>     0.9</a:t>
                    </a:r>
                    <a:endParaRPr lang="en-US" sz="180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F7BB-4C5F-ADA1-0ABDE8DD1D0A}"/>
                </c:ext>
              </c:extLst>
            </c:dLbl>
            <c:dLbl>
              <c:idx val="5"/>
              <c:layout>
                <c:manualLayout>
                  <c:x val="-5.2552749599993703E-2"/>
                  <c:y val="-2.8138525740657994E-2"/>
                </c:manualLayout>
              </c:layout>
              <c:tx>
                <c:rich>
                  <a:bodyPr/>
                  <a:lstStyle/>
                  <a:p>
                    <a:r>
                      <a:rPr lang="en-US" baseline="0">
                        <a:sym typeface="Symbol"/>
                      </a:rPr>
                      <a:t></a:t>
                    </a:r>
                    <a:r>
                      <a:rPr lang="en-US" baseline="-25000">
                        <a:sym typeface="Symbol"/>
                      </a:rPr>
                      <a:t></a:t>
                    </a:r>
                    <a:r>
                      <a:rPr lang="en-US" baseline="0"/>
                      <a:t>=0.95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F7BB-4C5F-ADA1-0ABDE8DD1D0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'BELL CURVE EQTN'!$A$32:$A$37</c:f>
              <c:numCache>
                <c:formatCode>General</c:formatCode>
                <c:ptCount val="6"/>
                <c:pt idx="0">
                  <c:v>0.2</c:v>
                </c:pt>
                <c:pt idx="1">
                  <c:v>0.5</c:v>
                </c:pt>
                <c:pt idx="2">
                  <c:v>0.75000000000000389</c:v>
                </c:pt>
                <c:pt idx="3">
                  <c:v>1</c:v>
                </c:pt>
                <c:pt idx="4">
                  <c:v>1.5</c:v>
                </c:pt>
                <c:pt idx="5">
                  <c:v>2</c:v>
                </c:pt>
              </c:numCache>
            </c:numRef>
          </c:xVal>
          <c:yVal>
            <c:numRef>
              <c:f>'BELL CURVE EQTN'!$F$32:$F$37</c:f>
              <c:numCache>
                <c:formatCode>General</c:formatCode>
                <c:ptCount val="6"/>
                <c:pt idx="0">
                  <c:v>1.2322899999999999</c:v>
                </c:pt>
                <c:pt idx="1">
                  <c:v>1.49</c:v>
                </c:pt>
                <c:pt idx="2">
                  <c:v>1.6779999999999924</c:v>
                </c:pt>
                <c:pt idx="3">
                  <c:v>1.8945000000000001</c:v>
                </c:pt>
                <c:pt idx="4">
                  <c:v>2.3249999999999997</c:v>
                </c:pt>
                <c:pt idx="5">
                  <c:v>2.8249999999999997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12-F7BB-4C5F-ADA1-0ABDE8DD1D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9002880"/>
        <c:axId val="59005184"/>
      </c:scatterChart>
      <c:valAx>
        <c:axId val="59002880"/>
        <c:scaling>
          <c:orientation val="minMax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h/a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59005184"/>
        <c:crosses val="autoZero"/>
        <c:crossBetween val="midCat"/>
      </c:valAx>
      <c:valAx>
        <c:axId val="59005184"/>
        <c:scaling>
          <c:orientation val="minMax"/>
          <c:min val="0.5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R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59002880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1800" baseline="0"/>
      </a:pPr>
      <a:endParaRPr lang="en-US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n-US"/>
              <a:t>R vs. E1/E2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4396882207905831"/>
          <c:y val="0.17413145539906141"/>
          <c:w val="0.70466117871629652"/>
          <c:h val="0.65663524453811051"/>
        </c:manualLayout>
      </c:layout>
      <c:scatterChart>
        <c:scatterStyle val="smoothMarker"/>
        <c:varyColors val="0"/>
        <c:ser>
          <c:idx val="1"/>
          <c:order val="0"/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67E-4341-BBE6-5060DBA57DA6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67E-4341-BBE6-5060DBA57DA6}"/>
                </c:ext>
              </c:extLst>
            </c:dLbl>
            <c:dLbl>
              <c:idx val="2"/>
              <c:layout>
                <c:manualLayout>
                  <c:x val="0.39141414141414693"/>
                  <c:y val="-0.169014084507045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0.85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367E-4341-BBE6-5060DBA57DA6}"/>
                </c:ext>
              </c:extLst>
            </c:dLbl>
            <c:dLbl>
              <c:idx val="3"/>
              <c:layout>
                <c:manualLayout>
                  <c:x val="0.27020202020202022"/>
                  <c:y val="-0.15962441314553991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0.9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367E-4341-BBE6-5060DBA57DA6}"/>
                </c:ext>
              </c:extLst>
            </c:dLbl>
            <c:dLbl>
              <c:idx val="4"/>
              <c:layout>
                <c:manualLayout>
                  <c:x val="-7.323232323232344E-2"/>
                  <c:y val="-3.2863849765258316E-2"/>
                </c:manualLayout>
              </c:layout>
              <c:tx>
                <c:rich>
                  <a:bodyPr/>
                  <a:lstStyle/>
                  <a:p>
                    <a:r>
                      <a:rPr lang="en-US" sz="1800" b="0" i="0" u="none" strike="noStrike" baseline="0">
                        <a:sym typeface="Symbol"/>
                      </a:rPr>
                      <a:t></a:t>
                    </a:r>
                    <a:r>
                      <a:rPr lang="en-US" sz="1800" b="0" i="0" u="none" strike="noStrike" baseline="-25000">
                        <a:sym typeface="Symbol"/>
                      </a:rPr>
                      <a:t></a:t>
                    </a:r>
                    <a:r>
                      <a:rPr lang="en-US" sz="1000" b="0" i="0" u="none" strike="noStrike" baseline="0"/>
                      <a:t>=</a:t>
                    </a:r>
                    <a:r>
                      <a:rPr lang="en-US" baseline="0"/>
                      <a:t>0.95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367E-4341-BBE6-5060DBA57DA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'h=0.2'!$A$32:$A$36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'h=0.2'!$B$32:$B$36</c:f>
              <c:numCache>
                <c:formatCode>0.00</c:formatCode>
                <c:ptCount val="5"/>
                <c:pt idx="0">
                  <c:v>1.480288</c:v>
                </c:pt>
                <c:pt idx="1">
                  <c:v>1.544</c:v>
                </c:pt>
                <c:pt idx="2">
                  <c:v>1.7389999999999857</c:v>
                </c:pt>
                <c:pt idx="3">
                  <c:v>1.9900000000000138</c:v>
                </c:pt>
                <c:pt idx="4" formatCode="General">
                  <c:v>2.67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5-367E-4341-BBE6-5060DBA57DA6}"/>
            </c:ext>
          </c:extLst>
        </c:ser>
        <c:ser>
          <c:idx val="3"/>
          <c:order val="1"/>
          <c:spPr>
            <a:ln w="19050" cap="rnd">
              <a:solidFill>
                <a:schemeClr val="tx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'h=0.2'!$A$32:$A$36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'h=0.2'!$C$32:$C$36</c:f>
              <c:numCache>
                <c:formatCode>0.00</c:formatCode>
                <c:ptCount val="5"/>
                <c:pt idx="0">
                  <c:v>1.402255</c:v>
                </c:pt>
                <c:pt idx="1">
                  <c:v>1.46</c:v>
                </c:pt>
                <c:pt idx="2">
                  <c:v>1.6500000000000001</c:v>
                </c:pt>
                <c:pt idx="3">
                  <c:v>1.8800000000000001</c:v>
                </c:pt>
                <c:pt idx="4" formatCode="General">
                  <c:v>2.4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6-367E-4341-BBE6-5060DBA57DA6}"/>
            </c:ext>
          </c:extLst>
        </c:ser>
        <c:ser>
          <c:idx val="4"/>
          <c:order val="2"/>
          <c:spPr>
            <a:ln w="19050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xVal>
            <c:numRef>
              <c:f>'h=0.2'!$A$32:$A$36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'h=0.2'!$D$32:$D$36</c:f>
              <c:numCache>
                <c:formatCode>0.00</c:formatCode>
                <c:ptCount val="5"/>
                <c:pt idx="0">
                  <c:v>1.3341000000000001</c:v>
                </c:pt>
                <c:pt idx="1">
                  <c:v>1.4</c:v>
                </c:pt>
                <c:pt idx="2">
                  <c:v>1.5666</c:v>
                </c:pt>
                <c:pt idx="3">
                  <c:v>1.75</c:v>
                </c:pt>
                <c:pt idx="4" formatCode="General">
                  <c:v>2.21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7-367E-4341-BBE6-5060DBA57DA6}"/>
            </c:ext>
          </c:extLst>
        </c:ser>
        <c:ser>
          <c:idx val="0"/>
          <c:order val="3"/>
          <c:spPr>
            <a:ln w="1905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67E-4341-BBE6-5060DBA57DA6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67E-4341-BBE6-5060DBA57DA6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67E-4341-BBE6-5060DBA57DA6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67E-4341-BBE6-5060DBA57DA6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0.8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367E-4341-BBE6-5060DBA57DA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'h=0.2'!$A$32:$A$36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'h=0.2'!$E$32:$E$36</c:f>
              <c:numCache>
                <c:formatCode>0.00</c:formatCode>
                <c:ptCount val="5"/>
                <c:pt idx="0">
                  <c:v>1.29</c:v>
                </c:pt>
                <c:pt idx="1">
                  <c:v>1.34</c:v>
                </c:pt>
                <c:pt idx="2">
                  <c:v>1.49</c:v>
                </c:pt>
                <c:pt idx="3">
                  <c:v>1.6500000000000001</c:v>
                </c:pt>
                <c:pt idx="4" formatCode="General">
                  <c:v>2.0219999999999998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D-367E-4341-BBE6-5060DBA57D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2462976"/>
        <c:axId val="62502016"/>
      </c:scatterChart>
      <c:valAx>
        <c:axId val="62462976"/>
        <c:scaling>
          <c:orientation val="minMax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E1/E2</a:t>
                </a:r>
              </a:p>
            </c:rich>
          </c:tx>
          <c:layout>
            <c:manualLayout>
              <c:xMode val="edge"/>
              <c:yMode val="edge"/>
              <c:x val="0.45113162615148428"/>
              <c:y val="0.81961296177144538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62502016"/>
        <c:crosses val="autoZero"/>
        <c:crossBetween val="midCat"/>
      </c:valAx>
      <c:valAx>
        <c:axId val="62502016"/>
        <c:scaling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R</a:t>
                </a:r>
              </a:p>
            </c:rich>
          </c:tx>
          <c:layout>
            <c:manualLayout>
              <c:xMode val="edge"/>
              <c:yMode val="edge"/>
              <c:x val="0"/>
              <c:y val="0.41883641169383262"/>
            </c:manualLayout>
          </c:layout>
          <c:overlay val="0"/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62462976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800" baseline="0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632705002783743"/>
          <c:y val="0.15537022660899782"/>
          <c:w val="0.73197350798439964"/>
          <c:h val="0.69758188560117484"/>
        </c:manualLayout>
      </c:layout>
      <c:scatterChart>
        <c:scatterStyle val="smoothMarker"/>
        <c:varyColors val="0"/>
        <c:ser>
          <c:idx val="1"/>
          <c:order val="0"/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85A-49DC-9B3C-1690FAAB88B9}"/>
                </c:ext>
              </c:extLst>
            </c:dLbl>
            <c:dLbl>
              <c:idx val="1"/>
              <c:layout>
                <c:manualLayout>
                  <c:x val="0.48989898989899616"/>
                  <c:y val="-0.17840412554064544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0.8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85A-49DC-9B3C-1690FAAB88B9}"/>
                </c:ext>
              </c:extLst>
            </c:dLbl>
            <c:dLbl>
              <c:idx val="2"/>
              <c:layout>
                <c:manualLayout>
                  <c:x val="0.40151515151515149"/>
                  <c:y val="-0.16431924882629456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0.85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C85A-49DC-9B3C-1690FAAB88B9}"/>
                </c:ext>
              </c:extLst>
            </c:dLbl>
            <c:dLbl>
              <c:idx val="3"/>
              <c:layout>
                <c:manualLayout>
                  <c:x val="0.28787878787879473"/>
                  <c:y val="-0.15023474178403945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0.9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C85A-49DC-9B3C-1690FAAB88B9}"/>
                </c:ext>
              </c:extLst>
            </c:dLbl>
            <c:dLbl>
              <c:idx val="4"/>
              <c:layout>
                <c:manualLayout>
                  <c:x val="-7.323232323232344E-2"/>
                  <c:y val="-3.2863849765258316E-2"/>
                </c:manualLayout>
              </c:layout>
              <c:tx>
                <c:rich>
                  <a:bodyPr/>
                  <a:lstStyle/>
                  <a:p>
                    <a:r>
                      <a:rPr lang="en-US" sz="1800" b="0" i="0" u="none" strike="noStrike" baseline="0">
                        <a:sym typeface="Symbol"/>
                      </a:rPr>
                      <a:t></a:t>
                    </a:r>
                    <a:r>
                      <a:rPr lang="en-US" sz="1800" b="0" i="0" u="none" strike="noStrike" baseline="-25000">
                        <a:sym typeface="Symbol"/>
                      </a:rPr>
                      <a:t></a:t>
                    </a:r>
                    <a:r>
                      <a:rPr lang="en-US" sz="1800" b="0" i="0" u="none" strike="noStrike" baseline="0"/>
                      <a:t>=0.95</a:t>
                    </a:r>
                    <a:endParaRPr lang="en-US" sz="180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C85A-49DC-9B3C-1690FAAB88B9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'h=0.75'!$A$32:$A$36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'h=0.75'!$B$32:$B$36</c:f>
              <c:numCache>
                <c:formatCode>General</c:formatCode>
                <c:ptCount val="5"/>
                <c:pt idx="0">
                  <c:v>2.11</c:v>
                </c:pt>
                <c:pt idx="1">
                  <c:v>2.25</c:v>
                </c:pt>
                <c:pt idx="2">
                  <c:v>2.61</c:v>
                </c:pt>
                <c:pt idx="3">
                  <c:v>3.02</c:v>
                </c:pt>
                <c:pt idx="4">
                  <c:v>4.1199999999999966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5-C85A-49DC-9B3C-1690FAAB88B9}"/>
            </c:ext>
          </c:extLst>
        </c:ser>
        <c:ser>
          <c:idx val="3"/>
          <c:order val="1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'h=0.75'!$A$32:$A$36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'h=0.75'!$C$32:$C$36</c:f>
              <c:numCache>
                <c:formatCode>General</c:formatCode>
                <c:ptCount val="5"/>
                <c:pt idx="0">
                  <c:v>1.9500000000000124</c:v>
                </c:pt>
                <c:pt idx="1">
                  <c:v>2.08</c:v>
                </c:pt>
                <c:pt idx="2">
                  <c:v>2.42</c:v>
                </c:pt>
                <c:pt idx="3">
                  <c:v>2.77</c:v>
                </c:pt>
                <c:pt idx="4">
                  <c:v>3.74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6-C85A-49DC-9B3C-1690FAAB88B9}"/>
            </c:ext>
          </c:extLst>
        </c:ser>
        <c:ser>
          <c:idx val="4"/>
          <c:order val="2"/>
          <c:spPr>
            <a:ln w="1905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xVal>
            <c:numRef>
              <c:f>'h=0.75'!$A$32:$A$36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'h=0.75'!$D$32:$D$36</c:f>
              <c:numCache>
                <c:formatCode>General</c:formatCode>
                <c:ptCount val="5"/>
                <c:pt idx="0">
                  <c:v>1.84</c:v>
                </c:pt>
                <c:pt idx="1">
                  <c:v>1.9500000000000124</c:v>
                </c:pt>
                <c:pt idx="2">
                  <c:v>2.25</c:v>
                </c:pt>
                <c:pt idx="3">
                  <c:v>2.59</c:v>
                </c:pt>
                <c:pt idx="4">
                  <c:v>3.42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7-C85A-49DC-9B3C-1690FAAB88B9}"/>
            </c:ext>
          </c:extLst>
        </c:ser>
        <c:ser>
          <c:idx val="6"/>
          <c:order val="3"/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'h=0.75'!$A$32:$A$36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'h=0.75'!$E$32:$E$36</c:f>
              <c:numCache>
                <c:formatCode>General</c:formatCode>
                <c:ptCount val="5"/>
                <c:pt idx="0">
                  <c:v>1.75</c:v>
                </c:pt>
                <c:pt idx="1">
                  <c:v>1.83</c:v>
                </c:pt>
                <c:pt idx="2">
                  <c:v>2.09</c:v>
                </c:pt>
                <c:pt idx="3">
                  <c:v>2.38</c:v>
                </c:pt>
                <c:pt idx="4">
                  <c:v>3.12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8-C85A-49DC-9B3C-1690FAAB88B9}"/>
            </c:ext>
          </c:extLst>
        </c:ser>
        <c:ser>
          <c:idx val="0"/>
          <c:order val="4"/>
          <c:spPr>
            <a:ln w="19050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xVal>
            <c:numRef>
              <c:f>'h=0.75'!$A$32:$A$35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</c:numCache>
            </c:numRef>
          </c:xVal>
          <c:yVal>
            <c:numRef>
              <c:f>'h=0.75'!$F$32:$F$35</c:f>
              <c:numCache>
                <c:formatCode>General</c:formatCode>
                <c:ptCount val="4"/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9-C85A-49DC-9B3C-1690FAAB8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8956800"/>
        <c:axId val="58986880"/>
      </c:scatterChart>
      <c:valAx>
        <c:axId val="58956800"/>
        <c:scaling>
          <c:orientation val="minMax"/>
          <c:max val="25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E1/E2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58986880"/>
        <c:crosses val="autoZero"/>
        <c:crossBetween val="midCat"/>
        <c:majorUnit val="5"/>
        <c:minorUnit val="0.30000000000000032"/>
      </c:valAx>
      <c:valAx>
        <c:axId val="58986880"/>
        <c:scaling>
          <c:orientation val="minMax"/>
          <c:max val="4.5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R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58956800"/>
        <c:crosses val="autoZero"/>
        <c:crossBetween val="midCat"/>
        <c:majorUnit val="0.5"/>
        <c:min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800" baseline="0"/>
      </a:pPr>
      <a:endParaRPr lang="en-US"/>
    </a:p>
  </c:tx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n-US"/>
              <a:t>Rvs. E1/E2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0573451045891988"/>
          <c:y val="0.2410916417137999"/>
          <c:w val="0.74345104589199051"/>
          <c:h val="0.54916269269158291"/>
        </c:manualLayout>
      </c:layout>
      <c:scatterChart>
        <c:scatterStyle val="smoothMarker"/>
        <c:varyColors val="0"/>
        <c:ser>
          <c:idx val="1"/>
          <c:order val="0"/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BC5-4863-8644-7EDB9482DAED}"/>
                </c:ext>
              </c:extLst>
            </c:dLbl>
            <c:dLbl>
              <c:idx val="1"/>
              <c:layout>
                <c:manualLayout>
                  <c:x val="0.54545434661576397"/>
                  <c:y val="-7.042253521126762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0.8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5BC5-4863-8644-7EDB9482DAED}"/>
                </c:ext>
              </c:extLst>
            </c:dLbl>
            <c:dLbl>
              <c:idx val="2"/>
              <c:layout>
                <c:manualLayout>
                  <c:x val="0.45454525570667303"/>
                  <c:y val="-0.1455410151195889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0.85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5BC5-4863-8644-7EDB9482DAED}"/>
                </c:ext>
              </c:extLst>
            </c:dLbl>
            <c:dLbl>
              <c:idx val="3"/>
              <c:layout>
                <c:manualLayout>
                  <c:x val="0.35353535353535354"/>
                  <c:y val="-0.21126760563380281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0.9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5BC5-4863-8644-7EDB9482DAED}"/>
                </c:ext>
              </c:extLst>
            </c:dLbl>
            <c:dLbl>
              <c:idx val="4"/>
              <c:layout>
                <c:manualLayout>
                  <c:x val="3.0303030303030311E-2"/>
                  <c:y val="-0.16431961849839194"/>
                </c:manualLayout>
              </c:layout>
              <c:tx>
                <c:rich>
                  <a:bodyPr/>
                  <a:lstStyle/>
                  <a:p>
                    <a:r>
                      <a:rPr lang="en-US" sz="1800" b="0" i="0" u="none" strike="noStrike" baseline="0">
                        <a:sym typeface="Symbol"/>
                      </a:rPr>
                      <a:t></a:t>
                    </a:r>
                    <a:r>
                      <a:rPr lang="en-US" sz="1800" b="0" i="0" u="none" strike="noStrike" baseline="-25000">
                        <a:sym typeface="Symbol"/>
                      </a:rPr>
                      <a:t></a:t>
                    </a:r>
                    <a:r>
                      <a:rPr lang="en-US" sz="1800" b="0" i="0" u="none" strike="noStrike" baseline="0"/>
                      <a:t>=0.95</a:t>
                    </a:r>
                    <a:endParaRPr lang="en-US" sz="180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5BC5-4863-8644-7EDB9482DAE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'h=1.0'!$A$32:$A$39</c:f>
              <c:numCache>
                <c:formatCode>General</c:formatCode>
                <c:ptCount val="8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'h=1.0'!$B$32:$B$39</c:f>
              <c:numCache>
                <c:formatCode>General</c:formatCode>
                <c:ptCount val="8"/>
                <c:pt idx="0">
                  <c:v>2.06</c:v>
                </c:pt>
                <c:pt idx="1">
                  <c:v>2.17</c:v>
                </c:pt>
                <c:pt idx="2">
                  <c:v>2.62</c:v>
                </c:pt>
                <c:pt idx="3">
                  <c:v>3.21</c:v>
                </c:pt>
                <c:pt idx="4">
                  <c:v>4.5599999999999996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5-5BC5-4863-8644-7EDB9482DAED}"/>
            </c:ext>
          </c:extLst>
        </c:ser>
        <c:ser>
          <c:idx val="3"/>
          <c:order val="1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'h=1.0'!$A$32:$A$39</c:f>
              <c:numCache>
                <c:formatCode>General</c:formatCode>
                <c:ptCount val="8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'h=1.0'!$C$32:$C$39</c:f>
              <c:numCache>
                <c:formatCode>General</c:formatCode>
                <c:ptCount val="8"/>
                <c:pt idx="0">
                  <c:v>1.9500000000000119</c:v>
                </c:pt>
                <c:pt idx="1">
                  <c:v>2.06</c:v>
                </c:pt>
                <c:pt idx="2">
                  <c:v>2.4899999999999998</c:v>
                </c:pt>
                <c:pt idx="3">
                  <c:v>2.9899999999999998</c:v>
                </c:pt>
                <c:pt idx="4">
                  <c:v>4.22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6-5BC5-4863-8644-7EDB9482DAED}"/>
            </c:ext>
          </c:extLst>
        </c:ser>
        <c:ser>
          <c:idx val="4"/>
          <c:order val="2"/>
          <c:spPr>
            <a:ln w="1905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xVal>
            <c:numRef>
              <c:f>'h=1.0'!$A$32:$A$39</c:f>
              <c:numCache>
                <c:formatCode>General</c:formatCode>
                <c:ptCount val="8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'h=1.0'!$D$32:$D$39</c:f>
              <c:numCache>
                <c:formatCode>General</c:formatCode>
                <c:ptCount val="8"/>
                <c:pt idx="0">
                  <c:v>1.8900000000000001</c:v>
                </c:pt>
                <c:pt idx="1">
                  <c:v>1.9900000000000133</c:v>
                </c:pt>
                <c:pt idx="2">
                  <c:v>2.34</c:v>
                </c:pt>
                <c:pt idx="3">
                  <c:v>2.82</c:v>
                </c:pt>
                <c:pt idx="4">
                  <c:v>3.86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7-5BC5-4863-8644-7EDB9482DAED}"/>
            </c:ext>
          </c:extLst>
        </c:ser>
        <c:ser>
          <c:idx val="6"/>
          <c:order val="3"/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'h=1.0'!$A$32:$A$39</c:f>
              <c:numCache>
                <c:formatCode>General</c:formatCode>
                <c:ptCount val="8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'h=1.0'!$E$32:$E$39</c:f>
              <c:numCache>
                <c:formatCode>General</c:formatCode>
                <c:ptCount val="8"/>
                <c:pt idx="0">
                  <c:v>1.8280000000000001</c:v>
                </c:pt>
                <c:pt idx="1">
                  <c:v>1.9200000000000021</c:v>
                </c:pt>
                <c:pt idx="2">
                  <c:v>2.2200000000000002</c:v>
                </c:pt>
                <c:pt idx="3">
                  <c:v>2.66</c:v>
                </c:pt>
                <c:pt idx="4">
                  <c:v>3.55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8-5BC5-4863-8644-7EDB9482DAED}"/>
            </c:ext>
          </c:extLst>
        </c:ser>
        <c:ser>
          <c:idx val="0"/>
          <c:order val="4"/>
          <c:spPr>
            <a:ln w="19050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xVal>
            <c:numRef>
              <c:f>'h=1.0'!$A$32:$A$39</c:f>
              <c:numCache>
                <c:formatCode>General</c:formatCode>
                <c:ptCount val="8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'h=1.0'!$F$32:$F$39</c:f>
              <c:numCache>
                <c:formatCode>General</c:formatCode>
                <c:ptCount val="8"/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9-5BC5-4863-8644-7EDB9482DA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7359104"/>
        <c:axId val="74045696"/>
      </c:scatterChart>
      <c:valAx>
        <c:axId val="673591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E1/E2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74045696"/>
        <c:crosses val="autoZero"/>
        <c:crossBetween val="midCat"/>
      </c:valAx>
      <c:valAx>
        <c:axId val="74045696"/>
        <c:scaling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R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67359104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800" baseline="0"/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n-US"/>
              <a:t>R vs. E1/E2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scatterChart>
        <c:scatterStyle val="smoothMarker"/>
        <c:varyColors val="0"/>
        <c:ser>
          <c:idx val="1"/>
          <c:order val="0"/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DCF-4E62-95E2-EAE8155BE070}"/>
                </c:ext>
              </c:extLst>
            </c:dLbl>
            <c:dLbl>
              <c:idx val="1"/>
              <c:layout>
                <c:manualLayout>
                  <c:x val="0.60842279795670706"/>
                  <c:y val="-3.755905511811023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0.8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DCF-4E62-95E2-EAE8155BE070}"/>
                </c:ext>
              </c:extLst>
            </c:dLbl>
            <c:dLbl>
              <c:idx val="2"/>
              <c:layout>
                <c:manualLayout>
                  <c:x val="0.50887886997996223"/>
                  <c:y val="-0.1284764284272158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0.85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3DCF-4E62-95E2-EAE8155BE070}"/>
                </c:ext>
              </c:extLst>
            </c:dLbl>
            <c:dLbl>
              <c:idx val="3"/>
              <c:layout>
                <c:manualLayout>
                  <c:x val="0.37121212121212133"/>
                  <c:y val="-0.17840375586854459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0.9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3DCF-4E62-95E2-EAE8155BE070}"/>
                </c:ext>
              </c:extLst>
            </c:dLbl>
            <c:dLbl>
              <c:idx val="4"/>
              <c:layout>
                <c:manualLayout>
                  <c:x val="2.6392910563598906E-2"/>
                  <c:y val="-6.9068241469816272E-2"/>
                </c:manualLayout>
              </c:layout>
              <c:tx>
                <c:rich>
                  <a:bodyPr/>
                  <a:lstStyle/>
                  <a:p>
                    <a:r>
                      <a:rPr lang="en-US" sz="1800" b="0" i="0" u="none" strike="noStrike" baseline="0">
                        <a:sym typeface="Symbol"/>
                      </a:rPr>
                      <a:t></a:t>
                    </a:r>
                    <a:r>
                      <a:rPr lang="en-US" sz="1800" b="0" i="0" u="none" strike="noStrike" baseline="-25000">
                        <a:sym typeface="Symbol"/>
                      </a:rPr>
                      <a:t></a:t>
                    </a:r>
                    <a:r>
                      <a:rPr lang="en-US" sz="1800" b="0" i="0" u="none" strike="noStrike" baseline="0"/>
                      <a:t>=0.95</a:t>
                    </a:r>
                    <a:endParaRPr lang="en-US" sz="180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3DCF-4E62-95E2-EAE8155BE07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'h=1.25'!$A$32:$A$36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'h=1.25'!$B$32:$B$36</c:f>
              <c:numCache>
                <c:formatCode>General</c:formatCode>
                <c:ptCount val="5"/>
                <c:pt idx="0" formatCode="0.00">
                  <c:v>2.2141999999999999</c:v>
                </c:pt>
                <c:pt idx="1">
                  <c:v>2.3119999999999967</c:v>
                </c:pt>
                <c:pt idx="2">
                  <c:v>2.6930000000000001</c:v>
                </c:pt>
                <c:pt idx="3">
                  <c:v>3.3299999999999987</c:v>
                </c:pt>
                <c:pt idx="4">
                  <c:v>5.14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5-3DCF-4E62-95E2-EAE8155BE070}"/>
            </c:ext>
          </c:extLst>
        </c:ser>
        <c:ser>
          <c:idx val="3"/>
          <c:order val="1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'h=1.25'!$A$32:$A$40</c:f>
              <c:numCache>
                <c:formatCode>General</c:formatCode>
                <c:ptCount val="9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'h=1.25'!$C$32:$C$40</c:f>
              <c:numCache>
                <c:formatCode>General</c:formatCode>
                <c:ptCount val="9"/>
                <c:pt idx="0">
                  <c:v>2.0979999999999999</c:v>
                </c:pt>
                <c:pt idx="1">
                  <c:v>2.1869999999999998</c:v>
                </c:pt>
                <c:pt idx="2">
                  <c:v>2.52</c:v>
                </c:pt>
                <c:pt idx="3">
                  <c:v>3.05</c:v>
                </c:pt>
                <c:pt idx="4">
                  <c:v>4.6499999999999995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6-3DCF-4E62-95E2-EAE8155BE070}"/>
            </c:ext>
          </c:extLst>
        </c:ser>
        <c:ser>
          <c:idx val="4"/>
          <c:order val="2"/>
          <c:spPr>
            <a:ln w="1905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xVal>
            <c:numRef>
              <c:f>'h=1.25'!$A$32:$A$40</c:f>
              <c:numCache>
                <c:formatCode>General</c:formatCode>
                <c:ptCount val="9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'h=1.25'!$D$32:$D$40</c:f>
              <c:numCache>
                <c:formatCode>General</c:formatCode>
                <c:ptCount val="9"/>
                <c:pt idx="0">
                  <c:v>2.0219999999999998</c:v>
                </c:pt>
                <c:pt idx="1">
                  <c:v>2.11</c:v>
                </c:pt>
                <c:pt idx="2">
                  <c:v>2.3899999999999997</c:v>
                </c:pt>
                <c:pt idx="3">
                  <c:v>2.9099999999999997</c:v>
                </c:pt>
                <c:pt idx="4">
                  <c:v>4.22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7-3DCF-4E62-95E2-EAE8155BE070}"/>
            </c:ext>
          </c:extLst>
        </c:ser>
        <c:ser>
          <c:idx val="6"/>
          <c:order val="3"/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'h=1.25'!$A$32:$A$40</c:f>
              <c:numCache>
                <c:formatCode>General</c:formatCode>
                <c:ptCount val="9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'h=1.25'!$E$32:$E$40</c:f>
              <c:numCache>
                <c:formatCode>General</c:formatCode>
                <c:ptCount val="9"/>
                <c:pt idx="0">
                  <c:v>1.9430000000000001</c:v>
                </c:pt>
                <c:pt idx="1">
                  <c:v>2.02</c:v>
                </c:pt>
                <c:pt idx="2">
                  <c:v>2.3199999999999967</c:v>
                </c:pt>
                <c:pt idx="3">
                  <c:v>2.75</c:v>
                </c:pt>
                <c:pt idx="4">
                  <c:v>3.8499999999999988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8-3DCF-4E62-95E2-EAE8155BE070}"/>
            </c:ext>
          </c:extLst>
        </c:ser>
        <c:ser>
          <c:idx val="0"/>
          <c:order val="4"/>
          <c:spPr>
            <a:ln w="19050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xVal>
            <c:numRef>
              <c:f>'h=1.25'!$A$32:$A$40</c:f>
              <c:numCache>
                <c:formatCode>General</c:formatCode>
                <c:ptCount val="9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'h=1.25'!$F$32:$F$40</c:f>
              <c:numCache>
                <c:formatCode>General</c:formatCode>
                <c:ptCount val="9"/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9-3DCF-4E62-95E2-EAE8155BE0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5078272"/>
        <c:axId val="126771584"/>
      </c:scatterChart>
      <c:valAx>
        <c:axId val="750782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E1/E2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26771584"/>
        <c:crosses val="autoZero"/>
        <c:crossBetween val="midCat"/>
      </c:valAx>
      <c:valAx>
        <c:axId val="126771584"/>
        <c:scaling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R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75078272"/>
        <c:crosses val="autoZero"/>
        <c:crossBetween val="midCat"/>
        <c:majorUnit val="1"/>
        <c:min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800" baseline="0"/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n-US"/>
              <a:t>R vs. E1/E2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scatterChart>
        <c:scatterStyle val="smoothMarker"/>
        <c:varyColors val="0"/>
        <c:ser>
          <c:idx val="1"/>
          <c:order val="0"/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ABD-4834-894C-C144467E432A}"/>
                </c:ext>
              </c:extLst>
            </c:dLbl>
            <c:dLbl>
              <c:idx val="1"/>
              <c:layout>
                <c:manualLayout>
                  <c:x val="0.6136361647975821"/>
                  <c:y val="-3.2863849765258232E-2"/>
                </c:manualLayout>
              </c:layout>
              <c:tx>
                <c:rich>
                  <a:bodyPr/>
                  <a:lstStyle/>
                  <a:p>
                    <a:r>
                      <a:rPr lang="en-US" sz="2400" b="1"/>
                      <a:t>0.8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ABD-4834-894C-C144467E432A}"/>
                </c:ext>
              </c:extLst>
            </c:dLbl>
            <c:dLbl>
              <c:idx val="2"/>
              <c:layout>
                <c:manualLayout>
                  <c:x val="0.5126260637874811"/>
                  <c:y val="-0.12206572769953054"/>
                </c:manualLayout>
              </c:layout>
              <c:tx>
                <c:rich>
                  <a:bodyPr/>
                  <a:lstStyle/>
                  <a:p>
                    <a:r>
                      <a:rPr lang="en-US" sz="2400" b="1"/>
                      <a:t>0.85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7ABD-4834-894C-C144467E432A}"/>
                </c:ext>
              </c:extLst>
            </c:dLbl>
            <c:dLbl>
              <c:idx val="3"/>
              <c:layout>
                <c:manualLayout>
                  <c:x val="0.39646464646464669"/>
                  <c:y val="-0.19248826291079818"/>
                </c:manualLayout>
              </c:layout>
              <c:tx>
                <c:rich>
                  <a:bodyPr/>
                  <a:lstStyle/>
                  <a:p>
                    <a:r>
                      <a:rPr lang="en-US" sz="2400" b="1"/>
                      <a:t>0.9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7ABD-4834-894C-C144467E432A}"/>
                </c:ext>
              </c:extLst>
            </c:dLbl>
            <c:dLbl>
              <c:idx val="4"/>
              <c:layout>
                <c:manualLayout>
                  <c:x val="1.5151515151515157E-2"/>
                  <c:y val="-0.19248826291079818"/>
                </c:manualLayout>
              </c:layout>
              <c:tx>
                <c:rich>
                  <a:bodyPr/>
                  <a:lstStyle/>
                  <a:p>
                    <a:r>
                      <a:rPr lang="en-US" sz="2400" b="1" i="0" u="none" strike="noStrike" baseline="0">
                        <a:sym typeface="Symbol"/>
                      </a:rPr>
                      <a:t></a:t>
                    </a:r>
                    <a:r>
                      <a:rPr lang="en-US" sz="2400" b="1" i="0" u="none" strike="noStrike" baseline="-25000">
                        <a:sym typeface="Symbol"/>
                      </a:rPr>
                      <a:t></a:t>
                    </a:r>
                    <a:r>
                      <a:rPr lang="en-US" sz="2400" b="1" i="0" u="none" strike="noStrike" baseline="0"/>
                      <a:t>=0.95</a:t>
                    </a:r>
                    <a:endParaRPr lang="en-US" sz="2400" b="1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7ABD-4834-894C-C144467E43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'h=2.0'!$A$32:$A$40</c:f>
              <c:numCache>
                <c:formatCode>General</c:formatCode>
                <c:ptCount val="9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'h=2.0'!$B$32:$B$40</c:f>
              <c:numCache>
                <c:formatCode>General</c:formatCode>
                <c:ptCount val="9"/>
                <c:pt idx="0">
                  <c:v>2.677</c:v>
                </c:pt>
                <c:pt idx="1">
                  <c:v>2.74</c:v>
                </c:pt>
                <c:pt idx="2">
                  <c:v>3.12</c:v>
                </c:pt>
                <c:pt idx="3">
                  <c:v>3.66</c:v>
                </c:pt>
                <c:pt idx="4">
                  <c:v>5.42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5-7ABD-4834-894C-C144467E432A}"/>
            </c:ext>
          </c:extLst>
        </c:ser>
        <c:ser>
          <c:idx val="3"/>
          <c:order val="1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'h=2.0'!$A$32:$A$40</c:f>
              <c:numCache>
                <c:formatCode>General</c:formatCode>
                <c:ptCount val="9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'h=2.0'!$C$32:$C$40</c:f>
              <c:numCache>
                <c:formatCode>General</c:formatCode>
                <c:ptCount val="9"/>
                <c:pt idx="0">
                  <c:v>2.5459999999999998</c:v>
                </c:pt>
                <c:pt idx="1">
                  <c:v>2.62</c:v>
                </c:pt>
                <c:pt idx="2">
                  <c:v>2.92</c:v>
                </c:pt>
                <c:pt idx="3">
                  <c:v>3.44</c:v>
                </c:pt>
                <c:pt idx="4">
                  <c:v>5.01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6-7ABD-4834-894C-C144467E432A}"/>
            </c:ext>
          </c:extLst>
        </c:ser>
        <c:ser>
          <c:idx val="4"/>
          <c:order val="2"/>
          <c:spPr>
            <a:ln w="1905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xVal>
            <c:numRef>
              <c:f>'h=2.0'!$A$32:$A$40</c:f>
              <c:numCache>
                <c:formatCode>General</c:formatCode>
                <c:ptCount val="9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'h=2.0'!$D$32:$D$40</c:f>
              <c:numCache>
                <c:formatCode>General</c:formatCode>
                <c:ptCount val="9"/>
                <c:pt idx="0">
                  <c:v>2.4209999999999998</c:v>
                </c:pt>
                <c:pt idx="1">
                  <c:v>2.48</c:v>
                </c:pt>
                <c:pt idx="2">
                  <c:v>2.75</c:v>
                </c:pt>
                <c:pt idx="3">
                  <c:v>3.22</c:v>
                </c:pt>
                <c:pt idx="4">
                  <c:v>4.55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7-7ABD-4834-894C-C144467E432A}"/>
            </c:ext>
          </c:extLst>
        </c:ser>
        <c:ser>
          <c:idx val="6"/>
          <c:order val="3"/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'h=2.0'!$A$32:$A$40</c:f>
              <c:numCache>
                <c:formatCode>General</c:formatCode>
                <c:ptCount val="9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'h=2.0'!$E$32:$E$40</c:f>
              <c:numCache>
                <c:formatCode>General</c:formatCode>
                <c:ptCount val="9"/>
                <c:pt idx="0">
                  <c:v>2.2880000000000011</c:v>
                </c:pt>
                <c:pt idx="1">
                  <c:v>2.3199999999999967</c:v>
                </c:pt>
                <c:pt idx="2">
                  <c:v>2.54</c:v>
                </c:pt>
                <c:pt idx="3">
                  <c:v>2.92</c:v>
                </c:pt>
                <c:pt idx="4">
                  <c:v>4.05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8-7ABD-4834-894C-C144467E432A}"/>
            </c:ext>
          </c:extLst>
        </c:ser>
        <c:ser>
          <c:idx val="0"/>
          <c:order val="4"/>
          <c:spPr>
            <a:ln w="19050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xVal>
            <c:numRef>
              <c:f>'h=2.0'!$A$32:$A$40</c:f>
              <c:numCache>
                <c:formatCode>General</c:formatCode>
                <c:ptCount val="9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'h=2.0'!$F$32:$F$40</c:f>
              <c:numCache>
                <c:formatCode>General</c:formatCode>
                <c:ptCount val="9"/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9-7ABD-4834-894C-C144467E43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0014208"/>
        <c:axId val="130046208"/>
      </c:scatterChart>
      <c:valAx>
        <c:axId val="1300142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E1/E2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30046208"/>
        <c:crosses val="autoZero"/>
        <c:crossBetween val="midCat"/>
      </c:valAx>
      <c:valAx>
        <c:axId val="130046208"/>
        <c:scaling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R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3001420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800" baseline="0"/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045197740112995"/>
          <c:y val="5.903862978666128E-2"/>
          <c:w val="0.78460967379078095"/>
          <c:h val="0.72370864469967155"/>
        </c:manualLayout>
      </c:layout>
      <c:scatterChart>
        <c:scatterStyle val="smoothMarker"/>
        <c:varyColors val="0"/>
        <c:ser>
          <c:idx val="0"/>
          <c:order val="0"/>
          <c:tx>
            <c:v>0.2</c:v>
          </c:tx>
          <c:marker>
            <c:symbol val="none"/>
          </c:marker>
          <c:xVal>
            <c:numRef>
              <c:f>Sheet3!$B$6:$B$10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Sheet3!$F$6:$F$10</c:f>
              <c:numCache>
                <c:formatCode>0.00</c:formatCode>
                <c:ptCount val="5"/>
                <c:pt idx="0">
                  <c:v>1.29</c:v>
                </c:pt>
                <c:pt idx="1">
                  <c:v>1.34</c:v>
                </c:pt>
                <c:pt idx="2">
                  <c:v>1.49</c:v>
                </c:pt>
                <c:pt idx="3">
                  <c:v>1.6500000000000001</c:v>
                </c:pt>
                <c:pt idx="4" formatCode="General">
                  <c:v>2.0219999999999998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E5A5-4BE0-9898-F7E7C047CA90}"/>
            </c:ext>
          </c:extLst>
        </c:ser>
        <c:ser>
          <c:idx val="1"/>
          <c:order val="1"/>
          <c:tx>
            <c:v>0.75+Sheet3!$H$6:$H$10</c:v>
          </c:tx>
          <c:marker>
            <c:symbol val="none"/>
          </c:marker>
          <c:xVal>
            <c:numRef>
              <c:f>Sheet3!$H$6:$H$10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Sheet3!$L$6:$L$10</c:f>
              <c:numCache>
                <c:formatCode>General</c:formatCode>
                <c:ptCount val="5"/>
                <c:pt idx="0">
                  <c:v>1.75</c:v>
                </c:pt>
                <c:pt idx="1">
                  <c:v>1.83</c:v>
                </c:pt>
                <c:pt idx="2">
                  <c:v>2.09</c:v>
                </c:pt>
                <c:pt idx="3">
                  <c:v>2.38</c:v>
                </c:pt>
                <c:pt idx="4">
                  <c:v>3.12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E5A5-4BE0-9898-F7E7C047CA90}"/>
            </c:ext>
          </c:extLst>
        </c:ser>
        <c:ser>
          <c:idx val="2"/>
          <c:order val="2"/>
          <c:tx>
            <c:v>1</c:v>
          </c:tx>
          <c:marker>
            <c:symbol val="none"/>
          </c:marker>
          <c:xVal>
            <c:numRef>
              <c:f>Sheet3!$O$7:$O$11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Sheet3!$S$7:$S$11</c:f>
              <c:numCache>
                <c:formatCode>General</c:formatCode>
                <c:ptCount val="5"/>
                <c:pt idx="0">
                  <c:v>1.8280000000000001</c:v>
                </c:pt>
                <c:pt idx="1">
                  <c:v>1.9200000000000021</c:v>
                </c:pt>
                <c:pt idx="2">
                  <c:v>2.2200000000000002</c:v>
                </c:pt>
                <c:pt idx="3">
                  <c:v>2.66</c:v>
                </c:pt>
                <c:pt idx="4">
                  <c:v>3.55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E5A5-4BE0-9898-F7E7C047CA90}"/>
            </c:ext>
          </c:extLst>
        </c:ser>
        <c:ser>
          <c:idx val="3"/>
          <c:order val="3"/>
          <c:tx>
            <c:v>1.25</c:v>
          </c:tx>
          <c:marker>
            <c:symbol val="none"/>
          </c:marker>
          <c:xVal>
            <c:numRef>
              <c:f>Sheet3!$B$17:$B$21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Sheet3!$F$17:$F$21</c:f>
              <c:numCache>
                <c:formatCode>General</c:formatCode>
                <c:ptCount val="5"/>
                <c:pt idx="0">
                  <c:v>1.9430000000000001</c:v>
                </c:pt>
                <c:pt idx="1">
                  <c:v>2.02</c:v>
                </c:pt>
                <c:pt idx="2">
                  <c:v>2.3199999999999967</c:v>
                </c:pt>
                <c:pt idx="3">
                  <c:v>2.75</c:v>
                </c:pt>
                <c:pt idx="4">
                  <c:v>3.8499999999999988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E5A5-4BE0-9898-F7E7C047CA90}"/>
            </c:ext>
          </c:extLst>
        </c:ser>
        <c:ser>
          <c:idx val="4"/>
          <c:order val="4"/>
          <c:tx>
            <c:v>2</c:v>
          </c:tx>
          <c:marker>
            <c:symbol val="none"/>
          </c:marker>
          <c:dLbls>
            <c:dLbl>
              <c:idx val="0"/>
              <c:layout>
                <c:manualLayout>
                  <c:x val="0.56190476190476157"/>
                  <c:y val="2.9723991507430998E-2"/>
                </c:manualLayout>
              </c:layout>
              <c:tx>
                <c:rich>
                  <a:bodyPr/>
                  <a:lstStyle/>
                  <a:p>
                    <a:r>
                      <a:rPr lang="en-US" sz="2400" b="1"/>
                      <a:t>0.2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E5A5-4BE0-9898-F7E7C047CA90}"/>
                </c:ext>
              </c:extLst>
            </c:dLbl>
            <c:dLbl>
              <c:idx val="1"/>
              <c:layout>
                <c:manualLayout>
                  <c:x val="0.52619028871391049"/>
                  <c:y val="-0.15711252653927821"/>
                </c:manualLayout>
              </c:layout>
              <c:tx>
                <c:rich>
                  <a:bodyPr/>
                  <a:lstStyle/>
                  <a:p>
                    <a:r>
                      <a:rPr lang="en-US" sz="2400" b="1"/>
                      <a:t>0.75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E5A5-4BE0-9898-F7E7C047CA90}"/>
                </c:ext>
              </c:extLst>
            </c:dLbl>
            <c:dLbl>
              <c:idx val="2"/>
              <c:layout>
                <c:manualLayout>
                  <c:x val="0.43333333333333335"/>
                  <c:y val="-0.18683651804670914"/>
                </c:manualLayout>
              </c:layout>
              <c:tx>
                <c:rich>
                  <a:bodyPr/>
                  <a:lstStyle/>
                  <a:p>
                    <a:r>
                      <a:rPr lang="en-US" sz="2400" b="1"/>
                      <a:t>1.0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E5A5-4BE0-9898-F7E7C047CA90}"/>
                </c:ext>
              </c:extLst>
            </c:dLbl>
            <c:dLbl>
              <c:idx val="3"/>
              <c:layout>
                <c:manualLayout>
                  <c:x val="0.30000000000000032"/>
                  <c:y val="-0.16985138004246442"/>
                </c:manualLayout>
              </c:layout>
              <c:tx>
                <c:rich>
                  <a:bodyPr/>
                  <a:lstStyle/>
                  <a:p>
                    <a:r>
                      <a:rPr lang="en-US" sz="2400" b="1"/>
                      <a:t>1.25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E5A5-4BE0-9898-F7E7C047CA90}"/>
                </c:ext>
              </c:extLst>
            </c:dLbl>
            <c:dLbl>
              <c:idx val="4"/>
              <c:layout>
                <c:manualLayout>
                  <c:x val="-4.7619047619047623E-2"/>
                  <c:y val="-3.3970276008492575E-2"/>
                </c:manualLayout>
              </c:layout>
              <c:tx>
                <c:rich>
                  <a:bodyPr/>
                  <a:lstStyle/>
                  <a:p>
                    <a:r>
                      <a:rPr lang="en-US" sz="2400" b="1"/>
                      <a:t>h/a=2.0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E5A5-4BE0-9898-F7E7C047CA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Sheet3!$H$17:$H$21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Sheet3!$L$17:$L$21</c:f>
              <c:numCache>
                <c:formatCode>General</c:formatCode>
                <c:ptCount val="5"/>
                <c:pt idx="0">
                  <c:v>2.2880000000000011</c:v>
                </c:pt>
                <c:pt idx="1">
                  <c:v>2.3199999999999967</c:v>
                </c:pt>
                <c:pt idx="2">
                  <c:v>2.54</c:v>
                </c:pt>
                <c:pt idx="3">
                  <c:v>2.92</c:v>
                </c:pt>
                <c:pt idx="4">
                  <c:v>4.05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9-E5A5-4BE0-9898-F7E7C047CA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0205568"/>
        <c:axId val="130256896"/>
      </c:scatterChart>
      <c:valAx>
        <c:axId val="1302055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2800" dirty="0">
                    <a:latin typeface="Symbol" pitchFamily="18" charset="2"/>
                  </a:rPr>
                  <a:t>m</a:t>
                </a:r>
                <a:r>
                  <a:rPr lang="en-US" dirty="0"/>
                  <a:t></a:t>
                </a:r>
              </a:p>
            </c:rich>
          </c:tx>
          <c:layout>
            <c:manualLayout>
              <c:xMode val="edge"/>
              <c:yMode val="edge"/>
              <c:x val="0.46959880014998301"/>
              <c:y val="0.9034394904458599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30256896"/>
        <c:crosses val="autoZero"/>
        <c:crossBetween val="midCat"/>
      </c:valAx>
      <c:valAx>
        <c:axId val="130256896"/>
        <c:scaling>
          <c:orientation val="minMax"/>
          <c:max val="5"/>
          <c:min val="1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R</a:t>
                </a:r>
              </a:p>
            </c:rich>
          </c:tx>
          <c:layout>
            <c:manualLayout>
              <c:xMode val="edge"/>
              <c:yMode val="edge"/>
              <c:x val="2.3809523809523812E-3"/>
              <c:y val="0.48552652256047762"/>
            </c:manualLayout>
          </c:layout>
          <c:overlay val="0"/>
        </c:title>
        <c:numFmt formatCode="0.00" sourceLinked="1"/>
        <c:majorTickMark val="out"/>
        <c:minorTickMark val="none"/>
        <c:tickLblPos val="nextTo"/>
        <c:crossAx val="130205568"/>
        <c:crosses val="autoZero"/>
        <c:crossBetween val="midCat"/>
        <c:majorUnit val="1"/>
        <c:minorUnit val="0.1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txPr>
    <a:bodyPr/>
    <a:lstStyle/>
    <a:p>
      <a:pPr>
        <a:defRPr sz="1800" baseline="0"/>
      </a:pPr>
      <a:endParaRPr lang="en-US"/>
    </a:p>
  </c:tx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163741251093608"/>
          <c:y val="0.12547462817147856"/>
          <c:w val="0.8354389295088116"/>
          <c:h val="0.74729913969087725"/>
        </c:manualLayout>
      </c:layout>
      <c:scatterChart>
        <c:scatterStyle val="smoothMarker"/>
        <c:varyColors val="0"/>
        <c:ser>
          <c:idx val="0"/>
          <c:order val="0"/>
          <c:tx>
            <c:v>0.2</c:v>
          </c:tx>
          <c:marker>
            <c:symbol val="none"/>
          </c:marker>
          <c:xVal>
            <c:numRef>
              <c:f>Sheet3!$B$6:$B$10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Sheet3!$E$6:$E$10</c:f>
              <c:numCache>
                <c:formatCode>0.00</c:formatCode>
                <c:ptCount val="5"/>
                <c:pt idx="0">
                  <c:v>1.3341000000000001</c:v>
                </c:pt>
                <c:pt idx="1">
                  <c:v>1.4</c:v>
                </c:pt>
                <c:pt idx="2">
                  <c:v>1.5666</c:v>
                </c:pt>
                <c:pt idx="3">
                  <c:v>1.75</c:v>
                </c:pt>
                <c:pt idx="4" formatCode="General">
                  <c:v>2.21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5446-4F55-B427-C581CF331648}"/>
            </c:ext>
          </c:extLst>
        </c:ser>
        <c:ser>
          <c:idx val="1"/>
          <c:order val="1"/>
          <c:tx>
            <c:v>0.75</c:v>
          </c:tx>
          <c:marker>
            <c:symbol val="none"/>
          </c:marker>
          <c:xVal>
            <c:numRef>
              <c:f>Sheet3!$H$6:$H$10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Sheet3!$K$6:$K$10</c:f>
              <c:numCache>
                <c:formatCode>General</c:formatCode>
                <c:ptCount val="5"/>
                <c:pt idx="0">
                  <c:v>1.84</c:v>
                </c:pt>
                <c:pt idx="1">
                  <c:v>1.9500000000000048</c:v>
                </c:pt>
                <c:pt idx="2">
                  <c:v>2.25</c:v>
                </c:pt>
                <c:pt idx="3">
                  <c:v>2.59</c:v>
                </c:pt>
                <c:pt idx="4">
                  <c:v>3.42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5446-4F55-B427-C581CF331648}"/>
            </c:ext>
          </c:extLst>
        </c:ser>
        <c:ser>
          <c:idx val="2"/>
          <c:order val="2"/>
          <c:tx>
            <c:v>1</c:v>
          </c:tx>
          <c:marker>
            <c:symbol val="none"/>
          </c:marker>
          <c:xVal>
            <c:numRef>
              <c:f>Sheet3!$O$7:$O$11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Sheet3!$R$7:$R$11</c:f>
              <c:numCache>
                <c:formatCode>General</c:formatCode>
                <c:ptCount val="5"/>
                <c:pt idx="0">
                  <c:v>1.8900000000000001</c:v>
                </c:pt>
                <c:pt idx="1">
                  <c:v>1.9900000000000053</c:v>
                </c:pt>
                <c:pt idx="2">
                  <c:v>2.34</c:v>
                </c:pt>
                <c:pt idx="3">
                  <c:v>2.82</c:v>
                </c:pt>
                <c:pt idx="4">
                  <c:v>3.86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5446-4F55-B427-C581CF331648}"/>
            </c:ext>
          </c:extLst>
        </c:ser>
        <c:ser>
          <c:idx val="3"/>
          <c:order val="3"/>
          <c:tx>
            <c:v>1.25</c:v>
          </c:tx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446-4F55-B427-C581CF331648}"/>
                </c:ext>
              </c:extLst>
            </c:dLbl>
            <c:dLbl>
              <c:idx val="1"/>
              <c:layout>
                <c:manualLayout>
                  <c:x val="0.56230158730158764"/>
                  <c:y val="-2.777777777777801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0.2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5446-4F55-B427-C581CF331648}"/>
                </c:ext>
              </c:extLst>
            </c:dLbl>
            <c:dLbl>
              <c:idx val="2"/>
              <c:layout>
                <c:manualLayout>
                  <c:x val="0.45734126984127038"/>
                  <c:y val="-0.20370370370370369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0.75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5446-4F55-B427-C581CF331648}"/>
                </c:ext>
              </c:extLst>
            </c:dLbl>
            <c:dLbl>
              <c:idx val="3"/>
              <c:layout>
                <c:manualLayout>
                  <c:x val="0.32728174603174631"/>
                  <c:y val="-0.18981481481481491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1.0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5446-4F55-B427-C581CF331648}"/>
                </c:ext>
              </c:extLst>
            </c:dLbl>
            <c:dLbl>
              <c:idx val="4"/>
              <c:layout>
                <c:manualLayout>
                  <c:x val="-4.6131147669041368E-2"/>
                  <c:y val="-8.796296296296345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h/a=2.0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5446-4F55-B427-C581CF33164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Sheet3!$B$17:$B$21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Sheet3!$E$17:$E$21</c:f>
              <c:numCache>
                <c:formatCode>General</c:formatCode>
                <c:ptCount val="5"/>
                <c:pt idx="0">
                  <c:v>2.0219999999999998</c:v>
                </c:pt>
                <c:pt idx="1">
                  <c:v>2.11</c:v>
                </c:pt>
                <c:pt idx="2">
                  <c:v>2.3899999999999997</c:v>
                </c:pt>
                <c:pt idx="3">
                  <c:v>2.9099999999999997</c:v>
                </c:pt>
                <c:pt idx="4">
                  <c:v>4.22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8-5446-4F55-B427-C581CF331648}"/>
            </c:ext>
          </c:extLst>
        </c:ser>
        <c:ser>
          <c:idx val="4"/>
          <c:order val="4"/>
          <c:tx>
            <c:v>2</c:v>
          </c:tx>
          <c:marker>
            <c:symbol val="none"/>
          </c:marker>
          <c:dLbls>
            <c:dLbl>
              <c:idx val="3"/>
              <c:layout>
                <c:manualLayout>
                  <c:x val="0.32708333333333461"/>
                  <c:y val="-0.21296296296296396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1.25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5446-4F55-B427-C581CF33164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Sheet3!$H$17:$H$21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Sheet3!$K$17:$K$21</c:f>
              <c:numCache>
                <c:formatCode>General</c:formatCode>
                <c:ptCount val="5"/>
                <c:pt idx="0">
                  <c:v>2.4209999999999998</c:v>
                </c:pt>
                <c:pt idx="1">
                  <c:v>2.48</c:v>
                </c:pt>
                <c:pt idx="2">
                  <c:v>2.75</c:v>
                </c:pt>
                <c:pt idx="3">
                  <c:v>3.22</c:v>
                </c:pt>
                <c:pt idx="4">
                  <c:v>4.55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A-5446-4F55-B427-C581CF3316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1851776"/>
        <c:axId val="131853696"/>
      </c:scatterChart>
      <c:valAx>
        <c:axId val="13185177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>
                    <a:latin typeface="Symbol" pitchFamily="18" charset="2"/>
                  </a:rPr>
                  <a:t>m</a:t>
                </a:r>
              </a:p>
            </c:rich>
          </c:tx>
          <c:layout>
            <c:manualLayout>
              <c:xMode val="edge"/>
              <c:yMode val="edge"/>
              <c:x val="0.50226553712035948"/>
              <c:y val="0.9018285214348206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31853696"/>
        <c:crosses val="autoZero"/>
        <c:crossBetween val="midCat"/>
      </c:valAx>
      <c:valAx>
        <c:axId val="131853696"/>
        <c:scaling>
          <c:orientation val="minMax"/>
          <c:min val="1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 algn="ctr" rtl="0">
                  <a:defRPr/>
                </a:pPr>
                <a:r>
                  <a:rPr lang="en-US"/>
                  <a:t>R</a:t>
                </a:r>
              </a:p>
              <a:p>
                <a:pPr algn="ctr" rtl="0">
                  <a:defRPr/>
                </a:pPr>
                <a:endParaRPr lang="en-US"/>
              </a:p>
            </c:rich>
          </c:tx>
          <c:overlay val="0"/>
        </c:title>
        <c:numFmt formatCode="0.00" sourceLinked="1"/>
        <c:majorTickMark val="out"/>
        <c:minorTickMark val="none"/>
        <c:tickLblPos val="nextTo"/>
        <c:crossAx val="131851776"/>
        <c:crosses val="autoZero"/>
        <c:crossBetween val="midCat"/>
        <c:majorUnit val="1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txPr>
    <a:bodyPr/>
    <a:lstStyle/>
    <a:p>
      <a:pPr>
        <a:defRPr sz="1800" baseline="0"/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9599137607799033"/>
          <c:y val="0.1214313359135193"/>
          <c:w val="0.76591337099811674"/>
          <c:h val="0.76271186440678274"/>
        </c:manualLayout>
      </c:layout>
      <c:scatterChart>
        <c:scatterStyle val="lineMarker"/>
        <c:varyColors val="0"/>
        <c:ser>
          <c:idx val="3"/>
          <c:order val="0"/>
          <c:tx>
            <c:v>unreinforced</c:v>
          </c:tx>
          <c:spPr>
            <a:ln w="28575">
              <a:noFill/>
            </a:ln>
          </c:spPr>
          <c:marker>
            <c:symbol val="none"/>
          </c:marker>
          <c:trendline>
            <c:trendlineType val="poly"/>
            <c:order val="2"/>
            <c:dispRSqr val="0"/>
            <c:dispEq val="0"/>
          </c:trendline>
          <c:trendline>
            <c:spPr>
              <a:ln w="25400"/>
            </c:spPr>
            <c:trendlineType val="poly"/>
            <c:order val="2"/>
            <c:dispRSqr val="0"/>
            <c:dispEq val="0"/>
          </c:trendline>
          <c:xVal>
            <c:numRef>
              <c:f>'[effect of rB by cu DB embedded 0 phi 30 vesic circular.xls]Sheet1'!$AA$12:$AA$16</c:f>
              <c:numCache>
                <c:formatCode>0.0</c:formatCode>
                <c:ptCount val="5"/>
                <c:pt idx="0">
                  <c:v>0</c:v>
                </c:pt>
                <c:pt idx="1">
                  <c:v>0.4</c:v>
                </c:pt>
                <c:pt idx="2">
                  <c:v>0.60000000000000064</c:v>
                </c:pt>
                <c:pt idx="3">
                  <c:v>0.8</c:v>
                </c:pt>
                <c:pt idx="4">
                  <c:v>1</c:v>
                </c:pt>
              </c:numCache>
            </c:numRef>
          </c:xVal>
          <c:yVal>
            <c:numRef>
              <c:f>'[effect of rB by cu DB embedded 0 phi 30 vesic circular.xls]Sheet1'!$AC$12:$AC$16</c:f>
              <c:numCache>
                <c:formatCode>0.00</c:formatCode>
                <c:ptCount val="5"/>
                <c:pt idx="0">
                  <c:v>1.1000000000000001</c:v>
                </c:pt>
                <c:pt idx="1">
                  <c:v>0.78</c:v>
                </c:pt>
                <c:pt idx="2">
                  <c:v>0.70000000000000062</c:v>
                </c:pt>
                <c:pt idx="3">
                  <c:v>0.64000000000000135</c:v>
                </c:pt>
                <c:pt idx="4">
                  <c:v>0.58000000000000063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D711-458D-81CD-A1EEBE4E73AB}"/>
            </c:ext>
          </c:extLst>
        </c:ser>
        <c:ser>
          <c:idx val="2"/>
          <c:order val="1"/>
          <c:tx>
            <c:v>reinfroced</c:v>
          </c:tx>
          <c:spPr>
            <a:ln w="28575">
              <a:noFill/>
            </a:ln>
          </c:spPr>
          <c:marker>
            <c:symbol val="none"/>
          </c:marker>
          <c:trendline>
            <c:trendlineType val="log"/>
            <c:dispRSqr val="0"/>
            <c:dispEq val="0"/>
          </c:trendline>
          <c:trendline>
            <c:spPr>
              <a:ln w="25400"/>
            </c:spPr>
            <c:trendlineType val="poly"/>
            <c:order val="2"/>
            <c:dispRSqr val="0"/>
            <c:dispEq val="0"/>
          </c:trendline>
          <c:xVal>
            <c:numRef>
              <c:f>'[effect of rB by cu DB embedded 0 phi 30 vesic circular.xls]Sheet1'!$AA$12:$AA$16</c:f>
              <c:numCache>
                <c:formatCode>0.0</c:formatCode>
                <c:ptCount val="5"/>
                <c:pt idx="0">
                  <c:v>0</c:v>
                </c:pt>
                <c:pt idx="1">
                  <c:v>0.4</c:v>
                </c:pt>
                <c:pt idx="2">
                  <c:v>0.60000000000000064</c:v>
                </c:pt>
                <c:pt idx="3">
                  <c:v>0.8</c:v>
                </c:pt>
                <c:pt idx="4">
                  <c:v>1</c:v>
                </c:pt>
              </c:numCache>
            </c:numRef>
          </c:xVal>
          <c:yVal>
            <c:numRef>
              <c:f>'[effect of rB by cu DB embedded 0 phi 30 vesic circular.xls]Sheet1'!$AD$12:$AD$16</c:f>
              <c:numCache>
                <c:formatCode>0.00</c:formatCode>
                <c:ptCount val="5"/>
                <c:pt idx="0">
                  <c:v>0.42000000000000032</c:v>
                </c:pt>
                <c:pt idx="1">
                  <c:v>0.36000000000000032</c:v>
                </c:pt>
                <c:pt idx="2">
                  <c:v>0.34000000000000041</c:v>
                </c:pt>
                <c:pt idx="3">
                  <c:v>0.34000000000000041</c:v>
                </c:pt>
                <c:pt idx="4">
                  <c:v>0.32000000000000067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D711-458D-81CD-A1EEBE4E73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7072640"/>
        <c:axId val="57476224"/>
      </c:scatterChart>
      <c:valAx>
        <c:axId val="57072640"/>
        <c:scaling>
          <c:orientation val="minMax"/>
          <c:max val="1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US" sz="1400" b="1" i="0" u="none" strike="noStrike" baseline="0"/>
                  <a:t>D/H</a:t>
                </a:r>
                <a:endParaRPr lang="en-US" sz="1400"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>
            <c:manualLayout>
              <c:xMode val="edge"/>
              <c:yMode val="edge"/>
              <c:x val="0.68378290213723292"/>
              <c:y val="0.93160839005293827"/>
            </c:manualLayout>
          </c:layout>
          <c:overlay val="0"/>
          <c:spPr>
            <a:noFill/>
            <a:ln w="25400">
              <a:noFill/>
            </a:ln>
          </c:spPr>
        </c:title>
        <c:numFmt formatCode="0.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57476224"/>
        <c:crosses val="autoZero"/>
        <c:crossBetween val="midCat"/>
        <c:majorUnit val="0.2"/>
      </c:valAx>
      <c:valAx>
        <c:axId val="5747622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US" sz="1400">
                    <a:latin typeface="Times New Roman" pitchFamily="18" charset="0"/>
                    <a:cs typeface="Times New Roman" pitchFamily="18" charset="0"/>
                  </a:rPr>
                  <a:t>((H/B)</a:t>
                </a:r>
                <a:r>
                  <a:rPr lang="en-US" sz="1400" baseline="-25000">
                    <a:latin typeface="Times New Roman" pitchFamily="18" charset="0"/>
                    <a:cs typeface="Times New Roman" pitchFamily="18" charset="0"/>
                  </a:rPr>
                  <a:t>cr</a:t>
                </a:r>
              </a:p>
            </c:rich>
          </c:tx>
          <c:layout>
            <c:manualLayout>
              <c:xMode val="edge"/>
              <c:yMode val="edge"/>
              <c:x val="1.695157670508584E-2"/>
              <c:y val="0.26101694915254336"/>
            </c:manualLayout>
          </c:layout>
          <c:overlay val="0"/>
          <c:spPr>
            <a:noFill/>
            <a:ln w="25400">
              <a:noFill/>
            </a:ln>
          </c:spPr>
        </c:title>
        <c:numFmt formatCode="0.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57072640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accent3">
        <a:lumMod val="60000"/>
        <a:lumOff val="40000"/>
      </a:schemeClr>
    </a:solidFill>
    <a:ln w="19050">
      <a:solidFill>
        <a:schemeClr val="accent1"/>
      </a:solidFill>
      <a:bevel/>
    </a:ln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96677759030122"/>
          <c:y val="0.12084499854184894"/>
          <c:w val="0.81946670728658921"/>
          <c:h val="0.73803988043161273"/>
        </c:manualLayout>
      </c:layout>
      <c:scatterChart>
        <c:scatterStyle val="smoothMarker"/>
        <c:varyColors val="0"/>
        <c:ser>
          <c:idx val="0"/>
          <c:order val="0"/>
          <c:tx>
            <c:v>0.2</c:v>
          </c:tx>
          <c:marker>
            <c:symbol val="none"/>
          </c:marker>
          <c:xVal>
            <c:numRef>
              <c:f>Sheet3!$B$6:$B$10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Sheet3!$D$6:$D$10</c:f>
              <c:numCache>
                <c:formatCode>0.00</c:formatCode>
                <c:ptCount val="5"/>
                <c:pt idx="0">
                  <c:v>1.402255</c:v>
                </c:pt>
                <c:pt idx="1">
                  <c:v>1.46</c:v>
                </c:pt>
                <c:pt idx="2">
                  <c:v>1.6500000000000001</c:v>
                </c:pt>
                <c:pt idx="3">
                  <c:v>1.8800000000000001</c:v>
                </c:pt>
                <c:pt idx="4" formatCode="General">
                  <c:v>2.4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F3C4-49CD-85BB-105E7F12E571}"/>
            </c:ext>
          </c:extLst>
        </c:ser>
        <c:ser>
          <c:idx val="1"/>
          <c:order val="1"/>
          <c:tx>
            <c:v>0.75</c:v>
          </c:tx>
          <c:marker>
            <c:symbol val="none"/>
          </c:marker>
          <c:xVal>
            <c:numRef>
              <c:f>Sheet3!$H$6:$H$10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Sheet3!$J$6:$J$10</c:f>
              <c:numCache>
                <c:formatCode>General</c:formatCode>
                <c:ptCount val="5"/>
                <c:pt idx="0">
                  <c:v>1.9500000000000048</c:v>
                </c:pt>
                <c:pt idx="1">
                  <c:v>2.08</c:v>
                </c:pt>
                <c:pt idx="2">
                  <c:v>2.42</c:v>
                </c:pt>
                <c:pt idx="3">
                  <c:v>2.77</c:v>
                </c:pt>
                <c:pt idx="4">
                  <c:v>3.74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F3C4-49CD-85BB-105E7F12E571}"/>
            </c:ext>
          </c:extLst>
        </c:ser>
        <c:ser>
          <c:idx val="2"/>
          <c:order val="2"/>
          <c:tx>
            <c:v>1</c:v>
          </c:tx>
          <c:marker>
            <c:symbol val="none"/>
          </c:marker>
          <c:xVal>
            <c:numRef>
              <c:f>Sheet3!$O$7:$O$11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Sheet3!$Q$7:$Q$11</c:f>
              <c:numCache>
                <c:formatCode>General</c:formatCode>
                <c:ptCount val="5"/>
                <c:pt idx="0">
                  <c:v>1.9500000000000048</c:v>
                </c:pt>
                <c:pt idx="1">
                  <c:v>2.06</c:v>
                </c:pt>
                <c:pt idx="2">
                  <c:v>2.4899999999999998</c:v>
                </c:pt>
                <c:pt idx="3">
                  <c:v>2.9899999999999998</c:v>
                </c:pt>
                <c:pt idx="4">
                  <c:v>4.22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F3C4-49CD-85BB-105E7F12E571}"/>
            </c:ext>
          </c:extLst>
        </c:ser>
        <c:ser>
          <c:idx val="3"/>
          <c:order val="3"/>
          <c:tx>
            <c:v>1.25</c:v>
          </c:tx>
          <c:marker>
            <c:symbol val="none"/>
          </c:marker>
          <c:xVal>
            <c:numRef>
              <c:f>Sheet3!$B$17:$B$21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Sheet3!$D$17:$D$21</c:f>
              <c:numCache>
                <c:formatCode>General</c:formatCode>
                <c:ptCount val="5"/>
                <c:pt idx="0">
                  <c:v>2.0979999999999999</c:v>
                </c:pt>
                <c:pt idx="1">
                  <c:v>2.1869999999999998</c:v>
                </c:pt>
                <c:pt idx="2">
                  <c:v>2.52</c:v>
                </c:pt>
                <c:pt idx="3">
                  <c:v>3.05</c:v>
                </c:pt>
                <c:pt idx="4">
                  <c:v>4.6499999999999995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F3C4-49CD-85BB-105E7F12E571}"/>
            </c:ext>
          </c:extLst>
        </c:ser>
        <c:ser>
          <c:idx val="4"/>
          <c:order val="4"/>
          <c:tx>
            <c:v>2</c:v>
          </c:tx>
          <c:marker>
            <c:symbol val="none"/>
          </c:marker>
          <c:dLbls>
            <c:dLbl>
              <c:idx val="0"/>
              <c:layout>
                <c:manualLayout>
                  <c:x val="0.58184523809523814"/>
                  <c:y val="9.2592592592593351E-3"/>
                </c:manualLayout>
              </c:layout>
              <c:tx>
                <c:rich>
                  <a:bodyPr/>
                  <a:lstStyle/>
                  <a:p>
                    <a:r>
                      <a:rPr lang="en-US" sz="2400" b="1"/>
                      <a:t>0.2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F3C4-49CD-85BB-105E7F12E571}"/>
                </c:ext>
              </c:extLst>
            </c:dLbl>
            <c:dLbl>
              <c:idx val="1"/>
              <c:layout>
                <c:manualLayout>
                  <c:x val="0.54573393169603801"/>
                  <c:y val="-0.14814814814814875"/>
                </c:manualLayout>
              </c:layout>
              <c:tx>
                <c:rich>
                  <a:bodyPr/>
                  <a:lstStyle/>
                  <a:p>
                    <a:r>
                      <a:rPr lang="en-US" sz="2400" b="1"/>
                      <a:t>0.75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F3C4-49CD-85BB-105E7F12E571}"/>
                </c:ext>
              </c:extLst>
            </c:dLbl>
            <c:dLbl>
              <c:idx val="2"/>
              <c:layout>
                <c:manualLayout>
                  <c:x val="0.4468253968253969"/>
                  <c:y val="-0.16666666666666666"/>
                </c:manualLayout>
              </c:layout>
              <c:tx>
                <c:rich>
                  <a:bodyPr/>
                  <a:lstStyle/>
                  <a:p>
                    <a:r>
                      <a:rPr lang="en-US" sz="2400" b="1"/>
                      <a:t>1.0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F3C4-49CD-85BB-105E7F12E571}"/>
                </c:ext>
              </c:extLst>
            </c:dLbl>
            <c:dLbl>
              <c:idx val="3"/>
              <c:layout>
                <c:manualLayout>
                  <c:x val="0.3122023809523824"/>
                  <c:y val="-0.16666666666666666"/>
                </c:manualLayout>
              </c:layout>
              <c:tx>
                <c:rich>
                  <a:bodyPr/>
                  <a:lstStyle/>
                  <a:p>
                    <a:r>
                      <a:rPr lang="en-US" sz="2400" b="1"/>
                      <a:t>1.25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F3C4-49CD-85BB-105E7F12E571}"/>
                </c:ext>
              </c:extLst>
            </c:dLbl>
            <c:dLbl>
              <c:idx val="4"/>
              <c:layout>
                <c:manualLayout>
                  <c:x val="-5.7936507936508244E-2"/>
                  <c:y val="-4.1666666666666664E-2"/>
                </c:manualLayout>
              </c:layout>
              <c:tx>
                <c:rich>
                  <a:bodyPr/>
                  <a:lstStyle/>
                  <a:p>
                    <a:r>
                      <a:rPr lang="en-US" sz="2400" b="1"/>
                      <a:t>h/a=2.0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F3C4-49CD-85BB-105E7F12E5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Sheet3!$H$17:$H$21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10</c:v>
                </c:pt>
                <c:pt idx="4">
                  <c:v>20</c:v>
                </c:pt>
              </c:numCache>
            </c:numRef>
          </c:xVal>
          <c:yVal>
            <c:numRef>
              <c:f>Sheet3!$J$17:$J$21</c:f>
              <c:numCache>
                <c:formatCode>General</c:formatCode>
                <c:ptCount val="5"/>
                <c:pt idx="0">
                  <c:v>2.5459999999999998</c:v>
                </c:pt>
                <c:pt idx="1">
                  <c:v>2.62</c:v>
                </c:pt>
                <c:pt idx="2">
                  <c:v>2.92</c:v>
                </c:pt>
                <c:pt idx="3">
                  <c:v>3.44</c:v>
                </c:pt>
                <c:pt idx="4">
                  <c:v>5.01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9-F3C4-49CD-85BB-105E7F12E5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2428928"/>
        <c:axId val="132430848"/>
      </c:scatterChart>
      <c:valAx>
        <c:axId val="1324289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2400" dirty="0">
                    <a:latin typeface="Symbol" pitchFamily="18" charset="2"/>
                  </a:rPr>
                  <a:t>m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32430848"/>
        <c:crosses val="autoZero"/>
        <c:crossBetween val="midCat"/>
      </c:valAx>
      <c:valAx>
        <c:axId val="13243084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 algn="ctr" rtl="0">
                  <a:defRPr/>
                </a:pPr>
                <a:r>
                  <a:rPr lang="en-US"/>
                  <a:t>R</a:t>
                </a:r>
              </a:p>
              <a:p>
                <a:pPr algn="ctr" rtl="0">
                  <a:defRPr/>
                </a:pPr>
                <a:endParaRPr lang="en-US"/>
              </a:p>
            </c:rich>
          </c:tx>
          <c:overlay val="0"/>
        </c:title>
        <c:numFmt formatCode="0" sourceLinked="0"/>
        <c:majorTickMark val="none"/>
        <c:minorTickMark val="none"/>
        <c:tickLblPos val="nextTo"/>
        <c:crossAx val="132428928"/>
        <c:crosses val="autoZero"/>
        <c:crossBetween val="midCat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txPr>
    <a:bodyPr/>
    <a:lstStyle/>
    <a:p>
      <a:pPr>
        <a:defRPr sz="1800" baseline="0"/>
      </a:pPr>
      <a:endParaRPr lang="en-US"/>
    </a:p>
  </c:txPr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21839791860079"/>
          <c:y val="0.10982032872882302"/>
          <c:w val="0.71444312611608485"/>
          <c:h val="0.71160391722159888"/>
        </c:manualLayout>
      </c:layout>
      <c:scatterChart>
        <c:scatterStyle val="smoothMarker"/>
        <c:varyColors val="0"/>
        <c:ser>
          <c:idx val="0"/>
          <c:order val="0"/>
          <c:tx>
            <c:v>GG14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Sheet2!$K$15:$K$19</c:f>
              <c:numCache>
                <c:formatCode>General</c:formatCode>
                <c:ptCount val="5"/>
                <c:pt idx="0">
                  <c:v>75</c:v>
                </c:pt>
                <c:pt idx="1">
                  <c:v>80</c:v>
                </c:pt>
                <c:pt idx="2">
                  <c:v>85</c:v>
                </c:pt>
                <c:pt idx="3">
                  <c:v>90</c:v>
                </c:pt>
                <c:pt idx="4">
                  <c:v>95</c:v>
                </c:pt>
              </c:numCache>
            </c:numRef>
          </c:xVal>
          <c:yVal>
            <c:numRef>
              <c:f>Sheet2!$L$15:$L$19</c:f>
              <c:numCache>
                <c:formatCode>General</c:formatCode>
                <c:ptCount val="5"/>
                <c:pt idx="0">
                  <c:v>46.4</c:v>
                </c:pt>
                <c:pt idx="1">
                  <c:v>50.8</c:v>
                </c:pt>
                <c:pt idx="2">
                  <c:v>54.8</c:v>
                </c:pt>
                <c:pt idx="3">
                  <c:v>58.8</c:v>
                </c:pt>
                <c:pt idx="4">
                  <c:v>63.7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01C-44F6-82DE-AE5427F30581}"/>
            </c:ext>
          </c:extLst>
        </c:ser>
        <c:ser>
          <c:idx val="1"/>
          <c:order val="1"/>
          <c:tx>
            <c:v>GG23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Sheet2!$K$15:$K$19</c:f>
              <c:numCache>
                <c:formatCode>General</c:formatCode>
                <c:ptCount val="5"/>
                <c:pt idx="0">
                  <c:v>75</c:v>
                </c:pt>
                <c:pt idx="1">
                  <c:v>80</c:v>
                </c:pt>
                <c:pt idx="2">
                  <c:v>85</c:v>
                </c:pt>
                <c:pt idx="3">
                  <c:v>90</c:v>
                </c:pt>
                <c:pt idx="4">
                  <c:v>95</c:v>
                </c:pt>
              </c:numCache>
            </c:numRef>
          </c:xVal>
          <c:yVal>
            <c:numRef>
              <c:f>Sheet2!$M$15:$M$19</c:f>
              <c:numCache>
                <c:formatCode>General</c:formatCode>
                <c:ptCount val="5"/>
                <c:pt idx="0">
                  <c:v>45</c:v>
                </c:pt>
                <c:pt idx="1">
                  <c:v>49.6</c:v>
                </c:pt>
                <c:pt idx="2">
                  <c:v>53.5</c:v>
                </c:pt>
                <c:pt idx="3">
                  <c:v>58</c:v>
                </c:pt>
                <c:pt idx="4">
                  <c:v>63.1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601C-44F6-82DE-AE5427F30581}"/>
            </c:ext>
          </c:extLst>
        </c:ser>
        <c:ser>
          <c:idx val="2"/>
          <c:order val="2"/>
          <c:tx>
            <c:v>GG24</c:v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xVal>
            <c:numRef>
              <c:f>Sheet2!$K$15:$K$19</c:f>
              <c:numCache>
                <c:formatCode>General</c:formatCode>
                <c:ptCount val="5"/>
                <c:pt idx="0">
                  <c:v>75</c:v>
                </c:pt>
                <c:pt idx="1">
                  <c:v>80</c:v>
                </c:pt>
                <c:pt idx="2">
                  <c:v>85</c:v>
                </c:pt>
                <c:pt idx="3">
                  <c:v>90</c:v>
                </c:pt>
                <c:pt idx="4">
                  <c:v>95</c:v>
                </c:pt>
              </c:numCache>
            </c:numRef>
          </c:xVal>
          <c:yVal>
            <c:numRef>
              <c:f>Sheet2!$N$15:$N$19</c:f>
              <c:numCache>
                <c:formatCode>General</c:formatCode>
                <c:ptCount val="5"/>
                <c:pt idx="0">
                  <c:v>47.7</c:v>
                </c:pt>
                <c:pt idx="1">
                  <c:v>51.9</c:v>
                </c:pt>
                <c:pt idx="2">
                  <c:v>55.9</c:v>
                </c:pt>
                <c:pt idx="3">
                  <c:v>59.9</c:v>
                </c:pt>
                <c:pt idx="4">
                  <c:v>64.3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601C-44F6-82DE-AE5427F30581}"/>
            </c:ext>
          </c:extLst>
        </c:ser>
        <c:ser>
          <c:idx val="3"/>
          <c:order val="3"/>
          <c:tx>
            <c:v>GG25</c:v>
          </c:tx>
          <c:spPr>
            <a:ln w="28575" cap="rnd" cmpd="sng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xVal>
            <c:numRef>
              <c:f>Sheet2!$K$15:$K$19</c:f>
              <c:numCache>
                <c:formatCode>General</c:formatCode>
                <c:ptCount val="5"/>
                <c:pt idx="0">
                  <c:v>75</c:v>
                </c:pt>
                <c:pt idx="1">
                  <c:v>80</c:v>
                </c:pt>
                <c:pt idx="2">
                  <c:v>85</c:v>
                </c:pt>
                <c:pt idx="3">
                  <c:v>90</c:v>
                </c:pt>
                <c:pt idx="4">
                  <c:v>95</c:v>
                </c:pt>
              </c:numCache>
            </c:numRef>
          </c:xVal>
          <c:yVal>
            <c:numRef>
              <c:f>Sheet2!$O$15:$O$19</c:f>
              <c:numCache>
                <c:formatCode>General</c:formatCode>
                <c:ptCount val="5"/>
                <c:pt idx="0">
                  <c:v>52.4</c:v>
                </c:pt>
                <c:pt idx="1">
                  <c:v>56.3</c:v>
                </c:pt>
                <c:pt idx="2">
                  <c:v>59.9</c:v>
                </c:pt>
                <c:pt idx="3">
                  <c:v>63.1</c:v>
                </c:pt>
                <c:pt idx="4">
                  <c:v>67.2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601C-44F6-82DE-AE5427F30581}"/>
            </c:ext>
          </c:extLst>
        </c:ser>
        <c:ser>
          <c:idx val="4"/>
          <c:order val="4"/>
          <c:tx>
            <c:v>GG34</c:v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xVal>
            <c:numRef>
              <c:f>Sheet2!$K$15:$K$19</c:f>
              <c:numCache>
                <c:formatCode>General</c:formatCode>
                <c:ptCount val="5"/>
                <c:pt idx="0">
                  <c:v>75</c:v>
                </c:pt>
                <c:pt idx="1">
                  <c:v>80</c:v>
                </c:pt>
                <c:pt idx="2">
                  <c:v>85</c:v>
                </c:pt>
                <c:pt idx="3">
                  <c:v>90</c:v>
                </c:pt>
                <c:pt idx="4">
                  <c:v>95</c:v>
                </c:pt>
              </c:numCache>
            </c:numRef>
          </c:xVal>
          <c:yVal>
            <c:numRef>
              <c:f>Sheet2!$P$15:$P$19</c:f>
              <c:numCache>
                <c:formatCode>General</c:formatCode>
                <c:ptCount val="5"/>
                <c:pt idx="0">
                  <c:v>49</c:v>
                </c:pt>
                <c:pt idx="1">
                  <c:v>52.4</c:v>
                </c:pt>
                <c:pt idx="2">
                  <c:v>56.3</c:v>
                </c:pt>
                <c:pt idx="3">
                  <c:v>60.3</c:v>
                </c:pt>
                <c:pt idx="4">
                  <c:v>64.8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601C-44F6-82DE-AE5427F30581}"/>
            </c:ext>
          </c:extLst>
        </c:ser>
        <c:ser>
          <c:idx val="7"/>
          <c:order val="5"/>
          <c:tx>
            <c:v>E1/E2=1</c:v>
          </c:tx>
          <c:spPr>
            <a:ln w="19050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Sheet2!$K$3:$K$7</c:f>
              <c:numCache>
                <c:formatCode>General</c:formatCode>
                <c:ptCount val="5"/>
                <c:pt idx="0">
                  <c:v>75</c:v>
                </c:pt>
                <c:pt idx="1">
                  <c:v>80</c:v>
                </c:pt>
                <c:pt idx="2">
                  <c:v>85</c:v>
                </c:pt>
                <c:pt idx="3">
                  <c:v>90</c:v>
                </c:pt>
                <c:pt idx="4">
                  <c:v>95</c:v>
                </c:pt>
              </c:numCache>
            </c:numRef>
          </c:xVal>
          <c:yVal>
            <c:numRef>
              <c:f>(Sheet2!$B$23,Sheet2!$C$23,Sheet2!$D$23,Sheet2!$E$23,Sheet2!$F$23)</c:f>
              <c:numCache>
                <c:formatCode>General</c:formatCode>
                <c:ptCount val="5"/>
                <c:pt idx="0">
                  <c:v>1.9750000000000001</c:v>
                </c:pt>
                <c:pt idx="1">
                  <c:v>2.125</c:v>
                </c:pt>
                <c:pt idx="2">
                  <c:v>2.3249999999999997</c:v>
                </c:pt>
                <c:pt idx="3">
                  <c:v>2.5749999999999997</c:v>
                </c:pt>
                <c:pt idx="4">
                  <c:v>2.9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7-601C-44F6-82DE-AE5427F305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1504000"/>
        <c:axId val="91510272"/>
      </c:scatterChart>
      <c:valAx>
        <c:axId val="91504000"/>
        <c:scaling>
          <c:orientation val="minMax"/>
          <c:max val="95"/>
          <c:min val="8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000" b="0" i="0" u="none" strike="noStrike" baseline="0"/>
                  <a:t> </a:t>
                </a:r>
                <a:endParaRPr lang="en-US" sz="1200">
                  <a:latin typeface="Times New Roman" pitchFamily="18" charset="0"/>
                  <a:cs typeface="Times New Roman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en-US"/>
          </a:p>
        </c:txPr>
        <c:crossAx val="91510272"/>
        <c:crosses val="autoZero"/>
        <c:crossBetween val="midCat"/>
        <c:majorUnit val="5"/>
        <c:minorUnit val="2"/>
      </c:valAx>
      <c:valAx>
        <c:axId val="91510272"/>
        <c:scaling>
          <c:orientation val="minMax"/>
          <c:max val="80"/>
          <c:min val="4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l-GR" sz="2000" b="0" i="0" u="none" strike="noStrike" baseline="0">
                    <a:latin typeface="Times New Roman" pitchFamily="18" charset="0"/>
                    <a:cs typeface="Times New Roman" pitchFamily="18" charset="0"/>
                  </a:rPr>
                  <a:t>θ</a:t>
                </a:r>
                <a:endParaRPr lang="en-IN" sz="2000" b="0"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>
            <c:manualLayout>
              <c:xMode val="edge"/>
              <c:yMode val="edge"/>
              <c:x val="4.3378995433789952E-2"/>
              <c:y val="0.49895052644247057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en-US"/>
          </a:p>
        </c:txPr>
        <c:crossAx val="91504000"/>
        <c:crosses val="autoZero"/>
        <c:crossBetween val="midCat"/>
        <c:majorUnit val="10"/>
        <c:minorUnit val="1"/>
      </c:valAx>
      <c:spPr>
        <a:noFill/>
        <a:ln>
          <a:noFill/>
        </a:ln>
        <a:effectLst/>
      </c:spPr>
    </c:plotArea>
    <c:legend>
      <c:legendPos val="r"/>
      <c:legendEntry>
        <c:idx val="5"/>
        <c:delete val="1"/>
      </c:legendEntry>
      <c:layout>
        <c:manualLayout>
          <c:xMode val="edge"/>
          <c:yMode val="edge"/>
          <c:x val="0.73504361081502589"/>
          <c:y val="0.1125948813939565"/>
          <c:w val="0.25040034842806219"/>
          <c:h val="0.6916242868841777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27546903859243"/>
          <c:y val="0.10787401574803172"/>
          <c:w val="0.78892534266550218"/>
          <c:h val="0.70455643044619465"/>
        </c:manualLayout>
      </c:layout>
      <c:scatterChart>
        <c:scatterStyle val="smoothMarker"/>
        <c:varyColors val="0"/>
        <c:ser>
          <c:idx val="0"/>
          <c:order val="0"/>
          <c:tx>
            <c:v>GG14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Sheet2!$K$9:$K$13</c:f>
              <c:numCache>
                <c:formatCode>General</c:formatCode>
                <c:ptCount val="5"/>
                <c:pt idx="0">
                  <c:v>75</c:v>
                </c:pt>
                <c:pt idx="1">
                  <c:v>80</c:v>
                </c:pt>
                <c:pt idx="2">
                  <c:v>85</c:v>
                </c:pt>
                <c:pt idx="3">
                  <c:v>90</c:v>
                </c:pt>
                <c:pt idx="4">
                  <c:v>95</c:v>
                </c:pt>
              </c:numCache>
            </c:numRef>
          </c:xVal>
          <c:yVal>
            <c:numRef>
              <c:f>Sheet2!$L$9:$L$13</c:f>
              <c:numCache>
                <c:formatCode>General</c:formatCode>
                <c:ptCount val="5"/>
                <c:pt idx="0">
                  <c:v>61.9</c:v>
                </c:pt>
                <c:pt idx="1">
                  <c:v>64.8</c:v>
                </c:pt>
                <c:pt idx="2">
                  <c:v>67.2</c:v>
                </c:pt>
                <c:pt idx="3">
                  <c:v>69.8</c:v>
                </c:pt>
                <c:pt idx="4">
                  <c:v>72.5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152B-4D26-8C77-11333454924F}"/>
            </c:ext>
          </c:extLst>
        </c:ser>
        <c:ser>
          <c:idx val="1"/>
          <c:order val="1"/>
          <c:tx>
            <c:v>GG23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Sheet2!$K$9:$K$13</c:f>
              <c:numCache>
                <c:formatCode>General</c:formatCode>
                <c:ptCount val="5"/>
                <c:pt idx="0">
                  <c:v>75</c:v>
                </c:pt>
                <c:pt idx="1">
                  <c:v>80</c:v>
                </c:pt>
                <c:pt idx="2">
                  <c:v>85</c:v>
                </c:pt>
                <c:pt idx="3">
                  <c:v>90</c:v>
                </c:pt>
                <c:pt idx="4">
                  <c:v>95</c:v>
                </c:pt>
              </c:numCache>
            </c:numRef>
          </c:xVal>
          <c:yVal>
            <c:numRef>
              <c:f>Sheet2!$M$9:$M$13</c:f>
              <c:numCache>
                <c:formatCode>General</c:formatCode>
                <c:ptCount val="5"/>
                <c:pt idx="0">
                  <c:v>61.3</c:v>
                </c:pt>
                <c:pt idx="1">
                  <c:v>63.7</c:v>
                </c:pt>
                <c:pt idx="2">
                  <c:v>66.3</c:v>
                </c:pt>
                <c:pt idx="3">
                  <c:v>69.099999999999994</c:v>
                </c:pt>
                <c:pt idx="4">
                  <c:v>72.3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152B-4D26-8C77-11333454924F}"/>
            </c:ext>
          </c:extLst>
        </c:ser>
        <c:ser>
          <c:idx val="2"/>
          <c:order val="2"/>
          <c:tx>
            <c:v>GG24</c:v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Sheet2!$K$9:$K$13</c:f>
              <c:numCache>
                <c:formatCode>General</c:formatCode>
                <c:ptCount val="5"/>
                <c:pt idx="0">
                  <c:v>75</c:v>
                </c:pt>
                <c:pt idx="1">
                  <c:v>80</c:v>
                </c:pt>
                <c:pt idx="2">
                  <c:v>85</c:v>
                </c:pt>
                <c:pt idx="3">
                  <c:v>90</c:v>
                </c:pt>
                <c:pt idx="4">
                  <c:v>95</c:v>
                </c:pt>
              </c:numCache>
            </c:numRef>
          </c:xVal>
          <c:yVal>
            <c:numRef>
              <c:f>Sheet2!$N$9:$N$13</c:f>
              <c:numCache>
                <c:formatCode>General</c:formatCode>
                <c:ptCount val="5"/>
                <c:pt idx="0">
                  <c:v>62.9</c:v>
                </c:pt>
                <c:pt idx="1">
                  <c:v>65.599999999999994</c:v>
                </c:pt>
                <c:pt idx="2">
                  <c:v>68</c:v>
                </c:pt>
                <c:pt idx="3">
                  <c:v>70.5</c:v>
                </c:pt>
                <c:pt idx="4">
                  <c:v>73.3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152B-4D26-8C77-11333454924F}"/>
            </c:ext>
          </c:extLst>
        </c:ser>
        <c:ser>
          <c:idx val="3"/>
          <c:order val="3"/>
          <c:tx>
            <c:v>GG25</c:v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xVal>
            <c:numRef>
              <c:f>Sheet2!$K$9:$K$13</c:f>
              <c:numCache>
                <c:formatCode>General</c:formatCode>
                <c:ptCount val="5"/>
                <c:pt idx="0">
                  <c:v>75</c:v>
                </c:pt>
                <c:pt idx="1">
                  <c:v>80</c:v>
                </c:pt>
                <c:pt idx="2">
                  <c:v>85</c:v>
                </c:pt>
                <c:pt idx="3">
                  <c:v>90</c:v>
                </c:pt>
                <c:pt idx="4">
                  <c:v>95</c:v>
                </c:pt>
              </c:numCache>
            </c:numRef>
          </c:xVal>
          <c:yVal>
            <c:numRef>
              <c:f>Sheet2!$O$9:$O$13</c:f>
              <c:numCache>
                <c:formatCode>General</c:formatCode>
                <c:ptCount val="5"/>
                <c:pt idx="0">
                  <c:v>64</c:v>
                </c:pt>
                <c:pt idx="1">
                  <c:v>66.3</c:v>
                </c:pt>
                <c:pt idx="2">
                  <c:v>68.8</c:v>
                </c:pt>
                <c:pt idx="3">
                  <c:v>71.099999999999994</c:v>
                </c:pt>
                <c:pt idx="4">
                  <c:v>73.900000000000006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152B-4D26-8C77-11333454924F}"/>
            </c:ext>
          </c:extLst>
        </c:ser>
        <c:ser>
          <c:idx val="4"/>
          <c:order val="4"/>
          <c:tx>
            <c:v>GG34</c:v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xVal>
            <c:numRef>
              <c:f>Sheet2!$K$9:$K$13</c:f>
              <c:numCache>
                <c:formatCode>General</c:formatCode>
                <c:ptCount val="5"/>
                <c:pt idx="0">
                  <c:v>75</c:v>
                </c:pt>
                <c:pt idx="1">
                  <c:v>80</c:v>
                </c:pt>
                <c:pt idx="2">
                  <c:v>85</c:v>
                </c:pt>
                <c:pt idx="3">
                  <c:v>90</c:v>
                </c:pt>
                <c:pt idx="4">
                  <c:v>95</c:v>
                </c:pt>
              </c:numCache>
            </c:numRef>
          </c:xVal>
          <c:yVal>
            <c:numRef>
              <c:f>Sheet2!$P$9:$P$13</c:f>
              <c:numCache>
                <c:formatCode>General</c:formatCode>
                <c:ptCount val="5"/>
                <c:pt idx="0">
                  <c:v>62.9</c:v>
                </c:pt>
                <c:pt idx="1">
                  <c:v>65.3</c:v>
                </c:pt>
                <c:pt idx="2">
                  <c:v>67.8</c:v>
                </c:pt>
                <c:pt idx="3">
                  <c:v>70.2</c:v>
                </c:pt>
                <c:pt idx="4">
                  <c:v>73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152B-4D26-8C77-1133345492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1591424"/>
        <c:axId val="91593344"/>
      </c:scatterChart>
      <c:valAx>
        <c:axId val="91591424"/>
        <c:scaling>
          <c:orientation val="minMax"/>
          <c:max val="95"/>
          <c:min val="8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0" i="0" baseline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</a:t>
                </a:r>
                <a:r>
                  <a:rPr lang="en-US" sz="2000" b="0" i="0" baseline="-250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</a:t>
                </a:r>
                <a:endParaRPr lang="en-US" sz="2000" b="0" i="0" baseline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2000" b="0" i="0" u="none" strike="noStrike" baseline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>
            <c:manualLayout>
              <c:xMode val="edge"/>
              <c:yMode val="edge"/>
              <c:x val="0.48968319749505124"/>
              <c:y val="0.83727177284657905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en-US"/>
          </a:p>
        </c:txPr>
        <c:crossAx val="91593344"/>
        <c:crosses val="autoZero"/>
        <c:crossBetween val="midCat"/>
        <c:majorUnit val="5"/>
        <c:minorUnit val="1"/>
      </c:valAx>
      <c:valAx>
        <c:axId val="91593344"/>
        <c:scaling>
          <c:orientation val="minMax"/>
          <c:max val="80"/>
          <c:min val="5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aseline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l-GR" sz="2000" baseline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θ</a:t>
                </a:r>
                <a:endParaRPr lang="en-US"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en-US"/>
          </a:p>
        </c:txPr>
        <c:crossAx val="91591424"/>
        <c:crosses val="autoZero"/>
        <c:crossBetween val="midCat"/>
        <c:majorUnit val="10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124283075726641"/>
          <c:y val="0.14934828901104402"/>
          <c:w val="0.22875719482433199"/>
          <c:h val="0.653535194464328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548865735218106E-2"/>
          <c:y val="0.13844112853757326"/>
          <c:w val="0.74820919229756688"/>
          <c:h val="0.74646472280621656"/>
        </c:manualLayout>
      </c:layout>
      <c:scatterChart>
        <c:scatterStyle val="smoothMarker"/>
        <c:varyColors val="0"/>
        <c:ser>
          <c:idx val="0"/>
          <c:order val="0"/>
          <c:tx>
            <c:v>GG14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Sheet2!$K$3:$K$7</c:f>
              <c:numCache>
                <c:formatCode>General</c:formatCode>
                <c:ptCount val="5"/>
                <c:pt idx="0">
                  <c:v>75</c:v>
                </c:pt>
                <c:pt idx="1">
                  <c:v>80</c:v>
                </c:pt>
                <c:pt idx="2">
                  <c:v>85</c:v>
                </c:pt>
                <c:pt idx="3">
                  <c:v>90</c:v>
                </c:pt>
                <c:pt idx="4">
                  <c:v>95</c:v>
                </c:pt>
              </c:numCache>
            </c:numRef>
          </c:xVal>
          <c:yVal>
            <c:numRef>
              <c:f>Sheet2!$L$3:$L$7</c:f>
              <c:numCache>
                <c:formatCode>General</c:formatCode>
                <c:ptCount val="5"/>
                <c:pt idx="0">
                  <c:v>65.3</c:v>
                </c:pt>
                <c:pt idx="1">
                  <c:v>67.599999999999994</c:v>
                </c:pt>
                <c:pt idx="2">
                  <c:v>69.8</c:v>
                </c:pt>
                <c:pt idx="3">
                  <c:v>72.099999999999994</c:v>
                </c:pt>
                <c:pt idx="4">
                  <c:v>74.7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57B4-4DA1-95CB-0BE77D01295D}"/>
            </c:ext>
          </c:extLst>
        </c:ser>
        <c:ser>
          <c:idx val="1"/>
          <c:order val="1"/>
          <c:tx>
            <c:v>GG23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Sheet2!$K$3:$K$7</c:f>
              <c:numCache>
                <c:formatCode>General</c:formatCode>
                <c:ptCount val="5"/>
                <c:pt idx="0">
                  <c:v>75</c:v>
                </c:pt>
                <c:pt idx="1">
                  <c:v>80</c:v>
                </c:pt>
                <c:pt idx="2">
                  <c:v>85</c:v>
                </c:pt>
                <c:pt idx="3">
                  <c:v>90</c:v>
                </c:pt>
                <c:pt idx="4">
                  <c:v>95</c:v>
                </c:pt>
              </c:numCache>
            </c:numRef>
          </c:xVal>
          <c:yVal>
            <c:numRef>
              <c:f>Sheet2!$M$3:$M$7</c:f>
              <c:numCache>
                <c:formatCode>General</c:formatCode>
                <c:ptCount val="5"/>
                <c:pt idx="0">
                  <c:v>65.599999999999994</c:v>
                </c:pt>
                <c:pt idx="1">
                  <c:v>67.8</c:v>
                </c:pt>
                <c:pt idx="2">
                  <c:v>70</c:v>
                </c:pt>
                <c:pt idx="3">
                  <c:v>72.5</c:v>
                </c:pt>
                <c:pt idx="4">
                  <c:v>74.7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57B4-4DA1-95CB-0BE77D01295D}"/>
            </c:ext>
          </c:extLst>
        </c:ser>
        <c:ser>
          <c:idx val="2"/>
          <c:order val="2"/>
          <c:tx>
            <c:v>GG24</c:v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xVal>
            <c:numRef>
              <c:f>Sheet2!$K$3:$K$7</c:f>
              <c:numCache>
                <c:formatCode>General</c:formatCode>
                <c:ptCount val="5"/>
                <c:pt idx="0">
                  <c:v>75</c:v>
                </c:pt>
                <c:pt idx="1">
                  <c:v>80</c:v>
                </c:pt>
                <c:pt idx="2">
                  <c:v>85</c:v>
                </c:pt>
                <c:pt idx="3">
                  <c:v>90</c:v>
                </c:pt>
                <c:pt idx="4">
                  <c:v>95</c:v>
                </c:pt>
              </c:numCache>
            </c:numRef>
          </c:xVal>
          <c:yVal>
            <c:numRef>
              <c:f>Sheet2!$N$3:$N$7</c:f>
              <c:numCache>
                <c:formatCode>General</c:formatCode>
                <c:ptCount val="5"/>
                <c:pt idx="0">
                  <c:v>66.7</c:v>
                </c:pt>
                <c:pt idx="1">
                  <c:v>68.8</c:v>
                </c:pt>
                <c:pt idx="2">
                  <c:v>70.8</c:v>
                </c:pt>
                <c:pt idx="3">
                  <c:v>72.8</c:v>
                </c:pt>
                <c:pt idx="4">
                  <c:v>75.2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57B4-4DA1-95CB-0BE77D01295D}"/>
            </c:ext>
          </c:extLst>
        </c:ser>
        <c:ser>
          <c:idx val="3"/>
          <c:order val="3"/>
          <c:tx>
            <c:v>GG25</c:v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xVal>
            <c:numRef>
              <c:f>Sheet2!$K$3:$K$7</c:f>
              <c:numCache>
                <c:formatCode>General</c:formatCode>
                <c:ptCount val="5"/>
                <c:pt idx="0">
                  <c:v>75</c:v>
                </c:pt>
                <c:pt idx="1">
                  <c:v>80</c:v>
                </c:pt>
                <c:pt idx="2">
                  <c:v>85</c:v>
                </c:pt>
                <c:pt idx="3">
                  <c:v>90</c:v>
                </c:pt>
                <c:pt idx="4">
                  <c:v>95</c:v>
                </c:pt>
              </c:numCache>
            </c:numRef>
          </c:xVal>
          <c:yVal>
            <c:numRef>
              <c:f>Sheet2!$O$3:$O$7</c:f>
              <c:numCache>
                <c:formatCode>General</c:formatCode>
                <c:ptCount val="5"/>
                <c:pt idx="0">
                  <c:v>69.099999999999994</c:v>
                </c:pt>
                <c:pt idx="1">
                  <c:v>71.099999999999994</c:v>
                </c:pt>
                <c:pt idx="2">
                  <c:v>72.8</c:v>
                </c:pt>
                <c:pt idx="3">
                  <c:v>74.599999999999994</c:v>
                </c:pt>
                <c:pt idx="4">
                  <c:v>76.5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57B4-4DA1-95CB-0BE77D01295D}"/>
            </c:ext>
          </c:extLst>
        </c:ser>
        <c:ser>
          <c:idx val="4"/>
          <c:order val="4"/>
          <c:tx>
            <c:v>GG34</c:v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Sheet2!$K$3:$K$7</c:f>
              <c:numCache>
                <c:formatCode>General</c:formatCode>
                <c:ptCount val="5"/>
                <c:pt idx="0">
                  <c:v>75</c:v>
                </c:pt>
                <c:pt idx="1">
                  <c:v>80</c:v>
                </c:pt>
                <c:pt idx="2">
                  <c:v>85</c:v>
                </c:pt>
                <c:pt idx="3">
                  <c:v>90</c:v>
                </c:pt>
                <c:pt idx="4">
                  <c:v>95</c:v>
                </c:pt>
              </c:numCache>
            </c:numRef>
          </c:xVal>
          <c:yVal>
            <c:numRef>
              <c:f>Sheet2!$P$3:$P$7</c:f>
              <c:numCache>
                <c:formatCode>General</c:formatCode>
                <c:ptCount val="5"/>
                <c:pt idx="0">
                  <c:v>67.599999999999994</c:v>
                </c:pt>
                <c:pt idx="1">
                  <c:v>69.5</c:v>
                </c:pt>
                <c:pt idx="2">
                  <c:v>71.400000000000006</c:v>
                </c:pt>
                <c:pt idx="3">
                  <c:v>73.5</c:v>
                </c:pt>
                <c:pt idx="4">
                  <c:v>75.599999999999994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57B4-4DA1-95CB-0BE77D0129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1727744"/>
        <c:axId val="91734016"/>
      </c:scatterChart>
      <c:valAx>
        <c:axId val="91727744"/>
        <c:scaling>
          <c:orientation val="minMax"/>
          <c:max val="95"/>
          <c:min val="8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 sz="2000" b="0" i="0" baseline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  <a:sym typeface="Symbol"/>
                </a:endParaRPr>
              </a:p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0" i="0" baseline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</a:t>
                </a:r>
                <a:r>
                  <a:rPr lang="en-US" sz="2000" b="0" i="0" baseline="-250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</a:t>
                </a:r>
                <a:endParaRPr lang="en-US" sz="2000" b="0" i="0" baseline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>
            <c:manualLayout>
              <c:xMode val="edge"/>
              <c:yMode val="edge"/>
              <c:x val="0.45311110949520556"/>
              <c:y val="0.84356367915513231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en-US"/>
          </a:p>
        </c:txPr>
        <c:crossAx val="91734016"/>
        <c:crosses val="autoZero"/>
        <c:crossBetween val="midCat"/>
        <c:majorUnit val="5"/>
        <c:minorUnit val="2"/>
      </c:valAx>
      <c:valAx>
        <c:axId val="91734016"/>
        <c:scaling>
          <c:orientation val="minMax"/>
          <c:max val="80"/>
          <c:min val="6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aseline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l-GR" sz="2000" baseline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θ</a:t>
                </a:r>
                <a:endParaRPr lang="en-US"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>
            <c:manualLayout>
              <c:xMode val="edge"/>
              <c:yMode val="edge"/>
              <c:x val="3.815937149270484E-2"/>
              <c:y val="0.5437817321971060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en-US"/>
          </a:p>
        </c:txPr>
        <c:crossAx val="91727744"/>
        <c:crosses val="autoZero"/>
        <c:crossBetween val="midCat"/>
        <c:majorUnit val="5"/>
        <c:minorUnit val="0.4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3034834237953525"/>
          <c:y val="0.18214214482831617"/>
          <c:w val="0.16655080736267189"/>
          <c:h val="0.5440210907271151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652985981259045"/>
          <c:y val="6.0659813356663754E-2"/>
          <c:w val="0.84605269278049411"/>
          <c:h val="0.80203926715042972"/>
        </c:manualLayout>
      </c:layout>
      <c:scatterChart>
        <c:scatterStyle val="smoothMarker"/>
        <c:varyColors val="0"/>
        <c:ser>
          <c:idx val="0"/>
          <c:order val="0"/>
          <c:tx>
            <c:v>80</c:v>
          </c:tx>
          <c:spPr>
            <a:ln w="28575"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Sheet1!$J$6:$M$6</c:f>
              <c:numCache>
                <c:formatCode>General</c:formatCode>
                <c:ptCount val="4"/>
                <c:pt idx="0">
                  <c:v>80</c:v>
                </c:pt>
                <c:pt idx="1">
                  <c:v>85</c:v>
                </c:pt>
                <c:pt idx="2">
                  <c:v>90</c:v>
                </c:pt>
                <c:pt idx="3">
                  <c:v>95</c:v>
                </c:pt>
              </c:numCache>
            </c:numRef>
          </c:xVal>
          <c:yVal>
            <c:numRef>
              <c:f>Sheet1!$J$7:$M$7</c:f>
              <c:numCache>
                <c:formatCode>General</c:formatCode>
                <c:ptCount val="4"/>
                <c:pt idx="0">
                  <c:v>68</c:v>
                </c:pt>
                <c:pt idx="1">
                  <c:v>70.5</c:v>
                </c:pt>
                <c:pt idx="2">
                  <c:v>72.7</c:v>
                </c:pt>
                <c:pt idx="3">
                  <c:v>73.099999999999994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766-4B9B-80CA-5F09FBF2FBFD}"/>
            </c:ext>
          </c:extLst>
        </c:ser>
        <c:ser>
          <c:idx val="1"/>
          <c:order val="1"/>
          <c:tx>
            <c:v>85</c:v>
          </c:tx>
          <c:spPr>
            <a:ln w="28575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Sheet1!$J$6:$M$6</c:f>
              <c:numCache>
                <c:formatCode>General</c:formatCode>
                <c:ptCount val="4"/>
                <c:pt idx="0">
                  <c:v>80</c:v>
                </c:pt>
                <c:pt idx="1">
                  <c:v>85</c:v>
                </c:pt>
                <c:pt idx="2">
                  <c:v>90</c:v>
                </c:pt>
                <c:pt idx="3">
                  <c:v>95</c:v>
                </c:pt>
              </c:numCache>
            </c:numRef>
          </c:xVal>
          <c:yVal>
            <c:numRef>
              <c:f>Sheet1!$J$8:$M$8</c:f>
              <c:numCache>
                <c:formatCode>General</c:formatCode>
                <c:ptCount val="4"/>
                <c:pt idx="0">
                  <c:v>68.400000000000006</c:v>
                </c:pt>
                <c:pt idx="1">
                  <c:v>70.8</c:v>
                </c:pt>
                <c:pt idx="2">
                  <c:v>72.900000000000006</c:v>
                </c:pt>
                <c:pt idx="3">
                  <c:v>73.3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6766-4B9B-80CA-5F09FBF2FBFD}"/>
            </c:ext>
          </c:extLst>
        </c:ser>
        <c:ser>
          <c:idx val="2"/>
          <c:order val="2"/>
          <c:tx>
            <c:v>90</c:v>
          </c:tx>
          <c:spPr>
            <a:ln w="28575">
              <a:solidFill>
                <a:srgbClr val="002060"/>
              </a:solidFill>
            </a:ln>
          </c:spPr>
          <c:marker>
            <c:symbol val="none"/>
          </c:marker>
          <c:xVal>
            <c:numRef>
              <c:f>Sheet1!$J$6:$M$6</c:f>
              <c:numCache>
                <c:formatCode>General</c:formatCode>
                <c:ptCount val="4"/>
                <c:pt idx="0">
                  <c:v>80</c:v>
                </c:pt>
                <c:pt idx="1">
                  <c:v>85</c:v>
                </c:pt>
                <c:pt idx="2">
                  <c:v>90</c:v>
                </c:pt>
                <c:pt idx="3">
                  <c:v>95</c:v>
                </c:pt>
              </c:numCache>
            </c:numRef>
          </c:xVal>
          <c:yVal>
            <c:numRef>
              <c:f>Sheet1!$J$9:$M$9</c:f>
              <c:numCache>
                <c:formatCode>General</c:formatCode>
                <c:ptCount val="4"/>
                <c:pt idx="0">
                  <c:v>63.7</c:v>
                </c:pt>
                <c:pt idx="1">
                  <c:v>67.099999999999994</c:v>
                </c:pt>
                <c:pt idx="2">
                  <c:v>70.099999999999994</c:v>
                </c:pt>
                <c:pt idx="3">
                  <c:v>71.8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6766-4B9B-80CA-5F09FBF2FBFD}"/>
            </c:ext>
          </c:extLst>
        </c:ser>
        <c:ser>
          <c:idx val="3"/>
          <c:order val="3"/>
          <c:tx>
            <c:v>95</c:v>
          </c:tx>
          <c:spPr>
            <a:ln w="28575"/>
          </c:spPr>
          <c:marker>
            <c:symbol val="none"/>
          </c:marker>
          <c:dLbls>
            <c:dLbl>
              <c:idx val="0"/>
              <c:layout>
                <c:manualLayout>
                  <c:x val="0.30075521809773775"/>
                  <c:y val="0.13180819309351038"/>
                </c:manualLayout>
              </c:layout>
              <c:tx>
                <c:rich>
                  <a:bodyPr/>
                  <a:lstStyle/>
                  <a:p>
                    <a:r>
                      <a:rPr lang="en-US" sz="1800">
                        <a:latin typeface="Times New Roman" pitchFamily="18" charset="0"/>
                        <a:cs typeface="Times New Roman" pitchFamily="18" charset="0"/>
                      </a:rPr>
                      <a:t>GG3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6766-4B9B-80CA-5F09FBF2FBFD}"/>
                </c:ext>
              </c:extLst>
            </c:dLbl>
            <c:dLbl>
              <c:idx val="1"/>
              <c:layout>
                <c:manualLayout>
                  <c:x val="1.9822209723784581E-2"/>
                  <c:y val="9.7766970305183151E-2"/>
                </c:manualLayout>
              </c:layout>
              <c:tx>
                <c:rich>
                  <a:bodyPr/>
                  <a:lstStyle/>
                  <a:p>
                    <a:r>
                      <a:rPr lang="en-US" sz="1800">
                        <a:latin typeface="Times New Roman" pitchFamily="18" charset="0"/>
                        <a:cs typeface="Times New Roman" pitchFamily="18" charset="0"/>
                      </a:rPr>
                      <a:t>GG1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6766-4B9B-80CA-5F09FBF2FBFD}"/>
                </c:ext>
              </c:extLst>
            </c:dLbl>
            <c:dLbl>
              <c:idx val="2"/>
              <c:layout>
                <c:manualLayout>
                  <c:x val="-0.25081521059867518"/>
                  <c:y val="5.364855128403067E-2"/>
                </c:manualLayout>
              </c:layout>
              <c:tx>
                <c:rich>
                  <a:bodyPr/>
                  <a:lstStyle/>
                  <a:p>
                    <a:r>
                      <a:rPr lang="en-US" sz="1800">
                        <a:latin typeface="Times New Roman" pitchFamily="18" charset="0"/>
                        <a:cs typeface="Times New Roman" pitchFamily="18" charset="0"/>
                      </a:rPr>
                      <a:t>GG2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6766-4B9B-80CA-5F09FBF2FBFD}"/>
                </c:ext>
              </c:extLst>
            </c:dLbl>
            <c:dLbl>
              <c:idx val="3"/>
              <c:layout>
                <c:manualLayout>
                  <c:x val="-0.48125687414073248"/>
                  <c:y val="2.2331068910504032E-2"/>
                </c:manualLayout>
              </c:layout>
              <c:tx>
                <c:rich>
                  <a:bodyPr/>
                  <a:lstStyle/>
                  <a:p>
                    <a:r>
                      <a:rPr lang="en-US" sz="1800">
                        <a:latin typeface="Times New Roman" pitchFamily="18" charset="0"/>
                        <a:cs typeface="Times New Roman" pitchFamily="18" charset="0"/>
                      </a:rPr>
                      <a:t>GT1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6766-4B9B-80CA-5F09FBF2FB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Sheet1!$J$6:$M$6</c:f>
              <c:numCache>
                <c:formatCode>General</c:formatCode>
                <c:ptCount val="4"/>
                <c:pt idx="0">
                  <c:v>80</c:v>
                </c:pt>
                <c:pt idx="1">
                  <c:v>85</c:v>
                </c:pt>
                <c:pt idx="2">
                  <c:v>90</c:v>
                </c:pt>
                <c:pt idx="3">
                  <c:v>95</c:v>
                </c:pt>
              </c:numCache>
            </c:numRef>
          </c:xVal>
          <c:yVal>
            <c:numRef>
              <c:f>Sheet1!$J$10:$M$10</c:f>
              <c:numCache>
                <c:formatCode>General</c:formatCode>
                <c:ptCount val="4"/>
                <c:pt idx="0">
                  <c:v>71.099999999999994</c:v>
                </c:pt>
                <c:pt idx="1">
                  <c:v>72.3</c:v>
                </c:pt>
                <c:pt idx="2">
                  <c:v>73.2</c:v>
                </c:pt>
                <c:pt idx="3">
                  <c:v>73.7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7-6766-4B9B-80CA-5F09FBF2FB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1674496"/>
        <c:axId val="91824128"/>
      </c:scatterChart>
      <c:valAx>
        <c:axId val="91674496"/>
        <c:scaling>
          <c:orientation val="minMax"/>
          <c:max val="95"/>
          <c:min val="80"/>
        </c:scaling>
        <c:delete val="0"/>
        <c:axPos val="b"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IN" sz="2000" b="0" i="0" u="none" strike="noStrike" baseline="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  <a:sym typeface="Symbol"/>
                </a:endParaRPr>
              </a:p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2000" b="0" i="0" u="none" strike="noStrike" baseline="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</a:t>
                </a:r>
                <a:r>
                  <a:rPr lang="en-IN" sz="2000" b="0" i="0" u="none" strike="noStrike" baseline="-25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</a:t>
                </a:r>
                <a:r>
                  <a:rPr lang="en-US" sz="2000" b="0" i="0" baseline="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 sz="2000" b="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>
            <c:manualLayout>
              <c:xMode val="edge"/>
              <c:yMode val="edge"/>
              <c:x val="0.51819702537182855"/>
              <c:y val="0.7859639236271936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20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91824128"/>
        <c:crosses val="autoZero"/>
        <c:crossBetween val="midCat"/>
        <c:majorUnit val="5"/>
        <c:minorUnit val="0.4"/>
      </c:valAx>
      <c:valAx>
        <c:axId val="91824128"/>
        <c:scaling>
          <c:orientation val="minMax"/>
          <c:max val="76"/>
          <c:min val="62"/>
        </c:scaling>
        <c:delete val="0"/>
        <c:axPos val="l"/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r>
                  <a:rPr lang="en-US" sz="2000" b="0" i="0" baseline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l-GR" sz="2000" b="0" i="0" baseline="0">
                    <a:latin typeface="Times New Roman" pitchFamily="18" charset="0"/>
                    <a:cs typeface="Times New Roman" pitchFamily="18" charset="0"/>
                  </a:rPr>
                  <a:t>θ</a:t>
                </a:r>
                <a:endParaRPr lang="en-US" sz="2000" b="0" i="0" baseline="0"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en-US" sz="2000" b="0"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>
            <c:manualLayout>
              <c:xMode val="edge"/>
              <c:yMode val="edge"/>
              <c:x val="1.1111111111111125E-2"/>
              <c:y val="0.4892609747310998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20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91674496"/>
        <c:crosses val="autoZero"/>
        <c:crossBetween val="midCat"/>
        <c:majorUnit val="4"/>
      </c:valAx>
      <c:spPr>
        <a:ln>
          <a:noFill/>
        </a:ln>
      </c:spPr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508870418975406"/>
          <c:y val="4.9876214797474637E-2"/>
          <c:w val="0.70311592300962378"/>
          <c:h val="0.67055920093321664"/>
        </c:manualLayout>
      </c:layout>
      <c:scatterChart>
        <c:scatterStyle val="smoothMarker"/>
        <c:varyColors val="0"/>
        <c:ser>
          <c:idx val="0"/>
          <c:order val="0"/>
          <c:tx>
            <c:v>GG1</c:v>
          </c:tx>
          <c:spPr>
            <a:ln w="28575"/>
          </c:spPr>
          <c:marker>
            <c:symbol val="none"/>
          </c:marker>
          <c:xVal>
            <c:numRef>
              <c:f>'J1'!$D$17:$G$17</c:f>
              <c:numCache>
                <c:formatCode>General</c:formatCode>
                <c:ptCount val="4"/>
                <c:pt idx="0">
                  <c:v>80</c:v>
                </c:pt>
                <c:pt idx="1">
                  <c:v>85</c:v>
                </c:pt>
                <c:pt idx="2">
                  <c:v>90</c:v>
                </c:pt>
                <c:pt idx="3">
                  <c:v>95</c:v>
                </c:pt>
              </c:numCache>
            </c:numRef>
          </c:xVal>
          <c:yVal>
            <c:numRef>
              <c:f>'J1'!$D$18:$G$18</c:f>
              <c:numCache>
                <c:formatCode>General</c:formatCode>
                <c:ptCount val="4"/>
                <c:pt idx="0">
                  <c:v>71.3</c:v>
                </c:pt>
                <c:pt idx="1">
                  <c:v>72.8</c:v>
                </c:pt>
                <c:pt idx="2">
                  <c:v>73.7</c:v>
                </c:pt>
                <c:pt idx="3">
                  <c:v>74.2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F0B8-48BE-9B81-71FB8A51008B}"/>
            </c:ext>
          </c:extLst>
        </c:ser>
        <c:ser>
          <c:idx val="1"/>
          <c:order val="1"/>
          <c:tx>
            <c:v>GT1</c:v>
          </c:tx>
          <c:spPr>
            <a:ln w="28575"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B8-48BE-9B81-71FB8A51008B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B8-48BE-9B81-71FB8A51008B}"/>
                </c:ext>
              </c:extLst>
            </c:dLbl>
            <c:dLbl>
              <c:idx val="2"/>
              <c:layout>
                <c:manualLayout>
                  <c:x val="2.2222222222222251E-2"/>
                  <c:y val="-5.0925925925925923E-2"/>
                </c:manualLayout>
              </c:layout>
              <c:tx>
                <c:rich>
                  <a:bodyPr/>
                  <a:lstStyle/>
                  <a:p>
                    <a:r>
                      <a:rPr lang="en-US" sz="1800">
                        <a:latin typeface="Times New Roman" pitchFamily="18" charset="0"/>
                        <a:cs typeface="Times New Roman" pitchFamily="18" charset="0"/>
                      </a:rPr>
                      <a:t>GT1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F0B8-48BE-9B81-71FB8A51008B}"/>
                </c:ext>
              </c:extLst>
            </c:dLbl>
            <c:dLbl>
              <c:idx val="3"/>
              <c:layout>
                <c:manualLayout>
                  <c:x val="-0.20833333333333692"/>
                  <c:y val="0.10185185185185186"/>
                </c:manualLayout>
              </c:layout>
              <c:tx>
                <c:rich>
                  <a:bodyPr/>
                  <a:lstStyle/>
                  <a:p>
                    <a:r>
                      <a:rPr lang="en-US" sz="1800">
                        <a:latin typeface="Times New Roman" pitchFamily="18" charset="0"/>
                        <a:cs typeface="Times New Roman" pitchFamily="18" charset="0"/>
                      </a:rPr>
                      <a:t>GG1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F0B8-48BE-9B81-71FB8A5100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'J1'!$D$17:$G$17</c:f>
              <c:numCache>
                <c:formatCode>General</c:formatCode>
                <c:ptCount val="4"/>
                <c:pt idx="0">
                  <c:v>80</c:v>
                </c:pt>
                <c:pt idx="1">
                  <c:v>85</c:v>
                </c:pt>
                <c:pt idx="2">
                  <c:v>90</c:v>
                </c:pt>
                <c:pt idx="3">
                  <c:v>95</c:v>
                </c:pt>
              </c:numCache>
            </c:numRef>
          </c:xVal>
          <c:yVal>
            <c:numRef>
              <c:f>'J1'!$D$19:$G$19</c:f>
              <c:numCache>
                <c:formatCode>General</c:formatCode>
                <c:ptCount val="4"/>
                <c:pt idx="0">
                  <c:v>72.7</c:v>
                </c:pt>
                <c:pt idx="1">
                  <c:v>74</c:v>
                </c:pt>
                <c:pt idx="2">
                  <c:v>74.8</c:v>
                </c:pt>
                <c:pt idx="3">
                  <c:v>75.2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5-F0B8-48BE-9B81-71FB8A5100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0942592"/>
        <c:axId val="80944512"/>
      </c:scatterChart>
      <c:valAx>
        <c:axId val="80942592"/>
        <c:scaling>
          <c:orientation val="minMax"/>
          <c:max val="95"/>
          <c:min val="80"/>
        </c:scaling>
        <c:delete val="0"/>
        <c:axPos val="b"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2000" b="0" i="0" u="none" strike="noStrike" baseline="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</a:t>
                </a:r>
                <a:r>
                  <a:rPr lang="en-IN" sz="2000" b="0" i="0" u="none" strike="noStrike" baseline="-25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</a:t>
                </a:r>
                <a:r>
                  <a:rPr lang="en-US" sz="2000" b="0" i="0" baseline="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 sz="2000" b="0" i="0" baseline="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 sz="2000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0.46907391205728932"/>
              <c:y val="0.83479779313300584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80944512"/>
        <c:crosses val="autoZero"/>
        <c:crossBetween val="midCat"/>
      </c:valAx>
      <c:valAx>
        <c:axId val="80944512"/>
        <c:scaling>
          <c:orientation val="minMax"/>
          <c:max val="77"/>
          <c:min val="71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2000">
                    <a:solidFill>
                      <a:schemeClr val="tx1"/>
                    </a:solidFill>
                  </a:defRPr>
                </a:pPr>
                <a:r>
                  <a:rPr lang="el-GR" sz="2000" b="0" i="0" u="none" strike="noStrike" baseline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θ</a:t>
                </a:r>
                <a:endParaRPr lang="en-US" sz="2000" b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>
            <c:manualLayout>
              <c:xMode val="edge"/>
              <c:yMode val="edge"/>
              <c:x val="6.1351219986390593E-2"/>
              <c:y val="0.4265308800685628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80942592"/>
        <c:crosses val="autoZero"/>
        <c:crossBetween val="midCat"/>
        <c:majorUnit val="2"/>
        <c:minorUnit val="0.1"/>
      </c:valAx>
      <c:spPr>
        <a:ln>
          <a:noFill/>
        </a:ln>
      </c:spPr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817765073886313"/>
          <c:y val="0.12854015928798565"/>
          <c:w val="0.75143871850649546"/>
          <c:h val="0.76271186440678795"/>
        </c:manualLayout>
      </c:layout>
      <c:scatterChart>
        <c:scatterStyle val="smoothMarker"/>
        <c:varyColors val="0"/>
        <c:ser>
          <c:idx val="3"/>
          <c:order val="0"/>
          <c:tx>
            <c:v>63</c:v>
          </c:tx>
          <c:spPr>
            <a:ln w="31750">
              <a:solidFill>
                <a:schemeClr val="tx1"/>
              </a:solidFill>
              <a:prstDash val="dash"/>
            </a:ln>
          </c:spPr>
          <c:marker>
            <c:symbol val="none"/>
          </c:marker>
          <c:xVal>
            <c:numRef>
              <c:f>Sheet1!$H$16:$H$20</c:f>
              <c:numCache>
                <c:formatCode>General</c:formatCode>
                <c:ptCount val="5"/>
                <c:pt idx="0">
                  <c:v>0</c:v>
                </c:pt>
                <c:pt idx="1">
                  <c:v>0.4</c:v>
                </c:pt>
                <c:pt idx="2">
                  <c:v>0.60000000000000064</c:v>
                </c:pt>
                <c:pt idx="3">
                  <c:v>0.8</c:v>
                </c:pt>
                <c:pt idx="4">
                  <c:v>1</c:v>
                </c:pt>
              </c:numCache>
            </c:numRef>
          </c:xVal>
          <c:yVal>
            <c:numRef>
              <c:f>Sheet1!$U$29:$U$33</c:f>
              <c:numCache>
                <c:formatCode>0.00</c:formatCode>
                <c:ptCount val="5"/>
                <c:pt idx="0">
                  <c:v>7.7</c:v>
                </c:pt>
                <c:pt idx="1">
                  <c:v>4.4800000000000004</c:v>
                </c:pt>
                <c:pt idx="2">
                  <c:v>3.8</c:v>
                </c:pt>
                <c:pt idx="3">
                  <c:v>3.3299999999999987</c:v>
                </c:pt>
                <c:pt idx="4">
                  <c:v>2.8699999999999997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DE1-4D1A-867F-79EBD404BBA4}"/>
            </c:ext>
          </c:extLst>
        </c:ser>
        <c:ser>
          <c:idx val="0"/>
          <c:order val="1"/>
          <c:tx>
            <c:v>350</c:v>
          </c:tx>
          <c:spPr>
            <a:ln w="31750">
              <a:solidFill>
                <a:schemeClr val="tx1"/>
              </a:solidFill>
              <a:prstDash val="dash"/>
            </a:ln>
          </c:spPr>
          <c:marker>
            <c:symbol val="none"/>
          </c:marker>
          <c:xVal>
            <c:numRef>
              <c:f>Sheet1!$H$16:$H$20</c:f>
              <c:numCache>
                <c:formatCode>General</c:formatCode>
                <c:ptCount val="5"/>
                <c:pt idx="0">
                  <c:v>0</c:v>
                </c:pt>
                <c:pt idx="1">
                  <c:v>0.4</c:v>
                </c:pt>
                <c:pt idx="2">
                  <c:v>0.60000000000000064</c:v>
                </c:pt>
                <c:pt idx="3">
                  <c:v>0.8</c:v>
                </c:pt>
                <c:pt idx="4">
                  <c:v>1</c:v>
                </c:pt>
              </c:numCache>
            </c:numRef>
          </c:xVal>
          <c:yVal>
            <c:numRef>
              <c:f>Sheet1!$W$29:$W$33</c:f>
              <c:numCache>
                <c:formatCode>0.00</c:formatCode>
                <c:ptCount val="5"/>
                <c:pt idx="0">
                  <c:v>6.9</c:v>
                </c:pt>
                <c:pt idx="1">
                  <c:v>4.2</c:v>
                </c:pt>
                <c:pt idx="2">
                  <c:v>3.6</c:v>
                </c:pt>
                <c:pt idx="3">
                  <c:v>3.11</c:v>
                </c:pt>
                <c:pt idx="4">
                  <c:v>2.69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6DE1-4D1A-867F-79EBD404BBA4}"/>
            </c:ext>
          </c:extLst>
        </c:ser>
        <c:ser>
          <c:idx val="1"/>
          <c:order val="2"/>
          <c:tx>
            <c:v>1000</c:v>
          </c:tx>
          <c:spPr>
            <a:ln w="31750">
              <a:solidFill>
                <a:schemeClr val="tx1"/>
              </a:solidFill>
              <a:prstDash val="dash"/>
            </a:ln>
          </c:spPr>
          <c:marker>
            <c:symbol val="none"/>
          </c:marker>
          <c:xVal>
            <c:numRef>
              <c:f>Sheet1!$H$16:$H$20</c:f>
              <c:numCache>
                <c:formatCode>General</c:formatCode>
                <c:ptCount val="5"/>
                <c:pt idx="0">
                  <c:v>0</c:v>
                </c:pt>
                <c:pt idx="1">
                  <c:v>0.4</c:v>
                </c:pt>
                <c:pt idx="2">
                  <c:v>0.60000000000000064</c:v>
                </c:pt>
                <c:pt idx="3">
                  <c:v>0.8</c:v>
                </c:pt>
                <c:pt idx="4">
                  <c:v>1</c:v>
                </c:pt>
              </c:numCache>
            </c:numRef>
          </c:xVal>
          <c:yVal>
            <c:numRef>
              <c:f>Sheet1!$Y$29:$Y$33</c:f>
              <c:numCache>
                <c:formatCode>0.00</c:formatCode>
                <c:ptCount val="5"/>
                <c:pt idx="0">
                  <c:v>6.44</c:v>
                </c:pt>
                <c:pt idx="1">
                  <c:v>4.0599999999999996</c:v>
                </c:pt>
                <c:pt idx="2">
                  <c:v>3.51</c:v>
                </c:pt>
                <c:pt idx="3">
                  <c:v>3.02</c:v>
                </c:pt>
                <c:pt idx="4">
                  <c:v>2.62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6DE1-4D1A-867F-79EBD404BBA4}"/>
            </c:ext>
          </c:extLst>
        </c:ser>
        <c:ser>
          <c:idx val="4"/>
          <c:order val="3"/>
          <c:tx>
            <c:v>63 for 5</c:v>
          </c:tx>
          <c:spPr>
            <a:ln w="31750">
              <a:solidFill>
                <a:schemeClr val="tx1"/>
              </a:solidFill>
            </a:ln>
          </c:spPr>
          <c:marker>
            <c:symbol val="none"/>
          </c:marker>
          <c:xVal>
            <c:numRef>
              <c:f>Sheet1!$H$23:$H$27</c:f>
              <c:numCache>
                <c:formatCode>General</c:formatCode>
                <c:ptCount val="5"/>
                <c:pt idx="0">
                  <c:v>0</c:v>
                </c:pt>
                <c:pt idx="1">
                  <c:v>0.4</c:v>
                </c:pt>
                <c:pt idx="2">
                  <c:v>0.60000000000000064</c:v>
                </c:pt>
                <c:pt idx="3">
                  <c:v>0.8</c:v>
                </c:pt>
                <c:pt idx="4">
                  <c:v>1</c:v>
                </c:pt>
              </c:numCache>
            </c:numRef>
          </c:xVal>
          <c:yVal>
            <c:numRef>
              <c:f>Sheet1!$K$29:$K$33</c:f>
              <c:numCache>
                <c:formatCode>0.00</c:formatCode>
                <c:ptCount val="5"/>
                <c:pt idx="0">
                  <c:v>2.69</c:v>
                </c:pt>
                <c:pt idx="1">
                  <c:v>1.9600000000000091</c:v>
                </c:pt>
                <c:pt idx="2">
                  <c:v>1.73</c:v>
                </c:pt>
                <c:pt idx="3">
                  <c:v>1.55</c:v>
                </c:pt>
                <c:pt idx="4">
                  <c:v>1.4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6DE1-4D1A-867F-79EBD404BBA4}"/>
            </c:ext>
          </c:extLst>
        </c:ser>
        <c:ser>
          <c:idx val="6"/>
          <c:order val="4"/>
          <c:tx>
            <c:v>350 for 5</c:v>
          </c:tx>
          <c:spPr>
            <a:ln w="31750">
              <a:solidFill>
                <a:schemeClr val="tx1"/>
              </a:solidFill>
            </a:ln>
          </c:spPr>
          <c:marker>
            <c:symbol val="none"/>
          </c:marker>
          <c:xVal>
            <c:numRef>
              <c:f>Sheet1!$H$23:$H$27</c:f>
              <c:numCache>
                <c:formatCode>General</c:formatCode>
                <c:ptCount val="5"/>
                <c:pt idx="0">
                  <c:v>0</c:v>
                </c:pt>
                <c:pt idx="1">
                  <c:v>0.4</c:v>
                </c:pt>
                <c:pt idx="2">
                  <c:v>0.60000000000000064</c:v>
                </c:pt>
                <c:pt idx="3">
                  <c:v>0.8</c:v>
                </c:pt>
                <c:pt idx="4">
                  <c:v>1</c:v>
                </c:pt>
              </c:numCache>
            </c:numRef>
          </c:xVal>
          <c:yVal>
            <c:numRef>
              <c:f>Sheet1!$N$29:$N$33</c:f>
              <c:numCache>
                <c:formatCode>0.00</c:formatCode>
                <c:ptCount val="5"/>
                <c:pt idx="0">
                  <c:v>2.08</c:v>
                </c:pt>
                <c:pt idx="1">
                  <c:v>1.58</c:v>
                </c:pt>
                <c:pt idx="2">
                  <c:v>1.41</c:v>
                </c:pt>
                <c:pt idx="3">
                  <c:v>1.28</c:v>
                </c:pt>
                <c:pt idx="4">
                  <c:v>1.1599999999999899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6DE1-4D1A-867F-79EBD404BBA4}"/>
            </c:ext>
          </c:extLst>
        </c:ser>
        <c:ser>
          <c:idx val="7"/>
          <c:order val="5"/>
          <c:tx>
            <c:v>1000 for 5</c:v>
          </c:tx>
          <c:spPr>
            <a:ln w="31750">
              <a:solidFill>
                <a:schemeClr val="tx1"/>
              </a:solidFill>
            </a:ln>
          </c:spPr>
          <c:marker>
            <c:symbol val="none"/>
          </c:marker>
          <c:xVal>
            <c:numRef>
              <c:f>Sheet1!$H$23:$H$27</c:f>
              <c:numCache>
                <c:formatCode>General</c:formatCode>
                <c:ptCount val="5"/>
                <c:pt idx="0">
                  <c:v>0</c:v>
                </c:pt>
                <c:pt idx="1">
                  <c:v>0.4</c:v>
                </c:pt>
                <c:pt idx="2">
                  <c:v>0.60000000000000064</c:v>
                </c:pt>
                <c:pt idx="3">
                  <c:v>0.8</c:v>
                </c:pt>
                <c:pt idx="4">
                  <c:v>1</c:v>
                </c:pt>
              </c:numCache>
            </c:numRef>
          </c:xVal>
          <c:yVal>
            <c:numRef>
              <c:f>Sheet1!$O$29:$O$33</c:f>
              <c:numCache>
                <c:formatCode>0.00</c:formatCode>
                <c:ptCount val="5"/>
                <c:pt idx="0">
                  <c:v>1.83</c:v>
                </c:pt>
                <c:pt idx="1">
                  <c:v>1.4</c:v>
                </c:pt>
                <c:pt idx="2">
                  <c:v>1.26</c:v>
                </c:pt>
                <c:pt idx="3">
                  <c:v>1.1399999999999897</c:v>
                </c:pt>
                <c:pt idx="4">
                  <c:v>1.04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5-6DE1-4D1A-867F-79EBD404BB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7809152"/>
        <c:axId val="57840000"/>
      </c:scatterChart>
      <c:valAx>
        <c:axId val="57809152"/>
        <c:scaling>
          <c:orientation val="minMax"/>
          <c:max val="1"/>
        </c:scaling>
        <c:delete val="0"/>
        <c:axPos val="b"/>
        <c:title>
          <c:tx>
            <c:rich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US" sz="1400" b="1" i="0" u="none" strike="noStrike" baseline="0"/>
                  <a:t>D/H</a:t>
                </a:r>
                <a:endParaRPr lang="en-US" sz="1400"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>
            <c:manualLayout>
              <c:xMode val="edge"/>
              <c:yMode val="edge"/>
              <c:x val="0.65556718081472687"/>
              <c:y val="0.94865590311063919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57840000"/>
        <c:crosses val="autoZero"/>
        <c:crossBetween val="midCat"/>
      </c:valAx>
      <c:valAx>
        <c:axId val="57840000"/>
        <c:scaling>
          <c:orientation val="minMax"/>
          <c:max val="10"/>
        </c:scaling>
        <c:delete val="0"/>
        <c:axPos val="l"/>
        <c:title>
          <c:tx>
            <c:rich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US" sz="1600">
                    <a:latin typeface="Times New Roman" pitchFamily="18" charset="0"/>
                    <a:cs typeface="Times New Roman" pitchFamily="18" charset="0"/>
                  </a:rPr>
                  <a:t>(BCR)</a:t>
                </a:r>
                <a:r>
                  <a:rPr lang="en-US" sz="1600" baseline="-25000">
                    <a:latin typeface="Times New Roman" pitchFamily="18" charset="0"/>
                    <a:cs typeface="Times New Roman" pitchFamily="18" charset="0"/>
                  </a:rPr>
                  <a:t>ax</a:t>
                </a:r>
                <a:r>
                  <a:rPr lang="en-US" sz="1600" baseline="30000">
                    <a:latin typeface="Times New Roman" pitchFamily="18" charset="0"/>
                    <a:cs typeface="Times New Roman" pitchFamily="18" charset="0"/>
                  </a:rPr>
                  <a:t>*</a:t>
                </a:r>
              </a:p>
            </c:rich>
          </c:tx>
          <c:layout>
            <c:manualLayout>
              <c:xMode val="edge"/>
              <c:yMode val="edge"/>
              <c:x val="1.9545176715924217E-2"/>
              <c:y val="0.37813021296465438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57809152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>
      <a:noFill/>
    </a:ln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8358207359956691"/>
          <c:y val="7.6656239326620412E-2"/>
          <c:w val="0.74603448158474361"/>
          <c:h val="0.76271186440678795"/>
        </c:manualLayout>
      </c:layout>
      <c:scatterChart>
        <c:scatterStyle val="smoothMarker"/>
        <c:varyColors val="0"/>
        <c:ser>
          <c:idx val="1"/>
          <c:order val="0"/>
          <c:tx>
            <c:v>63 unreinf</c:v>
          </c:tx>
          <c:spPr>
            <a:ln w="31750">
              <a:solidFill>
                <a:schemeClr val="tx1"/>
              </a:solidFill>
              <a:prstDash val="dash"/>
            </a:ln>
          </c:spPr>
          <c:marker>
            <c:symbol val="none"/>
          </c:marker>
          <c:xVal>
            <c:numRef>
              <c:f>Sheet2!$D$3:$F$3</c:f>
              <c:numCache>
                <c:formatCode>General</c:formatCode>
                <c:ptCount val="3"/>
                <c:pt idx="0">
                  <c:v>30</c:v>
                </c:pt>
                <c:pt idx="1">
                  <c:v>35</c:v>
                </c:pt>
                <c:pt idx="2">
                  <c:v>40</c:v>
                </c:pt>
              </c:numCache>
            </c:numRef>
          </c:xVal>
          <c:yVal>
            <c:numRef>
              <c:f>Sheet2!$D$5:$F$5</c:f>
              <c:numCache>
                <c:formatCode>General</c:formatCode>
                <c:ptCount val="3"/>
                <c:pt idx="0">
                  <c:v>3.84</c:v>
                </c:pt>
                <c:pt idx="1">
                  <c:v>4.7699999999999996</c:v>
                </c:pt>
                <c:pt idx="2">
                  <c:v>6.74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C0A1-4610-8C4A-9D66604924F2}"/>
            </c:ext>
          </c:extLst>
        </c:ser>
        <c:ser>
          <c:idx val="3"/>
          <c:order val="1"/>
          <c:tx>
            <c:v>150 unreinf</c:v>
          </c:tx>
          <c:spPr>
            <a:ln w="31750">
              <a:solidFill>
                <a:schemeClr val="tx1"/>
              </a:solidFill>
              <a:prstDash val="solid"/>
            </a:ln>
          </c:spPr>
          <c:marker>
            <c:symbol val="none"/>
          </c:marker>
          <c:xVal>
            <c:numRef>
              <c:f>Sheet2!$D$3:$F$3</c:f>
              <c:numCache>
                <c:formatCode>General</c:formatCode>
                <c:ptCount val="3"/>
                <c:pt idx="0">
                  <c:v>30</c:v>
                </c:pt>
                <c:pt idx="1">
                  <c:v>35</c:v>
                </c:pt>
                <c:pt idx="2">
                  <c:v>40</c:v>
                </c:pt>
              </c:numCache>
            </c:numRef>
          </c:xVal>
          <c:yVal>
            <c:numRef>
              <c:f>Sheet2!$J$6:$L$6</c:f>
              <c:numCache>
                <c:formatCode>General</c:formatCode>
                <c:ptCount val="3"/>
                <c:pt idx="0">
                  <c:v>10.06</c:v>
                </c:pt>
                <c:pt idx="1">
                  <c:v>12.77</c:v>
                </c:pt>
                <c:pt idx="2">
                  <c:v>15.77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C0A1-4610-8C4A-9D66604924F2}"/>
            </c:ext>
          </c:extLst>
        </c:ser>
        <c:ser>
          <c:idx val="4"/>
          <c:order val="2"/>
          <c:tx>
            <c:v>350 unreinf</c:v>
          </c:tx>
          <c:spPr>
            <a:ln w="31750">
              <a:solidFill>
                <a:schemeClr val="tx1"/>
              </a:solidFill>
              <a:prstDash val="dash"/>
            </a:ln>
          </c:spPr>
          <c:marker>
            <c:symbol val="none"/>
          </c:marker>
          <c:xVal>
            <c:numRef>
              <c:f>Sheet2!$D$3:$F$3</c:f>
              <c:numCache>
                <c:formatCode>General</c:formatCode>
                <c:ptCount val="3"/>
                <c:pt idx="0">
                  <c:v>30</c:v>
                </c:pt>
                <c:pt idx="1">
                  <c:v>35</c:v>
                </c:pt>
                <c:pt idx="2">
                  <c:v>40</c:v>
                </c:pt>
              </c:numCache>
            </c:numRef>
          </c:xVal>
          <c:yVal>
            <c:numRef>
              <c:f>Sheet2!$D$8:$F$8</c:f>
              <c:numCache>
                <c:formatCode>General</c:formatCode>
                <c:ptCount val="3"/>
                <c:pt idx="0">
                  <c:v>3.25</c:v>
                </c:pt>
                <c:pt idx="1">
                  <c:v>3.9099999999999997</c:v>
                </c:pt>
                <c:pt idx="2">
                  <c:v>5.2700000000000014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C0A1-4610-8C4A-9D66604924F2}"/>
            </c:ext>
          </c:extLst>
        </c:ser>
        <c:ser>
          <c:idx val="0"/>
          <c:order val="3"/>
          <c:tx>
            <c:v>1000 unreinf</c:v>
          </c:tx>
          <c:spPr>
            <a:ln w="31750">
              <a:solidFill>
                <a:schemeClr val="tx1"/>
              </a:solidFill>
              <a:prstDash val="dash"/>
            </a:ln>
          </c:spPr>
          <c:marker>
            <c:symbol val="none"/>
          </c:marker>
          <c:xVal>
            <c:numRef>
              <c:f>Sheet2!$D$3:$F$3</c:f>
              <c:numCache>
                <c:formatCode>General</c:formatCode>
                <c:ptCount val="3"/>
                <c:pt idx="0">
                  <c:v>30</c:v>
                </c:pt>
                <c:pt idx="1">
                  <c:v>35</c:v>
                </c:pt>
                <c:pt idx="2">
                  <c:v>40</c:v>
                </c:pt>
              </c:numCache>
            </c:numRef>
          </c:xVal>
          <c:yVal>
            <c:numRef>
              <c:f>Sheet2!$D$9:$F$9</c:f>
              <c:numCache>
                <c:formatCode>General</c:formatCode>
                <c:ptCount val="3"/>
                <c:pt idx="0">
                  <c:v>3.02</c:v>
                </c:pt>
                <c:pt idx="1">
                  <c:v>3.51</c:v>
                </c:pt>
                <c:pt idx="2">
                  <c:v>4.6899999999999995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C0A1-4610-8C4A-9D66604924F2}"/>
            </c:ext>
          </c:extLst>
        </c:ser>
        <c:ser>
          <c:idx val="2"/>
          <c:order val="4"/>
          <c:tx>
            <c:v>63 reinf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Sheet2!$D$3:$F$3</c:f>
              <c:numCache>
                <c:formatCode>General</c:formatCode>
                <c:ptCount val="3"/>
                <c:pt idx="0">
                  <c:v>30</c:v>
                </c:pt>
                <c:pt idx="1">
                  <c:v>35</c:v>
                </c:pt>
                <c:pt idx="2">
                  <c:v>40</c:v>
                </c:pt>
              </c:numCache>
            </c:numRef>
          </c:xVal>
          <c:yVal>
            <c:numRef>
              <c:f>Sheet2!$J$5:$L$5</c:f>
              <c:numCache>
                <c:formatCode>General</c:formatCode>
                <c:ptCount val="3"/>
                <c:pt idx="0">
                  <c:v>11.82</c:v>
                </c:pt>
                <c:pt idx="1">
                  <c:v>14.68</c:v>
                </c:pt>
                <c:pt idx="2">
                  <c:v>18.34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C0A1-4610-8C4A-9D66604924F2}"/>
            </c:ext>
          </c:extLst>
        </c:ser>
        <c:ser>
          <c:idx val="5"/>
          <c:order val="5"/>
          <c:tx>
            <c:v>150 reinf</c:v>
          </c:tx>
          <c:marker>
            <c:symbol val="none"/>
          </c:marker>
          <c:xVal>
            <c:numRef>
              <c:f>Sheet2!$H$5:$H$9</c:f>
              <c:numCache>
                <c:formatCode>General</c:formatCode>
                <c:ptCount val="5"/>
                <c:pt idx="0">
                  <c:v>63</c:v>
                </c:pt>
                <c:pt idx="1">
                  <c:v>150</c:v>
                </c:pt>
                <c:pt idx="2">
                  <c:v>250</c:v>
                </c:pt>
                <c:pt idx="3">
                  <c:v>350</c:v>
                </c:pt>
                <c:pt idx="4">
                  <c:v>1000</c:v>
                </c:pt>
              </c:numCache>
            </c:numRef>
          </c:xVal>
          <c:yVal>
            <c:numRef>
              <c:f>Sheet2!$J$6:$L$6</c:f>
              <c:numCache>
                <c:formatCode>General</c:formatCode>
                <c:ptCount val="3"/>
                <c:pt idx="0">
                  <c:v>10.06</c:v>
                </c:pt>
                <c:pt idx="1">
                  <c:v>12.77</c:v>
                </c:pt>
                <c:pt idx="2">
                  <c:v>15.77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5-C0A1-4610-8C4A-9D66604924F2}"/>
            </c:ext>
          </c:extLst>
        </c:ser>
        <c:ser>
          <c:idx val="6"/>
          <c:order val="6"/>
          <c:tx>
            <c:v>350 reinf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Sheet2!$J$3:$L$3</c:f>
              <c:numCache>
                <c:formatCode>General</c:formatCode>
                <c:ptCount val="3"/>
                <c:pt idx="0">
                  <c:v>30</c:v>
                </c:pt>
                <c:pt idx="1">
                  <c:v>35</c:v>
                </c:pt>
                <c:pt idx="2">
                  <c:v>40</c:v>
                </c:pt>
              </c:numCache>
            </c:numRef>
          </c:xVal>
          <c:yVal>
            <c:numRef>
              <c:f>Sheet2!$J$8:$L$8</c:f>
              <c:numCache>
                <c:formatCode>General</c:formatCode>
                <c:ptCount val="3"/>
                <c:pt idx="0">
                  <c:v>8.7800000000000011</c:v>
                </c:pt>
                <c:pt idx="1">
                  <c:v>11.27</c:v>
                </c:pt>
                <c:pt idx="2">
                  <c:v>13.89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6-C0A1-4610-8C4A-9D66604924F2}"/>
            </c:ext>
          </c:extLst>
        </c:ser>
        <c:ser>
          <c:idx val="7"/>
          <c:order val="7"/>
          <c:tx>
            <c:v>1000 reinf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Sheet2!$J$3:$L$3</c:f>
              <c:numCache>
                <c:formatCode>General</c:formatCode>
                <c:ptCount val="3"/>
                <c:pt idx="0">
                  <c:v>30</c:v>
                </c:pt>
                <c:pt idx="1">
                  <c:v>35</c:v>
                </c:pt>
                <c:pt idx="2">
                  <c:v>40</c:v>
                </c:pt>
              </c:numCache>
            </c:numRef>
          </c:xVal>
          <c:yVal>
            <c:numRef>
              <c:f>Sheet2!$J$9:$L$9</c:f>
              <c:numCache>
                <c:formatCode>General</c:formatCode>
                <c:ptCount val="3"/>
                <c:pt idx="0">
                  <c:v>7.59</c:v>
                </c:pt>
                <c:pt idx="1">
                  <c:v>9.8800000000000008</c:v>
                </c:pt>
                <c:pt idx="2">
                  <c:v>12.15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7-C0A1-4610-8C4A-9D66604924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7718272"/>
        <c:axId val="57720192"/>
      </c:scatterChart>
      <c:valAx>
        <c:axId val="57718272"/>
        <c:scaling>
          <c:orientation val="minMax"/>
          <c:max val="40"/>
          <c:min val="30"/>
        </c:scaling>
        <c:delete val="0"/>
        <c:axPos val="b"/>
        <c:title>
          <c:tx>
            <c:rich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l-GR" sz="1600" b="1" i="1" u="none" strike="noStrike" baseline="0"/>
                  <a:t>φ</a:t>
                </a:r>
                <a:r>
                  <a:rPr lang="en-US" sz="1600" b="1" i="1" u="none" strike="noStrike" baseline="0"/>
                  <a:t> in degrees</a:t>
                </a:r>
                <a:endParaRPr lang="en-US" sz="1600"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>
            <c:manualLayout>
              <c:xMode val="edge"/>
              <c:yMode val="edge"/>
              <c:x val="0.6180997029976516"/>
              <c:y val="0.95318614980819694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57720192"/>
        <c:crosses val="autoZero"/>
        <c:crossBetween val="midCat"/>
      </c:valAx>
      <c:valAx>
        <c:axId val="57720192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US" sz="1600">
                    <a:latin typeface="Times New Roman" pitchFamily="18" charset="0"/>
                    <a:cs typeface="Times New Roman" pitchFamily="18" charset="0"/>
                  </a:rPr>
                  <a:t>(BCR)</a:t>
                </a:r>
                <a:r>
                  <a:rPr lang="en-US" sz="1600" baseline="-25000">
                    <a:latin typeface="Times New Roman" pitchFamily="18" charset="0"/>
                    <a:cs typeface="Times New Roman" pitchFamily="18" charset="0"/>
                  </a:rPr>
                  <a:t>ug</a:t>
                </a:r>
                <a:r>
                  <a:rPr lang="en-US" sz="1600">
                    <a:latin typeface="Times New Roman" pitchFamily="18" charset="0"/>
                    <a:cs typeface="Times New Roman" pitchFamily="18" charset="0"/>
                  </a:rPr>
                  <a:t>, (BCR)</a:t>
                </a:r>
                <a:r>
                  <a:rPr lang="en-US" sz="1600" baseline="-25000">
                    <a:latin typeface="Times New Roman" pitchFamily="18" charset="0"/>
                    <a:cs typeface="Times New Roman" pitchFamily="18" charset="0"/>
                  </a:rPr>
                  <a:t>ax</a:t>
                </a:r>
              </a:p>
            </c:rich>
          </c:tx>
          <c:layout>
            <c:manualLayout>
              <c:xMode val="edge"/>
              <c:yMode val="edge"/>
              <c:x val="1.1897831837168395E-3"/>
              <c:y val="0.2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57718272"/>
        <c:crosses val="autoZero"/>
        <c:crossBetween val="midCat"/>
      </c:valAx>
      <c:spPr>
        <a:solidFill>
          <a:srgbClr val="FFFFFF"/>
        </a:solidFill>
        <a:ln w="12700">
          <a:solidFill>
            <a:srgbClr val="FFFFFF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55845855587529"/>
          <c:y val="2.8880988757002391E-2"/>
          <c:w val="0.77879137563680589"/>
          <c:h val="0.82987601363262442"/>
        </c:manualLayout>
      </c:layout>
      <c:scatterChart>
        <c:scatterStyle val="lineMarker"/>
        <c:varyColors val="0"/>
        <c:ser>
          <c:idx val="3"/>
          <c:order val="0"/>
          <c:tx>
            <c:v>rB/Cu=5,1000</c:v>
          </c:tx>
          <c:spPr>
            <a:ln w="31750">
              <a:solidFill>
                <a:schemeClr val="tx1"/>
              </a:solidFill>
              <a:prstDash val="solid"/>
            </a:ln>
          </c:spPr>
          <c:marker>
            <c:symbol val="none"/>
          </c:marker>
          <c:xVal>
            <c:numRef>
              <c:f>'Dh 0.6'!$B$2069:$B$2289</c:f>
              <c:numCache>
                <c:formatCode>0.00</c:formatCode>
                <c:ptCount val="221"/>
                <c:pt idx="0">
                  <c:v>0</c:v>
                </c:pt>
                <c:pt idx="1">
                  <c:v>0.1</c:v>
                </c:pt>
                <c:pt idx="2">
                  <c:v>0.11</c:v>
                </c:pt>
                <c:pt idx="3">
                  <c:v>0.12000000000000002</c:v>
                </c:pt>
                <c:pt idx="4">
                  <c:v>0.13</c:v>
                </c:pt>
                <c:pt idx="5">
                  <c:v>0.14000000000000001</c:v>
                </c:pt>
                <c:pt idx="6">
                  <c:v>0.15000000000000024</c:v>
                </c:pt>
                <c:pt idx="7">
                  <c:v>0.16</c:v>
                </c:pt>
                <c:pt idx="8">
                  <c:v>0.17</c:v>
                </c:pt>
                <c:pt idx="9">
                  <c:v>0.18000000000000024</c:v>
                </c:pt>
                <c:pt idx="10">
                  <c:v>0.19</c:v>
                </c:pt>
                <c:pt idx="11">
                  <c:v>0.2</c:v>
                </c:pt>
                <c:pt idx="12">
                  <c:v>0.22</c:v>
                </c:pt>
                <c:pt idx="13">
                  <c:v>0.24000000000000021</c:v>
                </c:pt>
                <c:pt idx="14">
                  <c:v>0.26</c:v>
                </c:pt>
                <c:pt idx="15">
                  <c:v>0.28000000000000008</c:v>
                </c:pt>
                <c:pt idx="16">
                  <c:v>0.30000000000000032</c:v>
                </c:pt>
                <c:pt idx="17">
                  <c:v>0.4</c:v>
                </c:pt>
                <c:pt idx="18">
                  <c:v>0.42000000000000032</c:v>
                </c:pt>
                <c:pt idx="19">
                  <c:v>0.44</c:v>
                </c:pt>
                <c:pt idx="20">
                  <c:v>0.46</c:v>
                </c:pt>
                <c:pt idx="21">
                  <c:v>0.46500000000000002</c:v>
                </c:pt>
                <c:pt idx="22">
                  <c:v>0.47000000000000008</c:v>
                </c:pt>
                <c:pt idx="23">
                  <c:v>0.48000000000000032</c:v>
                </c:pt>
                <c:pt idx="24">
                  <c:v>0.5</c:v>
                </c:pt>
                <c:pt idx="25">
                  <c:v>0.60000000000000064</c:v>
                </c:pt>
                <c:pt idx="26">
                  <c:v>0.62000000000000366</c:v>
                </c:pt>
                <c:pt idx="27">
                  <c:v>0.64000000000000412</c:v>
                </c:pt>
                <c:pt idx="28">
                  <c:v>0.66000000000000481</c:v>
                </c:pt>
                <c:pt idx="29">
                  <c:v>0.68</c:v>
                </c:pt>
                <c:pt idx="30">
                  <c:v>0.70000000000000062</c:v>
                </c:pt>
                <c:pt idx="31">
                  <c:v>0.8</c:v>
                </c:pt>
                <c:pt idx="32">
                  <c:v>0.81</c:v>
                </c:pt>
                <c:pt idx="33">
                  <c:v>0.82000000000000062</c:v>
                </c:pt>
                <c:pt idx="34">
                  <c:v>0.83000000000000063</c:v>
                </c:pt>
                <c:pt idx="35">
                  <c:v>0.84000000000000064</c:v>
                </c:pt>
                <c:pt idx="36">
                  <c:v>0.85000000000000064</c:v>
                </c:pt>
                <c:pt idx="37">
                  <c:v>0.86000000000000065</c:v>
                </c:pt>
                <c:pt idx="38">
                  <c:v>0.87000000000000366</c:v>
                </c:pt>
                <c:pt idx="39">
                  <c:v>0.88</c:v>
                </c:pt>
                <c:pt idx="40">
                  <c:v>0.89</c:v>
                </c:pt>
                <c:pt idx="41">
                  <c:v>0.9</c:v>
                </c:pt>
                <c:pt idx="42">
                  <c:v>1</c:v>
                </c:pt>
                <c:pt idx="43">
                  <c:v>1.1000000000000001</c:v>
                </c:pt>
                <c:pt idx="44">
                  <c:v>1.2</c:v>
                </c:pt>
                <c:pt idx="45">
                  <c:v>1.3</c:v>
                </c:pt>
                <c:pt idx="46">
                  <c:v>1.4</c:v>
                </c:pt>
                <c:pt idx="47">
                  <c:v>1.5</c:v>
                </c:pt>
                <c:pt idx="48">
                  <c:v>1.6</c:v>
                </c:pt>
                <c:pt idx="49">
                  <c:v>1.7</c:v>
                </c:pt>
                <c:pt idx="50">
                  <c:v>1.8</c:v>
                </c:pt>
                <c:pt idx="51">
                  <c:v>1.9000000000000001</c:v>
                </c:pt>
                <c:pt idx="52">
                  <c:v>2</c:v>
                </c:pt>
                <c:pt idx="53">
                  <c:v>2.0499999999999998</c:v>
                </c:pt>
                <c:pt idx="54">
                  <c:v>2.1</c:v>
                </c:pt>
                <c:pt idx="55">
                  <c:v>2.15</c:v>
                </c:pt>
                <c:pt idx="56">
                  <c:v>2.2000000000000002</c:v>
                </c:pt>
                <c:pt idx="57">
                  <c:v>2.25</c:v>
                </c:pt>
                <c:pt idx="58">
                  <c:v>2.2999999999999998</c:v>
                </c:pt>
                <c:pt idx="59">
                  <c:v>2.3499999999999988</c:v>
                </c:pt>
                <c:pt idx="60">
                  <c:v>2.4</c:v>
                </c:pt>
                <c:pt idx="61">
                  <c:v>2.42</c:v>
                </c:pt>
                <c:pt idx="62">
                  <c:v>2.44</c:v>
                </c:pt>
                <c:pt idx="63">
                  <c:v>2.46</c:v>
                </c:pt>
                <c:pt idx="64">
                  <c:v>2.48</c:v>
                </c:pt>
                <c:pt idx="65">
                  <c:v>2.5</c:v>
                </c:pt>
                <c:pt idx="66">
                  <c:v>2.5499999999999998</c:v>
                </c:pt>
                <c:pt idx="67">
                  <c:v>2.6</c:v>
                </c:pt>
                <c:pt idx="68">
                  <c:v>2.65</c:v>
                </c:pt>
                <c:pt idx="69">
                  <c:v>2.7</c:v>
                </c:pt>
                <c:pt idx="70">
                  <c:v>2.75</c:v>
                </c:pt>
                <c:pt idx="71">
                  <c:v>2.8</c:v>
                </c:pt>
                <c:pt idx="72">
                  <c:v>2.8499999999999988</c:v>
                </c:pt>
                <c:pt idx="73">
                  <c:v>2.9</c:v>
                </c:pt>
                <c:pt idx="74">
                  <c:v>2.9499999999999997</c:v>
                </c:pt>
                <c:pt idx="75">
                  <c:v>3</c:v>
                </c:pt>
                <c:pt idx="76">
                  <c:v>3.05</c:v>
                </c:pt>
                <c:pt idx="77">
                  <c:v>3.1</c:v>
                </c:pt>
                <c:pt idx="78">
                  <c:v>3.15</c:v>
                </c:pt>
                <c:pt idx="79">
                  <c:v>3.2</c:v>
                </c:pt>
                <c:pt idx="80">
                  <c:v>3.25</c:v>
                </c:pt>
                <c:pt idx="81">
                  <c:v>3.3</c:v>
                </c:pt>
                <c:pt idx="82">
                  <c:v>3.3499999999999988</c:v>
                </c:pt>
                <c:pt idx="83">
                  <c:v>3.4</c:v>
                </c:pt>
                <c:pt idx="84">
                  <c:v>3.4499999999999997</c:v>
                </c:pt>
                <c:pt idx="85">
                  <c:v>3.5</c:v>
                </c:pt>
                <c:pt idx="86">
                  <c:v>3.55</c:v>
                </c:pt>
                <c:pt idx="87">
                  <c:v>3.6</c:v>
                </c:pt>
                <c:pt idx="88">
                  <c:v>3.65</c:v>
                </c:pt>
                <c:pt idx="89">
                  <c:v>3.7</c:v>
                </c:pt>
                <c:pt idx="90">
                  <c:v>3.75</c:v>
                </c:pt>
                <c:pt idx="91">
                  <c:v>3.8</c:v>
                </c:pt>
                <c:pt idx="92">
                  <c:v>3.8499999999999988</c:v>
                </c:pt>
                <c:pt idx="93">
                  <c:v>3.9</c:v>
                </c:pt>
                <c:pt idx="94">
                  <c:v>3.9499999999999997</c:v>
                </c:pt>
                <c:pt idx="95">
                  <c:v>4</c:v>
                </c:pt>
                <c:pt idx="96">
                  <c:v>4.0199999999999996</c:v>
                </c:pt>
                <c:pt idx="97">
                  <c:v>4.04</c:v>
                </c:pt>
                <c:pt idx="98">
                  <c:v>4.0599999999999996</c:v>
                </c:pt>
                <c:pt idx="99">
                  <c:v>4.08</c:v>
                </c:pt>
                <c:pt idx="100">
                  <c:v>4.0999999999999996</c:v>
                </c:pt>
                <c:pt idx="101">
                  <c:v>4.1199999999999966</c:v>
                </c:pt>
                <c:pt idx="102">
                  <c:v>4.1399999999999997</c:v>
                </c:pt>
                <c:pt idx="103">
                  <c:v>4.1599999999999975</c:v>
                </c:pt>
                <c:pt idx="104">
                  <c:v>4.18</c:v>
                </c:pt>
                <c:pt idx="105">
                  <c:v>4.2</c:v>
                </c:pt>
                <c:pt idx="106">
                  <c:v>4.22</c:v>
                </c:pt>
                <c:pt idx="107">
                  <c:v>4.24</c:v>
                </c:pt>
                <c:pt idx="108">
                  <c:v>4.26</c:v>
                </c:pt>
                <c:pt idx="109">
                  <c:v>4.28</c:v>
                </c:pt>
                <c:pt idx="110">
                  <c:v>4.3</c:v>
                </c:pt>
                <c:pt idx="111">
                  <c:v>4.3199999999999985</c:v>
                </c:pt>
                <c:pt idx="112">
                  <c:v>4.34</c:v>
                </c:pt>
                <c:pt idx="113">
                  <c:v>4.3599999999999985</c:v>
                </c:pt>
                <c:pt idx="114">
                  <c:v>4.38</c:v>
                </c:pt>
                <c:pt idx="115">
                  <c:v>4.4000000000000004</c:v>
                </c:pt>
                <c:pt idx="116">
                  <c:v>4.42</c:v>
                </c:pt>
                <c:pt idx="117">
                  <c:v>4.4400000000000004</c:v>
                </c:pt>
                <c:pt idx="118">
                  <c:v>4.46</c:v>
                </c:pt>
                <c:pt idx="119">
                  <c:v>4.4800000000000004</c:v>
                </c:pt>
                <c:pt idx="120">
                  <c:v>4.5</c:v>
                </c:pt>
                <c:pt idx="121">
                  <c:v>4.5199999999999996</c:v>
                </c:pt>
                <c:pt idx="122">
                  <c:v>4.54</c:v>
                </c:pt>
                <c:pt idx="123">
                  <c:v>4.5599999999999996</c:v>
                </c:pt>
                <c:pt idx="124">
                  <c:v>4.58</c:v>
                </c:pt>
                <c:pt idx="125">
                  <c:v>4.5999999999999996</c:v>
                </c:pt>
                <c:pt idx="126">
                  <c:v>4.6199999999999966</c:v>
                </c:pt>
                <c:pt idx="127">
                  <c:v>4.6399999999999997</c:v>
                </c:pt>
                <c:pt idx="128">
                  <c:v>4.6599999999999975</c:v>
                </c:pt>
                <c:pt idx="129">
                  <c:v>4.68</c:v>
                </c:pt>
                <c:pt idx="130">
                  <c:v>4.7</c:v>
                </c:pt>
                <c:pt idx="131">
                  <c:v>4.72</c:v>
                </c:pt>
                <c:pt idx="132">
                  <c:v>4.74</c:v>
                </c:pt>
                <c:pt idx="133">
                  <c:v>4.76</c:v>
                </c:pt>
                <c:pt idx="134">
                  <c:v>4.78</c:v>
                </c:pt>
                <c:pt idx="135">
                  <c:v>4.8</c:v>
                </c:pt>
                <c:pt idx="136">
                  <c:v>4.8199999999999985</c:v>
                </c:pt>
                <c:pt idx="137">
                  <c:v>4.84</c:v>
                </c:pt>
                <c:pt idx="138">
                  <c:v>4.8599999999999985</c:v>
                </c:pt>
                <c:pt idx="139">
                  <c:v>4.88</c:v>
                </c:pt>
                <c:pt idx="140">
                  <c:v>4.9000000000000004</c:v>
                </c:pt>
                <c:pt idx="141">
                  <c:v>4.92</c:v>
                </c:pt>
                <c:pt idx="142">
                  <c:v>4.9400000000000004</c:v>
                </c:pt>
                <c:pt idx="143">
                  <c:v>4.96</c:v>
                </c:pt>
                <c:pt idx="144">
                  <c:v>4.9800000000000004</c:v>
                </c:pt>
                <c:pt idx="145">
                  <c:v>5</c:v>
                </c:pt>
                <c:pt idx="146">
                  <c:v>5.0199999999999996</c:v>
                </c:pt>
                <c:pt idx="147">
                  <c:v>5.04</c:v>
                </c:pt>
                <c:pt idx="148">
                  <c:v>5.0599999999999996</c:v>
                </c:pt>
                <c:pt idx="149">
                  <c:v>5.08</c:v>
                </c:pt>
                <c:pt idx="150">
                  <c:v>5.0999999999999996</c:v>
                </c:pt>
                <c:pt idx="151">
                  <c:v>5.1199999999999966</c:v>
                </c:pt>
                <c:pt idx="152">
                  <c:v>5.14</c:v>
                </c:pt>
                <c:pt idx="153">
                  <c:v>5.1599999999999975</c:v>
                </c:pt>
                <c:pt idx="154">
                  <c:v>5.18</c:v>
                </c:pt>
                <c:pt idx="155">
                  <c:v>5.2</c:v>
                </c:pt>
                <c:pt idx="156">
                  <c:v>5.22</c:v>
                </c:pt>
                <c:pt idx="157">
                  <c:v>5.24</c:v>
                </c:pt>
                <c:pt idx="158">
                  <c:v>5.26</c:v>
                </c:pt>
                <c:pt idx="159">
                  <c:v>5.28</c:v>
                </c:pt>
                <c:pt idx="160">
                  <c:v>5.3</c:v>
                </c:pt>
                <c:pt idx="161">
                  <c:v>5.3199999999999985</c:v>
                </c:pt>
                <c:pt idx="162">
                  <c:v>5.34</c:v>
                </c:pt>
                <c:pt idx="163">
                  <c:v>5.3599999999999985</c:v>
                </c:pt>
                <c:pt idx="164">
                  <c:v>5.38</c:v>
                </c:pt>
                <c:pt idx="165">
                  <c:v>5.4</c:v>
                </c:pt>
                <c:pt idx="166">
                  <c:v>5.42</c:v>
                </c:pt>
                <c:pt idx="167">
                  <c:v>5.44</c:v>
                </c:pt>
                <c:pt idx="168">
                  <c:v>5.46</c:v>
                </c:pt>
                <c:pt idx="169">
                  <c:v>5.48</c:v>
                </c:pt>
                <c:pt idx="170">
                  <c:v>5.5</c:v>
                </c:pt>
                <c:pt idx="171">
                  <c:v>5.52</c:v>
                </c:pt>
                <c:pt idx="172">
                  <c:v>5.54</c:v>
                </c:pt>
                <c:pt idx="173">
                  <c:v>5.56</c:v>
                </c:pt>
                <c:pt idx="174">
                  <c:v>5.58</c:v>
                </c:pt>
                <c:pt idx="175">
                  <c:v>5.6</c:v>
                </c:pt>
                <c:pt idx="176">
                  <c:v>5.6199999999999966</c:v>
                </c:pt>
                <c:pt idx="177">
                  <c:v>5.64</c:v>
                </c:pt>
                <c:pt idx="178">
                  <c:v>5.6599999999999975</c:v>
                </c:pt>
                <c:pt idx="179">
                  <c:v>5.68</c:v>
                </c:pt>
                <c:pt idx="180">
                  <c:v>5.7</c:v>
                </c:pt>
                <c:pt idx="181">
                  <c:v>5.72</c:v>
                </c:pt>
                <c:pt idx="182">
                  <c:v>5.74</c:v>
                </c:pt>
                <c:pt idx="183">
                  <c:v>5.76</c:v>
                </c:pt>
                <c:pt idx="184">
                  <c:v>5.78</c:v>
                </c:pt>
                <c:pt idx="185">
                  <c:v>5.8</c:v>
                </c:pt>
                <c:pt idx="186">
                  <c:v>5.8199999999999985</c:v>
                </c:pt>
                <c:pt idx="187">
                  <c:v>5.84</c:v>
                </c:pt>
                <c:pt idx="188">
                  <c:v>5.8599999999999985</c:v>
                </c:pt>
                <c:pt idx="189">
                  <c:v>5.88</c:v>
                </c:pt>
                <c:pt idx="190">
                  <c:v>5.9</c:v>
                </c:pt>
                <c:pt idx="191">
                  <c:v>5.92</c:v>
                </c:pt>
                <c:pt idx="192">
                  <c:v>5.94</c:v>
                </c:pt>
                <c:pt idx="193">
                  <c:v>5.96</c:v>
                </c:pt>
                <c:pt idx="194">
                  <c:v>5.98</c:v>
                </c:pt>
                <c:pt idx="195">
                  <c:v>6</c:v>
                </c:pt>
                <c:pt idx="196">
                  <c:v>6.02</c:v>
                </c:pt>
                <c:pt idx="197">
                  <c:v>6.04</c:v>
                </c:pt>
                <c:pt idx="198">
                  <c:v>6.06</c:v>
                </c:pt>
                <c:pt idx="199">
                  <c:v>6.08</c:v>
                </c:pt>
                <c:pt idx="200">
                  <c:v>6.1</c:v>
                </c:pt>
                <c:pt idx="201">
                  <c:v>6.1199999999999966</c:v>
                </c:pt>
                <c:pt idx="202">
                  <c:v>6.14</c:v>
                </c:pt>
                <c:pt idx="203">
                  <c:v>6.1599999999999975</c:v>
                </c:pt>
                <c:pt idx="204">
                  <c:v>6.18</c:v>
                </c:pt>
                <c:pt idx="205">
                  <c:v>6.2</c:v>
                </c:pt>
                <c:pt idx="206">
                  <c:v>6.22</c:v>
                </c:pt>
                <c:pt idx="207">
                  <c:v>6.24</c:v>
                </c:pt>
                <c:pt idx="208">
                  <c:v>6.26</c:v>
                </c:pt>
                <c:pt idx="209">
                  <c:v>6.28</c:v>
                </c:pt>
                <c:pt idx="210">
                  <c:v>6.3</c:v>
                </c:pt>
                <c:pt idx="211">
                  <c:v>6.3199999999999985</c:v>
                </c:pt>
                <c:pt idx="212">
                  <c:v>6.34</c:v>
                </c:pt>
                <c:pt idx="213">
                  <c:v>6.3599999999999985</c:v>
                </c:pt>
                <c:pt idx="214">
                  <c:v>6.38</c:v>
                </c:pt>
                <c:pt idx="215">
                  <c:v>6.4</c:v>
                </c:pt>
                <c:pt idx="216">
                  <c:v>6.42</c:v>
                </c:pt>
                <c:pt idx="217">
                  <c:v>6.44</c:v>
                </c:pt>
                <c:pt idx="218">
                  <c:v>6.46</c:v>
                </c:pt>
                <c:pt idx="219">
                  <c:v>6.48</c:v>
                </c:pt>
                <c:pt idx="220">
                  <c:v>6.5</c:v>
                </c:pt>
              </c:numCache>
            </c:numRef>
          </c:xVal>
          <c:yVal>
            <c:numRef>
              <c:f>'Dh 0.6'!$S$2069:$S$2289</c:f>
              <c:numCache>
                <c:formatCode>0.000</c:formatCode>
                <c:ptCount val="221"/>
                <c:pt idx="0">
                  <c:v>9.2893063347785638</c:v>
                </c:pt>
                <c:pt idx="1">
                  <c:v>9.9055788122406767</c:v>
                </c:pt>
                <c:pt idx="2">
                  <c:v>10.001996032507726</c:v>
                </c:pt>
                <c:pt idx="3">
                  <c:v>10.104738702323955</c:v>
                </c:pt>
                <c:pt idx="4">
                  <c:v>10.213806821689474</c:v>
                </c:pt>
                <c:pt idx="5">
                  <c:v>10.329200390604274</c:v>
                </c:pt>
                <c:pt idx="6">
                  <c:v>10.450919409068314</c:v>
                </c:pt>
                <c:pt idx="7">
                  <c:v>10.578963877081481</c:v>
                </c:pt>
                <c:pt idx="8">
                  <c:v>10.713333794643967</c:v>
                </c:pt>
                <c:pt idx="9">
                  <c:v>10.854029161755692</c:v>
                </c:pt>
                <c:pt idx="10">
                  <c:v>11.00104997841667</c:v>
                </c:pt>
                <c:pt idx="11">
                  <c:v>11.154396244626872</c:v>
                </c:pt>
                <c:pt idx="12">
                  <c:v>11.480065125695017</c:v>
                </c:pt>
                <c:pt idx="13">
                  <c:v>11.831035804960129</c:v>
                </c:pt>
                <c:pt idx="14">
                  <c:v>12.207308282422201</c:v>
                </c:pt>
                <c:pt idx="15">
                  <c:v>12.608882558081316</c:v>
                </c:pt>
                <c:pt idx="16">
                  <c:v>13.035758631937259</c:v>
                </c:pt>
                <c:pt idx="17">
                  <c:v>15.549665974171797</c:v>
                </c:pt>
                <c:pt idx="18">
                  <c:v>16.128352837209587</c:v>
                </c:pt>
                <c:pt idx="19">
                  <c:v>16.732341498444374</c:v>
                </c:pt>
                <c:pt idx="20">
                  <c:v>17.361631957876114</c:v>
                </c:pt>
                <c:pt idx="21">
                  <c:v>17.522907978702289</c:v>
                </c:pt>
                <c:pt idx="22">
                  <c:v>17.685765361915827</c:v>
                </c:pt>
                <c:pt idx="23">
                  <c:v>18.01622421550482</c:v>
                </c:pt>
                <c:pt idx="24">
                  <c:v>18.696118271330487</c:v>
                </c:pt>
                <c:pt idx="25">
                  <c:v>22.475115523413329</c:v>
                </c:pt>
                <c:pt idx="26">
                  <c:v>23.306820368420805</c:v>
                </c:pt>
                <c:pt idx="27">
                  <c:v>23.520211625899144</c:v>
                </c:pt>
                <c:pt idx="28">
                  <c:v>23.520211625899144</c:v>
                </c:pt>
                <c:pt idx="29">
                  <c:v>23.520211625899144</c:v>
                </c:pt>
                <c:pt idx="30">
                  <c:v>23.520211625899144</c:v>
                </c:pt>
                <c:pt idx="31">
                  <c:v>23.520211625899144</c:v>
                </c:pt>
                <c:pt idx="32">
                  <c:v>23.520211625899144</c:v>
                </c:pt>
                <c:pt idx="33">
                  <c:v>23.520211625899144</c:v>
                </c:pt>
                <c:pt idx="34">
                  <c:v>23.520211625899144</c:v>
                </c:pt>
                <c:pt idx="35">
                  <c:v>23.520211625899144</c:v>
                </c:pt>
                <c:pt idx="36">
                  <c:v>23.520211625899144</c:v>
                </c:pt>
                <c:pt idx="37">
                  <c:v>23.520211625899144</c:v>
                </c:pt>
                <c:pt idx="38">
                  <c:v>23.520211625899144</c:v>
                </c:pt>
                <c:pt idx="39">
                  <c:v>23.520211625899144</c:v>
                </c:pt>
                <c:pt idx="40">
                  <c:v>23.520211625899144</c:v>
                </c:pt>
                <c:pt idx="41">
                  <c:v>23.520211625899144</c:v>
                </c:pt>
                <c:pt idx="42">
                  <c:v>23.520211625899144</c:v>
                </c:pt>
                <c:pt idx="43">
                  <c:v>23.520211625899144</c:v>
                </c:pt>
                <c:pt idx="44">
                  <c:v>23.520211625899144</c:v>
                </c:pt>
                <c:pt idx="45">
                  <c:v>23.520211625899144</c:v>
                </c:pt>
                <c:pt idx="46">
                  <c:v>23.520211625899144</c:v>
                </c:pt>
                <c:pt idx="47">
                  <c:v>23.520211625899144</c:v>
                </c:pt>
                <c:pt idx="48">
                  <c:v>23.520211625899144</c:v>
                </c:pt>
                <c:pt idx="49">
                  <c:v>23.520211625899144</c:v>
                </c:pt>
                <c:pt idx="50">
                  <c:v>23.520211625899144</c:v>
                </c:pt>
                <c:pt idx="51">
                  <c:v>23.520211625899144</c:v>
                </c:pt>
                <c:pt idx="52">
                  <c:v>23.520211625899144</c:v>
                </c:pt>
                <c:pt idx="53">
                  <c:v>23.520211625899144</c:v>
                </c:pt>
                <c:pt idx="54">
                  <c:v>23.520211625899144</c:v>
                </c:pt>
                <c:pt idx="55">
                  <c:v>23.520211625899144</c:v>
                </c:pt>
                <c:pt idx="56">
                  <c:v>23.520211625899144</c:v>
                </c:pt>
                <c:pt idx="57">
                  <c:v>23.520211625899144</c:v>
                </c:pt>
                <c:pt idx="58">
                  <c:v>23.520211625899144</c:v>
                </c:pt>
                <c:pt idx="59">
                  <c:v>23.520211625899144</c:v>
                </c:pt>
                <c:pt idx="60">
                  <c:v>23.520211625899144</c:v>
                </c:pt>
                <c:pt idx="61">
                  <c:v>23.520211625899144</c:v>
                </c:pt>
                <c:pt idx="62">
                  <c:v>23.520211625899144</c:v>
                </c:pt>
                <c:pt idx="63">
                  <c:v>23.520211625899144</c:v>
                </c:pt>
                <c:pt idx="64">
                  <c:v>23.520211625899144</c:v>
                </c:pt>
                <c:pt idx="65">
                  <c:v>23.520211625899144</c:v>
                </c:pt>
                <c:pt idx="66">
                  <c:v>23.520211625899144</c:v>
                </c:pt>
                <c:pt idx="67">
                  <c:v>23.520211625899144</c:v>
                </c:pt>
                <c:pt idx="68">
                  <c:v>23.520211625899144</c:v>
                </c:pt>
                <c:pt idx="69">
                  <c:v>23.520211625899144</c:v>
                </c:pt>
                <c:pt idx="70">
                  <c:v>23.520211625899144</c:v>
                </c:pt>
                <c:pt idx="71">
                  <c:v>23.520211625899144</c:v>
                </c:pt>
                <c:pt idx="72">
                  <c:v>23.520211625899144</c:v>
                </c:pt>
                <c:pt idx="73">
                  <c:v>23.520211625899144</c:v>
                </c:pt>
                <c:pt idx="74">
                  <c:v>23.520211625899144</c:v>
                </c:pt>
                <c:pt idx="75">
                  <c:v>23.520211625899144</c:v>
                </c:pt>
                <c:pt idx="76">
                  <c:v>23.520211625899144</c:v>
                </c:pt>
                <c:pt idx="77">
                  <c:v>23.520211625899144</c:v>
                </c:pt>
                <c:pt idx="78">
                  <c:v>23.520211625899144</c:v>
                </c:pt>
                <c:pt idx="79">
                  <c:v>23.520211625899144</c:v>
                </c:pt>
                <c:pt idx="80">
                  <c:v>23.520211625899144</c:v>
                </c:pt>
                <c:pt idx="81">
                  <c:v>23.520211625899144</c:v>
                </c:pt>
                <c:pt idx="82">
                  <c:v>23.520211625899144</c:v>
                </c:pt>
                <c:pt idx="83">
                  <c:v>23.520211625899144</c:v>
                </c:pt>
                <c:pt idx="84">
                  <c:v>23.520211625899144</c:v>
                </c:pt>
                <c:pt idx="85">
                  <c:v>23.520211625899144</c:v>
                </c:pt>
                <c:pt idx="86">
                  <c:v>23.520211625899144</c:v>
                </c:pt>
                <c:pt idx="87">
                  <c:v>23.520211625899144</c:v>
                </c:pt>
                <c:pt idx="88">
                  <c:v>23.520211625899144</c:v>
                </c:pt>
                <c:pt idx="89">
                  <c:v>23.520211625899144</c:v>
                </c:pt>
                <c:pt idx="90">
                  <c:v>23.520211625899144</c:v>
                </c:pt>
                <c:pt idx="91">
                  <c:v>23.520211625899144</c:v>
                </c:pt>
                <c:pt idx="92">
                  <c:v>23.520211625899144</c:v>
                </c:pt>
                <c:pt idx="93">
                  <c:v>23.520211625899144</c:v>
                </c:pt>
                <c:pt idx="94">
                  <c:v>23.520211625899144</c:v>
                </c:pt>
                <c:pt idx="95">
                  <c:v>23.520211625899144</c:v>
                </c:pt>
                <c:pt idx="96">
                  <c:v>23.520211625899144</c:v>
                </c:pt>
                <c:pt idx="97">
                  <c:v>23.520211625899144</c:v>
                </c:pt>
                <c:pt idx="98">
                  <c:v>23.520211625899144</c:v>
                </c:pt>
                <c:pt idx="99">
                  <c:v>23.520211625899144</c:v>
                </c:pt>
                <c:pt idx="100">
                  <c:v>23.520211625899144</c:v>
                </c:pt>
                <c:pt idx="101">
                  <c:v>23.520211625899144</c:v>
                </c:pt>
                <c:pt idx="102">
                  <c:v>23.520211625899144</c:v>
                </c:pt>
                <c:pt idx="103">
                  <c:v>23.520211625899144</c:v>
                </c:pt>
                <c:pt idx="104">
                  <c:v>23.520211625899144</c:v>
                </c:pt>
                <c:pt idx="105">
                  <c:v>23.520211625899144</c:v>
                </c:pt>
                <c:pt idx="106">
                  <c:v>23.520211625899144</c:v>
                </c:pt>
                <c:pt idx="107">
                  <c:v>23.520211625899144</c:v>
                </c:pt>
                <c:pt idx="108">
                  <c:v>23.520211625899144</c:v>
                </c:pt>
                <c:pt idx="109">
                  <c:v>23.520211625899144</c:v>
                </c:pt>
                <c:pt idx="110">
                  <c:v>23.520211625899144</c:v>
                </c:pt>
                <c:pt idx="111">
                  <c:v>23.520211625899144</c:v>
                </c:pt>
                <c:pt idx="112">
                  <c:v>23.520211625899144</c:v>
                </c:pt>
                <c:pt idx="113">
                  <c:v>23.520211625899144</c:v>
                </c:pt>
                <c:pt idx="114">
                  <c:v>23.520211625899144</c:v>
                </c:pt>
                <c:pt idx="115">
                  <c:v>23.520211625899144</c:v>
                </c:pt>
                <c:pt idx="116">
                  <c:v>23.520211625899144</c:v>
                </c:pt>
                <c:pt idx="117">
                  <c:v>23.520211625899144</c:v>
                </c:pt>
                <c:pt idx="118">
                  <c:v>23.520211625899144</c:v>
                </c:pt>
                <c:pt idx="119">
                  <c:v>23.520211625899144</c:v>
                </c:pt>
                <c:pt idx="120">
                  <c:v>23.520211625899144</c:v>
                </c:pt>
                <c:pt idx="121">
                  <c:v>23.520211625899144</c:v>
                </c:pt>
                <c:pt idx="122">
                  <c:v>23.520211625899144</c:v>
                </c:pt>
                <c:pt idx="123">
                  <c:v>23.520211625899144</c:v>
                </c:pt>
                <c:pt idx="124">
                  <c:v>23.520211625899144</c:v>
                </c:pt>
                <c:pt idx="125">
                  <c:v>23.520211625899144</c:v>
                </c:pt>
                <c:pt idx="126">
                  <c:v>23.520211625899144</c:v>
                </c:pt>
                <c:pt idx="127">
                  <c:v>23.520211625899144</c:v>
                </c:pt>
                <c:pt idx="128">
                  <c:v>23.520211625899144</c:v>
                </c:pt>
                <c:pt idx="129">
                  <c:v>23.520211625899144</c:v>
                </c:pt>
                <c:pt idx="130">
                  <c:v>23.520211625899144</c:v>
                </c:pt>
                <c:pt idx="131">
                  <c:v>23.520211625899144</c:v>
                </c:pt>
                <c:pt idx="132">
                  <c:v>23.520211625899144</c:v>
                </c:pt>
                <c:pt idx="133">
                  <c:v>23.520211625899144</c:v>
                </c:pt>
                <c:pt idx="134">
                  <c:v>23.520211625899144</c:v>
                </c:pt>
                <c:pt idx="135">
                  <c:v>23.520211625899144</c:v>
                </c:pt>
                <c:pt idx="136">
                  <c:v>23.520211625899144</c:v>
                </c:pt>
                <c:pt idx="137">
                  <c:v>23.520211625899144</c:v>
                </c:pt>
                <c:pt idx="138">
                  <c:v>23.520211625899144</c:v>
                </c:pt>
                <c:pt idx="139">
                  <c:v>23.520211625899144</c:v>
                </c:pt>
                <c:pt idx="140">
                  <c:v>23.520211625899144</c:v>
                </c:pt>
                <c:pt idx="141">
                  <c:v>23.520211625899144</c:v>
                </c:pt>
                <c:pt idx="142">
                  <c:v>23.520211625899144</c:v>
                </c:pt>
                <c:pt idx="143">
                  <c:v>23.520211625899144</c:v>
                </c:pt>
                <c:pt idx="144">
                  <c:v>23.520211625899144</c:v>
                </c:pt>
                <c:pt idx="145">
                  <c:v>23.520211625899144</c:v>
                </c:pt>
                <c:pt idx="146">
                  <c:v>23.520211625899144</c:v>
                </c:pt>
                <c:pt idx="147">
                  <c:v>23.520211625899144</c:v>
                </c:pt>
                <c:pt idx="148">
                  <c:v>23.520211625899144</c:v>
                </c:pt>
                <c:pt idx="149">
                  <c:v>23.520211625899144</c:v>
                </c:pt>
                <c:pt idx="150">
                  <c:v>23.520211625899144</c:v>
                </c:pt>
                <c:pt idx="151">
                  <c:v>23.520211625899144</c:v>
                </c:pt>
                <c:pt idx="152">
                  <c:v>23.520211625899144</c:v>
                </c:pt>
                <c:pt idx="153">
                  <c:v>23.520211625899144</c:v>
                </c:pt>
                <c:pt idx="154">
                  <c:v>23.520211625899144</c:v>
                </c:pt>
                <c:pt idx="155">
                  <c:v>23.520211625899144</c:v>
                </c:pt>
                <c:pt idx="156">
                  <c:v>23.520211625899144</c:v>
                </c:pt>
                <c:pt idx="157">
                  <c:v>23.520211625899144</c:v>
                </c:pt>
                <c:pt idx="158">
                  <c:v>23.520211625899144</c:v>
                </c:pt>
                <c:pt idx="159">
                  <c:v>23.520211625899144</c:v>
                </c:pt>
                <c:pt idx="160">
                  <c:v>23.520211625899144</c:v>
                </c:pt>
                <c:pt idx="161">
                  <c:v>23.520211625899144</c:v>
                </c:pt>
                <c:pt idx="162">
                  <c:v>23.520211625899144</c:v>
                </c:pt>
                <c:pt idx="163">
                  <c:v>23.520211625899144</c:v>
                </c:pt>
                <c:pt idx="164">
                  <c:v>23.520211625899144</c:v>
                </c:pt>
                <c:pt idx="165">
                  <c:v>23.520211625899144</c:v>
                </c:pt>
                <c:pt idx="166">
                  <c:v>23.520211625899144</c:v>
                </c:pt>
                <c:pt idx="167">
                  <c:v>23.520211625899144</c:v>
                </c:pt>
                <c:pt idx="168">
                  <c:v>23.520211625899144</c:v>
                </c:pt>
                <c:pt idx="169">
                  <c:v>23.520211625899144</c:v>
                </c:pt>
                <c:pt idx="170">
                  <c:v>23.520211625899144</c:v>
                </c:pt>
                <c:pt idx="171">
                  <c:v>23.520211625899144</c:v>
                </c:pt>
                <c:pt idx="172">
                  <c:v>23.520211625899144</c:v>
                </c:pt>
                <c:pt idx="173">
                  <c:v>23.520211625899144</c:v>
                </c:pt>
                <c:pt idx="174">
                  <c:v>23.520211625899144</c:v>
                </c:pt>
                <c:pt idx="175">
                  <c:v>23.520211625899144</c:v>
                </c:pt>
                <c:pt idx="176">
                  <c:v>23.520211625899144</c:v>
                </c:pt>
                <c:pt idx="177">
                  <c:v>23.520211625899144</c:v>
                </c:pt>
                <c:pt idx="178">
                  <c:v>23.520211625899144</c:v>
                </c:pt>
                <c:pt idx="179">
                  <c:v>23.520211625899144</c:v>
                </c:pt>
                <c:pt idx="180">
                  <c:v>23.520211625899144</c:v>
                </c:pt>
                <c:pt idx="181">
                  <c:v>23.520211625899144</c:v>
                </c:pt>
                <c:pt idx="182">
                  <c:v>23.520211625899144</c:v>
                </c:pt>
                <c:pt idx="183">
                  <c:v>23.520211625899144</c:v>
                </c:pt>
                <c:pt idx="184">
                  <c:v>23.520211625899144</c:v>
                </c:pt>
                <c:pt idx="185">
                  <c:v>23.520211625899144</c:v>
                </c:pt>
                <c:pt idx="186">
                  <c:v>23.520211625899144</c:v>
                </c:pt>
                <c:pt idx="187">
                  <c:v>23.520211625899144</c:v>
                </c:pt>
                <c:pt idx="188">
                  <c:v>23.520211625899144</c:v>
                </c:pt>
                <c:pt idx="189">
                  <c:v>23.520211625899144</c:v>
                </c:pt>
                <c:pt idx="190">
                  <c:v>23.520211625899144</c:v>
                </c:pt>
                <c:pt idx="191">
                  <c:v>23.520211625899144</c:v>
                </c:pt>
                <c:pt idx="192">
                  <c:v>23.520211625899144</c:v>
                </c:pt>
                <c:pt idx="193">
                  <c:v>23.520211625899144</c:v>
                </c:pt>
                <c:pt idx="194">
                  <c:v>23.520211625899144</c:v>
                </c:pt>
                <c:pt idx="195">
                  <c:v>23.520211625899144</c:v>
                </c:pt>
                <c:pt idx="196">
                  <c:v>23.520211625899144</c:v>
                </c:pt>
                <c:pt idx="197">
                  <c:v>23.520211625899144</c:v>
                </c:pt>
                <c:pt idx="198">
                  <c:v>23.520211625899144</c:v>
                </c:pt>
                <c:pt idx="199">
                  <c:v>23.520211625899144</c:v>
                </c:pt>
                <c:pt idx="200">
                  <c:v>23.520211625899144</c:v>
                </c:pt>
                <c:pt idx="201">
                  <c:v>23.520211625899144</c:v>
                </c:pt>
                <c:pt idx="202">
                  <c:v>23.520211625899144</c:v>
                </c:pt>
                <c:pt idx="203">
                  <c:v>23.520211625899144</c:v>
                </c:pt>
                <c:pt idx="204">
                  <c:v>23.520211625899144</c:v>
                </c:pt>
                <c:pt idx="205">
                  <c:v>23.520211625899144</c:v>
                </c:pt>
                <c:pt idx="206">
                  <c:v>23.520211625899144</c:v>
                </c:pt>
                <c:pt idx="207">
                  <c:v>23.520211625899144</c:v>
                </c:pt>
                <c:pt idx="208">
                  <c:v>23.520211625899144</c:v>
                </c:pt>
                <c:pt idx="209">
                  <c:v>23.520211625899144</c:v>
                </c:pt>
                <c:pt idx="210">
                  <c:v>23.520211625899144</c:v>
                </c:pt>
                <c:pt idx="211">
                  <c:v>23.520211625899144</c:v>
                </c:pt>
                <c:pt idx="212">
                  <c:v>23.520211625899144</c:v>
                </c:pt>
                <c:pt idx="213">
                  <c:v>23.520211625899144</c:v>
                </c:pt>
                <c:pt idx="214">
                  <c:v>23.520211625899144</c:v>
                </c:pt>
                <c:pt idx="215">
                  <c:v>23.520211625899144</c:v>
                </c:pt>
                <c:pt idx="216">
                  <c:v>23.520211625899144</c:v>
                </c:pt>
                <c:pt idx="217">
                  <c:v>23.520211625899144</c:v>
                </c:pt>
                <c:pt idx="218">
                  <c:v>23.520211625899144</c:v>
                </c:pt>
                <c:pt idx="219">
                  <c:v>23.520211625899144</c:v>
                </c:pt>
                <c:pt idx="220">
                  <c:v>23.520211625899144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FB4-46DA-B03D-EB9B240A7531}"/>
            </c:ext>
          </c:extLst>
        </c:ser>
        <c:ser>
          <c:idx val="5"/>
          <c:order val="1"/>
          <c:tx>
            <c:v>rB/Cu=15,1000</c:v>
          </c:tx>
          <c:spPr>
            <a:ln w="31750">
              <a:solidFill>
                <a:schemeClr val="tx1"/>
              </a:solidFill>
              <a:prstDash val="solid"/>
            </a:ln>
          </c:spPr>
          <c:marker>
            <c:symbol val="none"/>
          </c:marker>
          <c:xVal>
            <c:numRef>
              <c:f>'Dh 0.6'!$B$2292:$B$2522</c:f>
              <c:numCache>
                <c:formatCode>0.00</c:formatCode>
                <c:ptCount val="231"/>
                <c:pt idx="0">
                  <c:v>0</c:v>
                </c:pt>
                <c:pt idx="1">
                  <c:v>0.1</c:v>
                </c:pt>
                <c:pt idx="2">
                  <c:v>0.11</c:v>
                </c:pt>
                <c:pt idx="3">
                  <c:v>0.115</c:v>
                </c:pt>
                <c:pt idx="4">
                  <c:v>0.12000000000000002</c:v>
                </c:pt>
                <c:pt idx="5">
                  <c:v>0.13</c:v>
                </c:pt>
                <c:pt idx="6">
                  <c:v>0.14000000000000001</c:v>
                </c:pt>
                <c:pt idx="7">
                  <c:v>0.15000000000000024</c:v>
                </c:pt>
                <c:pt idx="8">
                  <c:v>0.16</c:v>
                </c:pt>
                <c:pt idx="9">
                  <c:v>0.17</c:v>
                </c:pt>
                <c:pt idx="10">
                  <c:v>0.18000000000000024</c:v>
                </c:pt>
                <c:pt idx="11">
                  <c:v>0.19</c:v>
                </c:pt>
                <c:pt idx="12">
                  <c:v>0.2</c:v>
                </c:pt>
                <c:pt idx="13">
                  <c:v>0.22</c:v>
                </c:pt>
                <c:pt idx="14">
                  <c:v>0.24000000000000021</c:v>
                </c:pt>
                <c:pt idx="15">
                  <c:v>0.26</c:v>
                </c:pt>
                <c:pt idx="16">
                  <c:v>0.28000000000000008</c:v>
                </c:pt>
                <c:pt idx="17">
                  <c:v>0.30000000000000032</c:v>
                </c:pt>
                <c:pt idx="18">
                  <c:v>0.4</c:v>
                </c:pt>
                <c:pt idx="19">
                  <c:v>0.41000000000000031</c:v>
                </c:pt>
                <c:pt idx="20">
                  <c:v>0.41500000000000031</c:v>
                </c:pt>
                <c:pt idx="21">
                  <c:v>0.42000000000000032</c:v>
                </c:pt>
                <c:pt idx="22">
                  <c:v>0.43000000000000038</c:v>
                </c:pt>
                <c:pt idx="23">
                  <c:v>0.44</c:v>
                </c:pt>
                <c:pt idx="24">
                  <c:v>0.45</c:v>
                </c:pt>
                <c:pt idx="25">
                  <c:v>0.46</c:v>
                </c:pt>
                <c:pt idx="26">
                  <c:v>0.47000000000000008</c:v>
                </c:pt>
                <c:pt idx="27">
                  <c:v>0.48000000000000032</c:v>
                </c:pt>
                <c:pt idx="28">
                  <c:v>0.49000000000000032</c:v>
                </c:pt>
                <c:pt idx="29">
                  <c:v>0.5</c:v>
                </c:pt>
                <c:pt idx="30">
                  <c:v>0.52</c:v>
                </c:pt>
                <c:pt idx="31">
                  <c:v>0.54</c:v>
                </c:pt>
                <c:pt idx="32">
                  <c:v>0.56000000000000005</c:v>
                </c:pt>
                <c:pt idx="33">
                  <c:v>0.58000000000000007</c:v>
                </c:pt>
                <c:pt idx="34">
                  <c:v>0.60000000000000064</c:v>
                </c:pt>
                <c:pt idx="35">
                  <c:v>0.61000000000000065</c:v>
                </c:pt>
                <c:pt idx="36">
                  <c:v>0.62000000000000366</c:v>
                </c:pt>
                <c:pt idx="37">
                  <c:v>0.63000000000000411</c:v>
                </c:pt>
                <c:pt idx="38">
                  <c:v>0.64000000000000412</c:v>
                </c:pt>
                <c:pt idx="39">
                  <c:v>0.65000000000000424</c:v>
                </c:pt>
                <c:pt idx="40">
                  <c:v>0.70000000000000062</c:v>
                </c:pt>
                <c:pt idx="41">
                  <c:v>0.8</c:v>
                </c:pt>
                <c:pt idx="42">
                  <c:v>0.81</c:v>
                </c:pt>
                <c:pt idx="43">
                  <c:v>0.82000000000000062</c:v>
                </c:pt>
                <c:pt idx="44">
                  <c:v>0.83000000000000063</c:v>
                </c:pt>
                <c:pt idx="45">
                  <c:v>0.84000000000000064</c:v>
                </c:pt>
                <c:pt idx="46">
                  <c:v>0.85000000000000064</c:v>
                </c:pt>
                <c:pt idx="47">
                  <c:v>0.86000000000000065</c:v>
                </c:pt>
                <c:pt idx="48">
                  <c:v>0.87000000000000366</c:v>
                </c:pt>
                <c:pt idx="49">
                  <c:v>0.88</c:v>
                </c:pt>
                <c:pt idx="50">
                  <c:v>0.89</c:v>
                </c:pt>
                <c:pt idx="51">
                  <c:v>0.9</c:v>
                </c:pt>
                <c:pt idx="52">
                  <c:v>1</c:v>
                </c:pt>
                <c:pt idx="53">
                  <c:v>1.1000000000000001</c:v>
                </c:pt>
                <c:pt idx="54">
                  <c:v>1.2</c:v>
                </c:pt>
                <c:pt idx="55">
                  <c:v>1.3</c:v>
                </c:pt>
                <c:pt idx="56">
                  <c:v>1.4</c:v>
                </c:pt>
                <c:pt idx="57">
                  <c:v>1.5</c:v>
                </c:pt>
                <c:pt idx="58">
                  <c:v>1.6</c:v>
                </c:pt>
                <c:pt idx="59">
                  <c:v>1.7</c:v>
                </c:pt>
                <c:pt idx="60">
                  <c:v>1.8</c:v>
                </c:pt>
                <c:pt idx="61">
                  <c:v>1.9000000000000001</c:v>
                </c:pt>
                <c:pt idx="62">
                  <c:v>2</c:v>
                </c:pt>
                <c:pt idx="63">
                  <c:v>2.0499999999999998</c:v>
                </c:pt>
                <c:pt idx="64">
                  <c:v>2.1</c:v>
                </c:pt>
                <c:pt idx="65">
                  <c:v>2.15</c:v>
                </c:pt>
                <c:pt idx="66">
                  <c:v>2.2000000000000002</c:v>
                </c:pt>
                <c:pt idx="67">
                  <c:v>2.25</c:v>
                </c:pt>
                <c:pt idx="68">
                  <c:v>2.2999999999999998</c:v>
                </c:pt>
                <c:pt idx="69">
                  <c:v>2.3499999999999988</c:v>
                </c:pt>
                <c:pt idx="70">
                  <c:v>2.4</c:v>
                </c:pt>
                <c:pt idx="71">
                  <c:v>2.42</c:v>
                </c:pt>
                <c:pt idx="72">
                  <c:v>2.44</c:v>
                </c:pt>
                <c:pt idx="73">
                  <c:v>2.46</c:v>
                </c:pt>
                <c:pt idx="74">
                  <c:v>2.48</c:v>
                </c:pt>
                <c:pt idx="75">
                  <c:v>2.5</c:v>
                </c:pt>
                <c:pt idx="76">
                  <c:v>2.5499999999999998</c:v>
                </c:pt>
                <c:pt idx="77">
                  <c:v>2.6</c:v>
                </c:pt>
                <c:pt idx="78">
                  <c:v>2.65</c:v>
                </c:pt>
                <c:pt idx="79">
                  <c:v>2.7</c:v>
                </c:pt>
                <c:pt idx="80">
                  <c:v>2.75</c:v>
                </c:pt>
                <c:pt idx="81">
                  <c:v>2.8</c:v>
                </c:pt>
                <c:pt idx="82">
                  <c:v>2.8499999999999988</c:v>
                </c:pt>
                <c:pt idx="83">
                  <c:v>2.9</c:v>
                </c:pt>
                <c:pt idx="84">
                  <c:v>2.9499999999999997</c:v>
                </c:pt>
                <c:pt idx="85">
                  <c:v>3</c:v>
                </c:pt>
                <c:pt idx="86">
                  <c:v>3.05</c:v>
                </c:pt>
                <c:pt idx="87">
                  <c:v>3.1</c:v>
                </c:pt>
                <c:pt idx="88">
                  <c:v>3.15</c:v>
                </c:pt>
                <c:pt idx="89">
                  <c:v>3.2</c:v>
                </c:pt>
                <c:pt idx="90">
                  <c:v>3.25</c:v>
                </c:pt>
                <c:pt idx="91">
                  <c:v>3.3</c:v>
                </c:pt>
                <c:pt idx="92">
                  <c:v>3.3499999999999988</c:v>
                </c:pt>
                <c:pt idx="93">
                  <c:v>3.4</c:v>
                </c:pt>
                <c:pt idx="94">
                  <c:v>3.4499999999999997</c:v>
                </c:pt>
                <c:pt idx="95">
                  <c:v>3.5</c:v>
                </c:pt>
                <c:pt idx="96">
                  <c:v>3.55</c:v>
                </c:pt>
                <c:pt idx="97">
                  <c:v>3.6</c:v>
                </c:pt>
                <c:pt idx="98">
                  <c:v>3.65</c:v>
                </c:pt>
                <c:pt idx="99">
                  <c:v>3.7</c:v>
                </c:pt>
                <c:pt idx="100">
                  <c:v>3.75</c:v>
                </c:pt>
                <c:pt idx="101">
                  <c:v>3.8</c:v>
                </c:pt>
                <c:pt idx="102">
                  <c:v>3.8499999999999988</c:v>
                </c:pt>
                <c:pt idx="103">
                  <c:v>3.9</c:v>
                </c:pt>
                <c:pt idx="104">
                  <c:v>3.9499999999999997</c:v>
                </c:pt>
                <c:pt idx="105">
                  <c:v>4</c:v>
                </c:pt>
                <c:pt idx="106">
                  <c:v>4.0199999999999996</c:v>
                </c:pt>
                <c:pt idx="107">
                  <c:v>4.04</c:v>
                </c:pt>
                <c:pt idx="108">
                  <c:v>4.0599999999999996</c:v>
                </c:pt>
                <c:pt idx="109">
                  <c:v>4.08</c:v>
                </c:pt>
                <c:pt idx="110">
                  <c:v>4.0999999999999996</c:v>
                </c:pt>
                <c:pt idx="111">
                  <c:v>4.1199999999999966</c:v>
                </c:pt>
                <c:pt idx="112">
                  <c:v>4.1399999999999997</c:v>
                </c:pt>
                <c:pt idx="113">
                  <c:v>4.1599999999999975</c:v>
                </c:pt>
                <c:pt idx="114">
                  <c:v>4.18</c:v>
                </c:pt>
                <c:pt idx="115">
                  <c:v>4.2</c:v>
                </c:pt>
                <c:pt idx="116">
                  <c:v>4.22</c:v>
                </c:pt>
                <c:pt idx="117">
                  <c:v>4.24</c:v>
                </c:pt>
                <c:pt idx="118">
                  <c:v>4.26</c:v>
                </c:pt>
                <c:pt idx="119">
                  <c:v>4.28</c:v>
                </c:pt>
                <c:pt idx="120">
                  <c:v>4.3</c:v>
                </c:pt>
                <c:pt idx="121">
                  <c:v>4.3199999999999985</c:v>
                </c:pt>
                <c:pt idx="122">
                  <c:v>4.34</c:v>
                </c:pt>
                <c:pt idx="123">
                  <c:v>4.3599999999999985</c:v>
                </c:pt>
                <c:pt idx="124">
                  <c:v>4.38</c:v>
                </c:pt>
                <c:pt idx="125">
                  <c:v>4.4000000000000004</c:v>
                </c:pt>
                <c:pt idx="126">
                  <c:v>4.42</c:v>
                </c:pt>
                <c:pt idx="127">
                  <c:v>4.4400000000000004</c:v>
                </c:pt>
                <c:pt idx="128">
                  <c:v>4.46</c:v>
                </c:pt>
                <c:pt idx="129">
                  <c:v>4.4800000000000004</c:v>
                </c:pt>
                <c:pt idx="130">
                  <c:v>4.5</c:v>
                </c:pt>
                <c:pt idx="131">
                  <c:v>4.5199999999999996</c:v>
                </c:pt>
                <c:pt idx="132">
                  <c:v>4.54</c:v>
                </c:pt>
                <c:pt idx="133">
                  <c:v>4.5599999999999996</c:v>
                </c:pt>
                <c:pt idx="134">
                  <c:v>4.58</c:v>
                </c:pt>
                <c:pt idx="135">
                  <c:v>4.5999999999999996</c:v>
                </c:pt>
                <c:pt idx="136">
                  <c:v>4.6199999999999966</c:v>
                </c:pt>
                <c:pt idx="137">
                  <c:v>4.6399999999999997</c:v>
                </c:pt>
                <c:pt idx="138">
                  <c:v>4.6599999999999975</c:v>
                </c:pt>
                <c:pt idx="139">
                  <c:v>4.68</c:v>
                </c:pt>
                <c:pt idx="140">
                  <c:v>4.7</c:v>
                </c:pt>
                <c:pt idx="141">
                  <c:v>4.72</c:v>
                </c:pt>
                <c:pt idx="142">
                  <c:v>4.74</c:v>
                </c:pt>
                <c:pt idx="143">
                  <c:v>4.76</c:v>
                </c:pt>
                <c:pt idx="144">
                  <c:v>4.78</c:v>
                </c:pt>
                <c:pt idx="145">
                  <c:v>4.8</c:v>
                </c:pt>
                <c:pt idx="146">
                  <c:v>4.8199999999999985</c:v>
                </c:pt>
                <c:pt idx="147">
                  <c:v>4.84</c:v>
                </c:pt>
                <c:pt idx="148">
                  <c:v>4.8599999999999985</c:v>
                </c:pt>
                <c:pt idx="149">
                  <c:v>4.88</c:v>
                </c:pt>
                <c:pt idx="150">
                  <c:v>4.9000000000000004</c:v>
                </c:pt>
                <c:pt idx="151">
                  <c:v>4.92</c:v>
                </c:pt>
                <c:pt idx="152">
                  <c:v>4.9400000000000004</c:v>
                </c:pt>
                <c:pt idx="153">
                  <c:v>4.96</c:v>
                </c:pt>
                <c:pt idx="154">
                  <c:v>4.9800000000000004</c:v>
                </c:pt>
                <c:pt idx="155">
                  <c:v>5</c:v>
                </c:pt>
                <c:pt idx="156">
                  <c:v>5.0199999999999996</c:v>
                </c:pt>
                <c:pt idx="157">
                  <c:v>5.04</c:v>
                </c:pt>
                <c:pt idx="158">
                  <c:v>5.0599999999999996</c:v>
                </c:pt>
                <c:pt idx="159">
                  <c:v>5.08</c:v>
                </c:pt>
                <c:pt idx="160">
                  <c:v>5.0999999999999996</c:v>
                </c:pt>
                <c:pt idx="161">
                  <c:v>5.1199999999999966</c:v>
                </c:pt>
                <c:pt idx="162">
                  <c:v>5.14</c:v>
                </c:pt>
                <c:pt idx="163">
                  <c:v>5.1599999999999975</c:v>
                </c:pt>
                <c:pt idx="164">
                  <c:v>5.18</c:v>
                </c:pt>
                <c:pt idx="165">
                  <c:v>5.2</c:v>
                </c:pt>
                <c:pt idx="166">
                  <c:v>5.22</c:v>
                </c:pt>
                <c:pt idx="167">
                  <c:v>5.24</c:v>
                </c:pt>
                <c:pt idx="168">
                  <c:v>5.26</c:v>
                </c:pt>
                <c:pt idx="169">
                  <c:v>5.28</c:v>
                </c:pt>
                <c:pt idx="170">
                  <c:v>5.3</c:v>
                </c:pt>
                <c:pt idx="171">
                  <c:v>5.3199999999999985</c:v>
                </c:pt>
                <c:pt idx="172">
                  <c:v>5.34</c:v>
                </c:pt>
                <c:pt idx="173">
                  <c:v>5.3599999999999985</c:v>
                </c:pt>
                <c:pt idx="174">
                  <c:v>5.38</c:v>
                </c:pt>
                <c:pt idx="175">
                  <c:v>5.4</c:v>
                </c:pt>
                <c:pt idx="176">
                  <c:v>5.42</c:v>
                </c:pt>
                <c:pt idx="177">
                  <c:v>5.44</c:v>
                </c:pt>
                <c:pt idx="178">
                  <c:v>5.46</c:v>
                </c:pt>
                <c:pt idx="179">
                  <c:v>5.48</c:v>
                </c:pt>
                <c:pt idx="180">
                  <c:v>5.5</c:v>
                </c:pt>
                <c:pt idx="181">
                  <c:v>5.52</c:v>
                </c:pt>
                <c:pt idx="182">
                  <c:v>5.54</c:v>
                </c:pt>
                <c:pt idx="183">
                  <c:v>5.56</c:v>
                </c:pt>
                <c:pt idx="184">
                  <c:v>5.58</c:v>
                </c:pt>
                <c:pt idx="185">
                  <c:v>5.6</c:v>
                </c:pt>
                <c:pt idx="186">
                  <c:v>5.6199999999999966</c:v>
                </c:pt>
                <c:pt idx="187">
                  <c:v>5.64</c:v>
                </c:pt>
                <c:pt idx="188">
                  <c:v>5.6599999999999975</c:v>
                </c:pt>
                <c:pt idx="189">
                  <c:v>5.68</c:v>
                </c:pt>
                <c:pt idx="190">
                  <c:v>5.7</c:v>
                </c:pt>
                <c:pt idx="191">
                  <c:v>5.72</c:v>
                </c:pt>
                <c:pt idx="192">
                  <c:v>5.74</c:v>
                </c:pt>
                <c:pt idx="193">
                  <c:v>5.76</c:v>
                </c:pt>
                <c:pt idx="194">
                  <c:v>5.78</c:v>
                </c:pt>
                <c:pt idx="195">
                  <c:v>5.8</c:v>
                </c:pt>
                <c:pt idx="196">
                  <c:v>5.8199999999999985</c:v>
                </c:pt>
                <c:pt idx="197">
                  <c:v>5.84</c:v>
                </c:pt>
                <c:pt idx="198">
                  <c:v>5.8599999999999985</c:v>
                </c:pt>
                <c:pt idx="199">
                  <c:v>5.88</c:v>
                </c:pt>
                <c:pt idx="200">
                  <c:v>5.9</c:v>
                </c:pt>
                <c:pt idx="201">
                  <c:v>5.92</c:v>
                </c:pt>
                <c:pt idx="202">
                  <c:v>5.94</c:v>
                </c:pt>
                <c:pt idx="203">
                  <c:v>5.96</c:v>
                </c:pt>
                <c:pt idx="204">
                  <c:v>5.98</c:v>
                </c:pt>
                <c:pt idx="205">
                  <c:v>6</c:v>
                </c:pt>
                <c:pt idx="206">
                  <c:v>6.02</c:v>
                </c:pt>
                <c:pt idx="207">
                  <c:v>6.04</c:v>
                </c:pt>
                <c:pt idx="208">
                  <c:v>6.06</c:v>
                </c:pt>
                <c:pt idx="209">
                  <c:v>6.08</c:v>
                </c:pt>
                <c:pt idx="210">
                  <c:v>6.1</c:v>
                </c:pt>
                <c:pt idx="211">
                  <c:v>6.1199999999999966</c:v>
                </c:pt>
                <c:pt idx="212">
                  <c:v>6.14</c:v>
                </c:pt>
                <c:pt idx="213">
                  <c:v>6.1599999999999975</c:v>
                </c:pt>
                <c:pt idx="214">
                  <c:v>6.18</c:v>
                </c:pt>
                <c:pt idx="215">
                  <c:v>6.2</c:v>
                </c:pt>
                <c:pt idx="216">
                  <c:v>6.22</c:v>
                </c:pt>
                <c:pt idx="217">
                  <c:v>6.24</c:v>
                </c:pt>
                <c:pt idx="218">
                  <c:v>6.26</c:v>
                </c:pt>
                <c:pt idx="219">
                  <c:v>6.28</c:v>
                </c:pt>
                <c:pt idx="220">
                  <c:v>6.3</c:v>
                </c:pt>
                <c:pt idx="221">
                  <c:v>6.3199999999999985</c:v>
                </c:pt>
                <c:pt idx="222">
                  <c:v>6.34</c:v>
                </c:pt>
                <c:pt idx="223">
                  <c:v>6.3599999999999985</c:v>
                </c:pt>
                <c:pt idx="224">
                  <c:v>6.38</c:v>
                </c:pt>
                <c:pt idx="225">
                  <c:v>6.4</c:v>
                </c:pt>
                <c:pt idx="226">
                  <c:v>6.42</c:v>
                </c:pt>
                <c:pt idx="227">
                  <c:v>6.44</c:v>
                </c:pt>
                <c:pt idx="228">
                  <c:v>6.46</c:v>
                </c:pt>
                <c:pt idx="229">
                  <c:v>6.48</c:v>
                </c:pt>
                <c:pt idx="230">
                  <c:v>6.5</c:v>
                </c:pt>
              </c:numCache>
            </c:numRef>
          </c:xVal>
          <c:yVal>
            <c:numRef>
              <c:f>'Dh 0.6'!$S$2292:$S$2522</c:f>
              <c:numCache>
                <c:formatCode>0.000</c:formatCode>
                <c:ptCount val="231"/>
                <c:pt idx="0">
                  <c:v>9.2893063347785638</c:v>
                </c:pt>
                <c:pt idx="1">
                  <c:v>10.760883101276294</c:v>
                </c:pt>
                <c:pt idx="2">
                  <c:v>10.970914222240816</c:v>
                </c:pt>
                <c:pt idx="3">
                  <c:v>11.080216608471812</c:v>
                </c:pt>
                <c:pt idx="4">
                  <c:v>11.192376878535304</c:v>
                </c:pt>
                <c:pt idx="5">
                  <c:v>11.425271070159718</c:v>
                </c:pt>
                <c:pt idx="6">
                  <c:v>11.669596797114124</c:v>
                </c:pt>
                <c:pt idx="7">
                  <c:v>11.925354059398456</c:v>
                </c:pt>
                <c:pt idx="8">
                  <c:v>12.192542857012818</c:v>
                </c:pt>
                <c:pt idx="9">
                  <c:v>12.471163189956998</c:v>
                </c:pt>
                <c:pt idx="10">
                  <c:v>12.761215058231205</c:v>
                </c:pt>
                <c:pt idx="11">
                  <c:v>13.062698461835367</c:v>
                </c:pt>
                <c:pt idx="12">
                  <c:v>13.375613400769486</c:v>
                </c:pt>
                <c:pt idx="13">
                  <c:v>14.035737884627576</c:v>
                </c:pt>
                <c:pt idx="14">
                  <c:v>14.741588509805485</c:v>
                </c:pt>
                <c:pt idx="15">
                  <c:v>15.493165276303285</c:v>
                </c:pt>
                <c:pt idx="16">
                  <c:v>16.290468184120762</c:v>
                </c:pt>
                <c:pt idx="17">
                  <c:v>17.133497233258133</c:v>
                </c:pt>
                <c:pt idx="18">
                  <c:v>22.034534598742226</c:v>
                </c:pt>
                <c:pt idx="19">
                  <c:v>22.587511779605389</c:v>
                </c:pt>
                <c:pt idx="20">
                  <c:v>22.868287195785687</c:v>
                </c:pt>
                <c:pt idx="21">
                  <c:v>23.151920495798727</c:v>
                </c:pt>
                <c:pt idx="22">
                  <c:v>23.727760747321586</c:v>
                </c:pt>
                <c:pt idx="23">
                  <c:v>24.315032534174467</c:v>
                </c:pt>
                <c:pt idx="24">
                  <c:v>24.913735856357587</c:v>
                </c:pt>
                <c:pt idx="25">
                  <c:v>25.523870713870664</c:v>
                </c:pt>
                <c:pt idx="26">
                  <c:v>26.145437106713402</c:v>
                </c:pt>
                <c:pt idx="27">
                  <c:v>26.778435034886229</c:v>
                </c:pt>
                <c:pt idx="28">
                  <c:v>27.42286449838905</c:v>
                </c:pt>
                <c:pt idx="29">
                  <c:v>28.078725497221789</c:v>
                </c:pt>
                <c:pt idx="30">
                  <c:v>29.424742100876976</c:v>
                </c:pt>
                <c:pt idx="31">
                  <c:v>30.816484845852358</c:v>
                </c:pt>
                <c:pt idx="32">
                  <c:v>32.253953732147366</c:v>
                </c:pt>
                <c:pt idx="33">
                  <c:v>33.737148759761993</c:v>
                </c:pt>
                <c:pt idx="34">
                  <c:v>35.266069928696822</c:v>
                </c:pt>
                <c:pt idx="35">
                  <c:v>36.04767781615908</c:v>
                </c:pt>
                <c:pt idx="36">
                  <c:v>36.840717238951363</c:v>
                </c:pt>
                <c:pt idx="37">
                  <c:v>37.645188197073452</c:v>
                </c:pt>
                <c:pt idx="38">
                  <c:v>38.461090690525566</c:v>
                </c:pt>
                <c:pt idx="39">
                  <c:v>39.2884247193074</c:v>
                </c:pt>
                <c:pt idx="40">
                  <c:v>43.596567893167304</c:v>
                </c:pt>
                <c:pt idx="41">
                  <c:v>53.070219390633255</c:v>
                </c:pt>
                <c:pt idx="42">
                  <c:v>54.080457984694313</c:v>
                </c:pt>
                <c:pt idx="43">
                  <c:v>55.102128114086113</c:v>
                </c:pt>
                <c:pt idx="44">
                  <c:v>56.135229778807151</c:v>
                </c:pt>
                <c:pt idx="45">
                  <c:v>57.179762978858363</c:v>
                </c:pt>
                <c:pt idx="46">
                  <c:v>58.235727714239523</c:v>
                </c:pt>
                <c:pt idx="47">
                  <c:v>59.303123984950652</c:v>
                </c:pt>
                <c:pt idx="48">
                  <c:v>60.381951790991714</c:v>
                </c:pt>
                <c:pt idx="49">
                  <c:v>61.472211132362752</c:v>
                </c:pt>
                <c:pt idx="50">
                  <c:v>62.573902009063723</c:v>
                </c:pt>
                <c:pt idx="51">
                  <c:v>63.687024421094158</c:v>
                </c:pt>
                <c:pt idx="52">
                  <c:v>70.560634877697439</c:v>
                </c:pt>
                <c:pt idx="53">
                  <c:v>70.560634877697439</c:v>
                </c:pt>
                <c:pt idx="54">
                  <c:v>70.560634877697439</c:v>
                </c:pt>
                <c:pt idx="55">
                  <c:v>70.560634877697439</c:v>
                </c:pt>
                <c:pt idx="56">
                  <c:v>70.560634877697439</c:v>
                </c:pt>
                <c:pt idx="57">
                  <c:v>70.560634877697439</c:v>
                </c:pt>
                <c:pt idx="58">
                  <c:v>70.560634877697439</c:v>
                </c:pt>
                <c:pt idx="59">
                  <c:v>70.560634877697439</c:v>
                </c:pt>
                <c:pt idx="60">
                  <c:v>70.560634877697439</c:v>
                </c:pt>
                <c:pt idx="61">
                  <c:v>70.560634877697439</c:v>
                </c:pt>
                <c:pt idx="62">
                  <c:v>70.560634877697439</c:v>
                </c:pt>
                <c:pt idx="63">
                  <c:v>70.560634877697439</c:v>
                </c:pt>
                <c:pt idx="64">
                  <c:v>70.560634877697439</c:v>
                </c:pt>
                <c:pt idx="65">
                  <c:v>70.560634877697439</c:v>
                </c:pt>
                <c:pt idx="66">
                  <c:v>70.560634877697439</c:v>
                </c:pt>
                <c:pt idx="67">
                  <c:v>70.560634877697439</c:v>
                </c:pt>
                <c:pt idx="68">
                  <c:v>70.560634877697439</c:v>
                </c:pt>
                <c:pt idx="69">
                  <c:v>70.560634877697439</c:v>
                </c:pt>
                <c:pt idx="70">
                  <c:v>70.560634877697439</c:v>
                </c:pt>
                <c:pt idx="71">
                  <c:v>70.560634877697439</c:v>
                </c:pt>
                <c:pt idx="72">
                  <c:v>70.560634877697439</c:v>
                </c:pt>
                <c:pt idx="73">
                  <c:v>70.560634877697439</c:v>
                </c:pt>
                <c:pt idx="74">
                  <c:v>70.560634877697439</c:v>
                </c:pt>
                <c:pt idx="75">
                  <c:v>70.560634877697439</c:v>
                </c:pt>
                <c:pt idx="76">
                  <c:v>70.560634877697439</c:v>
                </c:pt>
                <c:pt idx="77">
                  <c:v>70.560634877697439</c:v>
                </c:pt>
                <c:pt idx="78">
                  <c:v>70.560634877697439</c:v>
                </c:pt>
                <c:pt idx="79">
                  <c:v>70.560634877697439</c:v>
                </c:pt>
                <c:pt idx="80">
                  <c:v>70.560634877697439</c:v>
                </c:pt>
                <c:pt idx="81">
                  <c:v>70.560634877697439</c:v>
                </c:pt>
                <c:pt idx="82">
                  <c:v>70.560634877697439</c:v>
                </c:pt>
                <c:pt idx="83">
                  <c:v>70.560634877697439</c:v>
                </c:pt>
                <c:pt idx="84">
                  <c:v>70.560634877697439</c:v>
                </c:pt>
                <c:pt idx="85">
                  <c:v>70.560634877697439</c:v>
                </c:pt>
                <c:pt idx="86">
                  <c:v>70.560634877697439</c:v>
                </c:pt>
                <c:pt idx="87">
                  <c:v>70.560634877697439</c:v>
                </c:pt>
                <c:pt idx="88">
                  <c:v>70.560634877697439</c:v>
                </c:pt>
                <c:pt idx="89">
                  <c:v>70.560634877697439</c:v>
                </c:pt>
                <c:pt idx="90">
                  <c:v>70.560634877697439</c:v>
                </c:pt>
                <c:pt idx="91">
                  <c:v>70.560634877697439</c:v>
                </c:pt>
                <c:pt idx="92">
                  <c:v>70.560634877697439</c:v>
                </c:pt>
                <c:pt idx="93">
                  <c:v>70.560634877697439</c:v>
                </c:pt>
                <c:pt idx="94">
                  <c:v>70.560634877697439</c:v>
                </c:pt>
                <c:pt idx="95">
                  <c:v>70.560634877697439</c:v>
                </c:pt>
                <c:pt idx="96">
                  <c:v>70.560634877697439</c:v>
                </c:pt>
                <c:pt idx="97">
                  <c:v>70.560634877697439</c:v>
                </c:pt>
                <c:pt idx="98">
                  <c:v>70.560634877697439</c:v>
                </c:pt>
                <c:pt idx="99">
                  <c:v>70.560634877697439</c:v>
                </c:pt>
                <c:pt idx="100">
                  <c:v>70.560634877697439</c:v>
                </c:pt>
                <c:pt idx="101">
                  <c:v>70.560634877697439</c:v>
                </c:pt>
                <c:pt idx="102">
                  <c:v>70.560634877697439</c:v>
                </c:pt>
                <c:pt idx="103">
                  <c:v>70.560634877697439</c:v>
                </c:pt>
                <c:pt idx="104">
                  <c:v>70.560634877697439</c:v>
                </c:pt>
                <c:pt idx="105">
                  <c:v>70.560634877697439</c:v>
                </c:pt>
                <c:pt idx="106">
                  <c:v>70.560634877697439</c:v>
                </c:pt>
                <c:pt idx="107">
                  <c:v>70.560634877697439</c:v>
                </c:pt>
                <c:pt idx="108">
                  <c:v>70.560634877697439</c:v>
                </c:pt>
                <c:pt idx="109">
                  <c:v>70.560634877697439</c:v>
                </c:pt>
                <c:pt idx="110">
                  <c:v>70.560634877697439</c:v>
                </c:pt>
                <c:pt idx="111">
                  <c:v>70.560634877697439</c:v>
                </c:pt>
                <c:pt idx="112">
                  <c:v>70.560634877697439</c:v>
                </c:pt>
                <c:pt idx="113">
                  <c:v>70.560634877697439</c:v>
                </c:pt>
                <c:pt idx="114">
                  <c:v>70.560634877697439</c:v>
                </c:pt>
                <c:pt idx="115">
                  <c:v>70.560634877697439</c:v>
                </c:pt>
                <c:pt idx="116">
                  <c:v>70.560634877697439</c:v>
                </c:pt>
                <c:pt idx="117">
                  <c:v>70.560634877697439</c:v>
                </c:pt>
                <c:pt idx="118">
                  <c:v>70.560634877697439</c:v>
                </c:pt>
                <c:pt idx="119">
                  <c:v>70.560634877697439</c:v>
                </c:pt>
                <c:pt idx="120">
                  <c:v>70.560634877697439</c:v>
                </c:pt>
                <c:pt idx="121">
                  <c:v>70.560634877697439</c:v>
                </c:pt>
                <c:pt idx="122">
                  <c:v>70.560634877697439</c:v>
                </c:pt>
                <c:pt idx="123">
                  <c:v>70.560634877697439</c:v>
                </c:pt>
                <c:pt idx="124">
                  <c:v>70.560634877697439</c:v>
                </c:pt>
                <c:pt idx="125">
                  <c:v>70.560634877697439</c:v>
                </c:pt>
                <c:pt idx="126">
                  <c:v>70.560634877697439</c:v>
                </c:pt>
                <c:pt idx="127">
                  <c:v>70.560634877697439</c:v>
                </c:pt>
                <c:pt idx="128">
                  <c:v>70.560634877697439</c:v>
                </c:pt>
                <c:pt idx="129">
                  <c:v>70.560634877697439</c:v>
                </c:pt>
                <c:pt idx="130">
                  <c:v>70.560634877697439</c:v>
                </c:pt>
                <c:pt idx="131">
                  <c:v>70.560634877697439</c:v>
                </c:pt>
                <c:pt idx="132">
                  <c:v>70.560634877697439</c:v>
                </c:pt>
                <c:pt idx="133">
                  <c:v>70.560634877697439</c:v>
                </c:pt>
                <c:pt idx="134">
                  <c:v>70.560634877697439</c:v>
                </c:pt>
                <c:pt idx="135">
                  <c:v>70.560634877697439</c:v>
                </c:pt>
                <c:pt idx="136">
                  <c:v>70.560634877697439</c:v>
                </c:pt>
                <c:pt idx="137">
                  <c:v>70.560634877697439</c:v>
                </c:pt>
                <c:pt idx="138">
                  <c:v>70.560634877697439</c:v>
                </c:pt>
                <c:pt idx="139">
                  <c:v>70.560634877697439</c:v>
                </c:pt>
                <c:pt idx="140">
                  <c:v>70.560634877697439</c:v>
                </c:pt>
                <c:pt idx="141">
                  <c:v>70.560634877697439</c:v>
                </c:pt>
                <c:pt idx="142">
                  <c:v>70.560634877697439</c:v>
                </c:pt>
                <c:pt idx="143">
                  <c:v>70.560634877697439</c:v>
                </c:pt>
                <c:pt idx="144">
                  <c:v>70.560634877697439</c:v>
                </c:pt>
                <c:pt idx="145">
                  <c:v>70.560634877697439</c:v>
                </c:pt>
                <c:pt idx="146">
                  <c:v>70.560634877697439</c:v>
                </c:pt>
                <c:pt idx="147">
                  <c:v>70.560634877697439</c:v>
                </c:pt>
                <c:pt idx="148">
                  <c:v>70.560634877697439</c:v>
                </c:pt>
                <c:pt idx="149">
                  <c:v>70.560634877697439</c:v>
                </c:pt>
                <c:pt idx="150">
                  <c:v>70.560634877697439</c:v>
                </c:pt>
                <c:pt idx="151">
                  <c:v>70.560634877697439</c:v>
                </c:pt>
                <c:pt idx="152">
                  <c:v>70.560634877697439</c:v>
                </c:pt>
                <c:pt idx="153">
                  <c:v>70.560634877697439</c:v>
                </c:pt>
                <c:pt idx="154">
                  <c:v>70.560634877697439</c:v>
                </c:pt>
                <c:pt idx="155">
                  <c:v>70.560634877697439</c:v>
                </c:pt>
                <c:pt idx="156">
                  <c:v>70.560634877697439</c:v>
                </c:pt>
                <c:pt idx="157">
                  <c:v>70.560634877697439</c:v>
                </c:pt>
                <c:pt idx="158">
                  <c:v>70.560634877697439</c:v>
                </c:pt>
                <c:pt idx="159">
                  <c:v>70.560634877697439</c:v>
                </c:pt>
                <c:pt idx="160">
                  <c:v>70.560634877697439</c:v>
                </c:pt>
                <c:pt idx="161">
                  <c:v>70.560634877697439</c:v>
                </c:pt>
                <c:pt idx="162">
                  <c:v>70.560634877697439</c:v>
                </c:pt>
                <c:pt idx="163">
                  <c:v>70.560634877697439</c:v>
                </c:pt>
                <c:pt idx="164">
                  <c:v>70.560634877697439</c:v>
                </c:pt>
                <c:pt idx="165">
                  <c:v>70.560634877697439</c:v>
                </c:pt>
                <c:pt idx="166">
                  <c:v>70.560634877697439</c:v>
                </c:pt>
                <c:pt idx="167">
                  <c:v>70.560634877697439</c:v>
                </c:pt>
                <c:pt idx="168">
                  <c:v>70.560634877697439</c:v>
                </c:pt>
                <c:pt idx="169">
                  <c:v>70.560634877697439</c:v>
                </c:pt>
                <c:pt idx="170">
                  <c:v>70.560634877697439</c:v>
                </c:pt>
                <c:pt idx="171">
                  <c:v>70.560634877697439</c:v>
                </c:pt>
                <c:pt idx="172">
                  <c:v>70.560634877697439</c:v>
                </c:pt>
                <c:pt idx="173">
                  <c:v>70.560634877697439</c:v>
                </c:pt>
                <c:pt idx="174">
                  <c:v>70.560634877697439</c:v>
                </c:pt>
                <c:pt idx="175">
                  <c:v>70.560634877697439</c:v>
                </c:pt>
                <c:pt idx="176">
                  <c:v>70.560634877697439</c:v>
                </c:pt>
                <c:pt idx="177">
                  <c:v>70.560634877697439</c:v>
                </c:pt>
                <c:pt idx="178">
                  <c:v>70.560634877697439</c:v>
                </c:pt>
                <c:pt idx="179">
                  <c:v>70.560634877697439</c:v>
                </c:pt>
                <c:pt idx="180">
                  <c:v>70.560634877697439</c:v>
                </c:pt>
                <c:pt idx="181">
                  <c:v>70.560634877697439</c:v>
                </c:pt>
                <c:pt idx="182">
                  <c:v>70.560634877697439</c:v>
                </c:pt>
                <c:pt idx="183">
                  <c:v>70.560634877697439</c:v>
                </c:pt>
                <c:pt idx="184">
                  <c:v>70.560634877697439</c:v>
                </c:pt>
                <c:pt idx="185">
                  <c:v>70.560634877697439</c:v>
                </c:pt>
                <c:pt idx="186">
                  <c:v>70.560634877697439</c:v>
                </c:pt>
                <c:pt idx="187">
                  <c:v>70.560634877697439</c:v>
                </c:pt>
                <c:pt idx="188">
                  <c:v>70.560634877697439</c:v>
                </c:pt>
                <c:pt idx="189">
                  <c:v>70.560634877697439</c:v>
                </c:pt>
                <c:pt idx="190">
                  <c:v>70.560634877697439</c:v>
                </c:pt>
                <c:pt idx="191">
                  <c:v>70.560634877697439</c:v>
                </c:pt>
                <c:pt idx="192">
                  <c:v>70.560634877697439</c:v>
                </c:pt>
                <c:pt idx="193">
                  <c:v>70.560634877697439</c:v>
                </c:pt>
                <c:pt idx="194">
                  <c:v>70.560634877697439</c:v>
                </c:pt>
                <c:pt idx="195">
                  <c:v>70.560634877697439</c:v>
                </c:pt>
                <c:pt idx="196">
                  <c:v>70.560634877697439</c:v>
                </c:pt>
                <c:pt idx="197">
                  <c:v>70.560634877697439</c:v>
                </c:pt>
                <c:pt idx="198">
                  <c:v>70.560634877697439</c:v>
                </c:pt>
                <c:pt idx="199">
                  <c:v>70.560634877697439</c:v>
                </c:pt>
                <c:pt idx="200">
                  <c:v>70.560634877697439</c:v>
                </c:pt>
                <c:pt idx="201">
                  <c:v>70.560634877697439</c:v>
                </c:pt>
                <c:pt idx="202">
                  <c:v>70.560634877697439</c:v>
                </c:pt>
                <c:pt idx="203">
                  <c:v>70.560634877697439</c:v>
                </c:pt>
                <c:pt idx="204">
                  <c:v>70.560634877697439</c:v>
                </c:pt>
                <c:pt idx="205">
                  <c:v>70.560634877697439</c:v>
                </c:pt>
                <c:pt idx="206">
                  <c:v>70.560634877697439</c:v>
                </c:pt>
                <c:pt idx="207">
                  <c:v>70.560634877697439</c:v>
                </c:pt>
                <c:pt idx="208">
                  <c:v>70.560634877697439</c:v>
                </c:pt>
                <c:pt idx="209">
                  <c:v>70.560634877697439</c:v>
                </c:pt>
                <c:pt idx="210">
                  <c:v>70.560634877697439</c:v>
                </c:pt>
                <c:pt idx="211">
                  <c:v>70.560634877697439</c:v>
                </c:pt>
                <c:pt idx="212">
                  <c:v>70.560634877697439</c:v>
                </c:pt>
                <c:pt idx="213">
                  <c:v>70.560634877697439</c:v>
                </c:pt>
                <c:pt idx="214">
                  <c:v>70.560634877697439</c:v>
                </c:pt>
                <c:pt idx="215">
                  <c:v>70.560634877697439</c:v>
                </c:pt>
                <c:pt idx="216">
                  <c:v>70.560634877697439</c:v>
                </c:pt>
                <c:pt idx="217">
                  <c:v>70.560634877697439</c:v>
                </c:pt>
                <c:pt idx="218">
                  <c:v>70.560634877697439</c:v>
                </c:pt>
                <c:pt idx="219">
                  <c:v>70.560634877697439</c:v>
                </c:pt>
                <c:pt idx="220">
                  <c:v>70.560634877697439</c:v>
                </c:pt>
                <c:pt idx="221">
                  <c:v>70.560634877697439</c:v>
                </c:pt>
                <c:pt idx="222">
                  <c:v>70.560634877697439</c:v>
                </c:pt>
                <c:pt idx="223">
                  <c:v>70.560634877697439</c:v>
                </c:pt>
                <c:pt idx="224">
                  <c:v>70.560634877697439</c:v>
                </c:pt>
                <c:pt idx="225">
                  <c:v>70.560634877697439</c:v>
                </c:pt>
                <c:pt idx="226">
                  <c:v>70.560634877697439</c:v>
                </c:pt>
                <c:pt idx="227">
                  <c:v>70.560634877697439</c:v>
                </c:pt>
                <c:pt idx="228">
                  <c:v>70.560634877697439</c:v>
                </c:pt>
                <c:pt idx="229">
                  <c:v>70.560634877697439</c:v>
                </c:pt>
                <c:pt idx="230">
                  <c:v>67.789306334778558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FB4-46DA-B03D-EB9B240A7531}"/>
            </c:ext>
          </c:extLst>
        </c:ser>
        <c:ser>
          <c:idx val="7"/>
          <c:order val="2"/>
          <c:tx>
            <c:v>rB/Cu=35,1000</c:v>
          </c:tx>
          <c:spPr>
            <a:ln w="31750">
              <a:solidFill>
                <a:schemeClr val="tx1"/>
              </a:solidFill>
              <a:prstDash val="solid"/>
            </a:ln>
          </c:spPr>
          <c:marker>
            <c:symbol val="none"/>
          </c:marker>
          <c:xVal>
            <c:numRef>
              <c:f>'Dh 0.6'!$B$2524:$B$2744</c:f>
              <c:numCache>
                <c:formatCode>0.00</c:formatCode>
                <c:ptCount val="221"/>
                <c:pt idx="0">
                  <c:v>0</c:v>
                </c:pt>
                <c:pt idx="1">
                  <c:v>0.1</c:v>
                </c:pt>
                <c:pt idx="2">
                  <c:v>0.12000000000000002</c:v>
                </c:pt>
                <c:pt idx="3">
                  <c:v>0.14000000000000001</c:v>
                </c:pt>
                <c:pt idx="4">
                  <c:v>0.16</c:v>
                </c:pt>
                <c:pt idx="5">
                  <c:v>0.18000000000000024</c:v>
                </c:pt>
                <c:pt idx="6">
                  <c:v>0.2</c:v>
                </c:pt>
                <c:pt idx="7">
                  <c:v>0.22</c:v>
                </c:pt>
                <c:pt idx="8">
                  <c:v>0.24000000000000021</c:v>
                </c:pt>
                <c:pt idx="9">
                  <c:v>0.26</c:v>
                </c:pt>
                <c:pt idx="10">
                  <c:v>0.28000000000000008</c:v>
                </c:pt>
                <c:pt idx="11">
                  <c:v>0.30000000000000032</c:v>
                </c:pt>
                <c:pt idx="12">
                  <c:v>0.35000000000000031</c:v>
                </c:pt>
                <c:pt idx="13">
                  <c:v>0.36000000000000032</c:v>
                </c:pt>
                <c:pt idx="14">
                  <c:v>0.37000000000000038</c:v>
                </c:pt>
                <c:pt idx="15">
                  <c:v>0.37500000000000183</c:v>
                </c:pt>
                <c:pt idx="16">
                  <c:v>0.38000000000000206</c:v>
                </c:pt>
                <c:pt idx="17">
                  <c:v>0.38500000000000206</c:v>
                </c:pt>
                <c:pt idx="18">
                  <c:v>0.39000000000000207</c:v>
                </c:pt>
                <c:pt idx="19">
                  <c:v>0.4</c:v>
                </c:pt>
                <c:pt idx="20">
                  <c:v>0.41000000000000031</c:v>
                </c:pt>
                <c:pt idx="21">
                  <c:v>0.42000000000000032</c:v>
                </c:pt>
                <c:pt idx="22">
                  <c:v>0.43000000000000038</c:v>
                </c:pt>
                <c:pt idx="23">
                  <c:v>0.44</c:v>
                </c:pt>
                <c:pt idx="24">
                  <c:v>0.45</c:v>
                </c:pt>
                <c:pt idx="25">
                  <c:v>0.46</c:v>
                </c:pt>
                <c:pt idx="26">
                  <c:v>0.47000000000000008</c:v>
                </c:pt>
                <c:pt idx="27">
                  <c:v>0.48000000000000032</c:v>
                </c:pt>
                <c:pt idx="28">
                  <c:v>0.49000000000000032</c:v>
                </c:pt>
                <c:pt idx="29">
                  <c:v>0.5</c:v>
                </c:pt>
                <c:pt idx="30">
                  <c:v>0.52</c:v>
                </c:pt>
                <c:pt idx="31">
                  <c:v>0.52500000000000002</c:v>
                </c:pt>
                <c:pt idx="32">
                  <c:v>0.53</c:v>
                </c:pt>
                <c:pt idx="33">
                  <c:v>0.54</c:v>
                </c:pt>
                <c:pt idx="34">
                  <c:v>0.56000000000000005</c:v>
                </c:pt>
                <c:pt idx="35">
                  <c:v>0.58000000000000007</c:v>
                </c:pt>
                <c:pt idx="36">
                  <c:v>0.60000000000000064</c:v>
                </c:pt>
                <c:pt idx="37">
                  <c:v>0.70000000000000062</c:v>
                </c:pt>
                <c:pt idx="38">
                  <c:v>0.71000000000000063</c:v>
                </c:pt>
                <c:pt idx="39">
                  <c:v>0.72000000000000064</c:v>
                </c:pt>
                <c:pt idx="40">
                  <c:v>0.73000000000000065</c:v>
                </c:pt>
                <c:pt idx="41">
                  <c:v>0.74000000000000365</c:v>
                </c:pt>
                <c:pt idx="42">
                  <c:v>0.75000000000000377</c:v>
                </c:pt>
                <c:pt idx="43">
                  <c:v>0.8</c:v>
                </c:pt>
                <c:pt idx="44">
                  <c:v>0.9</c:v>
                </c:pt>
                <c:pt idx="45">
                  <c:v>1</c:v>
                </c:pt>
                <c:pt idx="46">
                  <c:v>1.1000000000000001</c:v>
                </c:pt>
                <c:pt idx="47">
                  <c:v>1.2</c:v>
                </c:pt>
                <c:pt idx="48">
                  <c:v>1.3</c:v>
                </c:pt>
                <c:pt idx="49">
                  <c:v>1.4</c:v>
                </c:pt>
                <c:pt idx="50">
                  <c:v>1.5</c:v>
                </c:pt>
                <c:pt idx="51">
                  <c:v>1.6</c:v>
                </c:pt>
                <c:pt idx="52">
                  <c:v>1.7</c:v>
                </c:pt>
                <c:pt idx="53">
                  <c:v>1.8</c:v>
                </c:pt>
                <c:pt idx="54">
                  <c:v>1.9000000000000001</c:v>
                </c:pt>
                <c:pt idx="55">
                  <c:v>2</c:v>
                </c:pt>
                <c:pt idx="56">
                  <c:v>2.0499999999999998</c:v>
                </c:pt>
                <c:pt idx="57">
                  <c:v>2.1</c:v>
                </c:pt>
                <c:pt idx="58">
                  <c:v>2.15</c:v>
                </c:pt>
                <c:pt idx="59">
                  <c:v>2.2000000000000002</c:v>
                </c:pt>
                <c:pt idx="60">
                  <c:v>2.25</c:v>
                </c:pt>
                <c:pt idx="61">
                  <c:v>2.2999999999999998</c:v>
                </c:pt>
                <c:pt idx="62">
                  <c:v>2.3499999999999988</c:v>
                </c:pt>
                <c:pt idx="63">
                  <c:v>2.4</c:v>
                </c:pt>
                <c:pt idx="64">
                  <c:v>2.4499999999999997</c:v>
                </c:pt>
                <c:pt idx="65">
                  <c:v>2.5</c:v>
                </c:pt>
                <c:pt idx="66">
                  <c:v>2.5499999999999998</c:v>
                </c:pt>
                <c:pt idx="67">
                  <c:v>2.6</c:v>
                </c:pt>
                <c:pt idx="68">
                  <c:v>2.65</c:v>
                </c:pt>
                <c:pt idx="69">
                  <c:v>2.7</c:v>
                </c:pt>
                <c:pt idx="70">
                  <c:v>2.75</c:v>
                </c:pt>
                <c:pt idx="71">
                  <c:v>2.8</c:v>
                </c:pt>
                <c:pt idx="72">
                  <c:v>2.8499999999999988</c:v>
                </c:pt>
                <c:pt idx="73">
                  <c:v>2.9</c:v>
                </c:pt>
                <c:pt idx="74">
                  <c:v>2.9499999999999997</c:v>
                </c:pt>
                <c:pt idx="75">
                  <c:v>3</c:v>
                </c:pt>
                <c:pt idx="76">
                  <c:v>3.05</c:v>
                </c:pt>
                <c:pt idx="77">
                  <c:v>3.1</c:v>
                </c:pt>
                <c:pt idx="78">
                  <c:v>3.15</c:v>
                </c:pt>
                <c:pt idx="79">
                  <c:v>3.2</c:v>
                </c:pt>
                <c:pt idx="80">
                  <c:v>3.25</c:v>
                </c:pt>
                <c:pt idx="81">
                  <c:v>3.3</c:v>
                </c:pt>
                <c:pt idx="82">
                  <c:v>3.3499999999999988</c:v>
                </c:pt>
                <c:pt idx="83">
                  <c:v>3.4</c:v>
                </c:pt>
                <c:pt idx="84">
                  <c:v>3.4499999999999997</c:v>
                </c:pt>
                <c:pt idx="85">
                  <c:v>3.5</c:v>
                </c:pt>
                <c:pt idx="86">
                  <c:v>3.55</c:v>
                </c:pt>
                <c:pt idx="87">
                  <c:v>3.6</c:v>
                </c:pt>
                <c:pt idx="88">
                  <c:v>3.65</c:v>
                </c:pt>
                <c:pt idx="89">
                  <c:v>3.7</c:v>
                </c:pt>
                <c:pt idx="90">
                  <c:v>3.75</c:v>
                </c:pt>
                <c:pt idx="91">
                  <c:v>3.8</c:v>
                </c:pt>
                <c:pt idx="92">
                  <c:v>3.8499999999999988</c:v>
                </c:pt>
                <c:pt idx="93">
                  <c:v>3.9</c:v>
                </c:pt>
                <c:pt idx="94">
                  <c:v>3.9499999999999997</c:v>
                </c:pt>
                <c:pt idx="95">
                  <c:v>4</c:v>
                </c:pt>
                <c:pt idx="96">
                  <c:v>4.0199999999999996</c:v>
                </c:pt>
                <c:pt idx="97">
                  <c:v>4.04</c:v>
                </c:pt>
                <c:pt idx="98">
                  <c:v>4.0599999999999996</c:v>
                </c:pt>
                <c:pt idx="99">
                  <c:v>4.08</c:v>
                </c:pt>
                <c:pt idx="100">
                  <c:v>4.0999999999999996</c:v>
                </c:pt>
                <c:pt idx="101">
                  <c:v>4.1199999999999966</c:v>
                </c:pt>
                <c:pt idx="102">
                  <c:v>4.1399999999999997</c:v>
                </c:pt>
                <c:pt idx="103">
                  <c:v>4.1599999999999975</c:v>
                </c:pt>
                <c:pt idx="104">
                  <c:v>4.18</c:v>
                </c:pt>
                <c:pt idx="105">
                  <c:v>4.2</c:v>
                </c:pt>
                <c:pt idx="106">
                  <c:v>4.22</c:v>
                </c:pt>
                <c:pt idx="107">
                  <c:v>4.24</c:v>
                </c:pt>
                <c:pt idx="108">
                  <c:v>4.26</c:v>
                </c:pt>
                <c:pt idx="109">
                  <c:v>4.28</c:v>
                </c:pt>
                <c:pt idx="110">
                  <c:v>4.3</c:v>
                </c:pt>
                <c:pt idx="111">
                  <c:v>4.3199999999999985</c:v>
                </c:pt>
                <c:pt idx="112">
                  <c:v>4.34</c:v>
                </c:pt>
                <c:pt idx="113">
                  <c:v>4.3599999999999985</c:v>
                </c:pt>
                <c:pt idx="114">
                  <c:v>4.38</c:v>
                </c:pt>
                <c:pt idx="115">
                  <c:v>4.4000000000000004</c:v>
                </c:pt>
                <c:pt idx="116">
                  <c:v>4.42</c:v>
                </c:pt>
                <c:pt idx="117">
                  <c:v>4.4400000000000004</c:v>
                </c:pt>
                <c:pt idx="118">
                  <c:v>4.46</c:v>
                </c:pt>
                <c:pt idx="119">
                  <c:v>4.4800000000000004</c:v>
                </c:pt>
                <c:pt idx="120">
                  <c:v>4.5</c:v>
                </c:pt>
                <c:pt idx="121">
                  <c:v>4.5199999999999996</c:v>
                </c:pt>
                <c:pt idx="122">
                  <c:v>4.54</c:v>
                </c:pt>
                <c:pt idx="123">
                  <c:v>4.5599999999999996</c:v>
                </c:pt>
                <c:pt idx="124">
                  <c:v>4.58</c:v>
                </c:pt>
                <c:pt idx="125">
                  <c:v>4.5999999999999996</c:v>
                </c:pt>
                <c:pt idx="126">
                  <c:v>4.6199999999999966</c:v>
                </c:pt>
                <c:pt idx="127">
                  <c:v>4.6399999999999997</c:v>
                </c:pt>
                <c:pt idx="128">
                  <c:v>4.6599999999999975</c:v>
                </c:pt>
                <c:pt idx="129">
                  <c:v>4.68</c:v>
                </c:pt>
                <c:pt idx="130">
                  <c:v>4.7</c:v>
                </c:pt>
                <c:pt idx="131">
                  <c:v>4.72</c:v>
                </c:pt>
                <c:pt idx="132">
                  <c:v>4.74</c:v>
                </c:pt>
                <c:pt idx="133">
                  <c:v>4.76</c:v>
                </c:pt>
                <c:pt idx="134">
                  <c:v>4.78</c:v>
                </c:pt>
                <c:pt idx="135">
                  <c:v>4.8</c:v>
                </c:pt>
                <c:pt idx="136">
                  <c:v>4.8199999999999985</c:v>
                </c:pt>
                <c:pt idx="137">
                  <c:v>4.84</c:v>
                </c:pt>
                <c:pt idx="138">
                  <c:v>4.8599999999999985</c:v>
                </c:pt>
                <c:pt idx="139">
                  <c:v>4.88</c:v>
                </c:pt>
                <c:pt idx="140">
                  <c:v>4.9000000000000004</c:v>
                </c:pt>
                <c:pt idx="141">
                  <c:v>4.92</c:v>
                </c:pt>
                <c:pt idx="142">
                  <c:v>4.9400000000000004</c:v>
                </c:pt>
                <c:pt idx="143">
                  <c:v>4.96</c:v>
                </c:pt>
                <c:pt idx="144">
                  <c:v>4.9800000000000004</c:v>
                </c:pt>
                <c:pt idx="145">
                  <c:v>5</c:v>
                </c:pt>
                <c:pt idx="146">
                  <c:v>5.0199999999999996</c:v>
                </c:pt>
                <c:pt idx="147">
                  <c:v>5.04</c:v>
                </c:pt>
                <c:pt idx="148">
                  <c:v>5.0599999999999996</c:v>
                </c:pt>
                <c:pt idx="149">
                  <c:v>5.08</c:v>
                </c:pt>
                <c:pt idx="150">
                  <c:v>5.0999999999999996</c:v>
                </c:pt>
                <c:pt idx="151">
                  <c:v>5.1199999999999966</c:v>
                </c:pt>
                <c:pt idx="152">
                  <c:v>5.14</c:v>
                </c:pt>
                <c:pt idx="153">
                  <c:v>5.1599999999999975</c:v>
                </c:pt>
                <c:pt idx="154">
                  <c:v>5.18</c:v>
                </c:pt>
                <c:pt idx="155">
                  <c:v>5.2</c:v>
                </c:pt>
                <c:pt idx="156">
                  <c:v>5.22</c:v>
                </c:pt>
                <c:pt idx="157">
                  <c:v>5.24</c:v>
                </c:pt>
                <c:pt idx="158">
                  <c:v>5.26</c:v>
                </c:pt>
                <c:pt idx="159">
                  <c:v>5.28</c:v>
                </c:pt>
                <c:pt idx="160">
                  <c:v>5.3</c:v>
                </c:pt>
                <c:pt idx="161">
                  <c:v>5.3199999999999985</c:v>
                </c:pt>
                <c:pt idx="162">
                  <c:v>5.34</c:v>
                </c:pt>
                <c:pt idx="163">
                  <c:v>5.3599999999999985</c:v>
                </c:pt>
                <c:pt idx="164">
                  <c:v>5.38</c:v>
                </c:pt>
                <c:pt idx="165">
                  <c:v>5.4</c:v>
                </c:pt>
                <c:pt idx="166">
                  <c:v>5.42</c:v>
                </c:pt>
                <c:pt idx="167">
                  <c:v>5.44</c:v>
                </c:pt>
                <c:pt idx="168">
                  <c:v>5.46</c:v>
                </c:pt>
                <c:pt idx="169">
                  <c:v>5.48</c:v>
                </c:pt>
                <c:pt idx="170">
                  <c:v>5.5</c:v>
                </c:pt>
                <c:pt idx="171">
                  <c:v>5.52</c:v>
                </c:pt>
                <c:pt idx="172">
                  <c:v>5.54</c:v>
                </c:pt>
                <c:pt idx="173">
                  <c:v>5.56</c:v>
                </c:pt>
                <c:pt idx="174">
                  <c:v>5.58</c:v>
                </c:pt>
                <c:pt idx="175">
                  <c:v>5.6</c:v>
                </c:pt>
                <c:pt idx="176">
                  <c:v>5.6199999999999966</c:v>
                </c:pt>
                <c:pt idx="177">
                  <c:v>5.64</c:v>
                </c:pt>
                <c:pt idx="178">
                  <c:v>5.6599999999999975</c:v>
                </c:pt>
                <c:pt idx="179">
                  <c:v>5.68</c:v>
                </c:pt>
                <c:pt idx="180">
                  <c:v>5.7</c:v>
                </c:pt>
                <c:pt idx="181">
                  <c:v>5.72</c:v>
                </c:pt>
                <c:pt idx="182">
                  <c:v>5.74</c:v>
                </c:pt>
                <c:pt idx="183">
                  <c:v>5.76</c:v>
                </c:pt>
                <c:pt idx="184">
                  <c:v>5.78</c:v>
                </c:pt>
                <c:pt idx="185">
                  <c:v>5.8</c:v>
                </c:pt>
                <c:pt idx="186">
                  <c:v>5.8199999999999985</c:v>
                </c:pt>
                <c:pt idx="187">
                  <c:v>5.84</c:v>
                </c:pt>
                <c:pt idx="188">
                  <c:v>5.8599999999999985</c:v>
                </c:pt>
                <c:pt idx="189">
                  <c:v>5.88</c:v>
                </c:pt>
                <c:pt idx="190">
                  <c:v>5.9</c:v>
                </c:pt>
                <c:pt idx="191">
                  <c:v>5.92</c:v>
                </c:pt>
                <c:pt idx="192">
                  <c:v>5.94</c:v>
                </c:pt>
                <c:pt idx="193">
                  <c:v>5.96</c:v>
                </c:pt>
                <c:pt idx="194">
                  <c:v>5.98</c:v>
                </c:pt>
                <c:pt idx="195">
                  <c:v>6</c:v>
                </c:pt>
                <c:pt idx="196">
                  <c:v>6.02</c:v>
                </c:pt>
                <c:pt idx="197">
                  <c:v>6.04</c:v>
                </c:pt>
                <c:pt idx="198">
                  <c:v>6.06</c:v>
                </c:pt>
                <c:pt idx="199">
                  <c:v>6.08</c:v>
                </c:pt>
                <c:pt idx="200">
                  <c:v>6.1</c:v>
                </c:pt>
                <c:pt idx="201">
                  <c:v>6.1199999999999966</c:v>
                </c:pt>
                <c:pt idx="202">
                  <c:v>6.14</c:v>
                </c:pt>
                <c:pt idx="203">
                  <c:v>6.1599999999999975</c:v>
                </c:pt>
                <c:pt idx="204">
                  <c:v>6.18</c:v>
                </c:pt>
                <c:pt idx="205">
                  <c:v>6.2</c:v>
                </c:pt>
                <c:pt idx="206">
                  <c:v>6.22</c:v>
                </c:pt>
                <c:pt idx="207">
                  <c:v>6.24</c:v>
                </c:pt>
                <c:pt idx="208">
                  <c:v>6.26</c:v>
                </c:pt>
                <c:pt idx="209">
                  <c:v>6.28</c:v>
                </c:pt>
                <c:pt idx="210">
                  <c:v>6.3</c:v>
                </c:pt>
                <c:pt idx="211">
                  <c:v>6.3199999999999985</c:v>
                </c:pt>
                <c:pt idx="212">
                  <c:v>6.34</c:v>
                </c:pt>
                <c:pt idx="213">
                  <c:v>6.3599999999999985</c:v>
                </c:pt>
                <c:pt idx="214">
                  <c:v>6.38</c:v>
                </c:pt>
                <c:pt idx="215">
                  <c:v>6.4</c:v>
                </c:pt>
                <c:pt idx="216">
                  <c:v>6.42</c:v>
                </c:pt>
                <c:pt idx="217">
                  <c:v>6.44</c:v>
                </c:pt>
                <c:pt idx="218">
                  <c:v>6.46</c:v>
                </c:pt>
                <c:pt idx="219">
                  <c:v>6.48</c:v>
                </c:pt>
                <c:pt idx="220">
                  <c:v>6.5</c:v>
                </c:pt>
              </c:numCache>
            </c:numRef>
          </c:xVal>
          <c:yVal>
            <c:numRef>
              <c:f>'Dh 0.6'!$S$2524:$S$2744</c:f>
              <c:numCache>
                <c:formatCode>0.000</c:formatCode>
                <c:ptCount val="221"/>
                <c:pt idx="0">
                  <c:v>9.2893063347785638</c:v>
                </c:pt>
                <c:pt idx="1">
                  <c:v>12.447358438095408</c:v>
                </c:pt>
                <c:pt idx="2">
                  <c:v>13.33290136355491</c:v>
                </c:pt>
                <c:pt idx="3">
                  <c:v>14.303088457279706</c:v>
                </c:pt>
                <c:pt idx="4">
                  <c:v>15.357919719269876</c:v>
                </c:pt>
                <c:pt idx="5">
                  <c:v>16.497395149525289</c:v>
                </c:pt>
                <c:pt idx="6">
                  <c:v>17.721514748046197</c:v>
                </c:pt>
                <c:pt idx="7">
                  <c:v>19.030278514832435</c:v>
                </c:pt>
                <c:pt idx="8">
                  <c:v>20.423686449883817</c:v>
                </c:pt>
                <c:pt idx="9">
                  <c:v>21.901738553200829</c:v>
                </c:pt>
                <c:pt idx="10">
                  <c:v>23.464434824782966</c:v>
                </c:pt>
                <c:pt idx="11">
                  <c:v>25.111775264630872</c:v>
                </c:pt>
                <c:pt idx="12">
                  <c:v>29.60044460041069</c:v>
                </c:pt>
                <c:pt idx="13">
                  <c:v>30.561661593765589</c:v>
                </c:pt>
                <c:pt idx="14">
                  <c:v>31.544039629187029</c:v>
                </c:pt>
                <c:pt idx="15">
                  <c:v>32.04316403767227</c:v>
                </c:pt>
                <c:pt idx="16">
                  <c:v>32.547578706674713</c:v>
                </c:pt>
                <c:pt idx="17">
                  <c:v>33.057283636193105</c:v>
                </c:pt>
                <c:pt idx="18">
                  <c:v>33.572278826229059</c:v>
                </c:pt>
                <c:pt idx="19">
                  <c:v>34.618139987849112</c:v>
                </c:pt>
                <c:pt idx="20">
                  <c:v>35.685162191536008</c:v>
                </c:pt>
                <c:pt idx="21">
                  <c:v>36.773345437288818</c:v>
                </c:pt>
                <c:pt idx="22">
                  <c:v>37.882689725108094</c:v>
                </c:pt>
                <c:pt idx="23">
                  <c:v>39.013195054993908</c:v>
                </c:pt>
                <c:pt idx="24">
                  <c:v>40.164861426945947</c:v>
                </c:pt>
                <c:pt idx="25">
                  <c:v>41.337688840964347</c:v>
                </c:pt>
                <c:pt idx="26">
                  <c:v>42.531677297048994</c:v>
                </c:pt>
                <c:pt idx="27">
                  <c:v>43.746826795199993</c:v>
                </c:pt>
                <c:pt idx="28">
                  <c:v>44.983137335417524</c:v>
                </c:pt>
                <c:pt idx="29">
                  <c:v>46.240608917701266</c:v>
                </c:pt>
                <c:pt idx="30">
                  <c:v>48.81903520846776</c:v>
                </c:pt>
                <c:pt idx="31">
                  <c:v>49.476867432450845</c:v>
                </c:pt>
                <c:pt idx="32">
                  <c:v>50.139989916950512</c:v>
                </c:pt>
                <c:pt idx="33">
                  <c:v>51.482105667499596</c:v>
                </c:pt>
                <c:pt idx="34">
                  <c:v>54.229820294796809</c:v>
                </c:pt>
                <c:pt idx="35">
                  <c:v>57.062179090359585</c:v>
                </c:pt>
                <c:pt idx="36">
                  <c:v>59.979182054187255</c:v>
                </c:pt>
                <c:pt idx="37">
                  <c:v>75.833859397307066</c:v>
                </c:pt>
                <c:pt idx="38">
                  <c:v>77.535712862983075</c:v>
                </c:pt>
                <c:pt idx="39">
                  <c:v>79.258727370727058</c:v>
                </c:pt>
                <c:pt idx="40">
                  <c:v>81.002902920536258</c:v>
                </c:pt>
                <c:pt idx="41">
                  <c:v>82.768239512412379</c:v>
                </c:pt>
                <c:pt idx="42">
                  <c:v>84.554737146353688</c:v>
                </c:pt>
                <c:pt idx="43">
                  <c:v>93.80464094706069</c:v>
                </c:pt>
                <c:pt idx="44">
                  <c:v>113.89152670344812</c:v>
                </c:pt>
                <c:pt idx="45">
                  <c:v>136.09451666646936</c:v>
                </c:pt>
                <c:pt idx="46">
                  <c:v>160.41361083612438</c:v>
                </c:pt>
                <c:pt idx="47">
                  <c:v>164.64148138129497</c:v>
                </c:pt>
                <c:pt idx="48">
                  <c:v>164.64148138129497</c:v>
                </c:pt>
                <c:pt idx="49">
                  <c:v>164.64148138129497</c:v>
                </c:pt>
                <c:pt idx="50">
                  <c:v>164.64148138129497</c:v>
                </c:pt>
                <c:pt idx="51">
                  <c:v>164.64148138129497</c:v>
                </c:pt>
                <c:pt idx="52">
                  <c:v>164.64148138129497</c:v>
                </c:pt>
                <c:pt idx="53">
                  <c:v>164.64148138129497</c:v>
                </c:pt>
                <c:pt idx="54">
                  <c:v>164.64148138129497</c:v>
                </c:pt>
                <c:pt idx="55">
                  <c:v>164.64148138129497</c:v>
                </c:pt>
                <c:pt idx="56">
                  <c:v>164.64148138129497</c:v>
                </c:pt>
                <c:pt idx="57">
                  <c:v>164.64148138129497</c:v>
                </c:pt>
                <c:pt idx="58">
                  <c:v>164.64148138129497</c:v>
                </c:pt>
                <c:pt idx="59">
                  <c:v>164.64148138129497</c:v>
                </c:pt>
                <c:pt idx="60">
                  <c:v>164.64148138129497</c:v>
                </c:pt>
                <c:pt idx="61">
                  <c:v>164.64148138129497</c:v>
                </c:pt>
                <c:pt idx="62">
                  <c:v>164.64148138129497</c:v>
                </c:pt>
                <c:pt idx="63">
                  <c:v>164.64148138129497</c:v>
                </c:pt>
                <c:pt idx="64">
                  <c:v>164.64148138129497</c:v>
                </c:pt>
                <c:pt idx="65">
                  <c:v>164.64148138129497</c:v>
                </c:pt>
                <c:pt idx="66">
                  <c:v>164.64148138129497</c:v>
                </c:pt>
                <c:pt idx="67">
                  <c:v>164.64148138129497</c:v>
                </c:pt>
                <c:pt idx="68">
                  <c:v>164.64148138129497</c:v>
                </c:pt>
                <c:pt idx="69">
                  <c:v>164.64148138129497</c:v>
                </c:pt>
                <c:pt idx="70">
                  <c:v>164.64148138129497</c:v>
                </c:pt>
                <c:pt idx="71">
                  <c:v>164.64148138129497</c:v>
                </c:pt>
                <c:pt idx="72">
                  <c:v>164.64148138129497</c:v>
                </c:pt>
                <c:pt idx="73">
                  <c:v>164.64148138129497</c:v>
                </c:pt>
                <c:pt idx="74">
                  <c:v>164.64148138129497</c:v>
                </c:pt>
                <c:pt idx="75">
                  <c:v>164.64148138129497</c:v>
                </c:pt>
                <c:pt idx="76">
                  <c:v>164.64148138129497</c:v>
                </c:pt>
                <c:pt idx="77">
                  <c:v>164.64148138129497</c:v>
                </c:pt>
                <c:pt idx="78">
                  <c:v>164.64148138129497</c:v>
                </c:pt>
                <c:pt idx="79">
                  <c:v>164.64148138129497</c:v>
                </c:pt>
                <c:pt idx="80">
                  <c:v>164.64148138129497</c:v>
                </c:pt>
                <c:pt idx="81">
                  <c:v>164.64148138129497</c:v>
                </c:pt>
                <c:pt idx="82">
                  <c:v>164.64148138129497</c:v>
                </c:pt>
                <c:pt idx="83">
                  <c:v>164.64148138129497</c:v>
                </c:pt>
                <c:pt idx="84">
                  <c:v>164.64148138129497</c:v>
                </c:pt>
                <c:pt idx="85">
                  <c:v>164.64148138129497</c:v>
                </c:pt>
                <c:pt idx="86">
                  <c:v>164.64148138129497</c:v>
                </c:pt>
                <c:pt idx="87">
                  <c:v>164.64148138129497</c:v>
                </c:pt>
                <c:pt idx="88">
                  <c:v>164.64148138129497</c:v>
                </c:pt>
                <c:pt idx="89">
                  <c:v>164.64148138129497</c:v>
                </c:pt>
                <c:pt idx="90">
                  <c:v>164.64148138129497</c:v>
                </c:pt>
                <c:pt idx="91">
                  <c:v>164.64148138129497</c:v>
                </c:pt>
                <c:pt idx="92">
                  <c:v>164.64148138129497</c:v>
                </c:pt>
                <c:pt idx="93">
                  <c:v>164.64148138129497</c:v>
                </c:pt>
                <c:pt idx="94">
                  <c:v>164.64148138129497</c:v>
                </c:pt>
                <c:pt idx="95">
                  <c:v>164.64148138129497</c:v>
                </c:pt>
                <c:pt idx="96">
                  <c:v>164.64148138129497</c:v>
                </c:pt>
                <c:pt idx="97">
                  <c:v>164.64148138129497</c:v>
                </c:pt>
                <c:pt idx="98">
                  <c:v>164.64148138129497</c:v>
                </c:pt>
                <c:pt idx="99">
                  <c:v>164.64148138129497</c:v>
                </c:pt>
                <c:pt idx="100">
                  <c:v>164.64148138129497</c:v>
                </c:pt>
                <c:pt idx="101">
                  <c:v>164.64148138129497</c:v>
                </c:pt>
                <c:pt idx="102">
                  <c:v>164.64148138129497</c:v>
                </c:pt>
                <c:pt idx="103">
                  <c:v>164.64148138129497</c:v>
                </c:pt>
                <c:pt idx="104">
                  <c:v>164.64148138129497</c:v>
                </c:pt>
                <c:pt idx="105">
                  <c:v>164.64148138129497</c:v>
                </c:pt>
                <c:pt idx="106">
                  <c:v>164.64148138129497</c:v>
                </c:pt>
                <c:pt idx="107">
                  <c:v>164.64148138129497</c:v>
                </c:pt>
                <c:pt idx="108">
                  <c:v>164.64148138129497</c:v>
                </c:pt>
                <c:pt idx="109">
                  <c:v>164.64148138129497</c:v>
                </c:pt>
                <c:pt idx="110">
                  <c:v>164.64148138129497</c:v>
                </c:pt>
                <c:pt idx="111">
                  <c:v>164.64148138129497</c:v>
                </c:pt>
                <c:pt idx="112">
                  <c:v>164.64148138129497</c:v>
                </c:pt>
                <c:pt idx="113">
                  <c:v>164.64148138129497</c:v>
                </c:pt>
                <c:pt idx="114">
                  <c:v>164.64148138129497</c:v>
                </c:pt>
                <c:pt idx="115">
                  <c:v>164.64148138129497</c:v>
                </c:pt>
                <c:pt idx="116">
                  <c:v>164.64148138129497</c:v>
                </c:pt>
                <c:pt idx="117">
                  <c:v>164.64148138129497</c:v>
                </c:pt>
                <c:pt idx="118">
                  <c:v>164.64148138129497</c:v>
                </c:pt>
                <c:pt idx="119">
                  <c:v>164.64148138129497</c:v>
                </c:pt>
                <c:pt idx="120">
                  <c:v>164.64148138129497</c:v>
                </c:pt>
                <c:pt idx="121">
                  <c:v>164.64148138129497</c:v>
                </c:pt>
                <c:pt idx="122">
                  <c:v>164.64148138129497</c:v>
                </c:pt>
                <c:pt idx="123">
                  <c:v>164.64148138129497</c:v>
                </c:pt>
                <c:pt idx="124">
                  <c:v>164.64148138129497</c:v>
                </c:pt>
                <c:pt idx="125">
                  <c:v>164.64148138129497</c:v>
                </c:pt>
                <c:pt idx="126">
                  <c:v>164.64148138129497</c:v>
                </c:pt>
                <c:pt idx="127">
                  <c:v>164.64148138129497</c:v>
                </c:pt>
                <c:pt idx="128">
                  <c:v>164.64148138129497</c:v>
                </c:pt>
                <c:pt idx="129">
                  <c:v>164.64148138129497</c:v>
                </c:pt>
                <c:pt idx="130">
                  <c:v>164.64148138129497</c:v>
                </c:pt>
                <c:pt idx="131">
                  <c:v>164.64148138129497</c:v>
                </c:pt>
                <c:pt idx="132">
                  <c:v>164.64148138129497</c:v>
                </c:pt>
                <c:pt idx="133">
                  <c:v>164.64148138129497</c:v>
                </c:pt>
                <c:pt idx="134">
                  <c:v>164.64148138129497</c:v>
                </c:pt>
                <c:pt idx="135">
                  <c:v>164.64148138129497</c:v>
                </c:pt>
                <c:pt idx="136">
                  <c:v>164.64148138129497</c:v>
                </c:pt>
                <c:pt idx="137">
                  <c:v>164.64148138129497</c:v>
                </c:pt>
                <c:pt idx="138">
                  <c:v>164.64148138129497</c:v>
                </c:pt>
                <c:pt idx="139">
                  <c:v>164.64148138129497</c:v>
                </c:pt>
                <c:pt idx="140">
                  <c:v>164.64148138129497</c:v>
                </c:pt>
                <c:pt idx="141">
                  <c:v>164.64148138129497</c:v>
                </c:pt>
                <c:pt idx="142">
                  <c:v>164.64148138129497</c:v>
                </c:pt>
                <c:pt idx="143">
                  <c:v>164.64148138129497</c:v>
                </c:pt>
                <c:pt idx="144">
                  <c:v>164.64148138129497</c:v>
                </c:pt>
                <c:pt idx="145">
                  <c:v>164.64148138129497</c:v>
                </c:pt>
                <c:pt idx="146">
                  <c:v>164.64148138129497</c:v>
                </c:pt>
                <c:pt idx="147">
                  <c:v>164.64148138129497</c:v>
                </c:pt>
                <c:pt idx="148">
                  <c:v>164.64148138129497</c:v>
                </c:pt>
                <c:pt idx="149">
                  <c:v>164.64148138129497</c:v>
                </c:pt>
                <c:pt idx="150">
                  <c:v>164.64148138129497</c:v>
                </c:pt>
                <c:pt idx="151">
                  <c:v>164.64148138129497</c:v>
                </c:pt>
                <c:pt idx="152">
                  <c:v>164.64148138129497</c:v>
                </c:pt>
                <c:pt idx="153">
                  <c:v>164.64148138129497</c:v>
                </c:pt>
                <c:pt idx="154">
                  <c:v>164.64148138129497</c:v>
                </c:pt>
                <c:pt idx="155">
                  <c:v>164.64148138129497</c:v>
                </c:pt>
                <c:pt idx="156">
                  <c:v>164.64148138129497</c:v>
                </c:pt>
                <c:pt idx="157">
                  <c:v>164.64148138129497</c:v>
                </c:pt>
                <c:pt idx="158">
                  <c:v>164.64148138129497</c:v>
                </c:pt>
                <c:pt idx="159">
                  <c:v>164.64148138129497</c:v>
                </c:pt>
                <c:pt idx="160">
                  <c:v>164.64148138129497</c:v>
                </c:pt>
                <c:pt idx="161">
                  <c:v>164.64148138129497</c:v>
                </c:pt>
                <c:pt idx="162">
                  <c:v>164.64148138129497</c:v>
                </c:pt>
                <c:pt idx="163">
                  <c:v>164.64148138129497</c:v>
                </c:pt>
                <c:pt idx="164">
                  <c:v>164.64148138129497</c:v>
                </c:pt>
                <c:pt idx="165">
                  <c:v>164.64148138129497</c:v>
                </c:pt>
                <c:pt idx="166">
                  <c:v>164.64148138129497</c:v>
                </c:pt>
                <c:pt idx="167">
                  <c:v>164.64148138129497</c:v>
                </c:pt>
                <c:pt idx="168">
                  <c:v>164.64148138129497</c:v>
                </c:pt>
                <c:pt idx="169">
                  <c:v>164.64148138129497</c:v>
                </c:pt>
                <c:pt idx="170">
                  <c:v>164.64148138129497</c:v>
                </c:pt>
                <c:pt idx="171">
                  <c:v>164.64148138129497</c:v>
                </c:pt>
                <c:pt idx="172">
                  <c:v>164.64148138129497</c:v>
                </c:pt>
                <c:pt idx="173">
                  <c:v>164.64148138129497</c:v>
                </c:pt>
                <c:pt idx="174">
                  <c:v>164.64148138129497</c:v>
                </c:pt>
                <c:pt idx="175">
                  <c:v>164.64148138129497</c:v>
                </c:pt>
                <c:pt idx="176">
                  <c:v>164.64148138129497</c:v>
                </c:pt>
                <c:pt idx="177">
                  <c:v>164.64148138129497</c:v>
                </c:pt>
                <c:pt idx="178">
                  <c:v>164.64148138129497</c:v>
                </c:pt>
                <c:pt idx="179">
                  <c:v>164.64148138129497</c:v>
                </c:pt>
                <c:pt idx="180">
                  <c:v>164.64148138129497</c:v>
                </c:pt>
                <c:pt idx="181">
                  <c:v>164.64148138129497</c:v>
                </c:pt>
                <c:pt idx="182">
                  <c:v>164.64148138129497</c:v>
                </c:pt>
                <c:pt idx="183">
                  <c:v>164.64148138129497</c:v>
                </c:pt>
                <c:pt idx="184">
                  <c:v>164.64148138129497</c:v>
                </c:pt>
                <c:pt idx="185">
                  <c:v>164.64148138129497</c:v>
                </c:pt>
                <c:pt idx="186">
                  <c:v>164.64148138129497</c:v>
                </c:pt>
                <c:pt idx="187">
                  <c:v>164.64148138129497</c:v>
                </c:pt>
                <c:pt idx="188">
                  <c:v>164.64148138129497</c:v>
                </c:pt>
                <c:pt idx="189">
                  <c:v>164.64148138129497</c:v>
                </c:pt>
                <c:pt idx="190">
                  <c:v>164.64148138129497</c:v>
                </c:pt>
                <c:pt idx="191">
                  <c:v>164.64148138129497</c:v>
                </c:pt>
                <c:pt idx="192">
                  <c:v>164.64148138129497</c:v>
                </c:pt>
                <c:pt idx="193">
                  <c:v>164.64148138129497</c:v>
                </c:pt>
                <c:pt idx="194">
                  <c:v>164.64148138129497</c:v>
                </c:pt>
                <c:pt idx="195">
                  <c:v>164.64148138129497</c:v>
                </c:pt>
                <c:pt idx="196">
                  <c:v>164.64148138129497</c:v>
                </c:pt>
                <c:pt idx="197">
                  <c:v>164.64148138129497</c:v>
                </c:pt>
                <c:pt idx="198">
                  <c:v>164.64148138129497</c:v>
                </c:pt>
                <c:pt idx="199">
                  <c:v>164.64148138129497</c:v>
                </c:pt>
                <c:pt idx="200">
                  <c:v>164.64148138129497</c:v>
                </c:pt>
                <c:pt idx="201">
                  <c:v>164.64148138129497</c:v>
                </c:pt>
                <c:pt idx="202">
                  <c:v>164.64148138129497</c:v>
                </c:pt>
                <c:pt idx="203">
                  <c:v>164.64148138129497</c:v>
                </c:pt>
                <c:pt idx="204">
                  <c:v>164.64148138129497</c:v>
                </c:pt>
                <c:pt idx="205">
                  <c:v>164.64148138129497</c:v>
                </c:pt>
                <c:pt idx="206">
                  <c:v>164.64148138129497</c:v>
                </c:pt>
                <c:pt idx="207">
                  <c:v>164.64148138129497</c:v>
                </c:pt>
                <c:pt idx="208">
                  <c:v>164.64148138129497</c:v>
                </c:pt>
                <c:pt idx="209">
                  <c:v>164.64148138129497</c:v>
                </c:pt>
                <c:pt idx="210">
                  <c:v>164.64148138129497</c:v>
                </c:pt>
                <c:pt idx="211">
                  <c:v>164.64148138129497</c:v>
                </c:pt>
                <c:pt idx="212">
                  <c:v>164.64148138129497</c:v>
                </c:pt>
                <c:pt idx="213">
                  <c:v>164.64148138129497</c:v>
                </c:pt>
                <c:pt idx="214">
                  <c:v>164.64148138129497</c:v>
                </c:pt>
                <c:pt idx="215">
                  <c:v>164.64148138129497</c:v>
                </c:pt>
                <c:pt idx="216">
                  <c:v>164.64148138129497</c:v>
                </c:pt>
                <c:pt idx="217">
                  <c:v>164.64148138129497</c:v>
                </c:pt>
                <c:pt idx="218">
                  <c:v>164.64148138129497</c:v>
                </c:pt>
                <c:pt idx="219">
                  <c:v>164.64148138129497</c:v>
                </c:pt>
                <c:pt idx="220">
                  <c:v>145.78930633477856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1FB4-46DA-B03D-EB9B240A7531}"/>
            </c:ext>
          </c:extLst>
        </c:ser>
        <c:ser>
          <c:idx val="0"/>
          <c:order val="3"/>
          <c:tx>
            <c:v>5,63</c:v>
          </c:tx>
          <c:spPr>
            <a:ln w="31750">
              <a:solidFill>
                <a:schemeClr val="tx1"/>
              </a:solidFill>
              <a:prstDash val="sysDash"/>
            </a:ln>
          </c:spPr>
          <c:marker>
            <c:symbol val="none"/>
          </c:marker>
          <c:xVal>
            <c:numRef>
              <c:f>'Dh 0.6'!$B$3837:$B$4054</c:f>
              <c:numCache>
                <c:formatCode>0.00</c:formatCode>
                <c:ptCount val="218"/>
                <c:pt idx="0">
                  <c:v>0</c:v>
                </c:pt>
                <c:pt idx="1">
                  <c:v>0.1</c:v>
                </c:pt>
                <c:pt idx="2">
                  <c:v>0.11</c:v>
                </c:pt>
                <c:pt idx="3">
                  <c:v>0.12000000000000002</c:v>
                </c:pt>
                <c:pt idx="4">
                  <c:v>0.13</c:v>
                </c:pt>
                <c:pt idx="5">
                  <c:v>0.14000000000000001</c:v>
                </c:pt>
                <c:pt idx="6">
                  <c:v>0.15000000000000024</c:v>
                </c:pt>
                <c:pt idx="7">
                  <c:v>0.16</c:v>
                </c:pt>
                <c:pt idx="8">
                  <c:v>0.17</c:v>
                </c:pt>
                <c:pt idx="9">
                  <c:v>0.18000000000000024</c:v>
                </c:pt>
                <c:pt idx="10">
                  <c:v>0.19</c:v>
                </c:pt>
                <c:pt idx="11">
                  <c:v>0.2</c:v>
                </c:pt>
                <c:pt idx="12">
                  <c:v>0.22</c:v>
                </c:pt>
                <c:pt idx="13">
                  <c:v>0.24000000000000021</c:v>
                </c:pt>
                <c:pt idx="14">
                  <c:v>0.26</c:v>
                </c:pt>
                <c:pt idx="15">
                  <c:v>0.28000000000000008</c:v>
                </c:pt>
                <c:pt idx="16">
                  <c:v>0.30000000000000032</c:v>
                </c:pt>
                <c:pt idx="17">
                  <c:v>0.4</c:v>
                </c:pt>
                <c:pt idx="18">
                  <c:v>0.42000000000000032</c:v>
                </c:pt>
                <c:pt idx="19">
                  <c:v>0.44</c:v>
                </c:pt>
                <c:pt idx="20">
                  <c:v>0.46</c:v>
                </c:pt>
                <c:pt idx="21">
                  <c:v>0.46500000000000002</c:v>
                </c:pt>
                <c:pt idx="22">
                  <c:v>0.47000000000000008</c:v>
                </c:pt>
                <c:pt idx="23">
                  <c:v>0.48000000000000032</c:v>
                </c:pt>
                <c:pt idx="24">
                  <c:v>0.5</c:v>
                </c:pt>
                <c:pt idx="25">
                  <c:v>0.60000000000000064</c:v>
                </c:pt>
                <c:pt idx="26">
                  <c:v>0.62000000000000366</c:v>
                </c:pt>
                <c:pt idx="27">
                  <c:v>0.64000000000000412</c:v>
                </c:pt>
                <c:pt idx="28">
                  <c:v>0.66000000000000481</c:v>
                </c:pt>
                <c:pt idx="29">
                  <c:v>0.68</c:v>
                </c:pt>
                <c:pt idx="30">
                  <c:v>0.70000000000000062</c:v>
                </c:pt>
                <c:pt idx="31">
                  <c:v>0.8</c:v>
                </c:pt>
                <c:pt idx="32">
                  <c:v>0.81</c:v>
                </c:pt>
                <c:pt idx="33">
                  <c:v>0.82000000000000062</c:v>
                </c:pt>
                <c:pt idx="34">
                  <c:v>0.83000000000000063</c:v>
                </c:pt>
                <c:pt idx="35">
                  <c:v>0.84000000000000064</c:v>
                </c:pt>
                <c:pt idx="36">
                  <c:v>0.85000000000000064</c:v>
                </c:pt>
                <c:pt idx="37">
                  <c:v>0.86000000000000065</c:v>
                </c:pt>
                <c:pt idx="38">
                  <c:v>0.87000000000000366</c:v>
                </c:pt>
                <c:pt idx="39">
                  <c:v>0.88</c:v>
                </c:pt>
                <c:pt idx="40">
                  <c:v>0.89</c:v>
                </c:pt>
                <c:pt idx="41">
                  <c:v>0.9</c:v>
                </c:pt>
                <c:pt idx="42">
                  <c:v>1</c:v>
                </c:pt>
                <c:pt idx="43">
                  <c:v>1.1000000000000001</c:v>
                </c:pt>
                <c:pt idx="44">
                  <c:v>1.2</c:v>
                </c:pt>
                <c:pt idx="45">
                  <c:v>1.3</c:v>
                </c:pt>
                <c:pt idx="46">
                  <c:v>1.4</c:v>
                </c:pt>
                <c:pt idx="47">
                  <c:v>1.5</c:v>
                </c:pt>
                <c:pt idx="48">
                  <c:v>1.6</c:v>
                </c:pt>
                <c:pt idx="49">
                  <c:v>1.7</c:v>
                </c:pt>
                <c:pt idx="50">
                  <c:v>1.8</c:v>
                </c:pt>
                <c:pt idx="51">
                  <c:v>1.9000000000000001</c:v>
                </c:pt>
                <c:pt idx="52">
                  <c:v>2</c:v>
                </c:pt>
                <c:pt idx="53">
                  <c:v>2.0499999999999998</c:v>
                </c:pt>
                <c:pt idx="54">
                  <c:v>2.1</c:v>
                </c:pt>
                <c:pt idx="55">
                  <c:v>2.15</c:v>
                </c:pt>
                <c:pt idx="56">
                  <c:v>2.2000000000000002</c:v>
                </c:pt>
                <c:pt idx="57">
                  <c:v>2.25</c:v>
                </c:pt>
                <c:pt idx="58">
                  <c:v>2.2999999999999998</c:v>
                </c:pt>
                <c:pt idx="59">
                  <c:v>2.3499999999999988</c:v>
                </c:pt>
                <c:pt idx="60">
                  <c:v>2.4</c:v>
                </c:pt>
                <c:pt idx="61">
                  <c:v>2.4499999999999997</c:v>
                </c:pt>
                <c:pt idx="62">
                  <c:v>2.5</c:v>
                </c:pt>
                <c:pt idx="63">
                  <c:v>2.5499999999999998</c:v>
                </c:pt>
                <c:pt idx="64">
                  <c:v>2.6</c:v>
                </c:pt>
                <c:pt idx="65">
                  <c:v>2.65</c:v>
                </c:pt>
                <c:pt idx="66">
                  <c:v>2.7</c:v>
                </c:pt>
                <c:pt idx="67">
                  <c:v>2.75</c:v>
                </c:pt>
                <c:pt idx="68">
                  <c:v>2.8</c:v>
                </c:pt>
                <c:pt idx="69">
                  <c:v>2.8499999999999988</c:v>
                </c:pt>
                <c:pt idx="70">
                  <c:v>2.9</c:v>
                </c:pt>
                <c:pt idx="71">
                  <c:v>2.9499999999999997</c:v>
                </c:pt>
                <c:pt idx="72">
                  <c:v>3</c:v>
                </c:pt>
                <c:pt idx="73">
                  <c:v>3.05</c:v>
                </c:pt>
                <c:pt idx="74">
                  <c:v>3.1</c:v>
                </c:pt>
                <c:pt idx="75">
                  <c:v>3.15</c:v>
                </c:pt>
                <c:pt idx="76">
                  <c:v>3.2</c:v>
                </c:pt>
                <c:pt idx="77">
                  <c:v>3.25</c:v>
                </c:pt>
                <c:pt idx="78">
                  <c:v>3.3</c:v>
                </c:pt>
                <c:pt idx="79">
                  <c:v>3.3499999999999988</c:v>
                </c:pt>
                <c:pt idx="80">
                  <c:v>3.4</c:v>
                </c:pt>
                <c:pt idx="81">
                  <c:v>3.4499999999999997</c:v>
                </c:pt>
                <c:pt idx="82">
                  <c:v>3.5</c:v>
                </c:pt>
                <c:pt idx="83">
                  <c:v>3.55</c:v>
                </c:pt>
                <c:pt idx="84">
                  <c:v>3.6</c:v>
                </c:pt>
                <c:pt idx="85">
                  <c:v>3.65</c:v>
                </c:pt>
                <c:pt idx="86">
                  <c:v>3.7</c:v>
                </c:pt>
                <c:pt idx="87">
                  <c:v>3.75</c:v>
                </c:pt>
                <c:pt idx="88">
                  <c:v>3.8</c:v>
                </c:pt>
                <c:pt idx="89">
                  <c:v>3.8499999999999988</c:v>
                </c:pt>
                <c:pt idx="90">
                  <c:v>3.9</c:v>
                </c:pt>
                <c:pt idx="91">
                  <c:v>3.9499999999999997</c:v>
                </c:pt>
                <c:pt idx="92">
                  <c:v>4</c:v>
                </c:pt>
                <c:pt idx="93">
                  <c:v>4.0199999999999996</c:v>
                </c:pt>
                <c:pt idx="94">
                  <c:v>4.04</c:v>
                </c:pt>
                <c:pt idx="95">
                  <c:v>4.0599999999999996</c:v>
                </c:pt>
                <c:pt idx="96">
                  <c:v>4.08</c:v>
                </c:pt>
                <c:pt idx="97">
                  <c:v>4.0999999999999996</c:v>
                </c:pt>
                <c:pt idx="98">
                  <c:v>4.1199999999999966</c:v>
                </c:pt>
                <c:pt idx="99">
                  <c:v>4.1399999999999997</c:v>
                </c:pt>
                <c:pt idx="100">
                  <c:v>4.1599999999999975</c:v>
                </c:pt>
                <c:pt idx="101">
                  <c:v>4.18</c:v>
                </c:pt>
                <c:pt idx="102">
                  <c:v>4.2</c:v>
                </c:pt>
                <c:pt idx="103">
                  <c:v>4.22</c:v>
                </c:pt>
                <c:pt idx="104">
                  <c:v>4.24</c:v>
                </c:pt>
                <c:pt idx="105">
                  <c:v>4.26</c:v>
                </c:pt>
                <c:pt idx="106">
                  <c:v>4.28</c:v>
                </c:pt>
                <c:pt idx="107">
                  <c:v>4.3</c:v>
                </c:pt>
                <c:pt idx="108">
                  <c:v>4.3199999999999985</c:v>
                </c:pt>
                <c:pt idx="109">
                  <c:v>4.34</c:v>
                </c:pt>
                <c:pt idx="110">
                  <c:v>4.3599999999999985</c:v>
                </c:pt>
                <c:pt idx="111">
                  <c:v>4.38</c:v>
                </c:pt>
                <c:pt idx="112">
                  <c:v>4.4000000000000004</c:v>
                </c:pt>
                <c:pt idx="113">
                  <c:v>4.42</c:v>
                </c:pt>
                <c:pt idx="114">
                  <c:v>4.4400000000000004</c:v>
                </c:pt>
                <c:pt idx="115">
                  <c:v>4.46</c:v>
                </c:pt>
                <c:pt idx="116">
                  <c:v>4.4800000000000004</c:v>
                </c:pt>
                <c:pt idx="117">
                  <c:v>4.5</c:v>
                </c:pt>
                <c:pt idx="118">
                  <c:v>4.5199999999999996</c:v>
                </c:pt>
                <c:pt idx="119">
                  <c:v>4.54</c:v>
                </c:pt>
                <c:pt idx="120">
                  <c:v>4.5599999999999996</c:v>
                </c:pt>
                <c:pt idx="121">
                  <c:v>4.58</c:v>
                </c:pt>
                <c:pt idx="122">
                  <c:v>4.5999999999999996</c:v>
                </c:pt>
                <c:pt idx="123">
                  <c:v>4.6199999999999966</c:v>
                </c:pt>
                <c:pt idx="124">
                  <c:v>4.6399999999999997</c:v>
                </c:pt>
                <c:pt idx="125">
                  <c:v>4.6599999999999975</c:v>
                </c:pt>
                <c:pt idx="126">
                  <c:v>4.68</c:v>
                </c:pt>
                <c:pt idx="127">
                  <c:v>4.7</c:v>
                </c:pt>
                <c:pt idx="128">
                  <c:v>4.72</c:v>
                </c:pt>
                <c:pt idx="129">
                  <c:v>4.74</c:v>
                </c:pt>
                <c:pt idx="130">
                  <c:v>4.76</c:v>
                </c:pt>
                <c:pt idx="131">
                  <c:v>4.78</c:v>
                </c:pt>
                <c:pt idx="132">
                  <c:v>4.8</c:v>
                </c:pt>
                <c:pt idx="133">
                  <c:v>4.8199999999999985</c:v>
                </c:pt>
                <c:pt idx="134">
                  <c:v>4.84</c:v>
                </c:pt>
                <c:pt idx="135">
                  <c:v>4.8599999999999985</c:v>
                </c:pt>
                <c:pt idx="136">
                  <c:v>4.88</c:v>
                </c:pt>
                <c:pt idx="137">
                  <c:v>4.9000000000000004</c:v>
                </c:pt>
                <c:pt idx="138">
                  <c:v>4.92</c:v>
                </c:pt>
                <c:pt idx="139">
                  <c:v>4.9400000000000004</c:v>
                </c:pt>
                <c:pt idx="140">
                  <c:v>4.96</c:v>
                </c:pt>
                <c:pt idx="141">
                  <c:v>4.9800000000000004</c:v>
                </c:pt>
                <c:pt idx="142">
                  <c:v>5</c:v>
                </c:pt>
                <c:pt idx="143">
                  <c:v>5.0199999999999996</c:v>
                </c:pt>
                <c:pt idx="144">
                  <c:v>5.04</c:v>
                </c:pt>
                <c:pt idx="145">
                  <c:v>5.0599999999999996</c:v>
                </c:pt>
                <c:pt idx="146">
                  <c:v>5.08</c:v>
                </c:pt>
                <c:pt idx="147">
                  <c:v>5.0999999999999996</c:v>
                </c:pt>
                <c:pt idx="148">
                  <c:v>5.1199999999999966</c:v>
                </c:pt>
                <c:pt idx="149">
                  <c:v>5.14</c:v>
                </c:pt>
                <c:pt idx="150">
                  <c:v>5.1599999999999975</c:v>
                </c:pt>
                <c:pt idx="151">
                  <c:v>5.18</c:v>
                </c:pt>
                <c:pt idx="152">
                  <c:v>5.2</c:v>
                </c:pt>
                <c:pt idx="153">
                  <c:v>5.22</c:v>
                </c:pt>
                <c:pt idx="154">
                  <c:v>5.24</c:v>
                </c:pt>
                <c:pt idx="155">
                  <c:v>5.26</c:v>
                </c:pt>
                <c:pt idx="156">
                  <c:v>5.28</c:v>
                </c:pt>
                <c:pt idx="157">
                  <c:v>5.3</c:v>
                </c:pt>
                <c:pt idx="158">
                  <c:v>5.3199999999999985</c:v>
                </c:pt>
                <c:pt idx="159">
                  <c:v>5.34</c:v>
                </c:pt>
                <c:pt idx="160">
                  <c:v>5.3599999999999985</c:v>
                </c:pt>
                <c:pt idx="161">
                  <c:v>5.38</c:v>
                </c:pt>
                <c:pt idx="162">
                  <c:v>5.4</c:v>
                </c:pt>
                <c:pt idx="163">
                  <c:v>5.42</c:v>
                </c:pt>
                <c:pt idx="164">
                  <c:v>5.44</c:v>
                </c:pt>
                <c:pt idx="165">
                  <c:v>5.46</c:v>
                </c:pt>
                <c:pt idx="166">
                  <c:v>5.48</c:v>
                </c:pt>
                <c:pt idx="167">
                  <c:v>5.5</c:v>
                </c:pt>
                <c:pt idx="168">
                  <c:v>5.52</c:v>
                </c:pt>
                <c:pt idx="169">
                  <c:v>5.54</c:v>
                </c:pt>
                <c:pt idx="170">
                  <c:v>5.56</c:v>
                </c:pt>
                <c:pt idx="171">
                  <c:v>5.58</c:v>
                </c:pt>
                <c:pt idx="172">
                  <c:v>5.6</c:v>
                </c:pt>
                <c:pt idx="173">
                  <c:v>5.6199999999999966</c:v>
                </c:pt>
                <c:pt idx="174">
                  <c:v>5.64</c:v>
                </c:pt>
                <c:pt idx="175">
                  <c:v>5.6599999999999975</c:v>
                </c:pt>
                <c:pt idx="176">
                  <c:v>5.68</c:v>
                </c:pt>
                <c:pt idx="177">
                  <c:v>5.7</c:v>
                </c:pt>
                <c:pt idx="178">
                  <c:v>5.72</c:v>
                </c:pt>
                <c:pt idx="179">
                  <c:v>5.74</c:v>
                </c:pt>
                <c:pt idx="180">
                  <c:v>5.76</c:v>
                </c:pt>
                <c:pt idx="181">
                  <c:v>5.78</c:v>
                </c:pt>
                <c:pt idx="182">
                  <c:v>5.8</c:v>
                </c:pt>
                <c:pt idx="183">
                  <c:v>5.8199999999999985</c:v>
                </c:pt>
                <c:pt idx="184">
                  <c:v>5.84</c:v>
                </c:pt>
                <c:pt idx="185">
                  <c:v>5.8599999999999985</c:v>
                </c:pt>
                <c:pt idx="186">
                  <c:v>5.88</c:v>
                </c:pt>
                <c:pt idx="187">
                  <c:v>5.9</c:v>
                </c:pt>
                <c:pt idx="188">
                  <c:v>5.92</c:v>
                </c:pt>
                <c:pt idx="189">
                  <c:v>5.94</c:v>
                </c:pt>
                <c:pt idx="190">
                  <c:v>5.96</c:v>
                </c:pt>
                <c:pt idx="191">
                  <c:v>5.98</c:v>
                </c:pt>
                <c:pt idx="192">
                  <c:v>6</c:v>
                </c:pt>
                <c:pt idx="193">
                  <c:v>6.02</c:v>
                </c:pt>
                <c:pt idx="194">
                  <c:v>6.04</c:v>
                </c:pt>
                <c:pt idx="195">
                  <c:v>6.06</c:v>
                </c:pt>
                <c:pt idx="196">
                  <c:v>6.08</c:v>
                </c:pt>
                <c:pt idx="197">
                  <c:v>6.1</c:v>
                </c:pt>
                <c:pt idx="198">
                  <c:v>6.1199999999999966</c:v>
                </c:pt>
                <c:pt idx="199">
                  <c:v>6.14</c:v>
                </c:pt>
                <c:pt idx="200">
                  <c:v>6.1599999999999975</c:v>
                </c:pt>
                <c:pt idx="201">
                  <c:v>6.18</c:v>
                </c:pt>
                <c:pt idx="202">
                  <c:v>6.2</c:v>
                </c:pt>
                <c:pt idx="203">
                  <c:v>6.22</c:v>
                </c:pt>
                <c:pt idx="204">
                  <c:v>6.24</c:v>
                </c:pt>
                <c:pt idx="205">
                  <c:v>6.26</c:v>
                </c:pt>
                <c:pt idx="206">
                  <c:v>6.28</c:v>
                </c:pt>
                <c:pt idx="207">
                  <c:v>6.3</c:v>
                </c:pt>
                <c:pt idx="208">
                  <c:v>6.3199999999999985</c:v>
                </c:pt>
                <c:pt idx="209">
                  <c:v>6.34</c:v>
                </c:pt>
                <c:pt idx="210">
                  <c:v>6.3599999999999985</c:v>
                </c:pt>
                <c:pt idx="211">
                  <c:v>6.38</c:v>
                </c:pt>
                <c:pt idx="212">
                  <c:v>6.4</c:v>
                </c:pt>
                <c:pt idx="213">
                  <c:v>6.42</c:v>
                </c:pt>
                <c:pt idx="214">
                  <c:v>6.44</c:v>
                </c:pt>
                <c:pt idx="215">
                  <c:v>6.46</c:v>
                </c:pt>
                <c:pt idx="216">
                  <c:v>6.48</c:v>
                </c:pt>
                <c:pt idx="217">
                  <c:v>6.5</c:v>
                </c:pt>
              </c:numCache>
            </c:numRef>
          </c:xVal>
          <c:yVal>
            <c:numRef>
              <c:f>'Dh 0.6'!$S$3837:$S$4054</c:f>
              <c:numCache>
                <c:formatCode>0.000</c:formatCode>
                <c:ptCount val="218"/>
                <c:pt idx="0">
                  <c:v>5.9717616716698858</c:v>
                </c:pt>
                <c:pt idx="1">
                  <c:v>6.5169045959677465</c:v>
                </c:pt>
                <c:pt idx="2">
                  <c:v>6.5983846100703145</c:v>
                </c:pt>
                <c:pt idx="3">
                  <c:v>6.6847674826588523</c:v>
                </c:pt>
                <c:pt idx="4">
                  <c:v>6.7760532137333618</c:v>
                </c:pt>
                <c:pt idx="5">
                  <c:v>6.8722418032937522</c:v>
                </c:pt>
                <c:pt idx="6">
                  <c:v>6.9733332513401534</c:v>
                </c:pt>
                <c:pt idx="7">
                  <c:v>7.0793275578725012</c:v>
                </c:pt>
                <c:pt idx="8">
                  <c:v>7.1902247228908136</c:v>
                </c:pt>
                <c:pt idx="9">
                  <c:v>7.3060247463950745</c:v>
                </c:pt>
                <c:pt idx="10">
                  <c:v>7.4267276283853105</c:v>
                </c:pt>
                <c:pt idx="11">
                  <c:v>7.5523333688614755</c:v>
                </c:pt>
                <c:pt idx="12">
                  <c:v>7.8182534252717524</c:v>
                </c:pt>
                <c:pt idx="13">
                  <c:v>8.1037849156258748</c:v>
                </c:pt>
                <c:pt idx="14">
                  <c:v>8.4089278399237468</c:v>
                </c:pt>
                <c:pt idx="15">
                  <c:v>8.7336821981654946</c:v>
                </c:pt>
                <c:pt idx="16">
                  <c:v>9.0780479903510685</c:v>
                </c:pt>
                <c:pt idx="17">
                  <c:v>11.094048460436406</c:v>
                </c:pt>
                <c:pt idx="18">
                  <c:v>11.556082856285178</c:v>
                </c:pt>
                <c:pt idx="19">
                  <c:v>12.037728686077395</c:v>
                </c:pt>
                <c:pt idx="20">
                  <c:v>12.538985949813718</c:v>
                </c:pt>
                <c:pt idx="21">
                  <c:v>12.667364552301509</c:v>
                </c:pt>
                <c:pt idx="22">
                  <c:v>12.796968869410748</c:v>
                </c:pt>
                <c:pt idx="23">
                  <c:v>13.059854647493802</c:v>
                </c:pt>
                <c:pt idx="24">
                  <c:v>13.600334779117716</c:v>
                </c:pt>
                <c:pt idx="25">
                  <c:v>16.596906946394785</c:v>
                </c:pt>
                <c:pt idx="26">
                  <c:v>17.255055681681696</c:v>
                </c:pt>
                <c:pt idx="27">
                  <c:v>17.932815850912441</c:v>
                </c:pt>
                <c:pt idx="28">
                  <c:v>18.630187454087135</c:v>
                </c:pt>
                <c:pt idx="29">
                  <c:v>19.347170491205535</c:v>
                </c:pt>
                <c:pt idx="30">
                  <c:v>20.083764962267679</c:v>
                </c:pt>
                <c:pt idx="31">
                  <c:v>23.520211625899144</c:v>
                </c:pt>
                <c:pt idx="32">
                  <c:v>23.520211625899144</c:v>
                </c:pt>
                <c:pt idx="33">
                  <c:v>23.520211625899144</c:v>
                </c:pt>
                <c:pt idx="34">
                  <c:v>23.520211625899144</c:v>
                </c:pt>
                <c:pt idx="35">
                  <c:v>23.520211625899144</c:v>
                </c:pt>
                <c:pt idx="36">
                  <c:v>23.520211625899144</c:v>
                </c:pt>
                <c:pt idx="37">
                  <c:v>23.520211625899144</c:v>
                </c:pt>
                <c:pt idx="38">
                  <c:v>23.520211625899144</c:v>
                </c:pt>
                <c:pt idx="39">
                  <c:v>23.520211625899144</c:v>
                </c:pt>
                <c:pt idx="40">
                  <c:v>23.520211625899144</c:v>
                </c:pt>
                <c:pt idx="41">
                  <c:v>23.520211625899144</c:v>
                </c:pt>
                <c:pt idx="42">
                  <c:v>23.520211625899144</c:v>
                </c:pt>
                <c:pt idx="43">
                  <c:v>23.520211625899144</c:v>
                </c:pt>
                <c:pt idx="44">
                  <c:v>23.520211625899144</c:v>
                </c:pt>
                <c:pt idx="45">
                  <c:v>23.520211625899144</c:v>
                </c:pt>
                <c:pt idx="46">
                  <c:v>23.520211625899144</c:v>
                </c:pt>
                <c:pt idx="47">
                  <c:v>23.520211625899144</c:v>
                </c:pt>
                <c:pt idx="48">
                  <c:v>23.520211625899144</c:v>
                </c:pt>
                <c:pt idx="49">
                  <c:v>23.520211625899144</c:v>
                </c:pt>
                <c:pt idx="50">
                  <c:v>23.520211625899144</c:v>
                </c:pt>
                <c:pt idx="51">
                  <c:v>23.520211625899144</c:v>
                </c:pt>
                <c:pt idx="52">
                  <c:v>23.520211625899144</c:v>
                </c:pt>
                <c:pt idx="53">
                  <c:v>23.520211625899144</c:v>
                </c:pt>
                <c:pt idx="54">
                  <c:v>23.520211625899144</c:v>
                </c:pt>
                <c:pt idx="55">
                  <c:v>23.520211625899144</c:v>
                </c:pt>
                <c:pt idx="56">
                  <c:v>23.520211625899144</c:v>
                </c:pt>
                <c:pt idx="57">
                  <c:v>23.520211625899144</c:v>
                </c:pt>
                <c:pt idx="58">
                  <c:v>23.520211625899144</c:v>
                </c:pt>
                <c:pt idx="59">
                  <c:v>23.520211625899144</c:v>
                </c:pt>
                <c:pt idx="60">
                  <c:v>23.520211625899144</c:v>
                </c:pt>
                <c:pt idx="61">
                  <c:v>23.520211625899144</c:v>
                </c:pt>
                <c:pt idx="62">
                  <c:v>23.520211625899144</c:v>
                </c:pt>
                <c:pt idx="63">
                  <c:v>23.520211625899144</c:v>
                </c:pt>
                <c:pt idx="64">
                  <c:v>23.520211625899144</c:v>
                </c:pt>
                <c:pt idx="65">
                  <c:v>23.520211625899144</c:v>
                </c:pt>
                <c:pt idx="66">
                  <c:v>23.520211625899144</c:v>
                </c:pt>
                <c:pt idx="67">
                  <c:v>23.520211625899144</c:v>
                </c:pt>
                <c:pt idx="68">
                  <c:v>23.520211625899144</c:v>
                </c:pt>
                <c:pt idx="69">
                  <c:v>23.520211625899144</c:v>
                </c:pt>
                <c:pt idx="70">
                  <c:v>23.520211625899144</c:v>
                </c:pt>
                <c:pt idx="71">
                  <c:v>23.520211625899144</c:v>
                </c:pt>
                <c:pt idx="72">
                  <c:v>23.520211625899144</c:v>
                </c:pt>
                <c:pt idx="73">
                  <c:v>23.520211625899144</c:v>
                </c:pt>
                <c:pt idx="74">
                  <c:v>23.520211625899144</c:v>
                </c:pt>
                <c:pt idx="75">
                  <c:v>23.520211625899144</c:v>
                </c:pt>
                <c:pt idx="76">
                  <c:v>23.520211625899144</c:v>
                </c:pt>
                <c:pt idx="77">
                  <c:v>23.520211625899144</c:v>
                </c:pt>
                <c:pt idx="78">
                  <c:v>23.520211625899144</c:v>
                </c:pt>
                <c:pt idx="79">
                  <c:v>23.520211625899144</c:v>
                </c:pt>
                <c:pt idx="80">
                  <c:v>23.520211625899144</c:v>
                </c:pt>
                <c:pt idx="81">
                  <c:v>23.520211625899144</c:v>
                </c:pt>
                <c:pt idx="82">
                  <c:v>23.520211625899144</c:v>
                </c:pt>
                <c:pt idx="83">
                  <c:v>23.520211625899144</c:v>
                </c:pt>
                <c:pt idx="84">
                  <c:v>23.520211625899144</c:v>
                </c:pt>
                <c:pt idx="85">
                  <c:v>23.520211625899144</c:v>
                </c:pt>
                <c:pt idx="86">
                  <c:v>23.520211625899144</c:v>
                </c:pt>
                <c:pt idx="87">
                  <c:v>23.520211625899144</c:v>
                </c:pt>
                <c:pt idx="88">
                  <c:v>23.520211625899144</c:v>
                </c:pt>
                <c:pt idx="89">
                  <c:v>23.520211625899144</c:v>
                </c:pt>
                <c:pt idx="90">
                  <c:v>23.520211625899144</c:v>
                </c:pt>
                <c:pt idx="91">
                  <c:v>23.520211625899144</c:v>
                </c:pt>
                <c:pt idx="92">
                  <c:v>23.520211625899144</c:v>
                </c:pt>
                <c:pt idx="93">
                  <c:v>23.520211625899144</c:v>
                </c:pt>
                <c:pt idx="94">
                  <c:v>23.520211625899144</c:v>
                </c:pt>
                <c:pt idx="95">
                  <c:v>23.520211625899144</c:v>
                </c:pt>
                <c:pt idx="96">
                  <c:v>23.520211625899144</c:v>
                </c:pt>
                <c:pt idx="97">
                  <c:v>23.520211625899144</c:v>
                </c:pt>
                <c:pt idx="98">
                  <c:v>23.520211625899144</c:v>
                </c:pt>
                <c:pt idx="99">
                  <c:v>23.520211625899144</c:v>
                </c:pt>
                <c:pt idx="100">
                  <c:v>23.520211625899144</c:v>
                </c:pt>
                <c:pt idx="101">
                  <c:v>23.520211625899144</c:v>
                </c:pt>
                <c:pt idx="102">
                  <c:v>23.520211625899144</c:v>
                </c:pt>
                <c:pt idx="103">
                  <c:v>23.520211625899144</c:v>
                </c:pt>
                <c:pt idx="104">
                  <c:v>23.520211625899144</c:v>
                </c:pt>
                <c:pt idx="105">
                  <c:v>23.520211625899144</c:v>
                </c:pt>
                <c:pt idx="106">
                  <c:v>23.520211625899144</c:v>
                </c:pt>
                <c:pt idx="107">
                  <c:v>23.520211625899144</c:v>
                </c:pt>
                <c:pt idx="108">
                  <c:v>23.520211625899144</c:v>
                </c:pt>
                <c:pt idx="109">
                  <c:v>23.520211625899144</c:v>
                </c:pt>
                <c:pt idx="110">
                  <c:v>23.520211625899144</c:v>
                </c:pt>
                <c:pt idx="111">
                  <c:v>23.520211625899144</c:v>
                </c:pt>
                <c:pt idx="112">
                  <c:v>23.520211625899144</c:v>
                </c:pt>
                <c:pt idx="113">
                  <c:v>23.520211625899144</c:v>
                </c:pt>
                <c:pt idx="114">
                  <c:v>23.520211625899144</c:v>
                </c:pt>
                <c:pt idx="115">
                  <c:v>23.520211625899144</c:v>
                </c:pt>
                <c:pt idx="116">
                  <c:v>23.520211625899144</c:v>
                </c:pt>
                <c:pt idx="117">
                  <c:v>23.520211625899144</c:v>
                </c:pt>
                <c:pt idx="118">
                  <c:v>23.520211625899144</c:v>
                </c:pt>
                <c:pt idx="119">
                  <c:v>23.520211625899144</c:v>
                </c:pt>
                <c:pt idx="120">
                  <c:v>23.520211625899144</c:v>
                </c:pt>
                <c:pt idx="121">
                  <c:v>23.520211625899144</c:v>
                </c:pt>
                <c:pt idx="122">
                  <c:v>23.520211625899144</c:v>
                </c:pt>
                <c:pt idx="123">
                  <c:v>23.520211625899144</c:v>
                </c:pt>
                <c:pt idx="124">
                  <c:v>23.520211625899144</c:v>
                </c:pt>
                <c:pt idx="125">
                  <c:v>23.520211625899144</c:v>
                </c:pt>
                <c:pt idx="126">
                  <c:v>23.520211625899144</c:v>
                </c:pt>
                <c:pt idx="127">
                  <c:v>23.520211625899144</c:v>
                </c:pt>
                <c:pt idx="128">
                  <c:v>23.520211625899144</c:v>
                </c:pt>
                <c:pt idx="129">
                  <c:v>23.520211625899144</c:v>
                </c:pt>
                <c:pt idx="130">
                  <c:v>23.520211625899144</c:v>
                </c:pt>
                <c:pt idx="131">
                  <c:v>23.520211625899144</c:v>
                </c:pt>
                <c:pt idx="132">
                  <c:v>23.520211625899144</c:v>
                </c:pt>
                <c:pt idx="133">
                  <c:v>23.520211625899144</c:v>
                </c:pt>
                <c:pt idx="134">
                  <c:v>23.520211625899144</c:v>
                </c:pt>
                <c:pt idx="135">
                  <c:v>23.520211625899144</c:v>
                </c:pt>
                <c:pt idx="136">
                  <c:v>23.520211625899144</c:v>
                </c:pt>
                <c:pt idx="137">
                  <c:v>23.520211625899144</c:v>
                </c:pt>
                <c:pt idx="138">
                  <c:v>23.520211625899144</c:v>
                </c:pt>
                <c:pt idx="139">
                  <c:v>23.520211625899144</c:v>
                </c:pt>
                <c:pt idx="140">
                  <c:v>23.520211625899144</c:v>
                </c:pt>
                <c:pt idx="141">
                  <c:v>23.520211625899144</c:v>
                </c:pt>
                <c:pt idx="142">
                  <c:v>23.520211625899144</c:v>
                </c:pt>
                <c:pt idx="143">
                  <c:v>23.520211625899144</c:v>
                </c:pt>
                <c:pt idx="144">
                  <c:v>23.520211625899144</c:v>
                </c:pt>
                <c:pt idx="145">
                  <c:v>23.520211625899144</c:v>
                </c:pt>
                <c:pt idx="146">
                  <c:v>23.520211625899144</c:v>
                </c:pt>
                <c:pt idx="147">
                  <c:v>23.520211625899144</c:v>
                </c:pt>
                <c:pt idx="148">
                  <c:v>23.520211625899144</c:v>
                </c:pt>
                <c:pt idx="149">
                  <c:v>23.520211625899144</c:v>
                </c:pt>
                <c:pt idx="150">
                  <c:v>23.520211625899144</c:v>
                </c:pt>
                <c:pt idx="151">
                  <c:v>23.520211625899144</c:v>
                </c:pt>
                <c:pt idx="152">
                  <c:v>23.520211625899144</c:v>
                </c:pt>
                <c:pt idx="153">
                  <c:v>23.520211625899144</c:v>
                </c:pt>
                <c:pt idx="154">
                  <c:v>23.520211625899144</c:v>
                </c:pt>
                <c:pt idx="155">
                  <c:v>23.520211625899144</c:v>
                </c:pt>
                <c:pt idx="156">
                  <c:v>23.520211625899144</c:v>
                </c:pt>
                <c:pt idx="157">
                  <c:v>23.520211625899144</c:v>
                </c:pt>
                <c:pt idx="158">
                  <c:v>23.520211625899144</c:v>
                </c:pt>
                <c:pt idx="159">
                  <c:v>23.520211625899144</c:v>
                </c:pt>
                <c:pt idx="160">
                  <c:v>23.520211625899144</c:v>
                </c:pt>
                <c:pt idx="161">
                  <c:v>23.520211625899144</c:v>
                </c:pt>
                <c:pt idx="162">
                  <c:v>23.520211625899144</c:v>
                </c:pt>
                <c:pt idx="163">
                  <c:v>23.520211625899144</c:v>
                </c:pt>
                <c:pt idx="164">
                  <c:v>23.520211625899144</c:v>
                </c:pt>
                <c:pt idx="165">
                  <c:v>23.520211625899144</c:v>
                </c:pt>
                <c:pt idx="166">
                  <c:v>23.520211625899144</c:v>
                </c:pt>
                <c:pt idx="167">
                  <c:v>23.520211625899144</c:v>
                </c:pt>
                <c:pt idx="168">
                  <c:v>23.520211625899144</c:v>
                </c:pt>
                <c:pt idx="169">
                  <c:v>23.520211625899144</c:v>
                </c:pt>
                <c:pt idx="170">
                  <c:v>23.520211625899144</c:v>
                </c:pt>
                <c:pt idx="171">
                  <c:v>23.520211625899144</c:v>
                </c:pt>
                <c:pt idx="172">
                  <c:v>23.520211625899144</c:v>
                </c:pt>
                <c:pt idx="173">
                  <c:v>23.520211625899144</c:v>
                </c:pt>
                <c:pt idx="174">
                  <c:v>23.520211625899144</c:v>
                </c:pt>
                <c:pt idx="175">
                  <c:v>23.520211625899144</c:v>
                </c:pt>
                <c:pt idx="176">
                  <c:v>23.520211625899144</c:v>
                </c:pt>
                <c:pt idx="177">
                  <c:v>23.520211625899144</c:v>
                </c:pt>
                <c:pt idx="178">
                  <c:v>23.520211625899144</c:v>
                </c:pt>
                <c:pt idx="179">
                  <c:v>23.520211625899144</c:v>
                </c:pt>
                <c:pt idx="180">
                  <c:v>23.520211625899144</c:v>
                </c:pt>
                <c:pt idx="181">
                  <c:v>23.520211625899144</c:v>
                </c:pt>
                <c:pt idx="182">
                  <c:v>23.520211625899144</c:v>
                </c:pt>
                <c:pt idx="183">
                  <c:v>23.520211625899144</c:v>
                </c:pt>
                <c:pt idx="184">
                  <c:v>23.520211625899144</c:v>
                </c:pt>
                <c:pt idx="185">
                  <c:v>23.520211625899144</c:v>
                </c:pt>
                <c:pt idx="186">
                  <c:v>23.520211625899144</c:v>
                </c:pt>
                <c:pt idx="187">
                  <c:v>23.520211625899144</c:v>
                </c:pt>
                <c:pt idx="188">
                  <c:v>23.520211625899144</c:v>
                </c:pt>
                <c:pt idx="189">
                  <c:v>23.520211625899144</c:v>
                </c:pt>
                <c:pt idx="190">
                  <c:v>23.520211625899144</c:v>
                </c:pt>
                <c:pt idx="191">
                  <c:v>23.520211625899144</c:v>
                </c:pt>
                <c:pt idx="192">
                  <c:v>23.520211625899144</c:v>
                </c:pt>
                <c:pt idx="193">
                  <c:v>23.520211625899144</c:v>
                </c:pt>
                <c:pt idx="194">
                  <c:v>23.520211625899144</c:v>
                </c:pt>
                <c:pt idx="195">
                  <c:v>23.520211625899144</c:v>
                </c:pt>
                <c:pt idx="196">
                  <c:v>23.520211625899144</c:v>
                </c:pt>
                <c:pt idx="197">
                  <c:v>23.520211625899144</c:v>
                </c:pt>
                <c:pt idx="198">
                  <c:v>23.520211625899144</c:v>
                </c:pt>
                <c:pt idx="199">
                  <c:v>23.520211625899144</c:v>
                </c:pt>
                <c:pt idx="200">
                  <c:v>23.520211625899144</c:v>
                </c:pt>
                <c:pt idx="201">
                  <c:v>23.520211625899144</c:v>
                </c:pt>
                <c:pt idx="202">
                  <c:v>23.520211625899144</c:v>
                </c:pt>
                <c:pt idx="203">
                  <c:v>23.520211625899144</c:v>
                </c:pt>
                <c:pt idx="204">
                  <c:v>23.520211625899144</c:v>
                </c:pt>
                <c:pt idx="205">
                  <c:v>23.520211625899144</c:v>
                </c:pt>
                <c:pt idx="206">
                  <c:v>23.520211625899144</c:v>
                </c:pt>
                <c:pt idx="207">
                  <c:v>23.520211625899144</c:v>
                </c:pt>
                <c:pt idx="208">
                  <c:v>23.520211625899144</c:v>
                </c:pt>
                <c:pt idx="209">
                  <c:v>23.520211625899144</c:v>
                </c:pt>
                <c:pt idx="210">
                  <c:v>23.520211625899144</c:v>
                </c:pt>
                <c:pt idx="211">
                  <c:v>23.520211625899144</c:v>
                </c:pt>
                <c:pt idx="212">
                  <c:v>23.520211625899144</c:v>
                </c:pt>
                <c:pt idx="213">
                  <c:v>23.520211625899144</c:v>
                </c:pt>
                <c:pt idx="214">
                  <c:v>23.520211625899144</c:v>
                </c:pt>
                <c:pt idx="215">
                  <c:v>23.520211625899144</c:v>
                </c:pt>
                <c:pt idx="216">
                  <c:v>23.520211625899144</c:v>
                </c:pt>
                <c:pt idx="217">
                  <c:v>23.520211625899144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1FB4-46DA-B03D-EB9B240A7531}"/>
            </c:ext>
          </c:extLst>
        </c:ser>
        <c:ser>
          <c:idx val="1"/>
          <c:order val="4"/>
          <c:tx>
            <c:v>15,63</c:v>
          </c:tx>
          <c:spPr>
            <a:ln w="31750">
              <a:solidFill>
                <a:schemeClr val="tx1"/>
              </a:solidFill>
              <a:prstDash val="sysDash"/>
            </a:ln>
          </c:spPr>
          <c:marker>
            <c:symbol val="none"/>
          </c:marker>
          <c:xVal>
            <c:numRef>
              <c:f>'Dh 0.6'!$B$4056:$B$4286</c:f>
              <c:numCache>
                <c:formatCode>0.00</c:formatCode>
                <c:ptCount val="231"/>
                <c:pt idx="0">
                  <c:v>0</c:v>
                </c:pt>
                <c:pt idx="1">
                  <c:v>0.1</c:v>
                </c:pt>
                <c:pt idx="2">
                  <c:v>0.11</c:v>
                </c:pt>
                <c:pt idx="3">
                  <c:v>0.115</c:v>
                </c:pt>
                <c:pt idx="4">
                  <c:v>0.12000000000000002</c:v>
                </c:pt>
                <c:pt idx="5">
                  <c:v>0.13</c:v>
                </c:pt>
                <c:pt idx="6">
                  <c:v>0.14000000000000001</c:v>
                </c:pt>
                <c:pt idx="7">
                  <c:v>0.15000000000000024</c:v>
                </c:pt>
                <c:pt idx="8">
                  <c:v>0.16</c:v>
                </c:pt>
                <c:pt idx="9">
                  <c:v>0.17</c:v>
                </c:pt>
                <c:pt idx="10">
                  <c:v>0.18000000000000024</c:v>
                </c:pt>
                <c:pt idx="11">
                  <c:v>0.19</c:v>
                </c:pt>
                <c:pt idx="12">
                  <c:v>0.2</c:v>
                </c:pt>
                <c:pt idx="13">
                  <c:v>0.22</c:v>
                </c:pt>
                <c:pt idx="14">
                  <c:v>0.24000000000000021</c:v>
                </c:pt>
                <c:pt idx="15">
                  <c:v>0.26</c:v>
                </c:pt>
                <c:pt idx="16">
                  <c:v>0.28000000000000008</c:v>
                </c:pt>
                <c:pt idx="17">
                  <c:v>0.30000000000000032</c:v>
                </c:pt>
                <c:pt idx="18">
                  <c:v>0.4</c:v>
                </c:pt>
                <c:pt idx="19">
                  <c:v>0.41000000000000031</c:v>
                </c:pt>
                <c:pt idx="20">
                  <c:v>0.41500000000000031</c:v>
                </c:pt>
                <c:pt idx="21">
                  <c:v>0.42000000000000032</c:v>
                </c:pt>
                <c:pt idx="22">
                  <c:v>0.43000000000000038</c:v>
                </c:pt>
                <c:pt idx="23">
                  <c:v>0.44</c:v>
                </c:pt>
                <c:pt idx="24">
                  <c:v>0.45</c:v>
                </c:pt>
                <c:pt idx="25">
                  <c:v>0.46</c:v>
                </c:pt>
                <c:pt idx="26">
                  <c:v>0.47000000000000008</c:v>
                </c:pt>
                <c:pt idx="27">
                  <c:v>0.48000000000000032</c:v>
                </c:pt>
                <c:pt idx="28">
                  <c:v>0.49000000000000032</c:v>
                </c:pt>
                <c:pt idx="29">
                  <c:v>0.5</c:v>
                </c:pt>
                <c:pt idx="30">
                  <c:v>0.52</c:v>
                </c:pt>
                <c:pt idx="31">
                  <c:v>0.54</c:v>
                </c:pt>
                <c:pt idx="32">
                  <c:v>0.56000000000000005</c:v>
                </c:pt>
                <c:pt idx="33">
                  <c:v>0.58000000000000007</c:v>
                </c:pt>
                <c:pt idx="34">
                  <c:v>0.60000000000000064</c:v>
                </c:pt>
                <c:pt idx="35">
                  <c:v>0.61000000000000065</c:v>
                </c:pt>
                <c:pt idx="36">
                  <c:v>0.62000000000000366</c:v>
                </c:pt>
                <c:pt idx="37">
                  <c:v>0.63000000000000411</c:v>
                </c:pt>
                <c:pt idx="38">
                  <c:v>0.64000000000000412</c:v>
                </c:pt>
                <c:pt idx="39">
                  <c:v>0.65000000000000424</c:v>
                </c:pt>
                <c:pt idx="40">
                  <c:v>0.70000000000000062</c:v>
                </c:pt>
                <c:pt idx="41">
                  <c:v>0.8</c:v>
                </c:pt>
                <c:pt idx="42">
                  <c:v>0.81</c:v>
                </c:pt>
                <c:pt idx="43">
                  <c:v>0.82000000000000062</c:v>
                </c:pt>
                <c:pt idx="44">
                  <c:v>0.83000000000000063</c:v>
                </c:pt>
                <c:pt idx="45">
                  <c:v>0.84000000000000064</c:v>
                </c:pt>
                <c:pt idx="46">
                  <c:v>0.85000000000000064</c:v>
                </c:pt>
                <c:pt idx="47">
                  <c:v>0.86000000000000065</c:v>
                </c:pt>
                <c:pt idx="48">
                  <c:v>0.87000000000000366</c:v>
                </c:pt>
                <c:pt idx="49">
                  <c:v>0.88</c:v>
                </c:pt>
                <c:pt idx="50">
                  <c:v>0.89</c:v>
                </c:pt>
                <c:pt idx="51">
                  <c:v>0.9</c:v>
                </c:pt>
                <c:pt idx="52">
                  <c:v>1</c:v>
                </c:pt>
                <c:pt idx="53">
                  <c:v>1.1000000000000001</c:v>
                </c:pt>
                <c:pt idx="54">
                  <c:v>1.2</c:v>
                </c:pt>
                <c:pt idx="55">
                  <c:v>1.3</c:v>
                </c:pt>
                <c:pt idx="56">
                  <c:v>1.4</c:v>
                </c:pt>
                <c:pt idx="57">
                  <c:v>1.5</c:v>
                </c:pt>
                <c:pt idx="58">
                  <c:v>1.6</c:v>
                </c:pt>
                <c:pt idx="59">
                  <c:v>1.7</c:v>
                </c:pt>
                <c:pt idx="60">
                  <c:v>1.8</c:v>
                </c:pt>
                <c:pt idx="61">
                  <c:v>1.9000000000000001</c:v>
                </c:pt>
                <c:pt idx="62">
                  <c:v>2</c:v>
                </c:pt>
                <c:pt idx="63">
                  <c:v>2.0499999999999998</c:v>
                </c:pt>
                <c:pt idx="64">
                  <c:v>2.1</c:v>
                </c:pt>
                <c:pt idx="65">
                  <c:v>2.15</c:v>
                </c:pt>
                <c:pt idx="66">
                  <c:v>2.2000000000000002</c:v>
                </c:pt>
                <c:pt idx="67">
                  <c:v>2.25</c:v>
                </c:pt>
                <c:pt idx="68">
                  <c:v>2.2999999999999998</c:v>
                </c:pt>
                <c:pt idx="69">
                  <c:v>2.3499999999999988</c:v>
                </c:pt>
                <c:pt idx="70">
                  <c:v>2.4</c:v>
                </c:pt>
                <c:pt idx="71">
                  <c:v>2.42</c:v>
                </c:pt>
                <c:pt idx="72">
                  <c:v>2.44</c:v>
                </c:pt>
                <c:pt idx="73">
                  <c:v>2.46</c:v>
                </c:pt>
                <c:pt idx="74">
                  <c:v>2.48</c:v>
                </c:pt>
                <c:pt idx="75">
                  <c:v>2.5</c:v>
                </c:pt>
                <c:pt idx="76">
                  <c:v>2.5499999999999998</c:v>
                </c:pt>
                <c:pt idx="77">
                  <c:v>2.6</c:v>
                </c:pt>
                <c:pt idx="78">
                  <c:v>2.65</c:v>
                </c:pt>
                <c:pt idx="79">
                  <c:v>2.7</c:v>
                </c:pt>
                <c:pt idx="80">
                  <c:v>2.75</c:v>
                </c:pt>
                <c:pt idx="81">
                  <c:v>2.8</c:v>
                </c:pt>
                <c:pt idx="82">
                  <c:v>2.8499999999999988</c:v>
                </c:pt>
                <c:pt idx="83">
                  <c:v>2.9</c:v>
                </c:pt>
                <c:pt idx="84">
                  <c:v>2.9499999999999997</c:v>
                </c:pt>
                <c:pt idx="85">
                  <c:v>3</c:v>
                </c:pt>
                <c:pt idx="86">
                  <c:v>3.05</c:v>
                </c:pt>
                <c:pt idx="87">
                  <c:v>3.1</c:v>
                </c:pt>
                <c:pt idx="88">
                  <c:v>3.15</c:v>
                </c:pt>
                <c:pt idx="89">
                  <c:v>3.2</c:v>
                </c:pt>
                <c:pt idx="90">
                  <c:v>3.25</c:v>
                </c:pt>
                <c:pt idx="91">
                  <c:v>3.3</c:v>
                </c:pt>
                <c:pt idx="92">
                  <c:v>3.3499999999999988</c:v>
                </c:pt>
                <c:pt idx="93">
                  <c:v>3.4</c:v>
                </c:pt>
                <c:pt idx="94">
                  <c:v>3.4499999999999997</c:v>
                </c:pt>
                <c:pt idx="95">
                  <c:v>3.5</c:v>
                </c:pt>
                <c:pt idx="96">
                  <c:v>3.55</c:v>
                </c:pt>
                <c:pt idx="97">
                  <c:v>3.6</c:v>
                </c:pt>
                <c:pt idx="98">
                  <c:v>3.65</c:v>
                </c:pt>
                <c:pt idx="99">
                  <c:v>3.7</c:v>
                </c:pt>
                <c:pt idx="100">
                  <c:v>3.75</c:v>
                </c:pt>
                <c:pt idx="101">
                  <c:v>3.8</c:v>
                </c:pt>
                <c:pt idx="102">
                  <c:v>3.8499999999999988</c:v>
                </c:pt>
                <c:pt idx="103">
                  <c:v>3.9</c:v>
                </c:pt>
                <c:pt idx="104">
                  <c:v>3.9499999999999997</c:v>
                </c:pt>
                <c:pt idx="105">
                  <c:v>4</c:v>
                </c:pt>
                <c:pt idx="106">
                  <c:v>4.0199999999999996</c:v>
                </c:pt>
                <c:pt idx="107">
                  <c:v>4.04</c:v>
                </c:pt>
                <c:pt idx="108">
                  <c:v>4.0599999999999996</c:v>
                </c:pt>
                <c:pt idx="109">
                  <c:v>4.08</c:v>
                </c:pt>
                <c:pt idx="110">
                  <c:v>4.0999999999999996</c:v>
                </c:pt>
                <c:pt idx="111">
                  <c:v>4.1199999999999966</c:v>
                </c:pt>
                <c:pt idx="112">
                  <c:v>4.1399999999999997</c:v>
                </c:pt>
                <c:pt idx="113">
                  <c:v>4.1599999999999975</c:v>
                </c:pt>
                <c:pt idx="114">
                  <c:v>4.18</c:v>
                </c:pt>
                <c:pt idx="115">
                  <c:v>4.2</c:v>
                </c:pt>
                <c:pt idx="116">
                  <c:v>4.22</c:v>
                </c:pt>
                <c:pt idx="117">
                  <c:v>4.24</c:v>
                </c:pt>
                <c:pt idx="118">
                  <c:v>4.26</c:v>
                </c:pt>
                <c:pt idx="119">
                  <c:v>4.28</c:v>
                </c:pt>
                <c:pt idx="120">
                  <c:v>4.3</c:v>
                </c:pt>
                <c:pt idx="121">
                  <c:v>4.3199999999999985</c:v>
                </c:pt>
                <c:pt idx="122">
                  <c:v>4.34</c:v>
                </c:pt>
                <c:pt idx="123">
                  <c:v>4.3599999999999985</c:v>
                </c:pt>
                <c:pt idx="124">
                  <c:v>4.38</c:v>
                </c:pt>
                <c:pt idx="125">
                  <c:v>4.4000000000000004</c:v>
                </c:pt>
                <c:pt idx="126">
                  <c:v>4.42</c:v>
                </c:pt>
                <c:pt idx="127">
                  <c:v>4.4400000000000004</c:v>
                </c:pt>
                <c:pt idx="128">
                  <c:v>4.46</c:v>
                </c:pt>
                <c:pt idx="129">
                  <c:v>4.4800000000000004</c:v>
                </c:pt>
                <c:pt idx="130">
                  <c:v>4.5</c:v>
                </c:pt>
                <c:pt idx="131">
                  <c:v>4.5199999999999996</c:v>
                </c:pt>
                <c:pt idx="132">
                  <c:v>4.54</c:v>
                </c:pt>
                <c:pt idx="133">
                  <c:v>4.5599999999999996</c:v>
                </c:pt>
                <c:pt idx="134">
                  <c:v>4.58</c:v>
                </c:pt>
                <c:pt idx="135">
                  <c:v>4.5999999999999996</c:v>
                </c:pt>
                <c:pt idx="136">
                  <c:v>4.6199999999999966</c:v>
                </c:pt>
                <c:pt idx="137">
                  <c:v>4.6399999999999997</c:v>
                </c:pt>
                <c:pt idx="138">
                  <c:v>4.6599999999999975</c:v>
                </c:pt>
                <c:pt idx="139">
                  <c:v>4.68</c:v>
                </c:pt>
                <c:pt idx="140">
                  <c:v>4.7</c:v>
                </c:pt>
                <c:pt idx="141">
                  <c:v>4.72</c:v>
                </c:pt>
                <c:pt idx="142">
                  <c:v>4.74</c:v>
                </c:pt>
                <c:pt idx="143">
                  <c:v>4.76</c:v>
                </c:pt>
                <c:pt idx="144">
                  <c:v>4.78</c:v>
                </c:pt>
                <c:pt idx="145">
                  <c:v>4.8</c:v>
                </c:pt>
                <c:pt idx="146">
                  <c:v>4.8199999999999985</c:v>
                </c:pt>
                <c:pt idx="147">
                  <c:v>4.84</c:v>
                </c:pt>
                <c:pt idx="148">
                  <c:v>4.8599999999999985</c:v>
                </c:pt>
                <c:pt idx="149">
                  <c:v>4.88</c:v>
                </c:pt>
                <c:pt idx="150">
                  <c:v>4.9000000000000004</c:v>
                </c:pt>
                <c:pt idx="151">
                  <c:v>4.92</c:v>
                </c:pt>
                <c:pt idx="152">
                  <c:v>4.9400000000000004</c:v>
                </c:pt>
                <c:pt idx="153">
                  <c:v>4.96</c:v>
                </c:pt>
                <c:pt idx="154">
                  <c:v>4.9800000000000004</c:v>
                </c:pt>
                <c:pt idx="155">
                  <c:v>5</c:v>
                </c:pt>
                <c:pt idx="156">
                  <c:v>5.0199999999999996</c:v>
                </c:pt>
                <c:pt idx="157">
                  <c:v>5.04</c:v>
                </c:pt>
                <c:pt idx="158">
                  <c:v>5.0599999999999996</c:v>
                </c:pt>
                <c:pt idx="159">
                  <c:v>5.08</c:v>
                </c:pt>
                <c:pt idx="160">
                  <c:v>5.0999999999999996</c:v>
                </c:pt>
                <c:pt idx="161">
                  <c:v>5.1199999999999966</c:v>
                </c:pt>
                <c:pt idx="162">
                  <c:v>5.14</c:v>
                </c:pt>
                <c:pt idx="163">
                  <c:v>5.1599999999999975</c:v>
                </c:pt>
                <c:pt idx="164">
                  <c:v>5.18</c:v>
                </c:pt>
                <c:pt idx="165">
                  <c:v>5.2</c:v>
                </c:pt>
                <c:pt idx="166">
                  <c:v>5.22</c:v>
                </c:pt>
                <c:pt idx="167">
                  <c:v>5.24</c:v>
                </c:pt>
                <c:pt idx="168">
                  <c:v>5.26</c:v>
                </c:pt>
                <c:pt idx="169">
                  <c:v>5.28</c:v>
                </c:pt>
                <c:pt idx="170">
                  <c:v>5.3</c:v>
                </c:pt>
                <c:pt idx="171">
                  <c:v>5.3199999999999985</c:v>
                </c:pt>
                <c:pt idx="172">
                  <c:v>5.34</c:v>
                </c:pt>
                <c:pt idx="173">
                  <c:v>5.3599999999999985</c:v>
                </c:pt>
                <c:pt idx="174">
                  <c:v>5.38</c:v>
                </c:pt>
                <c:pt idx="175">
                  <c:v>5.4</c:v>
                </c:pt>
                <c:pt idx="176">
                  <c:v>5.42</c:v>
                </c:pt>
                <c:pt idx="177">
                  <c:v>5.44</c:v>
                </c:pt>
                <c:pt idx="178">
                  <c:v>5.46</c:v>
                </c:pt>
                <c:pt idx="179">
                  <c:v>5.48</c:v>
                </c:pt>
                <c:pt idx="180">
                  <c:v>5.5</c:v>
                </c:pt>
                <c:pt idx="181">
                  <c:v>5.52</c:v>
                </c:pt>
                <c:pt idx="182">
                  <c:v>5.54</c:v>
                </c:pt>
                <c:pt idx="183">
                  <c:v>5.56</c:v>
                </c:pt>
                <c:pt idx="184">
                  <c:v>5.58</c:v>
                </c:pt>
                <c:pt idx="185">
                  <c:v>5.6</c:v>
                </c:pt>
                <c:pt idx="186">
                  <c:v>5.6199999999999966</c:v>
                </c:pt>
                <c:pt idx="187">
                  <c:v>5.64</c:v>
                </c:pt>
                <c:pt idx="188">
                  <c:v>5.6599999999999975</c:v>
                </c:pt>
                <c:pt idx="189">
                  <c:v>5.68</c:v>
                </c:pt>
                <c:pt idx="190">
                  <c:v>5.7</c:v>
                </c:pt>
                <c:pt idx="191">
                  <c:v>5.72</c:v>
                </c:pt>
                <c:pt idx="192">
                  <c:v>5.74</c:v>
                </c:pt>
                <c:pt idx="193">
                  <c:v>5.76</c:v>
                </c:pt>
                <c:pt idx="194">
                  <c:v>5.78</c:v>
                </c:pt>
                <c:pt idx="195">
                  <c:v>5.8</c:v>
                </c:pt>
                <c:pt idx="196">
                  <c:v>5.8199999999999985</c:v>
                </c:pt>
                <c:pt idx="197">
                  <c:v>5.84</c:v>
                </c:pt>
                <c:pt idx="198">
                  <c:v>5.8599999999999985</c:v>
                </c:pt>
                <c:pt idx="199">
                  <c:v>5.88</c:v>
                </c:pt>
                <c:pt idx="200">
                  <c:v>5.9</c:v>
                </c:pt>
                <c:pt idx="201">
                  <c:v>5.92</c:v>
                </c:pt>
                <c:pt idx="202">
                  <c:v>5.94</c:v>
                </c:pt>
                <c:pt idx="203">
                  <c:v>5.96</c:v>
                </c:pt>
                <c:pt idx="204">
                  <c:v>5.98</c:v>
                </c:pt>
                <c:pt idx="205">
                  <c:v>6</c:v>
                </c:pt>
                <c:pt idx="206">
                  <c:v>6.02</c:v>
                </c:pt>
                <c:pt idx="207">
                  <c:v>6.04</c:v>
                </c:pt>
                <c:pt idx="208">
                  <c:v>6.06</c:v>
                </c:pt>
                <c:pt idx="209">
                  <c:v>6.08</c:v>
                </c:pt>
                <c:pt idx="210">
                  <c:v>6.1</c:v>
                </c:pt>
                <c:pt idx="211">
                  <c:v>6.1199999999999966</c:v>
                </c:pt>
                <c:pt idx="212">
                  <c:v>6.14</c:v>
                </c:pt>
                <c:pt idx="213">
                  <c:v>6.1599999999999975</c:v>
                </c:pt>
                <c:pt idx="214">
                  <c:v>6.18</c:v>
                </c:pt>
                <c:pt idx="215">
                  <c:v>6.2</c:v>
                </c:pt>
                <c:pt idx="216">
                  <c:v>6.22</c:v>
                </c:pt>
                <c:pt idx="217">
                  <c:v>6.24</c:v>
                </c:pt>
                <c:pt idx="218">
                  <c:v>6.26</c:v>
                </c:pt>
                <c:pt idx="219">
                  <c:v>6.28</c:v>
                </c:pt>
                <c:pt idx="220">
                  <c:v>6.3</c:v>
                </c:pt>
                <c:pt idx="221">
                  <c:v>6.3199999999999985</c:v>
                </c:pt>
                <c:pt idx="222">
                  <c:v>6.34</c:v>
                </c:pt>
                <c:pt idx="223">
                  <c:v>6.3599999999999985</c:v>
                </c:pt>
                <c:pt idx="224">
                  <c:v>6.38</c:v>
                </c:pt>
                <c:pt idx="225">
                  <c:v>6.4</c:v>
                </c:pt>
                <c:pt idx="226">
                  <c:v>6.42</c:v>
                </c:pt>
                <c:pt idx="227">
                  <c:v>6.44</c:v>
                </c:pt>
                <c:pt idx="228">
                  <c:v>6.46</c:v>
                </c:pt>
                <c:pt idx="229">
                  <c:v>6.48</c:v>
                </c:pt>
                <c:pt idx="230">
                  <c:v>6.5</c:v>
                </c:pt>
              </c:numCache>
            </c:numRef>
          </c:xVal>
          <c:yVal>
            <c:numRef>
              <c:f>'Dh 0.6'!$S$4056:$S$4286</c:f>
              <c:numCache>
                <c:formatCode>0.000</c:formatCode>
                <c:ptCount val="231"/>
                <c:pt idx="0">
                  <c:v>5.9717616716698858</c:v>
                </c:pt>
                <c:pt idx="1">
                  <c:v>7.3709387144111904</c:v>
                </c:pt>
                <c:pt idx="2">
                  <c:v>7.5657658933868728</c:v>
                </c:pt>
                <c:pt idx="3">
                  <c:v>7.6669233106952746</c:v>
                </c:pt>
                <c:pt idx="4">
                  <c:v>7.7705766132173837</c:v>
                </c:pt>
                <c:pt idx="5">
                  <c:v>7.9853708739027214</c:v>
                </c:pt>
                <c:pt idx="6">
                  <c:v>8.2101486754428699</c:v>
                </c:pt>
                <c:pt idx="7">
                  <c:v>8.4449100178378682</c:v>
                </c:pt>
                <c:pt idx="8">
                  <c:v>8.6896549010877067</c:v>
                </c:pt>
                <c:pt idx="9">
                  <c:v>8.9443833251923319</c:v>
                </c:pt>
                <c:pt idx="10">
                  <c:v>9.2090952901518133</c:v>
                </c:pt>
                <c:pt idx="11">
                  <c:v>9.4837907959661205</c:v>
                </c:pt>
                <c:pt idx="12">
                  <c:v>9.7684698426352448</c:v>
                </c:pt>
                <c:pt idx="13">
                  <c:v>10.367778558537974</c:v>
                </c:pt>
                <c:pt idx="14">
                  <c:v>11.007021437860018</c:v>
                </c:pt>
                <c:pt idx="15">
                  <c:v>11.686198480601368</c:v>
                </c:pt>
                <c:pt idx="16">
                  <c:v>12.405309686762029</c:v>
                </c:pt>
                <c:pt idx="17">
                  <c:v>13.164355056341996</c:v>
                </c:pt>
                <c:pt idx="18">
                  <c:v>17.558594355531429</c:v>
                </c:pt>
                <c:pt idx="19">
                  <c:v>18.052927760151928</c:v>
                </c:pt>
                <c:pt idx="20">
                  <c:v>18.303838290282748</c:v>
                </c:pt>
                <c:pt idx="21">
                  <c:v>18.557244705627262</c:v>
                </c:pt>
                <c:pt idx="22">
                  <c:v>19.07154519195743</c:v>
                </c:pt>
                <c:pt idx="23">
                  <c:v>19.595829219142257</c:v>
                </c:pt>
                <c:pt idx="24">
                  <c:v>20.13009678718219</c:v>
                </c:pt>
                <c:pt idx="25">
                  <c:v>20.674347896076817</c:v>
                </c:pt>
                <c:pt idx="26">
                  <c:v>21.228582545826054</c:v>
                </c:pt>
                <c:pt idx="27">
                  <c:v>21.792800736430557</c:v>
                </c:pt>
                <c:pt idx="28">
                  <c:v>22.367002467889691</c:v>
                </c:pt>
                <c:pt idx="29">
                  <c:v>22.951187740203601</c:v>
                </c:pt>
                <c:pt idx="30">
                  <c:v>24.149508907395926</c:v>
                </c:pt>
                <c:pt idx="31">
                  <c:v>25.38776423800762</c:v>
                </c:pt>
                <c:pt idx="32">
                  <c:v>26.665953732038595</c:v>
                </c:pt>
                <c:pt idx="33">
                  <c:v>27.984077389488867</c:v>
                </c:pt>
                <c:pt idx="34">
                  <c:v>29.342135210358457</c:v>
                </c:pt>
                <c:pt idx="35">
                  <c:v>30.036139432075487</c:v>
                </c:pt>
                <c:pt idx="36">
                  <c:v>30.740127194647329</c:v>
                </c:pt>
                <c:pt idx="37">
                  <c:v>31.454098498074131</c:v>
                </c:pt>
                <c:pt idx="38">
                  <c:v>32.178053342356016</c:v>
                </c:pt>
                <c:pt idx="39">
                  <c:v>32.911991727491895</c:v>
                </c:pt>
                <c:pt idx="40">
                  <c:v>36.731436765995994</c:v>
                </c:pt>
                <c:pt idx="41">
                  <c:v>45.119092407116007</c:v>
                </c:pt>
                <c:pt idx="42">
                  <c:v>46.012767445929853</c:v>
                </c:pt>
                <c:pt idx="43">
                  <c:v>46.916426025597985</c:v>
                </c:pt>
                <c:pt idx="44">
                  <c:v>47.830068146121469</c:v>
                </c:pt>
                <c:pt idx="45">
                  <c:v>48.753693807499495</c:v>
                </c:pt>
                <c:pt idx="46">
                  <c:v>49.687303009732084</c:v>
                </c:pt>
                <c:pt idx="47">
                  <c:v>50.63089575282013</c:v>
                </c:pt>
                <c:pt idx="48">
                  <c:v>51.584472036762385</c:v>
                </c:pt>
                <c:pt idx="49">
                  <c:v>52.54803186156002</c:v>
                </c:pt>
                <c:pt idx="50">
                  <c:v>53.521575227212196</c:v>
                </c:pt>
                <c:pt idx="51">
                  <c:v>54.505102133719262</c:v>
                </c:pt>
                <c:pt idx="52">
                  <c:v>64.889465945804886</c:v>
                </c:pt>
                <c:pt idx="53">
                  <c:v>70.560634877697439</c:v>
                </c:pt>
                <c:pt idx="54">
                  <c:v>70.560634877697439</c:v>
                </c:pt>
                <c:pt idx="55">
                  <c:v>70.560634877697439</c:v>
                </c:pt>
                <c:pt idx="56">
                  <c:v>70.560634877697439</c:v>
                </c:pt>
                <c:pt idx="57">
                  <c:v>70.560634877697439</c:v>
                </c:pt>
                <c:pt idx="58">
                  <c:v>70.560634877697439</c:v>
                </c:pt>
                <c:pt idx="59">
                  <c:v>70.560634877697439</c:v>
                </c:pt>
                <c:pt idx="60">
                  <c:v>70.560634877697439</c:v>
                </c:pt>
                <c:pt idx="61">
                  <c:v>70.560634877697439</c:v>
                </c:pt>
                <c:pt idx="62">
                  <c:v>70.560634877697439</c:v>
                </c:pt>
                <c:pt idx="63">
                  <c:v>70.560634877697439</c:v>
                </c:pt>
                <c:pt idx="64">
                  <c:v>70.560634877697439</c:v>
                </c:pt>
                <c:pt idx="65">
                  <c:v>70.560634877697439</c:v>
                </c:pt>
                <c:pt idx="66">
                  <c:v>70.560634877697439</c:v>
                </c:pt>
                <c:pt idx="67">
                  <c:v>70.560634877697439</c:v>
                </c:pt>
                <c:pt idx="68">
                  <c:v>70.560634877697439</c:v>
                </c:pt>
                <c:pt idx="69">
                  <c:v>70.560634877697439</c:v>
                </c:pt>
                <c:pt idx="70">
                  <c:v>70.560634877697439</c:v>
                </c:pt>
                <c:pt idx="71">
                  <c:v>70.560634877697439</c:v>
                </c:pt>
                <c:pt idx="72">
                  <c:v>70.560634877697439</c:v>
                </c:pt>
                <c:pt idx="73">
                  <c:v>70.560634877697439</c:v>
                </c:pt>
                <c:pt idx="74">
                  <c:v>70.560634877697439</c:v>
                </c:pt>
                <c:pt idx="75">
                  <c:v>70.560634877697439</c:v>
                </c:pt>
                <c:pt idx="76">
                  <c:v>70.560634877697439</c:v>
                </c:pt>
                <c:pt idx="77">
                  <c:v>70.560634877697439</c:v>
                </c:pt>
                <c:pt idx="78">
                  <c:v>70.560634877697439</c:v>
                </c:pt>
                <c:pt idx="79">
                  <c:v>70.560634877697439</c:v>
                </c:pt>
                <c:pt idx="80">
                  <c:v>70.560634877697439</c:v>
                </c:pt>
                <c:pt idx="81">
                  <c:v>70.560634877697439</c:v>
                </c:pt>
                <c:pt idx="82">
                  <c:v>70.560634877697439</c:v>
                </c:pt>
                <c:pt idx="83">
                  <c:v>70.560634877697439</c:v>
                </c:pt>
                <c:pt idx="84">
                  <c:v>70.560634877697439</c:v>
                </c:pt>
                <c:pt idx="85">
                  <c:v>70.560634877697439</c:v>
                </c:pt>
                <c:pt idx="86">
                  <c:v>70.560634877697439</c:v>
                </c:pt>
                <c:pt idx="87">
                  <c:v>70.560634877697439</c:v>
                </c:pt>
                <c:pt idx="88">
                  <c:v>70.560634877697439</c:v>
                </c:pt>
                <c:pt idx="89">
                  <c:v>70.560634877697439</c:v>
                </c:pt>
                <c:pt idx="90">
                  <c:v>70.560634877697439</c:v>
                </c:pt>
                <c:pt idx="91">
                  <c:v>70.560634877697439</c:v>
                </c:pt>
                <c:pt idx="92">
                  <c:v>70.560634877697439</c:v>
                </c:pt>
                <c:pt idx="93">
                  <c:v>70.560634877697439</c:v>
                </c:pt>
                <c:pt idx="94">
                  <c:v>70.560634877697439</c:v>
                </c:pt>
                <c:pt idx="95">
                  <c:v>70.560634877697439</c:v>
                </c:pt>
                <c:pt idx="96">
                  <c:v>70.560634877697439</c:v>
                </c:pt>
                <c:pt idx="97">
                  <c:v>70.560634877697439</c:v>
                </c:pt>
                <c:pt idx="98">
                  <c:v>70.560634877697439</c:v>
                </c:pt>
                <c:pt idx="99">
                  <c:v>70.560634877697439</c:v>
                </c:pt>
                <c:pt idx="100">
                  <c:v>70.560634877697439</c:v>
                </c:pt>
                <c:pt idx="101">
                  <c:v>70.560634877697439</c:v>
                </c:pt>
                <c:pt idx="102">
                  <c:v>70.560634877697439</c:v>
                </c:pt>
                <c:pt idx="103">
                  <c:v>70.560634877697439</c:v>
                </c:pt>
                <c:pt idx="104">
                  <c:v>70.560634877697439</c:v>
                </c:pt>
                <c:pt idx="105">
                  <c:v>70.560634877697439</c:v>
                </c:pt>
                <c:pt idx="106">
                  <c:v>70.560634877697439</c:v>
                </c:pt>
                <c:pt idx="107">
                  <c:v>70.560634877697439</c:v>
                </c:pt>
                <c:pt idx="108">
                  <c:v>70.560634877697439</c:v>
                </c:pt>
                <c:pt idx="109">
                  <c:v>70.560634877697439</c:v>
                </c:pt>
                <c:pt idx="110">
                  <c:v>70.560634877697439</c:v>
                </c:pt>
                <c:pt idx="111">
                  <c:v>70.560634877697439</c:v>
                </c:pt>
                <c:pt idx="112">
                  <c:v>70.560634877697439</c:v>
                </c:pt>
                <c:pt idx="113">
                  <c:v>70.560634877697439</c:v>
                </c:pt>
                <c:pt idx="114">
                  <c:v>70.560634877697439</c:v>
                </c:pt>
                <c:pt idx="115">
                  <c:v>70.560634877697439</c:v>
                </c:pt>
                <c:pt idx="116">
                  <c:v>70.560634877697439</c:v>
                </c:pt>
                <c:pt idx="117">
                  <c:v>70.560634877697439</c:v>
                </c:pt>
                <c:pt idx="118">
                  <c:v>70.560634877697439</c:v>
                </c:pt>
                <c:pt idx="119">
                  <c:v>70.560634877697439</c:v>
                </c:pt>
                <c:pt idx="120">
                  <c:v>70.560634877697439</c:v>
                </c:pt>
                <c:pt idx="121">
                  <c:v>70.560634877697439</c:v>
                </c:pt>
                <c:pt idx="122">
                  <c:v>70.560634877697439</c:v>
                </c:pt>
                <c:pt idx="123">
                  <c:v>70.560634877697439</c:v>
                </c:pt>
                <c:pt idx="124">
                  <c:v>70.560634877697439</c:v>
                </c:pt>
                <c:pt idx="125">
                  <c:v>70.560634877697439</c:v>
                </c:pt>
                <c:pt idx="126">
                  <c:v>70.560634877697439</c:v>
                </c:pt>
                <c:pt idx="127">
                  <c:v>70.560634877697439</c:v>
                </c:pt>
                <c:pt idx="128">
                  <c:v>70.560634877697439</c:v>
                </c:pt>
                <c:pt idx="129">
                  <c:v>70.560634877697439</c:v>
                </c:pt>
                <c:pt idx="130">
                  <c:v>70.560634877697439</c:v>
                </c:pt>
                <c:pt idx="131">
                  <c:v>70.560634877697439</c:v>
                </c:pt>
                <c:pt idx="132">
                  <c:v>70.560634877697439</c:v>
                </c:pt>
                <c:pt idx="133">
                  <c:v>70.560634877697439</c:v>
                </c:pt>
                <c:pt idx="134">
                  <c:v>70.560634877697439</c:v>
                </c:pt>
                <c:pt idx="135">
                  <c:v>70.560634877697439</c:v>
                </c:pt>
                <c:pt idx="136">
                  <c:v>70.560634877697439</c:v>
                </c:pt>
                <c:pt idx="137">
                  <c:v>70.560634877697439</c:v>
                </c:pt>
                <c:pt idx="138">
                  <c:v>70.560634877697439</c:v>
                </c:pt>
                <c:pt idx="139">
                  <c:v>70.560634877697439</c:v>
                </c:pt>
                <c:pt idx="140">
                  <c:v>70.560634877697439</c:v>
                </c:pt>
                <c:pt idx="141">
                  <c:v>70.560634877697439</c:v>
                </c:pt>
                <c:pt idx="142">
                  <c:v>70.560634877697439</c:v>
                </c:pt>
                <c:pt idx="143">
                  <c:v>70.560634877697439</c:v>
                </c:pt>
                <c:pt idx="144">
                  <c:v>70.560634877697439</c:v>
                </c:pt>
                <c:pt idx="145">
                  <c:v>70.560634877697439</c:v>
                </c:pt>
                <c:pt idx="146">
                  <c:v>70.560634877697439</c:v>
                </c:pt>
                <c:pt idx="147">
                  <c:v>70.560634877697439</c:v>
                </c:pt>
                <c:pt idx="148">
                  <c:v>70.560634877697439</c:v>
                </c:pt>
                <c:pt idx="149">
                  <c:v>70.560634877697439</c:v>
                </c:pt>
                <c:pt idx="150">
                  <c:v>70.560634877697439</c:v>
                </c:pt>
                <c:pt idx="151">
                  <c:v>70.560634877697439</c:v>
                </c:pt>
                <c:pt idx="152">
                  <c:v>70.560634877697439</c:v>
                </c:pt>
                <c:pt idx="153">
                  <c:v>70.560634877697439</c:v>
                </c:pt>
                <c:pt idx="154">
                  <c:v>70.560634877697439</c:v>
                </c:pt>
                <c:pt idx="155">
                  <c:v>70.560634877697439</c:v>
                </c:pt>
                <c:pt idx="156">
                  <c:v>70.560634877697439</c:v>
                </c:pt>
                <c:pt idx="157">
                  <c:v>70.560634877697439</c:v>
                </c:pt>
                <c:pt idx="158">
                  <c:v>70.560634877697439</c:v>
                </c:pt>
                <c:pt idx="159">
                  <c:v>70.560634877697439</c:v>
                </c:pt>
                <c:pt idx="160">
                  <c:v>70.560634877697439</c:v>
                </c:pt>
                <c:pt idx="161">
                  <c:v>70.560634877697439</c:v>
                </c:pt>
                <c:pt idx="162">
                  <c:v>70.560634877697439</c:v>
                </c:pt>
                <c:pt idx="163">
                  <c:v>70.560634877697439</c:v>
                </c:pt>
                <c:pt idx="164">
                  <c:v>70.560634877697439</c:v>
                </c:pt>
                <c:pt idx="165">
                  <c:v>70.560634877697439</c:v>
                </c:pt>
                <c:pt idx="166">
                  <c:v>70.560634877697439</c:v>
                </c:pt>
                <c:pt idx="167">
                  <c:v>70.560634877697439</c:v>
                </c:pt>
                <c:pt idx="168">
                  <c:v>70.560634877697439</c:v>
                </c:pt>
                <c:pt idx="169">
                  <c:v>70.560634877697439</c:v>
                </c:pt>
                <c:pt idx="170">
                  <c:v>70.560634877697439</c:v>
                </c:pt>
                <c:pt idx="171">
                  <c:v>70.560634877697439</c:v>
                </c:pt>
                <c:pt idx="172">
                  <c:v>70.560634877697439</c:v>
                </c:pt>
                <c:pt idx="173">
                  <c:v>70.560634877697439</c:v>
                </c:pt>
                <c:pt idx="174">
                  <c:v>70.560634877697439</c:v>
                </c:pt>
                <c:pt idx="175">
                  <c:v>70.560634877697439</c:v>
                </c:pt>
                <c:pt idx="176">
                  <c:v>70.560634877697439</c:v>
                </c:pt>
                <c:pt idx="177">
                  <c:v>70.560634877697439</c:v>
                </c:pt>
                <c:pt idx="178">
                  <c:v>70.560634877697439</c:v>
                </c:pt>
                <c:pt idx="179">
                  <c:v>70.560634877697439</c:v>
                </c:pt>
                <c:pt idx="180">
                  <c:v>70.560634877697439</c:v>
                </c:pt>
                <c:pt idx="181">
                  <c:v>70.560634877697439</c:v>
                </c:pt>
                <c:pt idx="182">
                  <c:v>70.560634877697439</c:v>
                </c:pt>
                <c:pt idx="183">
                  <c:v>70.560634877697439</c:v>
                </c:pt>
                <c:pt idx="184">
                  <c:v>70.560634877697439</c:v>
                </c:pt>
                <c:pt idx="185">
                  <c:v>70.560634877697439</c:v>
                </c:pt>
                <c:pt idx="186">
                  <c:v>70.560634877697439</c:v>
                </c:pt>
                <c:pt idx="187">
                  <c:v>70.560634877697439</c:v>
                </c:pt>
                <c:pt idx="188">
                  <c:v>70.560634877697439</c:v>
                </c:pt>
                <c:pt idx="189">
                  <c:v>70.560634877697439</c:v>
                </c:pt>
                <c:pt idx="190">
                  <c:v>70.560634877697439</c:v>
                </c:pt>
                <c:pt idx="191">
                  <c:v>70.560634877697439</c:v>
                </c:pt>
                <c:pt idx="192">
                  <c:v>70.560634877697439</c:v>
                </c:pt>
                <c:pt idx="193">
                  <c:v>70.560634877697439</c:v>
                </c:pt>
                <c:pt idx="194">
                  <c:v>70.560634877697439</c:v>
                </c:pt>
                <c:pt idx="195">
                  <c:v>70.560634877697439</c:v>
                </c:pt>
                <c:pt idx="196">
                  <c:v>70.560634877697439</c:v>
                </c:pt>
                <c:pt idx="197">
                  <c:v>70.560634877697439</c:v>
                </c:pt>
                <c:pt idx="198">
                  <c:v>70.560634877697439</c:v>
                </c:pt>
                <c:pt idx="199">
                  <c:v>70.560634877697439</c:v>
                </c:pt>
                <c:pt idx="200">
                  <c:v>70.560634877697439</c:v>
                </c:pt>
                <c:pt idx="201">
                  <c:v>70.560634877697439</c:v>
                </c:pt>
                <c:pt idx="202">
                  <c:v>70.560634877697439</c:v>
                </c:pt>
                <c:pt idx="203">
                  <c:v>70.560634877697439</c:v>
                </c:pt>
                <c:pt idx="204">
                  <c:v>70.560634877697439</c:v>
                </c:pt>
                <c:pt idx="205">
                  <c:v>70.560634877697439</c:v>
                </c:pt>
                <c:pt idx="206">
                  <c:v>70.560634877697439</c:v>
                </c:pt>
                <c:pt idx="207">
                  <c:v>70.560634877697439</c:v>
                </c:pt>
                <c:pt idx="208">
                  <c:v>70.560634877697439</c:v>
                </c:pt>
                <c:pt idx="209">
                  <c:v>70.560634877697439</c:v>
                </c:pt>
                <c:pt idx="210">
                  <c:v>70.560634877697439</c:v>
                </c:pt>
                <c:pt idx="211">
                  <c:v>70.560634877697439</c:v>
                </c:pt>
                <c:pt idx="212">
                  <c:v>70.560634877697439</c:v>
                </c:pt>
                <c:pt idx="213">
                  <c:v>70.560634877697439</c:v>
                </c:pt>
                <c:pt idx="214">
                  <c:v>70.560634877697439</c:v>
                </c:pt>
                <c:pt idx="215">
                  <c:v>70.560634877697439</c:v>
                </c:pt>
                <c:pt idx="216">
                  <c:v>70.560634877697439</c:v>
                </c:pt>
                <c:pt idx="217">
                  <c:v>70.560634877697439</c:v>
                </c:pt>
                <c:pt idx="218">
                  <c:v>70.560634877697439</c:v>
                </c:pt>
                <c:pt idx="219">
                  <c:v>70.560634877697439</c:v>
                </c:pt>
                <c:pt idx="220">
                  <c:v>70.560634877697439</c:v>
                </c:pt>
                <c:pt idx="221">
                  <c:v>70.560634877697439</c:v>
                </c:pt>
                <c:pt idx="222">
                  <c:v>70.560634877697439</c:v>
                </c:pt>
                <c:pt idx="223">
                  <c:v>70.560634877697439</c:v>
                </c:pt>
                <c:pt idx="224">
                  <c:v>70.560634877697439</c:v>
                </c:pt>
                <c:pt idx="225">
                  <c:v>70.560634877697439</c:v>
                </c:pt>
                <c:pt idx="226">
                  <c:v>70.560634877697439</c:v>
                </c:pt>
                <c:pt idx="227">
                  <c:v>70.560634877697439</c:v>
                </c:pt>
                <c:pt idx="228">
                  <c:v>70.560634877697439</c:v>
                </c:pt>
                <c:pt idx="229">
                  <c:v>70.560634877697439</c:v>
                </c:pt>
                <c:pt idx="230">
                  <c:v>64.471761671669839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1FB4-46DA-B03D-EB9B240A7531}"/>
            </c:ext>
          </c:extLst>
        </c:ser>
        <c:ser>
          <c:idx val="2"/>
          <c:order val="5"/>
          <c:tx>
            <c:v>35,63</c:v>
          </c:tx>
          <c:spPr>
            <a:ln w="31750">
              <a:solidFill>
                <a:schemeClr val="tx1"/>
              </a:solidFill>
              <a:prstDash val="sysDash"/>
            </a:ln>
          </c:spPr>
          <c:marker>
            <c:symbol val="none"/>
          </c:marker>
          <c:xVal>
            <c:numRef>
              <c:f>'Dh 0.6'!$B$4288:$B$4508</c:f>
              <c:numCache>
                <c:formatCode>0.00</c:formatCode>
                <c:ptCount val="221"/>
                <c:pt idx="0">
                  <c:v>0</c:v>
                </c:pt>
                <c:pt idx="1">
                  <c:v>0.1</c:v>
                </c:pt>
                <c:pt idx="2">
                  <c:v>0.12000000000000002</c:v>
                </c:pt>
                <c:pt idx="3">
                  <c:v>0.14000000000000001</c:v>
                </c:pt>
                <c:pt idx="4">
                  <c:v>0.16</c:v>
                </c:pt>
                <c:pt idx="5">
                  <c:v>0.18000000000000024</c:v>
                </c:pt>
                <c:pt idx="6">
                  <c:v>0.2</c:v>
                </c:pt>
                <c:pt idx="7">
                  <c:v>0.22</c:v>
                </c:pt>
                <c:pt idx="8">
                  <c:v>0.24000000000000021</c:v>
                </c:pt>
                <c:pt idx="9">
                  <c:v>0.26</c:v>
                </c:pt>
                <c:pt idx="10">
                  <c:v>0.28000000000000008</c:v>
                </c:pt>
                <c:pt idx="11">
                  <c:v>0.30000000000000032</c:v>
                </c:pt>
                <c:pt idx="12">
                  <c:v>0.35000000000000031</c:v>
                </c:pt>
                <c:pt idx="13">
                  <c:v>0.36000000000000032</c:v>
                </c:pt>
                <c:pt idx="14">
                  <c:v>0.37000000000000038</c:v>
                </c:pt>
                <c:pt idx="15">
                  <c:v>0.37500000000000183</c:v>
                </c:pt>
                <c:pt idx="16">
                  <c:v>0.38000000000000206</c:v>
                </c:pt>
                <c:pt idx="17">
                  <c:v>0.38500000000000206</c:v>
                </c:pt>
                <c:pt idx="18">
                  <c:v>0.39000000000000207</c:v>
                </c:pt>
                <c:pt idx="19">
                  <c:v>0.4</c:v>
                </c:pt>
                <c:pt idx="20">
                  <c:v>0.41000000000000031</c:v>
                </c:pt>
                <c:pt idx="21">
                  <c:v>0.42000000000000032</c:v>
                </c:pt>
                <c:pt idx="22">
                  <c:v>0.43000000000000038</c:v>
                </c:pt>
                <c:pt idx="23">
                  <c:v>0.44</c:v>
                </c:pt>
                <c:pt idx="24">
                  <c:v>0.45</c:v>
                </c:pt>
                <c:pt idx="25">
                  <c:v>0.46</c:v>
                </c:pt>
                <c:pt idx="26">
                  <c:v>0.47000000000000008</c:v>
                </c:pt>
                <c:pt idx="27">
                  <c:v>0.48000000000000032</c:v>
                </c:pt>
                <c:pt idx="28">
                  <c:v>0.49000000000000032</c:v>
                </c:pt>
                <c:pt idx="29">
                  <c:v>0.5</c:v>
                </c:pt>
                <c:pt idx="30">
                  <c:v>0.52</c:v>
                </c:pt>
                <c:pt idx="31">
                  <c:v>0.52500000000000002</c:v>
                </c:pt>
                <c:pt idx="32">
                  <c:v>0.53</c:v>
                </c:pt>
                <c:pt idx="33">
                  <c:v>0.54</c:v>
                </c:pt>
                <c:pt idx="34">
                  <c:v>0.56000000000000005</c:v>
                </c:pt>
                <c:pt idx="35">
                  <c:v>0.58000000000000007</c:v>
                </c:pt>
                <c:pt idx="36">
                  <c:v>0.60000000000000064</c:v>
                </c:pt>
                <c:pt idx="37">
                  <c:v>0.70000000000000062</c:v>
                </c:pt>
                <c:pt idx="38">
                  <c:v>0.71000000000000063</c:v>
                </c:pt>
                <c:pt idx="39">
                  <c:v>0.72000000000000064</c:v>
                </c:pt>
                <c:pt idx="40">
                  <c:v>0.73000000000000065</c:v>
                </c:pt>
                <c:pt idx="41">
                  <c:v>0.74000000000000365</c:v>
                </c:pt>
                <c:pt idx="42">
                  <c:v>0.75000000000000377</c:v>
                </c:pt>
                <c:pt idx="43">
                  <c:v>0.8</c:v>
                </c:pt>
                <c:pt idx="44">
                  <c:v>0.9</c:v>
                </c:pt>
                <c:pt idx="45">
                  <c:v>1</c:v>
                </c:pt>
                <c:pt idx="46">
                  <c:v>1.1000000000000001</c:v>
                </c:pt>
                <c:pt idx="47">
                  <c:v>1.2</c:v>
                </c:pt>
                <c:pt idx="48">
                  <c:v>1.3</c:v>
                </c:pt>
                <c:pt idx="49">
                  <c:v>1.4</c:v>
                </c:pt>
                <c:pt idx="50">
                  <c:v>1.5</c:v>
                </c:pt>
                <c:pt idx="51">
                  <c:v>1.6</c:v>
                </c:pt>
                <c:pt idx="52">
                  <c:v>1.7</c:v>
                </c:pt>
                <c:pt idx="53">
                  <c:v>1.8</c:v>
                </c:pt>
                <c:pt idx="54">
                  <c:v>1.9000000000000001</c:v>
                </c:pt>
                <c:pt idx="55">
                  <c:v>2</c:v>
                </c:pt>
                <c:pt idx="56">
                  <c:v>2.0499999999999998</c:v>
                </c:pt>
                <c:pt idx="57">
                  <c:v>2.1</c:v>
                </c:pt>
                <c:pt idx="58">
                  <c:v>2.15</c:v>
                </c:pt>
                <c:pt idx="59">
                  <c:v>2.2000000000000002</c:v>
                </c:pt>
                <c:pt idx="60">
                  <c:v>2.25</c:v>
                </c:pt>
                <c:pt idx="61">
                  <c:v>2.2999999999999998</c:v>
                </c:pt>
                <c:pt idx="62">
                  <c:v>2.3499999999999988</c:v>
                </c:pt>
                <c:pt idx="63">
                  <c:v>2.4</c:v>
                </c:pt>
                <c:pt idx="64">
                  <c:v>2.4499999999999997</c:v>
                </c:pt>
                <c:pt idx="65">
                  <c:v>2.5</c:v>
                </c:pt>
                <c:pt idx="66">
                  <c:v>2.5499999999999998</c:v>
                </c:pt>
                <c:pt idx="67">
                  <c:v>2.6</c:v>
                </c:pt>
                <c:pt idx="68">
                  <c:v>2.65</c:v>
                </c:pt>
                <c:pt idx="69">
                  <c:v>2.7</c:v>
                </c:pt>
                <c:pt idx="70">
                  <c:v>2.75</c:v>
                </c:pt>
                <c:pt idx="71">
                  <c:v>2.8</c:v>
                </c:pt>
                <c:pt idx="72">
                  <c:v>2.8499999999999988</c:v>
                </c:pt>
                <c:pt idx="73">
                  <c:v>2.9</c:v>
                </c:pt>
                <c:pt idx="74">
                  <c:v>2.9499999999999997</c:v>
                </c:pt>
                <c:pt idx="75">
                  <c:v>3</c:v>
                </c:pt>
                <c:pt idx="76">
                  <c:v>3.05</c:v>
                </c:pt>
                <c:pt idx="77">
                  <c:v>3.1</c:v>
                </c:pt>
                <c:pt idx="78">
                  <c:v>3.15</c:v>
                </c:pt>
                <c:pt idx="79">
                  <c:v>3.2</c:v>
                </c:pt>
                <c:pt idx="80">
                  <c:v>3.25</c:v>
                </c:pt>
                <c:pt idx="81">
                  <c:v>3.3</c:v>
                </c:pt>
                <c:pt idx="82">
                  <c:v>3.3499999999999988</c:v>
                </c:pt>
                <c:pt idx="83">
                  <c:v>3.4</c:v>
                </c:pt>
                <c:pt idx="84">
                  <c:v>3.4499999999999997</c:v>
                </c:pt>
                <c:pt idx="85">
                  <c:v>3.5</c:v>
                </c:pt>
                <c:pt idx="86">
                  <c:v>3.55</c:v>
                </c:pt>
                <c:pt idx="87">
                  <c:v>3.6</c:v>
                </c:pt>
                <c:pt idx="88">
                  <c:v>3.65</c:v>
                </c:pt>
                <c:pt idx="89">
                  <c:v>3.7</c:v>
                </c:pt>
                <c:pt idx="90">
                  <c:v>3.75</c:v>
                </c:pt>
                <c:pt idx="91">
                  <c:v>3.8</c:v>
                </c:pt>
                <c:pt idx="92">
                  <c:v>3.8499999999999988</c:v>
                </c:pt>
                <c:pt idx="93">
                  <c:v>3.9</c:v>
                </c:pt>
                <c:pt idx="94">
                  <c:v>3.9499999999999997</c:v>
                </c:pt>
                <c:pt idx="95">
                  <c:v>4</c:v>
                </c:pt>
                <c:pt idx="96">
                  <c:v>4.0199999999999996</c:v>
                </c:pt>
                <c:pt idx="97">
                  <c:v>4.04</c:v>
                </c:pt>
                <c:pt idx="98">
                  <c:v>4.0599999999999996</c:v>
                </c:pt>
                <c:pt idx="99">
                  <c:v>4.08</c:v>
                </c:pt>
                <c:pt idx="100">
                  <c:v>4.0999999999999996</c:v>
                </c:pt>
                <c:pt idx="101">
                  <c:v>4.1199999999999966</c:v>
                </c:pt>
                <c:pt idx="102">
                  <c:v>4.1399999999999997</c:v>
                </c:pt>
                <c:pt idx="103">
                  <c:v>4.1599999999999975</c:v>
                </c:pt>
                <c:pt idx="104">
                  <c:v>4.18</c:v>
                </c:pt>
                <c:pt idx="105">
                  <c:v>4.2</c:v>
                </c:pt>
                <c:pt idx="106">
                  <c:v>4.22</c:v>
                </c:pt>
                <c:pt idx="107">
                  <c:v>4.24</c:v>
                </c:pt>
                <c:pt idx="108">
                  <c:v>4.26</c:v>
                </c:pt>
                <c:pt idx="109">
                  <c:v>4.28</c:v>
                </c:pt>
                <c:pt idx="110">
                  <c:v>4.3</c:v>
                </c:pt>
                <c:pt idx="111">
                  <c:v>4.3199999999999985</c:v>
                </c:pt>
                <c:pt idx="112">
                  <c:v>4.34</c:v>
                </c:pt>
                <c:pt idx="113">
                  <c:v>4.3599999999999985</c:v>
                </c:pt>
                <c:pt idx="114">
                  <c:v>4.38</c:v>
                </c:pt>
                <c:pt idx="115">
                  <c:v>4.4000000000000004</c:v>
                </c:pt>
                <c:pt idx="116">
                  <c:v>4.42</c:v>
                </c:pt>
                <c:pt idx="117">
                  <c:v>4.4400000000000004</c:v>
                </c:pt>
                <c:pt idx="118">
                  <c:v>4.46</c:v>
                </c:pt>
                <c:pt idx="119">
                  <c:v>4.4800000000000004</c:v>
                </c:pt>
                <c:pt idx="120">
                  <c:v>4.5</c:v>
                </c:pt>
                <c:pt idx="121">
                  <c:v>4.5199999999999996</c:v>
                </c:pt>
                <c:pt idx="122">
                  <c:v>4.54</c:v>
                </c:pt>
                <c:pt idx="123">
                  <c:v>4.5599999999999996</c:v>
                </c:pt>
                <c:pt idx="124">
                  <c:v>4.58</c:v>
                </c:pt>
                <c:pt idx="125">
                  <c:v>4.5999999999999996</c:v>
                </c:pt>
                <c:pt idx="126">
                  <c:v>4.6199999999999966</c:v>
                </c:pt>
                <c:pt idx="127">
                  <c:v>4.6399999999999997</c:v>
                </c:pt>
                <c:pt idx="128">
                  <c:v>4.6599999999999975</c:v>
                </c:pt>
                <c:pt idx="129">
                  <c:v>4.68</c:v>
                </c:pt>
                <c:pt idx="130">
                  <c:v>4.7</c:v>
                </c:pt>
                <c:pt idx="131">
                  <c:v>4.72</c:v>
                </c:pt>
                <c:pt idx="132">
                  <c:v>4.74</c:v>
                </c:pt>
                <c:pt idx="133">
                  <c:v>4.76</c:v>
                </c:pt>
                <c:pt idx="134">
                  <c:v>4.78</c:v>
                </c:pt>
                <c:pt idx="135">
                  <c:v>4.8</c:v>
                </c:pt>
                <c:pt idx="136">
                  <c:v>4.8199999999999985</c:v>
                </c:pt>
                <c:pt idx="137">
                  <c:v>4.84</c:v>
                </c:pt>
                <c:pt idx="138">
                  <c:v>4.8599999999999985</c:v>
                </c:pt>
                <c:pt idx="139">
                  <c:v>4.88</c:v>
                </c:pt>
                <c:pt idx="140">
                  <c:v>4.9000000000000004</c:v>
                </c:pt>
                <c:pt idx="141">
                  <c:v>4.92</c:v>
                </c:pt>
                <c:pt idx="142">
                  <c:v>4.9400000000000004</c:v>
                </c:pt>
                <c:pt idx="143">
                  <c:v>4.96</c:v>
                </c:pt>
                <c:pt idx="144">
                  <c:v>4.9800000000000004</c:v>
                </c:pt>
                <c:pt idx="145">
                  <c:v>5</c:v>
                </c:pt>
                <c:pt idx="146">
                  <c:v>5.0199999999999996</c:v>
                </c:pt>
                <c:pt idx="147">
                  <c:v>5.04</c:v>
                </c:pt>
                <c:pt idx="148">
                  <c:v>5.0599999999999996</c:v>
                </c:pt>
                <c:pt idx="149">
                  <c:v>5.08</c:v>
                </c:pt>
                <c:pt idx="150">
                  <c:v>5.0999999999999996</c:v>
                </c:pt>
                <c:pt idx="151">
                  <c:v>5.1199999999999966</c:v>
                </c:pt>
                <c:pt idx="152">
                  <c:v>5.14</c:v>
                </c:pt>
                <c:pt idx="153">
                  <c:v>5.1599999999999975</c:v>
                </c:pt>
                <c:pt idx="154">
                  <c:v>5.18</c:v>
                </c:pt>
                <c:pt idx="155">
                  <c:v>5.2</c:v>
                </c:pt>
                <c:pt idx="156">
                  <c:v>5.22</c:v>
                </c:pt>
                <c:pt idx="157">
                  <c:v>5.24</c:v>
                </c:pt>
                <c:pt idx="158">
                  <c:v>5.26</c:v>
                </c:pt>
                <c:pt idx="159">
                  <c:v>5.28</c:v>
                </c:pt>
                <c:pt idx="160">
                  <c:v>5.3</c:v>
                </c:pt>
                <c:pt idx="161">
                  <c:v>5.3199999999999985</c:v>
                </c:pt>
                <c:pt idx="162">
                  <c:v>5.34</c:v>
                </c:pt>
                <c:pt idx="163">
                  <c:v>5.3599999999999985</c:v>
                </c:pt>
                <c:pt idx="164">
                  <c:v>5.38</c:v>
                </c:pt>
                <c:pt idx="165">
                  <c:v>5.4</c:v>
                </c:pt>
                <c:pt idx="166">
                  <c:v>5.42</c:v>
                </c:pt>
                <c:pt idx="167">
                  <c:v>5.44</c:v>
                </c:pt>
                <c:pt idx="168">
                  <c:v>5.46</c:v>
                </c:pt>
                <c:pt idx="169">
                  <c:v>5.48</c:v>
                </c:pt>
                <c:pt idx="170">
                  <c:v>5.5</c:v>
                </c:pt>
                <c:pt idx="171">
                  <c:v>5.52</c:v>
                </c:pt>
                <c:pt idx="172">
                  <c:v>5.54</c:v>
                </c:pt>
                <c:pt idx="173">
                  <c:v>5.56</c:v>
                </c:pt>
                <c:pt idx="174">
                  <c:v>5.58</c:v>
                </c:pt>
                <c:pt idx="175">
                  <c:v>5.6</c:v>
                </c:pt>
                <c:pt idx="176">
                  <c:v>5.6199999999999966</c:v>
                </c:pt>
                <c:pt idx="177">
                  <c:v>5.64</c:v>
                </c:pt>
                <c:pt idx="178">
                  <c:v>5.6599999999999975</c:v>
                </c:pt>
                <c:pt idx="179">
                  <c:v>5.68</c:v>
                </c:pt>
                <c:pt idx="180">
                  <c:v>5.7</c:v>
                </c:pt>
                <c:pt idx="181">
                  <c:v>5.72</c:v>
                </c:pt>
                <c:pt idx="182">
                  <c:v>5.74</c:v>
                </c:pt>
                <c:pt idx="183">
                  <c:v>5.76</c:v>
                </c:pt>
                <c:pt idx="184">
                  <c:v>5.78</c:v>
                </c:pt>
                <c:pt idx="185">
                  <c:v>5.8</c:v>
                </c:pt>
                <c:pt idx="186">
                  <c:v>5.8199999999999985</c:v>
                </c:pt>
                <c:pt idx="187">
                  <c:v>5.84</c:v>
                </c:pt>
                <c:pt idx="188">
                  <c:v>5.8599999999999985</c:v>
                </c:pt>
                <c:pt idx="189">
                  <c:v>5.88</c:v>
                </c:pt>
                <c:pt idx="190">
                  <c:v>5.9</c:v>
                </c:pt>
                <c:pt idx="191">
                  <c:v>5.92</c:v>
                </c:pt>
                <c:pt idx="192">
                  <c:v>5.94</c:v>
                </c:pt>
                <c:pt idx="193">
                  <c:v>5.96</c:v>
                </c:pt>
                <c:pt idx="194">
                  <c:v>5.98</c:v>
                </c:pt>
                <c:pt idx="195">
                  <c:v>6</c:v>
                </c:pt>
                <c:pt idx="196">
                  <c:v>6.02</c:v>
                </c:pt>
                <c:pt idx="197">
                  <c:v>6.04</c:v>
                </c:pt>
                <c:pt idx="198">
                  <c:v>6.06</c:v>
                </c:pt>
                <c:pt idx="199">
                  <c:v>6.08</c:v>
                </c:pt>
                <c:pt idx="200">
                  <c:v>6.1</c:v>
                </c:pt>
                <c:pt idx="201">
                  <c:v>6.1199999999999966</c:v>
                </c:pt>
                <c:pt idx="202">
                  <c:v>6.14</c:v>
                </c:pt>
                <c:pt idx="203">
                  <c:v>6.1599999999999975</c:v>
                </c:pt>
                <c:pt idx="204">
                  <c:v>6.18</c:v>
                </c:pt>
                <c:pt idx="205">
                  <c:v>6.2</c:v>
                </c:pt>
                <c:pt idx="206">
                  <c:v>6.22</c:v>
                </c:pt>
                <c:pt idx="207">
                  <c:v>6.24</c:v>
                </c:pt>
                <c:pt idx="208">
                  <c:v>6.26</c:v>
                </c:pt>
                <c:pt idx="209">
                  <c:v>6.28</c:v>
                </c:pt>
                <c:pt idx="210">
                  <c:v>6.3</c:v>
                </c:pt>
                <c:pt idx="211">
                  <c:v>6.3199999999999985</c:v>
                </c:pt>
                <c:pt idx="212">
                  <c:v>6.34</c:v>
                </c:pt>
                <c:pt idx="213">
                  <c:v>6.3599999999999985</c:v>
                </c:pt>
                <c:pt idx="214">
                  <c:v>6.38</c:v>
                </c:pt>
                <c:pt idx="215">
                  <c:v>6.4</c:v>
                </c:pt>
                <c:pt idx="216">
                  <c:v>6.42</c:v>
                </c:pt>
                <c:pt idx="217">
                  <c:v>6.44</c:v>
                </c:pt>
                <c:pt idx="218">
                  <c:v>6.46</c:v>
                </c:pt>
                <c:pt idx="219">
                  <c:v>6.48</c:v>
                </c:pt>
                <c:pt idx="220">
                  <c:v>6.5</c:v>
                </c:pt>
              </c:numCache>
            </c:numRef>
          </c:xVal>
          <c:yVal>
            <c:numRef>
              <c:f>'Dh 0.6'!$S$4288:$S$4507</c:f>
              <c:numCache>
                <c:formatCode>0.000</c:formatCode>
                <c:ptCount val="220"/>
                <c:pt idx="0">
                  <c:v>5.9717616716698858</c:v>
                </c:pt>
                <c:pt idx="1">
                  <c:v>9.0675754159681077</c:v>
                </c:pt>
                <c:pt idx="2">
                  <c:v>9.9257334634593448</c:v>
                </c:pt>
                <c:pt idx="3">
                  <c:v>10.863556610494525</c:v>
                </c:pt>
                <c:pt idx="4">
                  <c:v>11.881044857073467</c:v>
                </c:pt>
                <c:pt idx="5">
                  <c:v>12.978198203196222</c:v>
                </c:pt>
                <c:pt idx="6">
                  <c:v>14.155016648863002</c:v>
                </c:pt>
                <c:pt idx="7">
                  <c:v>15.411500194073451</c:v>
                </c:pt>
                <c:pt idx="8">
                  <c:v>16.747648838827651</c:v>
                </c:pt>
                <c:pt idx="9">
                  <c:v>18.163462583125945</c:v>
                </c:pt>
                <c:pt idx="10">
                  <c:v>19.658941426968248</c:v>
                </c:pt>
                <c:pt idx="11">
                  <c:v>21.234085370354236</c:v>
                </c:pt>
                <c:pt idx="12">
                  <c:v>25.520480039323452</c:v>
                </c:pt>
                <c:pt idx="13">
                  <c:v>26.437507797775329</c:v>
                </c:pt>
                <c:pt idx="14">
                  <c:v>27.37445183111311</c:v>
                </c:pt>
                <c:pt idx="15">
                  <c:v>27.850392450864213</c:v>
                </c:pt>
                <c:pt idx="16">
                  <c:v>28.331312139336806</c:v>
                </c:pt>
                <c:pt idx="17">
                  <c:v>28.817210896530892</c:v>
                </c:pt>
                <c:pt idx="18">
                  <c:v>29.308088722446659</c:v>
                </c:pt>
                <c:pt idx="19">
                  <c:v>30.304781580442103</c:v>
                </c:pt>
                <c:pt idx="20">
                  <c:v>31.321390713323687</c:v>
                </c:pt>
                <c:pt idx="21">
                  <c:v>32.357916121091144</c:v>
                </c:pt>
                <c:pt idx="22">
                  <c:v>33.414357803744423</c:v>
                </c:pt>
                <c:pt idx="23">
                  <c:v>34.490715761284278</c:v>
                </c:pt>
                <c:pt idx="24">
                  <c:v>35.586989993709736</c:v>
                </c:pt>
                <c:pt idx="25">
                  <c:v>36.703180501021166</c:v>
                </c:pt>
                <c:pt idx="26">
                  <c:v>37.839287283217963</c:v>
                </c:pt>
                <c:pt idx="27">
                  <c:v>38.995310340302339</c:v>
                </c:pt>
                <c:pt idx="28">
                  <c:v>40.171249672271195</c:v>
                </c:pt>
                <c:pt idx="29">
                  <c:v>41.367105279126505</c:v>
                </c:pt>
                <c:pt idx="30">
                  <c:v>43.818565317494972</c:v>
                </c:pt>
                <c:pt idx="31">
                  <c:v>44.443877998890805</c:v>
                </c:pt>
                <c:pt idx="32">
                  <c:v>45.074169749008149</c:v>
                </c:pt>
                <c:pt idx="33">
                  <c:v>46.349690455406822</c:v>
                </c:pt>
                <c:pt idx="34">
                  <c:v>48.960480692863229</c:v>
                </c:pt>
                <c:pt idx="35">
                  <c:v>51.650936029863495</c:v>
                </c:pt>
                <c:pt idx="36">
                  <c:v>54.421056466407244</c:v>
                </c:pt>
                <c:pt idx="37">
                  <c:v>69.466635142284858</c:v>
                </c:pt>
                <c:pt idx="38">
                  <c:v>71.080732521745418</c:v>
                </c:pt>
                <c:pt idx="39">
                  <c:v>72.714746176091197</c:v>
                </c:pt>
                <c:pt idx="40">
                  <c:v>74.368676105323914</c:v>
                </c:pt>
                <c:pt idx="41">
                  <c:v>76.042522309442916</c:v>
                </c:pt>
                <c:pt idx="42">
                  <c:v>77.736284788447904</c:v>
                </c:pt>
                <c:pt idx="43">
                  <c:v>86.503841306758076</c:v>
                </c:pt>
                <c:pt idx="44">
                  <c:v>105.53267495982941</c:v>
                </c:pt>
                <c:pt idx="45">
                  <c:v>126.55313610149577</c:v>
                </c:pt>
                <c:pt idx="46">
                  <c:v>149.56522473175932</c:v>
                </c:pt>
                <c:pt idx="47">
                  <c:v>164.64148138129497</c:v>
                </c:pt>
                <c:pt idx="48">
                  <c:v>164.64148138129497</c:v>
                </c:pt>
                <c:pt idx="49">
                  <c:v>164.64148138129497</c:v>
                </c:pt>
                <c:pt idx="50">
                  <c:v>164.64148138129497</c:v>
                </c:pt>
                <c:pt idx="51">
                  <c:v>164.64148138129497</c:v>
                </c:pt>
                <c:pt idx="52">
                  <c:v>164.64148138129497</c:v>
                </c:pt>
                <c:pt idx="53">
                  <c:v>164.64148138129497</c:v>
                </c:pt>
                <c:pt idx="54">
                  <c:v>164.64148138129497</c:v>
                </c:pt>
                <c:pt idx="55">
                  <c:v>164.64148138129497</c:v>
                </c:pt>
                <c:pt idx="56">
                  <c:v>164.64148138129497</c:v>
                </c:pt>
                <c:pt idx="57">
                  <c:v>164.64148138129497</c:v>
                </c:pt>
                <c:pt idx="58">
                  <c:v>164.64148138129497</c:v>
                </c:pt>
                <c:pt idx="59">
                  <c:v>164.64148138129497</c:v>
                </c:pt>
                <c:pt idx="60">
                  <c:v>164.64148138129497</c:v>
                </c:pt>
                <c:pt idx="61">
                  <c:v>164.64148138129497</c:v>
                </c:pt>
                <c:pt idx="62">
                  <c:v>164.64148138129497</c:v>
                </c:pt>
                <c:pt idx="63">
                  <c:v>164.64148138129497</c:v>
                </c:pt>
                <c:pt idx="64">
                  <c:v>164.64148138129497</c:v>
                </c:pt>
                <c:pt idx="65">
                  <c:v>164.64148138129497</c:v>
                </c:pt>
                <c:pt idx="66">
                  <c:v>164.64148138129497</c:v>
                </c:pt>
                <c:pt idx="67">
                  <c:v>164.64148138129497</c:v>
                </c:pt>
                <c:pt idx="68">
                  <c:v>164.64148138129497</c:v>
                </c:pt>
                <c:pt idx="69">
                  <c:v>164.64148138129497</c:v>
                </c:pt>
                <c:pt idx="70">
                  <c:v>164.64148138129497</c:v>
                </c:pt>
                <c:pt idx="71">
                  <c:v>164.64148138129497</c:v>
                </c:pt>
                <c:pt idx="72">
                  <c:v>164.64148138129497</c:v>
                </c:pt>
                <c:pt idx="73">
                  <c:v>164.64148138129497</c:v>
                </c:pt>
                <c:pt idx="74">
                  <c:v>164.64148138129497</c:v>
                </c:pt>
                <c:pt idx="75">
                  <c:v>164.64148138129497</c:v>
                </c:pt>
                <c:pt idx="76">
                  <c:v>164.64148138129497</c:v>
                </c:pt>
                <c:pt idx="77">
                  <c:v>164.64148138129497</c:v>
                </c:pt>
                <c:pt idx="78">
                  <c:v>164.64148138129497</c:v>
                </c:pt>
                <c:pt idx="79">
                  <c:v>164.64148138129497</c:v>
                </c:pt>
                <c:pt idx="80">
                  <c:v>164.64148138129497</c:v>
                </c:pt>
                <c:pt idx="81">
                  <c:v>164.64148138129497</c:v>
                </c:pt>
                <c:pt idx="82">
                  <c:v>164.64148138129497</c:v>
                </c:pt>
                <c:pt idx="83">
                  <c:v>164.64148138129497</c:v>
                </c:pt>
                <c:pt idx="84">
                  <c:v>164.64148138129497</c:v>
                </c:pt>
                <c:pt idx="85">
                  <c:v>164.64148138129497</c:v>
                </c:pt>
                <c:pt idx="86">
                  <c:v>164.64148138129497</c:v>
                </c:pt>
                <c:pt idx="87">
                  <c:v>164.64148138129497</c:v>
                </c:pt>
                <c:pt idx="88">
                  <c:v>164.64148138129497</c:v>
                </c:pt>
                <c:pt idx="89">
                  <c:v>164.64148138129497</c:v>
                </c:pt>
                <c:pt idx="90">
                  <c:v>164.64148138129497</c:v>
                </c:pt>
                <c:pt idx="91">
                  <c:v>164.64148138129497</c:v>
                </c:pt>
                <c:pt idx="92">
                  <c:v>164.64148138129497</c:v>
                </c:pt>
                <c:pt idx="93">
                  <c:v>164.64148138129497</c:v>
                </c:pt>
                <c:pt idx="94">
                  <c:v>164.64148138129497</c:v>
                </c:pt>
                <c:pt idx="95">
                  <c:v>164.64148138129497</c:v>
                </c:pt>
                <c:pt idx="96">
                  <c:v>164.64148138129497</c:v>
                </c:pt>
                <c:pt idx="97">
                  <c:v>164.64148138129497</c:v>
                </c:pt>
                <c:pt idx="98">
                  <c:v>164.64148138129497</c:v>
                </c:pt>
                <c:pt idx="99">
                  <c:v>164.64148138129497</c:v>
                </c:pt>
                <c:pt idx="100">
                  <c:v>164.64148138129497</c:v>
                </c:pt>
                <c:pt idx="101">
                  <c:v>164.64148138129497</c:v>
                </c:pt>
                <c:pt idx="102">
                  <c:v>164.64148138129497</c:v>
                </c:pt>
                <c:pt idx="103">
                  <c:v>164.64148138129497</c:v>
                </c:pt>
                <c:pt idx="104">
                  <c:v>164.64148138129497</c:v>
                </c:pt>
                <c:pt idx="105">
                  <c:v>164.64148138129497</c:v>
                </c:pt>
                <c:pt idx="106">
                  <c:v>164.64148138129497</c:v>
                </c:pt>
                <c:pt idx="107">
                  <c:v>164.64148138129497</c:v>
                </c:pt>
                <c:pt idx="108">
                  <c:v>164.64148138129497</c:v>
                </c:pt>
                <c:pt idx="109">
                  <c:v>164.64148138129497</c:v>
                </c:pt>
                <c:pt idx="110">
                  <c:v>164.64148138129497</c:v>
                </c:pt>
                <c:pt idx="111">
                  <c:v>164.64148138129497</c:v>
                </c:pt>
                <c:pt idx="112">
                  <c:v>164.64148138129497</c:v>
                </c:pt>
                <c:pt idx="113">
                  <c:v>164.64148138129497</c:v>
                </c:pt>
                <c:pt idx="114">
                  <c:v>164.64148138129497</c:v>
                </c:pt>
                <c:pt idx="115">
                  <c:v>164.64148138129497</c:v>
                </c:pt>
                <c:pt idx="116">
                  <c:v>164.64148138129497</c:v>
                </c:pt>
                <c:pt idx="117">
                  <c:v>164.64148138129497</c:v>
                </c:pt>
                <c:pt idx="118">
                  <c:v>164.64148138129497</c:v>
                </c:pt>
                <c:pt idx="119">
                  <c:v>164.64148138129497</c:v>
                </c:pt>
                <c:pt idx="120">
                  <c:v>164.64148138129497</c:v>
                </c:pt>
                <c:pt idx="121">
                  <c:v>164.64148138129497</c:v>
                </c:pt>
                <c:pt idx="122">
                  <c:v>164.64148138129497</c:v>
                </c:pt>
                <c:pt idx="123">
                  <c:v>164.64148138129497</c:v>
                </c:pt>
                <c:pt idx="124">
                  <c:v>164.64148138129497</c:v>
                </c:pt>
                <c:pt idx="125">
                  <c:v>164.64148138129497</c:v>
                </c:pt>
                <c:pt idx="126">
                  <c:v>164.64148138129497</c:v>
                </c:pt>
                <c:pt idx="127">
                  <c:v>164.64148138129497</c:v>
                </c:pt>
                <c:pt idx="128">
                  <c:v>164.64148138129497</c:v>
                </c:pt>
                <c:pt idx="129">
                  <c:v>164.64148138129497</c:v>
                </c:pt>
                <c:pt idx="130">
                  <c:v>164.64148138129497</c:v>
                </c:pt>
                <c:pt idx="131">
                  <c:v>164.64148138129497</c:v>
                </c:pt>
                <c:pt idx="132">
                  <c:v>164.64148138129497</c:v>
                </c:pt>
                <c:pt idx="133">
                  <c:v>164.64148138129497</c:v>
                </c:pt>
                <c:pt idx="134">
                  <c:v>164.64148138129497</c:v>
                </c:pt>
                <c:pt idx="135">
                  <c:v>164.64148138129497</c:v>
                </c:pt>
                <c:pt idx="136">
                  <c:v>164.64148138129497</c:v>
                </c:pt>
                <c:pt idx="137">
                  <c:v>164.64148138129497</c:v>
                </c:pt>
                <c:pt idx="138">
                  <c:v>164.64148138129497</c:v>
                </c:pt>
                <c:pt idx="139">
                  <c:v>164.64148138129497</c:v>
                </c:pt>
                <c:pt idx="140">
                  <c:v>164.64148138129497</c:v>
                </c:pt>
                <c:pt idx="141">
                  <c:v>164.64148138129497</c:v>
                </c:pt>
                <c:pt idx="142">
                  <c:v>164.64148138129497</c:v>
                </c:pt>
                <c:pt idx="143">
                  <c:v>164.64148138129497</c:v>
                </c:pt>
                <c:pt idx="144">
                  <c:v>164.64148138129497</c:v>
                </c:pt>
                <c:pt idx="145">
                  <c:v>164.64148138129497</c:v>
                </c:pt>
                <c:pt idx="146">
                  <c:v>164.64148138129497</c:v>
                </c:pt>
                <c:pt idx="147">
                  <c:v>164.64148138129497</c:v>
                </c:pt>
                <c:pt idx="148">
                  <c:v>164.64148138129497</c:v>
                </c:pt>
                <c:pt idx="149">
                  <c:v>164.64148138129497</c:v>
                </c:pt>
                <c:pt idx="150">
                  <c:v>164.64148138129497</c:v>
                </c:pt>
                <c:pt idx="151">
                  <c:v>164.64148138129497</c:v>
                </c:pt>
                <c:pt idx="152">
                  <c:v>164.64148138129497</c:v>
                </c:pt>
                <c:pt idx="153">
                  <c:v>164.64148138129497</c:v>
                </c:pt>
                <c:pt idx="154">
                  <c:v>164.64148138129497</c:v>
                </c:pt>
                <c:pt idx="155">
                  <c:v>164.64148138129497</c:v>
                </c:pt>
                <c:pt idx="156">
                  <c:v>164.64148138129497</c:v>
                </c:pt>
                <c:pt idx="157">
                  <c:v>164.64148138129497</c:v>
                </c:pt>
                <c:pt idx="158">
                  <c:v>164.64148138129497</c:v>
                </c:pt>
                <c:pt idx="159">
                  <c:v>164.64148138129497</c:v>
                </c:pt>
                <c:pt idx="160">
                  <c:v>164.64148138129497</c:v>
                </c:pt>
                <c:pt idx="161">
                  <c:v>164.64148138129497</c:v>
                </c:pt>
                <c:pt idx="162">
                  <c:v>164.64148138129497</c:v>
                </c:pt>
                <c:pt idx="163">
                  <c:v>164.64148138129497</c:v>
                </c:pt>
                <c:pt idx="164">
                  <c:v>164.64148138129497</c:v>
                </c:pt>
                <c:pt idx="165">
                  <c:v>164.64148138129497</c:v>
                </c:pt>
                <c:pt idx="166">
                  <c:v>164.64148138129497</c:v>
                </c:pt>
                <c:pt idx="167">
                  <c:v>164.64148138129497</c:v>
                </c:pt>
                <c:pt idx="168">
                  <c:v>164.64148138129497</c:v>
                </c:pt>
                <c:pt idx="169">
                  <c:v>164.64148138129497</c:v>
                </c:pt>
                <c:pt idx="170">
                  <c:v>164.64148138129497</c:v>
                </c:pt>
                <c:pt idx="171">
                  <c:v>164.64148138129497</c:v>
                </c:pt>
                <c:pt idx="172">
                  <c:v>164.64148138129497</c:v>
                </c:pt>
                <c:pt idx="173">
                  <c:v>164.64148138129497</c:v>
                </c:pt>
                <c:pt idx="174">
                  <c:v>164.64148138129497</c:v>
                </c:pt>
                <c:pt idx="175">
                  <c:v>164.64148138129497</c:v>
                </c:pt>
                <c:pt idx="176">
                  <c:v>164.64148138129497</c:v>
                </c:pt>
                <c:pt idx="177">
                  <c:v>164.64148138129497</c:v>
                </c:pt>
                <c:pt idx="178">
                  <c:v>164.64148138129497</c:v>
                </c:pt>
                <c:pt idx="179">
                  <c:v>164.64148138129497</c:v>
                </c:pt>
                <c:pt idx="180">
                  <c:v>164.64148138129497</c:v>
                </c:pt>
                <c:pt idx="181">
                  <c:v>164.64148138129497</c:v>
                </c:pt>
                <c:pt idx="182">
                  <c:v>164.64148138129497</c:v>
                </c:pt>
                <c:pt idx="183">
                  <c:v>164.64148138129497</c:v>
                </c:pt>
                <c:pt idx="184">
                  <c:v>164.64148138129497</c:v>
                </c:pt>
                <c:pt idx="185">
                  <c:v>164.64148138129497</c:v>
                </c:pt>
                <c:pt idx="186">
                  <c:v>164.64148138129497</c:v>
                </c:pt>
                <c:pt idx="187">
                  <c:v>164.64148138129497</c:v>
                </c:pt>
                <c:pt idx="188">
                  <c:v>164.64148138129497</c:v>
                </c:pt>
                <c:pt idx="189">
                  <c:v>164.64148138129497</c:v>
                </c:pt>
                <c:pt idx="190">
                  <c:v>164.64148138129497</c:v>
                </c:pt>
                <c:pt idx="191">
                  <c:v>164.64148138129497</c:v>
                </c:pt>
                <c:pt idx="192">
                  <c:v>164.64148138129497</c:v>
                </c:pt>
                <c:pt idx="193">
                  <c:v>164.64148138129497</c:v>
                </c:pt>
                <c:pt idx="194">
                  <c:v>164.64148138129497</c:v>
                </c:pt>
                <c:pt idx="195">
                  <c:v>164.64148138129497</c:v>
                </c:pt>
                <c:pt idx="196">
                  <c:v>164.64148138129497</c:v>
                </c:pt>
                <c:pt idx="197">
                  <c:v>164.64148138129497</c:v>
                </c:pt>
                <c:pt idx="198">
                  <c:v>164.64148138129497</c:v>
                </c:pt>
                <c:pt idx="199">
                  <c:v>164.64148138129497</c:v>
                </c:pt>
                <c:pt idx="200">
                  <c:v>164.64148138129497</c:v>
                </c:pt>
                <c:pt idx="201">
                  <c:v>164.64148138129497</c:v>
                </c:pt>
                <c:pt idx="202">
                  <c:v>164.64148138129497</c:v>
                </c:pt>
                <c:pt idx="203">
                  <c:v>164.64148138129497</c:v>
                </c:pt>
                <c:pt idx="204">
                  <c:v>164.64148138129497</c:v>
                </c:pt>
                <c:pt idx="205">
                  <c:v>164.64148138129497</c:v>
                </c:pt>
                <c:pt idx="206">
                  <c:v>164.64148138129497</c:v>
                </c:pt>
                <c:pt idx="207">
                  <c:v>164.64148138129497</c:v>
                </c:pt>
                <c:pt idx="208">
                  <c:v>164.64148138129497</c:v>
                </c:pt>
                <c:pt idx="209">
                  <c:v>164.64148138129497</c:v>
                </c:pt>
                <c:pt idx="210">
                  <c:v>164.64148138129497</c:v>
                </c:pt>
                <c:pt idx="211">
                  <c:v>164.64148138129497</c:v>
                </c:pt>
                <c:pt idx="212">
                  <c:v>164.64148138129497</c:v>
                </c:pt>
                <c:pt idx="213">
                  <c:v>164.64148138129497</c:v>
                </c:pt>
                <c:pt idx="214">
                  <c:v>164.64148138129497</c:v>
                </c:pt>
                <c:pt idx="215">
                  <c:v>164.64148138129497</c:v>
                </c:pt>
                <c:pt idx="216">
                  <c:v>164.64148138129497</c:v>
                </c:pt>
                <c:pt idx="217">
                  <c:v>164.64148138129497</c:v>
                </c:pt>
                <c:pt idx="218">
                  <c:v>164.64148138129497</c:v>
                </c:pt>
                <c:pt idx="219">
                  <c:v>164.64148138129497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1FB4-46DA-B03D-EB9B240A75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8199040"/>
        <c:axId val="58209408"/>
      </c:scatterChart>
      <c:valAx>
        <c:axId val="58199040"/>
        <c:scaling>
          <c:orientation val="minMax"/>
          <c:max val="1.5"/>
        </c:scaling>
        <c:delete val="0"/>
        <c:axPos val="b"/>
        <c:title>
          <c:tx>
            <c:rich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US" sz="1600">
                    <a:latin typeface="Times New Roman" pitchFamily="18" charset="0"/>
                    <a:cs typeface="Times New Roman" pitchFamily="18" charset="0"/>
                  </a:rPr>
                  <a:t>H/B</a:t>
                </a:r>
              </a:p>
            </c:rich>
          </c:tx>
          <c:layout>
            <c:manualLayout>
              <c:xMode val="edge"/>
              <c:yMode val="edge"/>
              <c:x val="0.78811655487508492"/>
              <c:y val="0.95406021075723746"/>
            </c:manualLayout>
          </c:layout>
          <c:overlay val="0"/>
          <c:spPr>
            <a:noFill/>
            <a:ln w="25400">
              <a:noFill/>
            </a:ln>
          </c:spPr>
        </c:title>
        <c:numFmt formatCode="0.0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58209408"/>
        <c:crosses val="autoZero"/>
        <c:crossBetween val="midCat"/>
        <c:majorUnit val="0.5"/>
      </c:valAx>
      <c:valAx>
        <c:axId val="58209408"/>
        <c:scaling>
          <c:logBase val="10"/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US" sz="1600"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1600" baseline="-25000">
                    <a:latin typeface="Times New Roman" pitchFamily="18" charset="0"/>
                    <a:cs typeface="Times New Roman" pitchFamily="18" charset="0"/>
                  </a:rPr>
                  <a:t>c,g</a:t>
                </a:r>
              </a:p>
            </c:rich>
          </c:tx>
          <c:layout>
            <c:manualLayout>
              <c:xMode val="edge"/>
              <c:yMode val="edge"/>
              <c:x val="1.8591229762783198E-2"/>
              <c:y val="0.15636225391475889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58199040"/>
        <c:crosses val="autoZero"/>
        <c:crossBetween val="midCat"/>
      </c:valAx>
      <c:spPr>
        <a:solidFill>
          <a:srgbClr val="FFFFFF"/>
        </a:solidFill>
        <a:ln w="12700">
          <a:solidFill>
            <a:srgbClr val="FFFFFF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v>0.2</c:v>
          </c:tx>
          <c:marker>
            <c:symbol val="none"/>
          </c:marker>
          <c:xVal>
            <c:numRef>
              <c:f>Sheet1!$E$21:$E$46</c:f>
              <c:numCache>
                <c:formatCode>General</c:formatCode>
                <c:ptCount val="26"/>
                <c:pt idx="0">
                  <c:v>-3</c:v>
                </c:pt>
                <c:pt idx="1">
                  <c:v>-2.5</c:v>
                </c:pt>
                <c:pt idx="2">
                  <c:v>-2</c:v>
                </c:pt>
                <c:pt idx="3">
                  <c:v>-1.7500000000000011</c:v>
                </c:pt>
                <c:pt idx="4">
                  <c:v>-1.5</c:v>
                </c:pt>
                <c:pt idx="5">
                  <c:v>-1.25</c:v>
                </c:pt>
                <c:pt idx="6">
                  <c:v>-1</c:v>
                </c:pt>
                <c:pt idx="7">
                  <c:v>-0.75000000000000144</c:v>
                </c:pt>
                <c:pt idx="8">
                  <c:v>-0.62500000000000144</c:v>
                </c:pt>
                <c:pt idx="9">
                  <c:v>-0.5</c:v>
                </c:pt>
                <c:pt idx="10">
                  <c:v>-0.35000000000000031</c:v>
                </c:pt>
                <c:pt idx="11">
                  <c:v>-0.2</c:v>
                </c:pt>
                <c:pt idx="12">
                  <c:v>-0.1</c:v>
                </c:pt>
                <c:pt idx="13">
                  <c:v>0.1</c:v>
                </c:pt>
                <c:pt idx="14">
                  <c:v>0.2</c:v>
                </c:pt>
                <c:pt idx="15">
                  <c:v>0.35000000000000031</c:v>
                </c:pt>
                <c:pt idx="16">
                  <c:v>0.5</c:v>
                </c:pt>
                <c:pt idx="17">
                  <c:v>0.62500000000000144</c:v>
                </c:pt>
                <c:pt idx="18">
                  <c:v>0.75000000000000144</c:v>
                </c:pt>
                <c:pt idx="19">
                  <c:v>1</c:v>
                </c:pt>
                <c:pt idx="20">
                  <c:v>1.25</c:v>
                </c:pt>
                <c:pt idx="21">
                  <c:v>1.5</c:v>
                </c:pt>
                <c:pt idx="22">
                  <c:v>1.7500000000000011</c:v>
                </c:pt>
                <c:pt idx="23">
                  <c:v>2</c:v>
                </c:pt>
                <c:pt idx="24">
                  <c:v>2.5</c:v>
                </c:pt>
                <c:pt idx="25">
                  <c:v>3</c:v>
                </c:pt>
              </c:numCache>
            </c:numRef>
          </c:xVal>
          <c:yVal>
            <c:numRef>
              <c:f>Sheet1!$F$21:$F$46</c:f>
              <c:numCache>
                <c:formatCode>General</c:formatCode>
                <c:ptCount val="26"/>
                <c:pt idx="0">
                  <c:v>1.0000000000000021E-2</c:v>
                </c:pt>
                <c:pt idx="1">
                  <c:v>5.0000000000000086E-2</c:v>
                </c:pt>
                <c:pt idx="2">
                  <c:v>9.0000000000000066E-2</c:v>
                </c:pt>
                <c:pt idx="3">
                  <c:v>0.45</c:v>
                </c:pt>
                <c:pt idx="4">
                  <c:v>0.8</c:v>
                </c:pt>
                <c:pt idx="5">
                  <c:v>14.4</c:v>
                </c:pt>
                <c:pt idx="6">
                  <c:v>46.78</c:v>
                </c:pt>
                <c:pt idx="7">
                  <c:v>85</c:v>
                </c:pt>
                <c:pt idx="8">
                  <c:v>91.01</c:v>
                </c:pt>
                <c:pt idx="9">
                  <c:v>94.83</c:v>
                </c:pt>
                <c:pt idx="10">
                  <c:v>97.78</c:v>
                </c:pt>
                <c:pt idx="11">
                  <c:v>99.13</c:v>
                </c:pt>
                <c:pt idx="12">
                  <c:v>99.19</c:v>
                </c:pt>
                <c:pt idx="13">
                  <c:v>99.19</c:v>
                </c:pt>
                <c:pt idx="14">
                  <c:v>99.13</c:v>
                </c:pt>
                <c:pt idx="15">
                  <c:v>97.78</c:v>
                </c:pt>
                <c:pt idx="16">
                  <c:v>94.83</c:v>
                </c:pt>
                <c:pt idx="17" formatCode="0.00">
                  <c:v>91.01</c:v>
                </c:pt>
                <c:pt idx="18">
                  <c:v>85</c:v>
                </c:pt>
                <c:pt idx="19">
                  <c:v>46.78</c:v>
                </c:pt>
                <c:pt idx="20">
                  <c:v>14.4</c:v>
                </c:pt>
                <c:pt idx="21">
                  <c:v>0.8</c:v>
                </c:pt>
                <c:pt idx="22">
                  <c:v>0.45</c:v>
                </c:pt>
                <c:pt idx="23">
                  <c:v>9.0000000000000066E-2</c:v>
                </c:pt>
                <c:pt idx="24">
                  <c:v>5.0000000000000086E-2</c:v>
                </c:pt>
                <c:pt idx="25">
                  <c:v>1.0000000000000021E-2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946-4DE2-A6CA-A290BF24E7FD}"/>
            </c:ext>
          </c:extLst>
        </c:ser>
        <c:ser>
          <c:idx val="1"/>
          <c:order val="1"/>
          <c:tx>
            <c:v>0.75</c:v>
          </c:tx>
          <c:marker>
            <c:symbol val="none"/>
          </c:marker>
          <c:xVal>
            <c:numRef>
              <c:f>Sheet1!$E$52:$E$77</c:f>
              <c:numCache>
                <c:formatCode>General</c:formatCode>
                <c:ptCount val="26"/>
                <c:pt idx="0">
                  <c:v>-3</c:v>
                </c:pt>
                <c:pt idx="1">
                  <c:v>-2.5</c:v>
                </c:pt>
                <c:pt idx="2">
                  <c:v>-2</c:v>
                </c:pt>
                <c:pt idx="3">
                  <c:v>-1.7500000000000011</c:v>
                </c:pt>
                <c:pt idx="4">
                  <c:v>-1.5</c:v>
                </c:pt>
                <c:pt idx="5">
                  <c:v>-1.25</c:v>
                </c:pt>
                <c:pt idx="6">
                  <c:v>-1</c:v>
                </c:pt>
                <c:pt idx="7">
                  <c:v>-0.75000000000000144</c:v>
                </c:pt>
                <c:pt idx="8">
                  <c:v>-0.62500000000000144</c:v>
                </c:pt>
                <c:pt idx="9">
                  <c:v>-0.5</c:v>
                </c:pt>
                <c:pt idx="10">
                  <c:v>-0.35000000000000031</c:v>
                </c:pt>
                <c:pt idx="11">
                  <c:v>-0.2</c:v>
                </c:pt>
                <c:pt idx="12">
                  <c:v>-0.1</c:v>
                </c:pt>
                <c:pt idx="13">
                  <c:v>0.1</c:v>
                </c:pt>
                <c:pt idx="14">
                  <c:v>0.2</c:v>
                </c:pt>
                <c:pt idx="15">
                  <c:v>0.35000000000000031</c:v>
                </c:pt>
                <c:pt idx="16">
                  <c:v>0.5</c:v>
                </c:pt>
                <c:pt idx="17">
                  <c:v>0.62500000000000144</c:v>
                </c:pt>
                <c:pt idx="18">
                  <c:v>0.75000000000000144</c:v>
                </c:pt>
                <c:pt idx="19">
                  <c:v>1</c:v>
                </c:pt>
                <c:pt idx="20">
                  <c:v>1.25</c:v>
                </c:pt>
                <c:pt idx="21">
                  <c:v>1.5</c:v>
                </c:pt>
                <c:pt idx="22">
                  <c:v>1.7500000000000011</c:v>
                </c:pt>
                <c:pt idx="23">
                  <c:v>2</c:v>
                </c:pt>
                <c:pt idx="24">
                  <c:v>2.5</c:v>
                </c:pt>
                <c:pt idx="25">
                  <c:v>3</c:v>
                </c:pt>
              </c:numCache>
            </c:numRef>
          </c:xVal>
          <c:yVal>
            <c:numRef>
              <c:f>Sheet1!$F$52:$F$77</c:f>
              <c:numCache>
                <c:formatCode>General</c:formatCode>
                <c:ptCount val="26"/>
                <c:pt idx="0">
                  <c:v>1.159999999999997</c:v>
                </c:pt>
                <c:pt idx="1">
                  <c:v>1.6700000000000021</c:v>
                </c:pt>
                <c:pt idx="2">
                  <c:v>2.92</c:v>
                </c:pt>
                <c:pt idx="3">
                  <c:v>5.01</c:v>
                </c:pt>
                <c:pt idx="4">
                  <c:v>8.98</c:v>
                </c:pt>
                <c:pt idx="5">
                  <c:v>20.27</c:v>
                </c:pt>
                <c:pt idx="6">
                  <c:v>37.44</c:v>
                </c:pt>
                <c:pt idx="7">
                  <c:v>59.84</c:v>
                </c:pt>
                <c:pt idx="8">
                  <c:v>65.31</c:v>
                </c:pt>
                <c:pt idx="9">
                  <c:v>68.930000000000007</c:v>
                </c:pt>
                <c:pt idx="10">
                  <c:v>72.22</c:v>
                </c:pt>
                <c:pt idx="11">
                  <c:v>74.489999999999995</c:v>
                </c:pt>
                <c:pt idx="12">
                  <c:v>74.959999999999994</c:v>
                </c:pt>
                <c:pt idx="13">
                  <c:v>74.959999999999994</c:v>
                </c:pt>
                <c:pt idx="14">
                  <c:v>74.489999999999995</c:v>
                </c:pt>
                <c:pt idx="15">
                  <c:v>72.22</c:v>
                </c:pt>
                <c:pt idx="16">
                  <c:v>68.930000000000007</c:v>
                </c:pt>
                <c:pt idx="17" formatCode="0.00">
                  <c:v>65.31</c:v>
                </c:pt>
                <c:pt idx="18">
                  <c:v>59.84</c:v>
                </c:pt>
                <c:pt idx="19">
                  <c:v>37.44</c:v>
                </c:pt>
                <c:pt idx="20">
                  <c:v>20.27</c:v>
                </c:pt>
                <c:pt idx="21">
                  <c:v>8.98</c:v>
                </c:pt>
                <c:pt idx="22">
                  <c:v>5.01</c:v>
                </c:pt>
                <c:pt idx="23">
                  <c:v>2.92</c:v>
                </c:pt>
                <c:pt idx="24">
                  <c:v>1.6700000000000021</c:v>
                </c:pt>
                <c:pt idx="25">
                  <c:v>1.159999999999997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6946-4DE2-A6CA-A290BF24E7FD}"/>
            </c:ext>
          </c:extLst>
        </c:ser>
        <c:ser>
          <c:idx val="2"/>
          <c:order val="2"/>
          <c:tx>
            <c:v>1</c:v>
          </c:tx>
          <c:marker>
            <c:symbol val="none"/>
          </c:marker>
          <c:xVal>
            <c:numRef>
              <c:f>Sheet1!$E$83:$E$108</c:f>
              <c:numCache>
                <c:formatCode>General</c:formatCode>
                <c:ptCount val="26"/>
                <c:pt idx="0">
                  <c:v>-3</c:v>
                </c:pt>
                <c:pt idx="1">
                  <c:v>-2.5</c:v>
                </c:pt>
                <c:pt idx="2">
                  <c:v>-2</c:v>
                </c:pt>
                <c:pt idx="3">
                  <c:v>-1.7500000000000011</c:v>
                </c:pt>
                <c:pt idx="4">
                  <c:v>-1.5</c:v>
                </c:pt>
                <c:pt idx="5">
                  <c:v>-1.25</c:v>
                </c:pt>
                <c:pt idx="6">
                  <c:v>-1</c:v>
                </c:pt>
                <c:pt idx="7">
                  <c:v>-0.75000000000000144</c:v>
                </c:pt>
                <c:pt idx="8">
                  <c:v>-0.62500000000000144</c:v>
                </c:pt>
                <c:pt idx="9">
                  <c:v>-0.5</c:v>
                </c:pt>
                <c:pt idx="10">
                  <c:v>-0.35000000000000031</c:v>
                </c:pt>
                <c:pt idx="11">
                  <c:v>-0.2</c:v>
                </c:pt>
                <c:pt idx="12">
                  <c:v>-0.1</c:v>
                </c:pt>
                <c:pt idx="13">
                  <c:v>0.1</c:v>
                </c:pt>
                <c:pt idx="14">
                  <c:v>0.2</c:v>
                </c:pt>
                <c:pt idx="15">
                  <c:v>0.35000000000000031</c:v>
                </c:pt>
                <c:pt idx="16">
                  <c:v>0.5</c:v>
                </c:pt>
                <c:pt idx="17">
                  <c:v>0.62500000000000144</c:v>
                </c:pt>
                <c:pt idx="18">
                  <c:v>0.75000000000000144</c:v>
                </c:pt>
                <c:pt idx="19">
                  <c:v>1</c:v>
                </c:pt>
                <c:pt idx="20">
                  <c:v>1.25</c:v>
                </c:pt>
                <c:pt idx="21">
                  <c:v>1.5</c:v>
                </c:pt>
                <c:pt idx="22">
                  <c:v>1.7500000000000011</c:v>
                </c:pt>
                <c:pt idx="23">
                  <c:v>2</c:v>
                </c:pt>
                <c:pt idx="24">
                  <c:v>2.5</c:v>
                </c:pt>
                <c:pt idx="25">
                  <c:v>3</c:v>
                </c:pt>
              </c:numCache>
            </c:numRef>
          </c:xVal>
          <c:yVal>
            <c:numRef>
              <c:f>Sheet1!$F$83:$F$108</c:f>
              <c:numCache>
                <c:formatCode>General</c:formatCode>
                <c:ptCount val="26"/>
                <c:pt idx="0">
                  <c:v>0.60000000000000064</c:v>
                </c:pt>
                <c:pt idx="1">
                  <c:v>2.4</c:v>
                </c:pt>
                <c:pt idx="2">
                  <c:v>4.2</c:v>
                </c:pt>
                <c:pt idx="3">
                  <c:v>8.4500000000000028</c:v>
                </c:pt>
                <c:pt idx="4">
                  <c:v>12.7</c:v>
                </c:pt>
                <c:pt idx="5">
                  <c:v>22.95</c:v>
                </c:pt>
                <c:pt idx="6">
                  <c:v>33.200000000000003</c:v>
                </c:pt>
                <c:pt idx="7">
                  <c:v>45.675000000000011</c:v>
                </c:pt>
                <c:pt idx="8">
                  <c:v>51.362500000000011</c:v>
                </c:pt>
                <c:pt idx="9">
                  <c:v>55.8</c:v>
                </c:pt>
                <c:pt idx="10">
                  <c:v>60.15</c:v>
                </c:pt>
                <c:pt idx="11">
                  <c:v>63.3</c:v>
                </c:pt>
                <c:pt idx="12">
                  <c:v>63.95</c:v>
                </c:pt>
                <c:pt idx="13">
                  <c:v>63.95</c:v>
                </c:pt>
                <c:pt idx="14">
                  <c:v>63.3</c:v>
                </c:pt>
                <c:pt idx="15">
                  <c:v>60.15</c:v>
                </c:pt>
                <c:pt idx="16">
                  <c:v>55.8</c:v>
                </c:pt>
                <c:pt idx="17" formatCode="0.00">
                  <c:v>51.362500000000011</c:v>
                </c:pt>
                <c:pt idx="18">
                  <c:v>45.675000000000011</c:v>
                </c:pt>
                <c:pt idx="19">
                  <c:v>33.200000000000003</c:v>
                </c:pt>
                <c:pt idx="20">
                  <c:v>22.95</c:v>
                </c:pt>
                <c:pt idx="21">
                  <c:v>12.7</c:v>
                </c:pt>
                <c:pt idx="22">
                  <c:v>8.4500000000000028</c:v>
                </c:pt>
                <c:pt idx="23">
                  <c:v>4.2</c:v>
                </c:pt>
                <c:pt idx="24">
                  <c:v>2.4</c:v>
                </c:pt>
                <c:pt idx="25">
                  <c:v>0.60000000000000064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6946-4DE2-A6CA-A290BF24E7FD}"/>
            </c:ext>
          </c:extLst>
        </c:ser>
        <c:ser>
          <c:idx val="3"/>
          <c:order val="3"/>
          <c:tx>
            <c:v>1.25</c:v>
          </c:tx>
          <c:marker>
            <c:symbol val="none"/>
          </c:marker>
          <c:xVal>
            <c:numRef>
              <c:f>Sheet1!$E$114:$E$139</c:f>
              <c:numCache>
                <c:formatCode>General</c:formatCode>
                <c:ptCount val="26"/>
                <c:pt idx="0">
                  <c:v>-3</c:v>
                </c:pt>
                <c:pt idx="1">
                  <c:v>-2.5</c:v>
                </c:pt>
                <c:pt idx="2">
                  <c:v>-2</c:v>
                </c:pt>
                <c:pt idx="3">
                  <c:v>-1.7500000000000011</c:v>
                </c:pt>
                <c:pt idx="4">
                  <c:v>-1.5</c:v>
                </c:pt>
                <c:pt idx="5">
                  <c:v>-1.25</c:v>
                </c:pt>
                <c:pt idx="6">
                  <c:v>-1</c:v>
                </c:pt>
                <c:pt idx="7">
                  <c:v>-0.75000000000000144</c:v>
                </c:pt>
                <c:pt idx="8">
                  <c:v>-0.62500000000000144</c:v>
                </c:pt>
                <c:pt idx="9">
                  <c:v>-0.5</c:v>
                </c:pt>
                <c:pt idx="10">
                  <c:v>-0.35000000000000031</c:v>
                </c:pt>
                <c:pt idx="11">
                  <c:v>-0.2</c:v>
                </c:pt>
                <c:pt idx="12">
                  <c:v>-0.1</c:v>
                </c:pt>
                <c:pt idx="13">
                  <c:v>0.1</c:v>
                </c:pt>
                <c:pt idx="14">
                  <c:v>0.2</c:v>
                </c:pt>
                <c:pt idx="15">
                  <c:v>0.35000000000000031</c:v>
                </c:pt>
                <c:pt idx="16">
                  <c:v>0.5</c:v>
                </c:pt>
                <c:pt idx="17">
                  <c:v>0.62500000000000144</c:v>
                </c:pt>
                <c:pt idx="18">
                  <c:v>0.75000000000000144</c:v>
                </c:pt>
                <c:pt idx="19">
                  <c:v>1</c:v>
                </c:pt>
                <c:pt idx="20">
                  <c:v>1.25</c:v>
                </c:pt>
                <c:pt idx="21">
                  <c:v>1.5</c:v>
                </c:pt>
                <c:pt idx="22">
                  <c:v>1.7500000000000011</c:v>
                </c:pt>
                <c:pt idx="23">
                  <c:v>2</c:v>
                </c:pt>
                <c:pt idx="24">
                  <c:v>2.5</c:v>
                </c:pt>
                <c:pt idx="25">
                  <c:v>3</c:v>
                </c:pt>
              </c:numCache>
            </c:numRef>
          </c:xVal>
          <c:yVal>
            <c:numRef>
              <c:f>Sheet1!$F$114:$F$139</c:f>
              <c:numCache>
                <c:formatCode>General</c:formatCode>
                <c:ptCount val="26"/>
                <c:pt idx="0">
                  <c:v>1</c:v>
                </c:pt>
                <c:pt idx="1">
                  <c:v>2.9874999999999998</c:v>
                </c:pt>
                <c:pt idx="2">
                  <c:v>4.9749999999999996</c:v>
                </c:pt>
                <c:pt idx="3">
                  <c:v>7.7</c:v>
                </c:pt>
                <c:pt idx="4">
                  <c:v>12.675000000000002</c:v>
                </c:pt>
                <c:pt idx="5">
                  <c:v>21.237500000000001</c:v>
                </c:pt>
                <c:pt idx="6">
                  <c:v>29.8</c:v>
                </c:pt>
                <c:pt idx="7">
                  <c:v>40.075000000000003</c:v>
                </c:pt>
                <c:pt idx="8">
                  <c:v>44.645000000000003</c:v>
                </c:pt>
                <c:pt idx="9">
                  <c:v>48.3</c:v>
                </c:pt>
                <c:pt idx="10">
                  <c:v>51.925000000000011</c:v>
                </c:pt>
                <c:pt idx="11">
                  <c:v>54.625000000000085</c:v>
                </c:pt>
                <c:pt idx="12">
                  <c:v>55.087499999999999</c:v>
                </c:pt>
                <c:pt idx="13">
                  <c:v>55.087499999999999</c:v>
                </c:pt>
                <c:pt idx="14">
                  <c:v>54.625000000000085</c:v>
                </c:pt>
                <c:pt idx="15">
                  <c:v>51.925000000000011</c:v>
                </c:pt>
                <c:pt idx="16">
                  <c:v>48.3</c:v>
                </c:pt>
                <c:pt idx="17" formatCode="0.00">
                  <c:v>44.645000000000003</c:v>
                </c:pt>
                <c:pt idx="18">
                  <c:v>40.075000000000003</c:v>
                </c:pt>
                <c:pt idx="19">
                  <c:v>29.8</c:v>
                </c:pt>
                <c:pt idx="20">
                  <c:v>21.237500000000001</c:v>
                </c:pt>
                <c:pt idx="21">
                  <c:v>12.675000000000002</c:v>
                </c:pt>
                <c:pt idx="22">
                  <c:v>7.7</c:v>
                </c:pt>
                <c:pt idx="23">
                  <c:v>4.9749999999999996</c:v>
                </c:pt>
                <c:pt idx="24">
                  <c:v>2.9874999999999998</c:v>
                </c:pt>
                <c:pt idx="25">
                  <c:v>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6946-4DE2-A6CA-A290BF24E7FD}"/>
            </c:ext>
          </c:extLst>
        </c:ser>
        <c:ser>
          <c:idx val="4"/>
          <c:order val="4"/>
          <c:tx>
            <c:v>2</c:v>
          </c:tx>
          <c:marker>
            <c:symbol val="none"/>
          </c:marker>
          <c:xVal>
            <c:numRef>
              <c:f>Sheet1!$E$144:$E$169</c:f>
              <c:numCache>
                <c:formatCode>General</c:formatCode>
                <c:ptCount val="26"/>
                <c:pt idx="0">
                  <c:v>-3</c:v>
                </c:pt>
                <c:pt idx="1">
                  <c:v>-2.5</c:v>
                </c:pt>
                <c:pt idx="2">
                  <c:v>-2</c:v>
                </c:pt>
                <c:pt idx="3">
                  <c:v>-1.7500000000000011</c:v>
                </c:pt>
                <c:pt idx="4">
                  <c:v>-1.5</c:v>
                </c:pt>
                <c:pt idx="5">
                  <c:v>-1.25</c:v>
                </c:pt>
                <c:pt idx="6">
                  <c:v>-1</c:v>
                </c:pt>
                <c:pt idx="7">
                  <c:v>-0.75000000000000144</c:v>
                </c:pt>
                <c:pt idx="8">
                  <c:v>-0.62500000000000144</c:v>
                </c:pt>
                <c:pt idx="9">
                  <c:v>-0.5</c:v>
                </c:pt>
                <c:pt idx="10">
                  <c:v>-0.35000000000000031</c:v>
                </c:pt>
                <c:pt idx="11">
                  <c:v>-0.2</c:v>
                </c:pt>
                <c:pt idx="12">
                  <c:v>-0.1</c:v>
                </c:pt>
                <c:pt idx="13">
                  <c:v>0.1</c:v>
                </c:pt>
                <c:pt idx="14">
                  <c:v>0.2</c:v>
                </c:pt>
                <c:pt idx="15">
                  <c:v>0.35000000000000031</c:v>
                </c:pt>
                <c:pt idx="16">
                  <c:v>0.5</c:v>
                </c:pt>
                <c:pt idx="17">
                  <c:v>0.62500000000000144</c:v>
                </c:pt>
                <c:pt idx="18">
                  <c:v>0.75000000000000144</c:v>
                </c:pt>
                <c:pt idx="19">
                  <c:v>1</c:v>
                </c:pt>
                <c:pt idx="20">
                  <c:v>1.25</c:v>
                </c:pt>
                <c:pt idx="21">
                  <c:v>1.5</c:v>
                </c:pt>
                <c:pt idx="22">
                  <c:v>1.7500000000000011</c:v>
                </c:pt>
                <c:pt idx="23">
                  <c:v>2</c:v>
                </c:pt>
                <c:pt idx="24">
                  <c:v>2.5</c:v>
                </c:pt>
                <c:pt idx="25">
                  <c:v>3</c:v>
                </c:pt>
              </c:numCache>
            </c:numRef>
          </c:xVal>
          <c:yVal>
            <c:numRef>
              <c:f>Sheet1!$F$144:$F$169</c:f>
              <c:numCache>
                <c:formatCode>General</c:formatCode>
                <c:ptCount val="26"/>
                <c:pt idx="0">
                  <c:v>2.2000000000000002</c:v>
                </c:pt>
                <c:pt idx="1">
                  <c:v>4.75</c:v>
                </c:pt>
                <c:pt idx="2">
                  <c:v>7.3</c:v>
                </c:pt>
                <c:pt idx="3">
                  <c:v>9.9500000000000028</c:v>
                </c:pt>
                <c:pt idx="4">
                  <c:v>12.6</c:v>
                </c:pt>
                <c:pt idx="5">
                  <c:v>16.100000000000001</c:v>
                </c:pt>
                <c:pt idx="6">
                  <c:v>19.600000000000001</c:v>
                </c:pt>
                <c:pt idx="7">
                  <c:v>22.99</c:v>
                </c:pt>
                <c:pt idx="8">
                  <c:v>24.5</c:v>
                </c:pt>
                <c:pt idx="9">
                  <c:v>25.8</c:v>
                </c:pt>
                <c:pt idx="10">
                  <c:v>27.25</c:v>
                </c:pt>
                <c:pt idx="11">
                  <c:v>27.979999999999986</c:v>
                </c:pt>
                <c:pt idx="12">
                  <c:v>28.5</c:v>
                </c:pt>
                <c:pt idx="13">
                  <c:v>28.5</c:v>
                </c:pt>
                <c:pt idx="14">
                  <c:v>27.979999999999986</c:v>
                </c:pt>
                <c:pt idx="15">
                  <c:v>27.25</c:v>
                </c:pt>
                <c:pt idx="16">
                  <c:v>25.8</c:v>
                </c:pt>
                <c:pt idx="17" formatCode="0.00">
                  <c:v>24.5</c:v>
                </c:pt>
                <c:pt idx="18">
                  <c:v>22.99</c:v>
                </c:pt>
                <c:pt idx="19">
                  <c:v>19.600000000000001</c:v>
                </c:pt>
                <c:pt idx="20">
                  <c:v>16.100000000000001</c:v>
                </c:pt>
                <c:pt idx="21">
                  <c:v>12.6</c:v>
                </c:pt>
                <c:pt idx="22">
                  <c:v>9.9500000000000028</c:v>
                </c:pt>
                <c:pt idx="23">
                  <c:v>7.3</c:v>
                </c:pt>
                <c:pt idx="24">
                  <c:v>4.75</c:v>
                </c:pt>
                <c:pt idx="25">
                  <c:v>2.2000000000000002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6946-4DE2-A6CA-A290BF24E7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7113600"/>
        <c:axId val="57493376"/>
      </c:scatterChart>
      <c:valAx>
        <c:axId val="571136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r/a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57493376"/>
        <c:crosses val="autoZero"/>
        <c:crossBetween val="midCat"/>
      </c:valAx>
      <c:valAx>
        <c:axId val="57493376"/>
        <c:scaling>
          <c:orientation val="minMax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 algn="ctr" rtl="0">
                  <a:defRPr/>
                </a:pPr>
                <a:r>
                  <a:rPr lang="en-US"/>
                  <a:t>σz/p*100</a:t>
                </a:r>
              </a:p>
              <a:p>
                <a:pPr algn="ctr" rtl="0">
                  <a:defRPr/>
                </a:pPr>
                <a:endParaRPr lang="en-US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57113600"/>
        <c:crosses val="autoZero"/>
        <c:crossBetween val="midCat"/>
        <c:majorUnit val="20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 baseline="0"/>
      </a:pPr>
      <a:endParaRPr lang="en-US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9369353269232183E-2"/>
          <c:y val="0.10529890908542559"/>
          <c:w val="0.87438049798652262"/>
          <c:h val="0.71941619833545056"/>
        </c:manualLayout>
      </c:layout>
      <c:scatterChart>
        <c:scatterStyle val="smoothMarker"/>
        <c:varyColors val="0"/>
        <c:ser>
          <c:idx val="1"/>
          <c:order val="0"/>
          <c:tx>
            <c:v>2</c:v>
          </c:tx>
          <c:spPr>
            <a:ln w="28575">
              <a:solidFill>
                <a:srgbClr val="C0504D"/>
              </a:solidFill>
            </a:ln>
          </c:spPr>
          <c:marker>
            <c:symbol val="none"/>
          </c:marker>
          <c:xVal>
            <c:numRef>
              <c:f>'h=0.2'!$D$36:$D$64</c:f>
              <c:numCache>
                <c:formatCode>General</c:formatCode>
                <c:ptCount val="29"/>
                <c:pt idx="0">
                  <c:v>-4</c:v>
                </c:pt>
                <c:pt idx="1">
                  <c:v>-3</c:v>
                </c:pt>
                <c:pt idx="2">
                  <c:v>-2.5</c:v>
                </c:pt>
                <c:pt idx="3">
                  <c:v>-2</c:v>
                </c:pt>
                <c:pt idx="4">
                  <c:v>-1.75</c:v>
                </c:pt>
                <c:pt idx="5">
                  <c:v>-1.5</c:v>
                </c:pt>
                <c:pt idx="6">
                  <c:v>-1.25</c:v>
                </c:pt>
                <c:pt idx="7">
                  <c:v>-1</c:v>
                </c:pt>
                <c:pt idx="8">
                  <c:v>-0.75000000000000155</c:v>
                </c:pt>
                <c:pt idx="9">
                  <c:v>-0.62500000000000155</c:v>
                </c:pt>
                <c:pt idx="10">
                  <c:v>-0.5</c:v>
                </c:pt>
                <c:pt idx="11">
                  <c:v>-0.35000000000000031</c:v>
                </c:pt>
                <c:pt idx="12">
                  <c:v>-0.2</c:v>
                </c:pt>
                <c:pt idx="13">
                  <c:v>-0.1</c:v>
                </c:pt>
                <c:pt idx="14">
                  <c:v>0</c:v>
                </c:pt>
                <c:pt idx="15">
                  <c:v>0.1</c:v>
                </c:pt>
                <c:pt idx="16">
                  <c:v>0.2</c:v>
                </c:pt>
                <c:pt idx="17">
                  <c:v>0.35000000000000031</c:v>
                </c:pt>
                <c:pt idx="18">
                  <c:v>0.5</c:v>
                </c:pt>
                <c:pt idx="19">
                  <c:v>0.62500000000000155</c:v>
                </c:pt>
                <c:pt idx="20">
                  <c:v>0.75000000000000155</c:v>
                </c:pt>
                <c:pt idx="21">
                  <c:v>1</c:v>
                </c:pt>
                <c:pt idx="22">
                  <c:v>1.25</c:v>
                </c:pt>
                <c:pt idx="23">
                  <c:v>1.5</c:v>
                </c:pt>
                <c:pt idx="24">
                  <c:v>1.75</c:v>
                </c:pt>
                <c:pt idx="25">
                  <c:v>2</c:v>
                </c:pt>
                <c:pt idx="26">
                  <c:v>2.5</c:v>
                </c:pt>
                <c:pt idx="27">
                  <c:v>3</c:v>
                </c:pt>
                <c:pt idx="28">
                  <c:v>4</c:v>
                </c:pt>
              </c:numCache>
            </c:numRef>
          </c:xVal>
          <c:yVal>
            <c:numRef>
              <c:f>'h=0.2'!$F$36:$F$64</c:f>
              <c:numCache>
                <c:formatCode>General</c:formatCode>
                <c:ptCount val="29"/>
                <c:pt idx="0">
                  <c:v>0.55000000000000004</c:v>
                </c:pt>
                <c:pt idx="1">
                  <c:v>0.75000000000000155</c:v>
                </c:pt>
                <c:pt idx="2">
                  <c:v>0.87000000000000144</c:v>
                </c:pt>
                <c:pt idx="3">
                  <c:v>2.52</c:v>
                </c:pt>
                <c:pt idx="4">
                  <c:v>7.02</c:v>
                </c:pt>
                <c:pt idx="5">
                  <c:v>13.55</c:v>
                </c:pt>
                <c:pt idx="6">
                  <c:v>22.52</c:v>
                </c:pt>
                <c:pt idx="7">
                  <c:v>32.75</c:v>
                </c:pt>
                <c:pt idx="8">
                  <c:v>44.54</c:v>
                </c:pt>
                <c:pt idx="9">
                  <c:v>48.15</c:v>
                </c:pt>
                <c:pt idx="10">
                  <c:v>51.449999999999996</c:v>
                </c:pt>
                <c:pt idx="11">
                  <c:v>54.18</c:v>
                </c:pt>
                <c:pt idx="12">
                  <c:v>55.52</c:v>
                </c:pt>
                <c:pt idx="13">
                  <c:v>56.07</c:v>
                </c:pt>
                <c:pt idx="14">
                  <c:v>56.25</c:v>
                </c:pt>
                <c:pt idx="15">
                  <c:v>56.07</c:v>
                </c:pt>
                <c:pt idx="16" formatCode="0.00">
                  <c:v>55.52</c:v>
                </c:pt>
                <c:pt idx="17" formatCode="0.00">
                  <c:v>54.18</c:v>
                </c:pt>
                <c:pt idx="18" formatCode="0.00">
                  <c:v>51.449999999999996</c:v>
                </c:pt>
                <c:pt idx="19" formatCode="0.00">
                  <c:v>48.15</c:v>
                </c:pt>
                <c:pt idx="20" formatCode="0.00">
                  <c:v>44.54</c:v>
                </c:pt>
                <c:pt idx="21" formatCode="0.00">
                  <c:v>32.75</c:v>
                </c:pt>
                <c:pt idx="22" formatCode="0.00">
                  <c:v>22.52</c:v>
                </c:pt>
                <c:pt idx="23" formatCode="0.00">
                  <c:v>13.55</c:v>
                </c:pt>
                <c:pt idx="24" formatCode="0.00">
                  <c:v>7.02</c:v>
                </c:pt>
                <c:pt idx="25" formatCode="0.00">
                  <c:v>2.52</c:v>
                </c:pt>
                <c:pt idx="26" formatCode="0.00">
                  <c:v>0.87000000000000144</c:v>
                </c:pt>
                <c:pt idx="27" formatCode="0.00">
                  <c:v>0.75000000000000155</c:v>
                </c:pt>
                <c:pt idx="28" formatCode="0.00">
                  <c:v>0.55000000000000004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7A6-4A9B-900F-7CB10DC1500F}"/>
            </c:ext>
          </c:extLst>
        </c:ser>
        <c:ser>
          <c:idx val="0"/>
          <c:order val="1"/>
          <c:tx>
            <c:v>3</c:v>
          </c:tx>
          <c:marker>
            <c:symbol val="none"/>
          </c:marker>
          <c:xVal>
            <c:numRef>
              <c:f>'h=0.2'!$D$68:$D$96</c:f>
              <c:numCache>
                <c:formatCode>General</c:formatCode>
                <c:ptCount val="29"/>
                <c:pt idx="0">
                  <c:v>-4</c:v>
                </c:pt>
                <c:pt idx="1">
                  <c:v>-3</c:v>
                </c:pt>
                <c:pt idx="2">
                  <c:v>-2.5</c:v>
                </c:pt>
                <c:pt idx="3">
                  <c:v>-2</c:v>
                </c:pt>
                <c:pt idx="4">
                  <c:v>-1.75</c:v>
                </c:pt>
                <c:pt idx="5">
                  <c:v>-1.5</c:v>
                </c:pt>
                <c:pt idx="6">
                  <c:v>-1.25</c:v>
                </c:pt>
                <c:pt idx="7">
                  <c:v>-1</c:v>
                </c:pt>
                <c:pt idx="8">
                  <c:v>-0.75000000000000155</c:v>
                </c:pt>
                <c:pt idx="9">
                  <c:v>-0.62500000000000155</c:v>
                </c:pt>
                <c:pt idx="10">
                  <c:v>-0.5</c:v>
                </c:pt>
                <c:pt idx="11">
                  <c:v>-0.35000000000000031</c:v>
                </c:pt>
                <c:pt idx="12">
                  <c:v>-0.2</c:v>
                </c:pt>
                <c:pt idx="13">
                  <c:v>-0.1</c:v>
                </c:pt>
                <c:pt idx="14">
                  <c:v>0</c:v>
                </c:pt>
                <c:pt idx="15">
                  <c:v>0.1</c:v>
                </c:pt>
                <c:pt idx="16">
                  <c:v>0.2</c:v>
                </c:pt>
                <c:pt idx="17">
                  <c:v>0.35000000000000031</c:v>
                </c:pt>
                <c:pt idx="18">
                  <c:v>0.5</c:v>
                </c:pt>
                <c:pt idx="19">
                  <c:v>0.62500000000000155</c:v>
                </c:pt>
                <c:pt idx="20">
                  <c:v>0.75000000000000155</c:v>
                </c:pt>
                <c:pt idx="21">
                  <c:v>1</c:v>
                </c:pt>
                <c:pt idx="22">
                  <c:v>1.25</c:v>
                </c:pt>
                <c:pt idx="23">
                  <c:v>1.5</c:v>
                </c:pt>
                <c:pt idx="24">
                  <c:v>1.75</c:v>
                </c:pt>
                <c:pt idx="25">
                  <c:v>2</c:v>
                </c:pt>
                <c:pt idx="26">
                  <c:v>2.5</c:v>
                </c:pt>
                <c:pt idx="27">
                  <c:v>3</c:v>
                </c:pt>
                <c:pt idx="28">
                  <c:v>4</c:v>
                </c:pt>
              </c:numCache>
            </c:numRef>
          </c:xVal>
          <c:yVal>
            <c:numRef>
              <c:f>'h=0.2'!$F$68:$F$96</c:f>
              <c:numCache>
                <c:formatCode>General</c:formatCode>
                <c:ptCount val="29"/>
                <c:pt idx="0">
                  <c:v>0.85000000000000064</c:v>
                </c:pt>
                <c:pt idx="1">
                  <c:v>1.46</c:v>
                </c:pt>
                <c:pt idx="2">
                  <c:v>1.9000000000000001</c:v>
                </c:pt>
                <c:pt idx="3">
                  <c:v>3.14</c:v>
                </c:pt>
                <c:pt idx="4">
                  <c:v>4.75</c:v>
                </c:pt>
                <c:pt idx="5">
                  <c:v>8.65</c:v>
                </c:pt>
                <c:pt idx="6">
                  <c:v>15.59</c:v>
                </c:pt>
                <c:pt idx="7">
                  <c:v>25.55</c:v>
                </c:pt>
                <c:pt idx="8">
                  <c:v>35.75</c:v>
                </c:pt>
                <c:pt idx="9">
                  <c:v>41.25</c:v>
                </c:pt>
                <c:pt idx="10">
                  <c:v>44.55</c:v>
                </c:pt>
                <c:pt idx="11">
                  <c:v>47.25</c:v>
                </c:pt>
                <c:pt idx="12">
                  <c:v>48.57</c:v>
                </c:pt>
                <c:pt idx="13">
                  <c:v>49.15</c:v>
                </c:pt>
                <c:pt idx="14">
                  <c:v>49.39</c:v>
                </c:pt>
                <c:pt idx="15">
                  <c:v>49.15</c:v>
                </c:pt>
                <c:pt idx="16">
                  <c:v>48.57</c:v>
                </c:pt>
                <c:pt idx="17" formatCode="0.00">
                  <c:v>47.25</c:v>
                </c:pt>
                <c:pt idx="18" formatCode="0.00">
                  <c:v>44.55</c:v>
                </c:pt>
                <c:pt idx="19" formatCode="0.00">
                  <c:v>41.25</c:v>
                </c:pt>
                <c:pt idx="20" formatCode="0.00">
                  <c:v>35.75</c:v>
                </c:pt>
                <c:pt idx="21" formatCode="0.00">
                  <c:v>25.55</c:v>
                </c:pt>
                <c:pt idx="22" formatCode="0.00">
                  <c:v>15.59</c:v>
                </c:pt>
                <c:pt idx="23" formatCode="0.00">
                  <c:v>8.65</c:v>
                </c:pt>
                <c:pt idx="24" formatCode="0.00">
                  <c:v>4.75</c:v>
                </c:pt>
                <c:pt idx="25" formatCode="0.00">
                  <c:v>3.141</c:v>
                </c:pt>
                <c:pt idx="26" formatCode="0.00">
                  <c:v>1.901</c:v>
                </c:pt>
                <c:pt idx="27" formatCode="0.00">
                  <c:v>1.456</c:v>
                </c:pt>
                <c:pt idx="28">
                  <c:v>0.85000000000000064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67A6-4A9B-900F-7CB10DC1500F}"/>
            </c:ext>
          </c:extLst>
        </c:ser>
        <c:ser>
          <c:idx val="2"/>
          <c:order val="2"/>
          <c:tx>
            <c:v>6</c:v>
          </c:tx>
          <c:marker>
            <c:symbol val="none"/>
          </c:marker>
          <c:xVal>
            <c:numRef>
              <c:f>'h=0.2'!$D$102:$D$130</c:f>
              <c:numCache>
                <c:formatCode>General</c:formatCode>
                <c:ptCount val="29"/>
                <c:pt idx="0">
                  <c:v>-4</c:v>
                </c:pt>
                <c:pt idx="1">
                  <c:v>-3</c:v>
                </c:pt>
                <c:pt idx="2">
                  <c:v>-2.5</c:v>
                </c:pt>
                <c:pt idx="3">
                  <c:v>-2</c:v>
                </c:pt>
                <c:pt idx="4">
                  <c:v>-1.75</c:v>
                </c:pt>
                <c:pt idx="5">
                  <c:v>-1.5</c:v>
                </c:pt>
                <c:pt idx="6">
                  <c:v>-1.25</c:v>
                </c:pt>
                <c:pt idx="7">
                  <c:v>-1</c:v>
                </c:pt>
                <c:pt idx="8">
                  <c:v>-0.75000000000000155</c:v>
                </c:pt>
                <c:pt idx="9">
                  <c:v>-0.62500000000000155</c:v>
                </c:pt>
                <c:pt idx="10">
                  <c:v>-0.5</c:v>
                </c:pt>
                <c:pt idx="11">
                  <c:v>-0.35000000000000031</c:v>
                </c:pt>
                <c:pt idx="12">
                  <c:v>-0.2</c:v>
                </c:pt>
                <c:pt idx="13">
                  <c:v>-0.1</c:v>
                </c:pt>
                <c:pt idx="14">
                  <c:v>0</c:v>
                </c:pt>
                <c:pt idx="15">
                  <c:v>0.1</c:v>
                </c:pt>
                <c:pt idx="16">
                  <c:v>0.2</c:v>
                </c:pt>
                <c:pt idx="17">
                  <c:v>0.35000000000000031</c:v>
                </c:pt>
                <c:pt idx="18">
                  <c:v>0.5</c:v>
                </c:pt>
                <c:pt idx="19">
                  <c:v>0.62500000000000155</c:v>
                </c:pt>
                <c:pt idx="20">
                  <c:v>0.75000000000000155</c:v>
                </c:pt>
                <c:pt idx="21">
                  <c:v>1</c:v>
                </c:pt>
                <c:pt idx="22">
                  <c:v>1.25</c:v>
                </c:pt>
                <c:pt idx="23">
                  <c:v>1.5</c:v>
                </c:pt>
                <c:pt idx="24">
                  <c:v>1.75</c:v>
                </c:pt>
                <c:pt idx="25">
                  <c:v>2</c:v>
                </c:pt>
                <c:pt idx="26">
                  <c:v>2.5</c:v>
                </c:pt>
                <c:pt idx="27">
                  <c:v>3</c:v>
                </c:pt>
                <c:pt idx="28">
                  <c:v>4</c:v>
                </c:pt>
              </c:numCache>
            </c:numRef>
          </c:xVal>
          <c:yVal>
            <c:numRef>
              <c:f>'h=0.2'!$F$102:$F$130</c:f>
              <c:numCache>
                <c:formatCode>General</c:formatCode>
                <c:ptCount val="29"/>
                <c:pt idx="0">
                  <c:v>1.85</c:v>
                </c:pt>
                <c:pt idx="1">
                  <c:v>2.16</c:v>
                </c:pt>
                <c:pt idx="2">
                  <c:v>3.02</c:v>
                </c:pt>
                <c:pt idx="3">
                  <c:v>4.1199999999999966</c:v>
                </c:pt>
                <c:pt idx="4">
                  <c:v>5.45</c:v>
                </c:pt>
                <c:pt idx="5">
                  <c:v>6.25</c:v>
                </c:pt>
                <c:pt idx="6">
                  <c:v>9.82</c:v>
                </c:pt>
                <c:pt idx="7">
                  <c:v>15.350000000000023</c:v>
                </c:pt>
                <c:pt idx="8">
                  <c:v>25.45</c:v>
                </c:pt>
                <c:pt idx="9">
                  <c:v>30.25</c:v>
                </c:pt>
                <c:pt idx="10">
                  <c:v>34.25</c:v>
                </c:pt>
                <c:pt idx="11">
                  <c:v>37.050000000000004</c:v>
                </c:pt>
                <c:pt idx="12">
                  <c:v>38.550000000000004</c:v>
                </c:pt>
                <c:pt idx="13">
                  <c:v>39.050000000000004</c:v>
                </c:pt>
                <c:pt idx="14">
                  <c:v>39.220000000000013</c:v>
                </c:pt>
                <c:pt idx="15" formatCode="0.00">
                  <c:v>39.050000000000004</c:v>
                </c:pt>
                <c:pt idx="16">
                  <c:v>38.550000000000004</c:v>
                </c:pt>
                <c:pt idx="17" formatCode="0.00">
                  <c:v>37.050000000000004</c:v>
                </c:pt>
                <c:pt idx="18" formatCode="0.00">
                  <c:v>34.25</c:v>
                </c:pt>
                <c:pt idx="19" formatCode="0.00">
                  <c:v>30.25</c:v>
                </c:pt>
                <c:pt idx="20" formatCode="0.00">
                  <c:v>25.45</c:v>
                </c:pt>
                <c:pt idx="21" formatCode="0.00">
                  <c:v>15.350000000000023</c:v>
                </c:pt>
                <c:pt idx="22" formatCode="0.00">
                  <c:v>9.82</c:v>
                </c:pt>
                <c:pt idx="23" formatCode="0.00">
                  <c:v>6.25</c:v>
                </c:pt>
                <c:pt idx="24" formatCode="0.00">
                  <c:v>5.45</c:v>
                </c:pt>
                <c:pt idx="25" formatCode="0.00">
                  <c:v>4.1199999999999966</c:v>
                </c:pt>
                <c:pt idx="26" formatCode="0.00">
                  <c:v>3.02</c:v>
                </c:pt>
                <c:pt idx="27" formatCode="0.00">
                  <c:v>2.1579999999999999</c:v>
                </c:pt>
                <c:pt idx="28" formatCode="0.00">
                  <c:v>1.85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67A6-4A9B-900F-7CB10DC1500F}"/>
            </c:ext>
          </c:extLst>
        </c:ser>
        <c:ser>
          <c:idx val="3"/>
          <c:order val="3"/>
          <c:tx>
            <c:v>10</c:v>
          </c:tx>
          <c:marker>
            <c:symbol val="none"/>
          </c:marker>
          <c:xVal>
            <c:numRef>
              <c:f>'h=0.2'!$D$135:$D$163</c:f>
              <c:numCache>
                <c:formatCode>General</c:formatCode>
                <c:ptCount val="29"/>
                <c:pt idx="0">
                  <c:v>-4</c:v>
                </c:pt>
                <c:pt idx="1">
                  <c:v>-3</c:v>
                </c:pt>
                <c:pt idx="2">
                  <c:v>-2.5</c:v>
                </c:pt>
                <c:pt idx="3">
                  <c:v>-2</c:v>
                </c:pt>
                <c:pt idx="4">
                  <c:v>-1.75</c:v>
                </c:pt>
                <c:pt idx="5">
                  <c:v>-1.5</c:v>
                </c:pt>
                <c:pt idx="6">
                  <c:v>-1.25</c:v>
                </c:pt>
                <c:pt idx="7">
                  <c:v>-1</c:v>
                </c:pt>
                <c:pt idx="8">
                  <c:v>-0.75000000000000155</c:v>
                </c:pt>
                <c:pt idx="9">
                  <c:v>-0.62500000000000155</c:v>
                </c:pt>
                <c:pt idx="10">
                  <c:v>-0.5</c:v>
                </c:pt>
                <c:pt idx="11">
                  <c:v>-0.35000000000000031</c:v>
                </c:pt>
                <c:pt idx="12">
                  <c:v>-0.2</c:v>
                </c:pt>
                <c:pt idx="13">
                  <c:v>-0.1</c:v>
                </c:pt>
                <c:pt idx="14">
                  <c:v>0</c:v>
                </c:pt>
                <c:pt idx="15">
                  <c:v>0.1</c:v>
                </c:pt>
                <c:pt idx="16">
                  <c:v>0.2</c:v>
                </c:pt>
                <c:pt idx="17">
                  <c:v>0.35000000000000031</c:v>
                </c:pt>
                <c:pt idx="18">
                  <c:v>0.5</c:v>
                </c:pt>
                <c:pt idx="19">
                  <c:v>0.62500000000000155</c:v>
                </c:pt>
                <c:pt idx="20">
                  <c:v>0.75000000000000155</c:v>
                </c:pt>
                <c:pt idx="21">
                  <c:v>1</c:v>
                </c:pt>
                <c:pt idx="22">
                  <c:v>1.25</c:v>
                </c:pt>
                <c:pt idx="23">
                  <c:v>1.5</c:v>
                </c:pt>
                <c:pt idx="24">
                  <c:v>1.75</c:v>
                </c:pt>
                <c:pt idx="25">
                  <c:v>2</c:v>
                </c:pt>
                <c:pt idx="26">
                  <c:v>2.5</c:v>
                </c:pt>
                <c:pt idx="27">
                  <c:v>3</c:v>
                </c:pt>
                <c:pt idx="28">
                  <c:v>4</c:v>
                </c:pt>
              </c:numCache>
            </c:numRef>
          </c:xVal>
          <c:yVal>
            <c:numRef>
              <c:f>'h=0.2'!$F$135:$F$163</c:f>
              <c:numCache>
                <c:formatCode>General</c:formatCode>
                <c:ptCount val="29"/>
                <c:pt idx="0">
                  <c:v>2.12</c:v>
                </c:pt>
                <c:pt idx="1">
                  <c:v>1.24</c:v>
                </c:pt>
                <c:pt idx="2">
                  <c:v>2.02</c:v>
                </c:pt>
                <c:pt idx="3">
                  <c:v>3.12</c:v>
                </c:pt>
                <c:pt idx="4">
                  <c:v>3.75</c:v>
                </c:pt>
                <c:pt idx="5">
                  <c:v>5.0199999999999996</c:v>
                </c:pt>
                <c:pt idx="6">
                  <c:v>7.52</c:v>
                </c:pt>
                <c:pt idx="7">
                  <c:v>12.239999999999998</c:v>
                </c:pt>
                <c:pt idx="8">
                  <c:v>18.45</c:v>
                </c:pt>
                <c:pt idx="9">
                  <c:v>20.75</c:v>
                </c:pt>
                <c:pt idx="10">
                  <c:v>22.45</c:v>
                </c:pt>
                <c:pt idx="11">
                  <c:v>23.85</c:v>
                </c:pt>
                <c:pt idx="12">
                  <c:v>24.55</c:v>
                </c:pt>
                <c:pt idx="13">
                  <c:v>25.02</c:v>
                </c:pt>
                <c:pt idx="14">
                  <c:v>25.18</c:v>
                </c:pt>
                <c:pt idx="15">
                  <c:v>25.02</c:v>
                </c:pt>
                <c:pt idx="16">
                  <c:v>24.55</c:v>
                </c:pt>
                <c:pt idx="17">
                  <c:v>23.85</c:v>
                </c:pt>
                <c:pt idx="18">
                  <c:v>22.45</c:v>
                </c:pt>
                <c:pt idx="19">
                  <c:v>20.75</c:v>
                </c:pt>
                <c:pt idx="20">
                  <c:v>18.45</c:v>
                </c:pt>
                <c:pt idx="21">
                  <c:v>12.239999999999998</c:v>
                </c:pt>
                <c:pt idx="22">
                  <c:v>7.52</c:v>
                </c:pt>
                <c:pt idx="23">
                  <c:v>5.0199999999999996</c:v>
                </c:pt>
                <c:pt idx="24">
                  <c:v>3.75</c:v>
                </c:pt>
                <c:pt idx="25">
                  <c:v>3.12</c:v>
                </c:pt>
                <c:pt idx="26">
                  <c:v>2.02</c:v>
                </c:pt>
                <c:pt idx="27">
                  <c:v>1.24</c:v>
                </c:pt>
                <c:pt idx="28">
                  <c:v>2.12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67A6-4A9B-900F-7CB10DC1500F}"/>
            </c:ext>
          </c:extLst>
        </c:ser>
        <c:ser>
          <c:idx val="4"/>
          <c:order val="4"/>
          <c:tx>
            <c:v>20</c:v>
          </c:tx>
          <c:marker>
            <c:symbol val="none"/>
          </c:marker>
          <c:xVal>
            <c:numRef>
              <c:f>'h=0.2'!$M$150:$M$178</c:f>
              <c:numCache>
                <c:formatCode>General</c:formatCode>
                <c:ptCount val="29"/>
                <c:pt idx="0">
                  <c:v>-4</c:v>
                </c:pt>
                <c:pt idx="1">
                  <c:v>-3</c:v>
                </c:pt>
                <c:pt idx="2">
                  <c:v>-2.5</c:v>
                </c:pt>
                <c:pt idx="3">
                  <c:v>-2</c:v>
                </c:pt>
                <c:pt idx="4">
                  <c:v>-1.75</c:v>
                </c:pt>
                <c:pt idx="5">
                  <c:v>-1.5</c:v>
                </c:pt>
                <c:pt idx="6">
                  <c:v>-1.25</c:v>
                </c:pt>
                <c:pt idx="7">
                  <c:v>-1</c:v>
                </c:pt>
                <c:pt idx="8">
                  <c:v>-0.75000000000000155</c:v>
                </c:pt>
                <c:pt idx="9">
                  <c:v>-0.62500000000000155</c:v>
                </c:pt>
                <c:pt idx="10">
                  <c:v>-0.5</c:v>
                </c:pt>
                <c:pt idx="11">
                  <c:v>-0.35000000000000031</c:v>
                </c:pt>
                <c:pt idx="12">
                  <c:v>-0.2</c:v>
                </c:pt>
                <c:pt idx="13">
                  <c:v>-0.1</c:v>
                </c:pt>
                <c:pt idx="14">
                  <c:v>0</c:v>
                </c:pt>
                <c:pt idx="15">
                  <c:v>0.1</c:v>
                </c:pt>
                <c:pt idx="16">
                  <c:v>0.2</c:v>
                </c:pt>
                <c:pt idx="17">
                  <c:v>0.35000000000000031</c:v>
                </c:pt>
                <c:pt idx="18">
                  <c:v>0.5</c:v>
                </c:pt>
                <c:pt idx="19">
                  <c:v>0.62500000000000155</c:v>
                </c:pt>
                <c:pt idx="20">
                  <c:v>0.75000000000000155</c:v>
                </c:pt>
                <c:pt idx="21">
                  <c:v>1</c:v>
                </c:pt>
                <c:pt idx="22">
                  <c:v>1.25</c:v>
                </c:pt>
                <c:pt idx="23">
                  <c:v>1.5</c:v>
                </c:pt>
                <c:pt idx="24">
                  <c:v>1.75</c:v>
                </c:pt>
                <c:pt idx="25">
                  <c:v>2</c:v>
                </c:pt>
                <c:pt idx="26">
                  <c:v>2.5</c:v>
                </c:pt>
                <c:pt idx="27">
                  <c:v>3</c:v>
                </c:pt>
                <c:pt idx="28">
                  <c:v>4</c:v>
                </c:pt>
              </c:numCache>
            </c:numRef>
          </c:xVal>
          <c:yVal>
            <c:numRef>
              <c:f>'h=0.2'!$O$150:$O$178</c:f>
              <c:numCache>
                <c:formatCode>General</c:formatCode>
                <c:ptCount val="29"/>
                <c:pt idx="0">
                  <c:v>2.2200000000000002</c:v>
                </c:pt>
                <c:pt idx="1">
                  <c:v>0.86000000000000065</c:v>
                </c:pt>
                <c:pt idx="2">
                  <c:v>1.1900000000000028</c:v>
                </c:pt>
                <c:pt idx="3">
                  <c:v>2.15</c:v>
                </c:pt>
                <c:pt idx="4">
                  <c:v>3.55</c:v>
                </c:pt>
                <c:pt idx="5">
                  <c:v>4.75</c:v>
                </c:pt>
                <c:pt idx="6">
                  <c:v>6.22</c:v>
                </c:pt>
                <c:pt idx="7">
                  <c:v>8.15</c:v>
                </c:pt>
                <c:pt idx="8">
                  <c:v>10.52</c:v>
                </c:pt>
                <c:pt idx="9">
                  <c:v>11.55</c:v>
                </c:pt>
                <c:pt idx="10">
                  <c:v>12.860000000000023</c:v>
                </c:pt>
                <c:pt idx="11">
                  <c:v>14.52</c:v>
                </c:pt>
                <c:pt idx="12">
                  <c:v>15.950000000000006</c:v>
                </c:pt>
                <c:pt idx="13">
                  <c:v>16.579999999999988</c:v>
                </c:pt>
                <c:pt idx="14">
                  <c:v>16.850000000000001</c:v>
                </c:pt>
                <c:pt idx="15">
                  <c:v>16.579999999999988</c:v>
                </c:pt>
                <c:pt idx="16">
                  <c:v>15.950000000000006</c:v>
                </c:pt>
                <c:pt idx="17">
                  <c:v>14.52</c:v>
                </c:pt>
                <c:pt idx="18">
                  <c:v>12.860000000000023</c:v>
                </c:pt>
                <c:pt idx="19">
                  <c:v>11.55</c:v>
                </c:pt>
                <c:pt idx="20">
                  <c:v>10.52</c:v>
                </c:pt>
                <c:pt idx="21">
                  <c:v>8.15</c:v>
                </c:pt>
                <c:pt idx="22">
                  <c:v>6.22</c:v>
                </c:pt>
                <c:pt idx="23">
                  <c:v>4.75</c:v>
                </c:pt>
                <c:pt idx="24">
                  <c:v>3.55</c:v>
                </c:pt>
                <c:pt idx="25">
                  <c:v>2.15</c:v>
                </c:pt>
                <c:pt idx="26">
                  <c:v>1.1900000000000028</c:v>
                </c:pt>
                <c:pt idx="27">
                  <c:v>0.86000000000000065</c:v>
                </c:pt>
                <c:pt idx="28">
                  <c:v>2.2200000000000002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67A6-4A9B-900F-7CB10DC150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842368"/>
        <c:axId val="42930560"/>
      </c:scatterChart>
      <c:valAx>
        <c:axId val="428423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r/a</a:t>
                </a:r>
              </a:p>
            </c:rich>
          </c:tx>
          <c:layout>
            <c:manualLayout>
              <c:xMode val="edge"/>
              <c:yMode val="edge"/>
              <c:x val="0.43467027559055144"/>
              <c:y val="0.8880986619100165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2930560"/>
        <c:crosses val="autoZero"/>
        <c:crossBetween val="midCat"/>
      </c:valAx>
      <c:valAx>
        <c:axId val="42930560"/>
        <c:scaling>
          <c:orientation val="minMax"/>
          <c:max val="70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σz/p*100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2842368"/>
        <c:crosses val="autoZero"/>
        <c:crossBetween val="midCat"/>
        <c:majorUnit val="20"/>
      </c:valAx>
    </c:plotArea>
    <c:legend>
      <c:legendPos val="r"/>
      <c:layout>
        <c:manualLayout>
          <c:xMode val="edge"/>
          <c:yMode val="edge"/>
          <c:x val="0.82411392838954833"/>
          <c:y val="0.3168021879083644"/>
          <c:w val="0.15463371188402042"/>
          <c:h val="0.3691874124134158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461636036896238E-2"/>
          <c:y val="6.7406200839869965E-2"/>
          <c:w val="0.81246940862979333"/>
          <c:h val="0.62600392945884065"/>
        </c:manualLayout>
      </c:layout>
      <c:scatterChart>
        <c:scatterStyle val="smoothMarker"/>
        <c:varyColors val="0"/>
        <c:ser>
          <c:idx val="1"/>
          <c:order val="0"/>
          <c:tx>
            <c:v>2</c:v>
          </c:tx>
          <c:marker>
            <c:symbol val="none"/>
          </c:marker>
          <c:xVal>
            <c:numRef>
              <c:f>'h=0.75'!$D$37:$D$65</c:f>
              <c:numCache>
                <c:formatCode>General</c:formatCode>
                <c:ptCount val="29"/>
                <c:pt idx="0">
                  <c:v>-4</c:v>
                </c:pt>
                <c:pt idx="1">
                  <c:v>-3</c:v>
                </c:pt>
                <c:pt idx="2">
                  <c:v>-2.5</c:v>
                </c:pt>
                <c:pt idx="3">
                  <c:v>-2</c:v>
                </c:pt>
                <c:pt idx="4">
                  <c:v>-1.75</c:v>
                </c:pt>
                <c:pt idx="5">
                  <c:v>-1.5</c:v>
                </c:pt>
                <c:pt idx="6">
                  <c:v>-1.25</c:v>
                </c:pt>
                <c:pt idx="7">
                  <c:v>-1</c:v>
                </c:pt>
                <c:pt idx="8">
                  <c:v>-0.75000000000000155</c:v>
                </c:pt>
                <c:pt idx="9">
                  <c:v>-0.62500000000000155</c:v>
                </c:pt>
                <c:pt idx="10">
                  <c:v>-0.5</c:v>
                </c:pt>
                <c:pt idx="11">
                  <c:v>-0.35000000000000031</c:v>
                </c:pt>
                <c:pt idx="12">
                  <c:v>-0.2</c:v>
                </c:pt>
                <c:pt idx="13">
                  <c:v>-0.1</c:v>
                </c:pt>
                <c:pt idx="14">
                  <c:v>0</c:v>
                </c:pt>
                <c:pt idx="15">
                  <c:v>0.1</c:v>
                </c:pt>
                <c:pt idx="16">
                  <c:v>0.2</c:v>
                </c:pt>
                <c:pt idx="17">
                  <c:v>0.35000000000000031</c:v>
                </c:pt>
                <c:pt idx="18">
                  <c:v>0.5</c:v>
                </c:pt>
                <c:pt idx="19">
                  <c:v>0.62500000000000155</c:v>
                </c:pt>
                <c:pt idx="20">
                  <c:v>0.75000000000000155</c:v>
                </c:pt>
                <c:pt idx="21">
                  <c:v>1</c:v>
                </c:pt>
                <c:pt idx="22">
                  <c:v>1.25</c:v>
                </c:pt>
                <c:pt idx="23">
                  <c:v>1.5</c:v>
                </c:pt>
                <c:pt idx="24">
                  <c:v>1.75</c:v>
                </c:pt>
                <c:pt idx="25">
                  <c:v>2</c:v>
                </c:pt>
                <c:pt idx="26">
                  <c:v>2.5</c:v>
                </c:pt>
                <c:pt idx="27">
                  <c:v>3</c:v>
                </c:pt>
                <c:pt idx="28">
                  <c:v>4</c:v>
                </c:pt>
              </c:numCache>
            </c:numRef>
          </c:xVal>
          <c:yVal>
            <c:numRef>
              <c:f>'h=0.75'!$E$37:$E$65</c:f>
              <c:numCache>
                <c:formatCode>General</c:formatCode>
                <c:ptCount val="29"/>
                <c:pt idx="0">
                  <c:v>0.75000000000000155</c:v>
                </c:pt>
                <c:pt idx="1">
                  <c:v>0.99</c:v>
                </c:pt>
                <c:pt idx="2">
                  <c:v>2.42</c:v>
                </c:pt>
                <c:pt idx="3">
                  <c:v>5.68</c:v>
                </c:pt>
                <c:pt idx="4">
                  <c:v>8.0300000000000011</c:v>
                </c:pt>
                <c:pt idx="5">
                  <c:v>12.42</c:v>
                </c:pt>
                <c:pt idx="6">
                  <c:v>22.52</c:v>
                </c:pt>
                <c:pt idx="7">
                  <c:v>34.01</c:v>
                </c:pt>
                <c:pt idx="8">
                  <c:v>43.21</c:v>
                </c:pt>
                <c:pt idx="9">
                  <c:v>46.42</c:v>
                </c:pt>
                <c:pt idx="10">
                  <c:v>49.52</c:v>
                </c:pt>
                <c:pt idx="11">
                  <c:v>51.730000000000011</c:v>
                </c:pt>
                <c:pt idx="12">
                  <c:v>53.15</c:v>
                </c:pt>
                <c:pt idx="13">
                  <c:v>53.63</c:v>
                </c:pt>
                <c:pt idx="14">
                  <c:v>53.86</c:v>
                </c:pt>
                <c:pt idx="15">
                  <c:v>53.63</c:v>
                </c:pt>
                <c:pt idx="16">
                  <c:v>53.15</c:v>
                </c:pt>
                <c:pt idx="17" formatCode="0.00">
                  <c:v>51.730000000000011</c:v>
                </c:pt>
                <c:pt idx="18" formatCode="0.00">
                  <c:v>49.52</c:v>
                </c:pt>
                <c:pt idx="19" formatCode="0.00">
                  <c:v>46.42</c:v>
                </c:pt>
                <c:pt idx="20" formatCode="0.00">
                  <c:v>43.21</c:v>
                </c:pt>
                <c:pt idx="21" formatCode="0.00">
                  <c:v>34.01</c:v>
                </c:pt>
                <c:pt idx="22" formatCode="0.00">
                  <c:v>22.52</c:v>
                </c:pt>
                <c:pt idx="23" formatCode="0.00">
                  <c:v>12.42</c:v>
                </c:pt>
                <c:pt idx="24" formatCode="0.00">
                  <c:v>8.0279999999999987</c:v>
                </c:pt>
                <c:pt idx="25" formatCode="0.00">
                  <c:v>5.6749999999999945</c:v>
                </c:pt>
                <c:pt idx="26" formatCode="0.00">
                  <c:v>2.42</c:v>
                </c:pt>
                <c:pt idx="27" formatCode="0.00">
                  <c:v>0.98780000000000001</c:v>
                </c:pt>
                <c:pt idx="28" formatCode="0.00">
                  <c:v>0.75000000000000155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7384-4DF0-BAFB-B79B9ECE3A85}"/>
            </c:ext>
          </c:extLst>
        </c:ser>
        <c:ser>
          <c:idx val="0"/>
          <c:order val="1"/>
          <c:tx>
            <c:v>3</c:v>
          </c:tx>
          <c:spPr>
            <a:ln>
              <a:solidFill>
                <a:schemeClr val="accent1"/>
              </a:solidFill>
            </a:ln>
          </c:spPr>
          <c:marker>
            <c:symbol val="none"/>
          </c:marker>
          <c:xVal>
            <c:numRef>
              <c:f>'h=0.75'!$D$68:$D$96</c:f>
              <c:numCache>
                <c:formatCode>General</c:formatCode>
                <c:ptCount val="29"/>
                <c:pt idx="0">
                  <c:v>-4</c:v>
                </c:pt>
                <c:pt idx="1">
                  <c:v>-3</c:v>
                </c:pt>
                <c:pt idx="2">
                  <c:v>-2.5</c:v>
                </c:pt>
                <c:pt idx="3">
                  <c:v>-2</c:v>
                </c:pt>
                <c:pt idx="4">
                  <c:v>-1.75</c:v>
                </c:pt>
                <c:pt idx="5">
                  <c:v>-1.5</c:v>
                </c:pt>
                <c:pt idx="6">
                  <c:v>-1.25</c:v>
                </c:pt>
                <c:pt idx="7">
                  <c:v>-1</c:v>
                </c:pt>
                <c:pt idx="8">
                  <c:v>-0.75000000000000155</c:v>
                </c:pt>
                <c:pt idx="9">
                  <c:v>-0.62500000000000155</c:v>
                </c:pt>
                <c:pt idx="10">
                  <c:v>-0.5</c:v>
                </c:pt>
                <c:pt idx="11">
                  <c:v>-0.35000000000000031</c:v>
                </c:pt>
                <c:pt idx="12">
                  <c:v>-0.2</c:v>
                </c:pt>
                <c:pt idx="13">
                  <c:v>-0.1</c:v>
                </c:pt>
                <c:pt idx="14">
                  <c:v>0</c:v>
                </c:pt>
                <c:pt idx="15">
                  <c:v>0.1</c:v>
                </c:pt>
                <c:pt idx="16">
                  <c:v>0.2</c:v>
                </c:pt>
                <c:pt idx="17">
                  <c:v>0.35000000000000031</c:v>
                </c:pt>
                <c:pt idx="18">
                  <c:v>0.5</c:v>
                </c:pt>
                <c:pt idx="19">
                  <c:v>0.62500000000000155</c:v>
                </c:pt>
                <c:pt idx="20">
                  <c:v>0.75000000000000155</c:v>
                </c:pt>
                <c:pt idx="21">
                  <c:v>1</c:v>
                </c:pt>
                <c:pt idx="22">
                  <c:v>1.25</c:v>
                </c:pt>
                <c:pt idx="23">
                  <c:v>1.5</c:v>
                </c:pt>
                <c:pt idx="24">
                  <c:v>1.75</c:v>
                </c:pt>
                <c:pt idx="25">
                  <c:v>2</c:v>
                </c:pt>
                <c:pt idx="26">
                  <c:v>2.5</c:v>
                </c:pt>
                <c:pt idx="27">
                  <c:v>3</c:v>
                </c:pt>
                <c:pt idx="28">
                  <c:v>4</c:v>
                </c:pt>
              </c:numCache>
            </c:numRef>
          </c:xVal>
          <c:yVal>
            <c:numRef>
              <c:f>'h=0.75'!$E$68:$E$96</c:f>
              <c:numCache>
                <c:formatCode>General</c:formatCode>
                <c:ptCount val="29"/>
                <c:pt idx="0">
                  <c:v>0.86000000000000065</c:v>
                </c:pt>
                <c:pt idx="1">
                  <c:v>1.46</c:v>
                </c:pt>
                <c:pt idx="2">
                  <c:v>3.6</c:v>
                </c:pt>
                <c:pt idx="3">
                  <c:v>6.84</c:v>
                </c:pt>
                <c:pt idx="4">
                  <c:v>9.18</c:v>
                </c:pt>
                <c:pt idx="5">
                  <c:v>12.62</c:v>
                </c:pt>
                <c:pt idx="6">
                  <c:v>18.559999999999999</c:v>
                </c:pt>
                <c:pt idx="7">
                  <c:v>26.259999999999987</c:v>
                </c:pt>
                <c:pt idx="8">
                  <c:v>34.220000000000013</c:v>
                </c:pt>
                <c:pt idx="9">
                  <c:v>37.690000000000012</c:v>
                </c:pt>
                <c:pt idx="10">
                  <c:v>40.92</c:v>
                </c:pt>
                <c:pt idx="11">
                  <c:v>44.15</c:v>
                </c:pt>
                <c:pt idx="12">
                  <c:v>46.42</c:v>
                </c:pt>
                <c:pt idx="13">
                  <c:v>47.09</c:v>
                </c:pt>
                <c:pt idx="14">
                  <c:v>47.449999999999996</c:v>
                </c:pt>
                <c:pt idx="15">
                  <c:v>47.09</c:v>
                </c:pt>
                <c:pt idx="16">
                  <c:v>46.42</c:v>
                </c:pt>
                <c:pt idx="17" formatCode="0.00">
                  <c:v>44.15</c:v>
                </c:pt>
                <c:pt idx="18" formatCode="0.00">
                  <c:v>40.92</c:v>
                </c:pt>
                <c:pt idx="19" formatCode="0.00">
                  <c:v>37.690000000000012</c:v>
                </c:pt>
                <c:pt idx="20" formatCode="0.00">
                  <c:v>34.220000000000013</c:v>
                </c:pt>
                <c:pt idx="21" formatCode="0.00">
                  <c:v>26.259999999999987</c:v>
                </c:pt>
                <c:pt idx="22" formatCode="0.00">
                  <c:v>18.559999999999999</c:v>
                </c:pt>
                <c:pt idx="23" formatCode="0.00">
                  <c:v>12.62</c:v>
                </c:pt>
                <c:pt idx="24" formatCode="0.00">
                  <c:v>9.177999999999999</c:v>
                </c:pt>
                <c:pt idx="25" formatCode="0.00">
                  <c:v>6.8410000000000002</c:v>
                </c:pt>
                <c:pt idx="26" formatCode="0.00">
                  <c:v>3.601</c:v>
                </c:pt>
                <c:pt idx="27" formatCode="0.00">
                  <c:v>1.456</c:v>
                </c:pt>
                <c:pt idx="28" formatCode="0.0">
                  <c:v>0.86000000000000065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7384-4DF0-BAFB-B79B9ECE3A85}"/>
            </c:ext>
          </c:extLst>
        </c:ser>
        <c:ser>
          <c:idx val="2"/>
          <c:order val="2"/>
          <c:tx>
            <c:v>6</c:v>
          </c:tx>
          <c:spPr>
            <a:ln>
              <a:solidFill>
                <a:schemeClr val="accent3"/>
              </a:solidFill>
            </a:ln>
          </c:spPr>
          <c:marker>
            <c:symbol val="none"/>
          </c:marker>
          <c:xVal>
            <c:numRef>
              <c:f>'h=0.75'!$D$99:$D$127</c:f>
              <c:numCache>
                <c:formatCode>General</c:formatCode>
                <c:ptCount val="29"/>
                <c:pt idx="0">
                  <c:v>-4</c:v>
                </c:pt>
                <c:pt idx="1">
                  <c:v>-3</c:v>
                </c:pt>
                <c:pt idx="2">
                  <c:v>-2.5</c:v>
                </c:pt>
                <c:pt idx="3">
                  <c:v>-2</c:v>
                </c:pt>
                <c:pt idx="4">
                  <c:v>-1.75</c:v>
                </c:pt>
                <c:pt idx="5">
                  <c:v>-1.5</c:v>
                </c:pt>
                <c:pt idx="6">
                  <c:v>-1.25</c:v>
                </c:pt>
                <c:pt idx="7">
                  <c:v>-1</c:v>
                </c:pt>
                <c:pt idx="8">
                  <c:v>-0.75000000000000155</c:v>
                </c:pt>
                <c:pt idx="9">
                  <c:v>-0.62500000000000155</c:v>
                </c:pt>
                <c:pt idx="10">
                  <c:v>-0.5</c:v>
                </c:pt>
                <c:pt idx="11">
                  <c:v>-0.35000000000000031</c:v>
                </c:pt>
                <c:pt idx="12">
                  <c:v>-0.2</c:v>
                </c:pt>
                <c:pt idx="13">
                  <c:v>-0.1</c:v>
                </c:pt>
                <c:pt idx="14">
                  <c:v>0</c:v>
                </c:pt>
                <c:pt idx="15">
                  <c:v>0.1</c:v>
                </c:pt>
                <c:pt idx="16">
                  <c:v>0.2</c:v>
                </c:pt>
                <c:pt idx="17">
                  <c:v>0.35000000000000031</c:v>
                </c:pt>
                <c:pt idx="18">
                  <c:v>0.5</c:v>
                </c:pt>
                <c:pt idx="19">
                  <c:v>0.62500000000000155</c:v>
                </c:pt>
                <c:pt idx="20">
                  <c:v>0.75000000000000155</c:v>
                </c:pt>
                <c:pt idx="21">
                  <c:v>1</c:v>
                </c:pt>
                <c:pt idx="22">
                  <c:v>1.25</c:v>
                </c:pt>
                <c:pt idx="23">
                  <c:v>1.5</c:v>
                </c:pt>
                <c:pt idx="24">
                  <c:v>1.75</c:v>
                </c:pt>
                <c:pt idx="25">
                  <c:v>2</c:v>
                </c:pt>
                <c:pt idx="26">
                  <c:v>2.5</c:v>
                </c:pt>
                <c:pt idx="27">
                  <c:v>3</c:v>
                </c:pt>
                <c:pt idx="28">
                  <c:v>4</c:v>
                </c:pt>
              </c:numCache>
            </c:numRef>
          </c:xVal>
          <c:yVal>
            <c:numRef>
              <c:f>'h=0.75'!$E$99:$E$127</c:f>
              <c:numCache>
                <c:formatCode>General</c:formatCode>
                <c:ptCount val="29"/>
                <c:pt idx="0">
                  <c:v>1.58</c:v>
                </c:pt>
                <c:pt idx="1">
                  <c:v>2.16</c:v>
                </c:pt>
                <c:pt idx="2">
                  <c:v>4.22</c:v>
                </c:pt>
                <c:pt idx="3">
                  <c:v>7.1099999999999985</c:v>
                </c:pt>
                <c:pt idx="4">
                  <c:v>9.42</c:v>
                </c:pt>
                <c:pt idx="5">
                  <c:v>12.32</c:v>
                </c:pt>
                <c:pt idx="6">
                  <c:v>16.579999999999988</c:v>
                </c:pt>
                <c:pt idx="7">
                  <c:v>20.62</c:v>
                </c:pt>
                <c:pt idx="8">
                  <c:v>25.130000000000031</c:v>
                </c:pt>
                <c:pt idx="9">
                  <c:v>27.49</c:v>
                </c:pt>
                <c:pt idx="10">
                  <c:v>29.97</c:v>
                </c:pt>
                <c:pt idx="11">
                  <c:v>32.790000000000013</c:v>
                </c:pt>
                <c:pt idx="12">
                  <c:v>34.92</c:v>
                </c:pt>
                <c:pt idx="13">
                  <c:v>35.96</c:v>
                </c:pt>
                <c:pt idx="14">
                  <c:v>36.32</c:v>
                </c:pt>
                <c:pt idx="15">
                  <c:v>35.96</c:v>
                </c:pt>
                <c:pt idx="16">
                  <c:v>34.92</c:v>
                </c:pt>
                <c:pt idx="17" formatCode="0.00">
                  <c:v>32.790000000000013</c:v>
                </c:pt>
                <c:pt idx="18" formatCode="0.00">
                  <c:v>29.97</c:v>
                </c:pt>
                <c:pt idx="19" formatCode="0.00">
                  <c:v>27.49</c:v>
                </c:pt>
                <c:pt idx="20" formatCode="0.00">
                  <c:v>25.129000000000001</c:v>
                </c:pt>
                <c:pt idx="21" formatCode="0.00">
                  <c:v>20.620999999999999</c:v>
                </c:pt>
                <c:pt idx="22" formatCode="0.00">
                  <c:v>16.582999999999945</c:v>
                </c:pt>
                <c:pt idx="23" formatCode="0.00">
                  <c:v>12.32</c:v>
                </c:pt>
                <c:pt idx="24" formatCode="0.00">
                  <c:v>9.42</c:v>
                </c:pt>
                <c:pt idx="25" formatCode="0.00">
                  <c:v>7.1119999999999965</c:v>
                </c:pt>
                <c:pt idx="26" formatCode="0.00">
                  <c:v>4.22</c:v>
                </c:pt>
                <c:pt idx="27" formatCode="0.00">
                  <c:v>2.1579999999999999</c:v>
                </c:pt>
                <c:pt idx="28" formatCode="0.00">
                  <c:v>1.58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7384-4DF0-BAFB-B79B9ECE3A85}"/>
            </c:ext>
          </c:extLst>
        </c:ser>
        <c:ser>
          <c:idx val="3"/>
          <c:order val="3"/>
          <c:tx>
            <c:v>10</c:v>
          </c:tx>
          <c:spPr>
            <a:ln>
              <a:solidFill>
                <a:schemeClr val="accent4"/>
              </a:solidFill>
            </a:ln>
          </c:spPr>
          <c:marker>
            <c:symbol val="none"/>
          </c:marker>
          <c:xVal>
            <c:numRef>
              <c:f>'h=0.75'!$D$133:$D$161</c:f>
              <c:numCache>
                <c:formatCode>General</c:formatCode>
                <c:ptCount val="29"/>
                <c:pt idx="0">
                  <c:v>-4</c:v>
                </c:pt>
                <c:pt idx="1">
                  <c:v>-3</c:v>
                </c:pt>
                <c:pt idx="2">
                  <c:v>-2.5</c:v>
                </c:pt>
                <c:pt idx="3">
                  <c:v>-2</c:v>
                </c:pt>
                <c:pt idx="4">
                  <c:v>-1.75</c:v>
                </c:pt>
                <c:pt idx="5">
                  <c:v>-1.5</c:v>
                </c:pt>
                <c:pt idx="6">
                  <c:v>-1.25</c:v>
                </c:pt>
                <c:pt idx="7">
                  <c:v>-1</c:v>
                </c:pt>
                <c:pt idx="8">
                  <c:v>-0.75000000000000155</c:v>
                </c:pt>
                <c:pt idx="9">
                  <c:v>-0.62500000000000155</c:v>
                </c:pt>
                <c:pt idx="10">
                  <c:v>-0.5</c:v>
                </c:pt>
                <c:pt idx="11">
                  <c:v>-0.35000000000000031</c:v>
                </c:pt>
                <c:pt idx="12">
                  <c:v>-0.2</c:v>
                </c:pt>
                <c:pt idx="13">
                  <c:v>-0.1</c:v>
                </c:pt>
                <c:pt idx="14">
                  <c:v>0</c:v>
                </c:pt>
                <c:pt idx="15">
                  <c:v>0.1</c:v>
                </c:pt>
                <c:pt idx="16">
                  <c:v>0.2</c:v>
                </c:pt>
                <c:pt idx="17">
                  <c:v>0.35000000000000031</c:v>
                </c:pt>
                <c:pt idx="18">
                  <c:v>0.5</c:v>
                </c:pt>
                <c:pt idx="19">
                  <c:v>0.62500000000000155</c:v>
                </c:pt>
                <c:pt idx="20">
                  <c:v>0.75000000000000155</c:v>
                </c:pt>
                <c:pt idx="21">
                  <c:v>1</c:v>
                </c:pt>
                <c:pt idx="22">
                  <c:v>1.25</c:v>
                </c:pt>
                <c:pt idx="23">
                  <c:v>1.5</c:v>
                </c:pt>
                <c:pt idx="24">
                  <c:v>1.75</c:v>
                </c:pt>
                <c:pt idx="25">
                  <c:v>2</c:v>
                </c:pt>
                <c:pt idx="26">
                  <c:v>2.5</c:v>
                </c:pt>
                <c:pt idx="27">
                  <c:v>3</c:v>
                </c:pt>
                <c:pt idx="28">
                  <c:v>4</c:v>
                </c:pt>
              </c:numCache>
            </c:numRef>
          </c:xVal>
          <c:yVal>
            <c:numRef>
              <c:f>'h=0.75'!$E$133:$E$161</c:f>
              <c:numCache>
                <c:formatCode>General</c:formatCode>
                <c:ptCount val="29"/>
                <c:pt idx="0">
                  <c:v>1.46</c:v>
                </c:pt>
                <c:pt idx="1">
                  <c:v>2.2000000000000002</c:v>
                </c:pt>
                <c:pt idx="2">
                  <c:v>3.3499999999999988</c:v>
                </c:pt>
                <c:pt idx="3">
                  <c:v>5.49</c:v>
                </c:pt>
                <c:pt idx="4">
                  <c:v>6.89</c:v>
                </c:pt>
                <c:pt idx="5">
                  <c:v>8.67</c:v>
                </c:pt>
                <c:pt idx="6">
                  <c:v>11.02</c:v>
                </c:pt>
                <c:pt idx="7">
                  <c:v>13.25</c:v>
                </c:pt>
                <c:pt idx="8">
                  <c:v>15.450000000000006</c:v>
                </c:pt>
                <c:pt idx="9">
                  <c:v>16.52</c:v>
                </c:pt>
                <c:pt idx="10">
                  <c:v>17.59</c:v>
                </c:pt>
                <c:pt idx="11">
                  <c:v>19.149999999999999</c:v>
                </c:pt>
                <c:pt idx="12">
                  <c:v>20.25</c:v>
                </c:pt>
                <c:pt idx="13">
                  <c:v>21.03</c:v>
                </c:pt>
                <c:pt idx="14">
                  <c:v>21.24</c:v>
                </c:pt>
                <c:pt idx="15">
                  <c:v>21.03</c:v>
                </c:pt>
                <c:pt idx="16">
                  <c:v>20.25</c:v>
                </c:pt>
                <c:pt idx="17" formatCode="0.00">
                  <c:v>19.149999999999999</c:v>
                </c:pt>
                <c:pt idx="18" formatCode="0.00">
                  <c:v>17.59</c:v>
                </c:pt>
                <c:pt idx="19" formatCode="0.00">
                  <c:v>16.52</c:v>
                </c:pt>
                <c:pt idx="20" formatCode="0.00">
                  <c:v>15.450000000000006</c:v>
                </c:pt>
                <c:pt idx="21" formatCode="0.00">
                  <c:v>13.25</c:v>
                </c:pt>
                <c:pt idx="22" formatCode="0.00">
                  <c:v>11.02</c:v>
                </c:pt>
                <c:pt idx="23" formatCode="0.00">
                  <c:v>8.67</c:v>
                </c:pt>
                <c:pt idx="24" formatCode="0.00">
                  <c:v>6.89</c:v>
                </c:pt>
                <c:pt idx="25" formatCode="0.00">
                  <c:v>5.49</c:v>
                </c:pt>
                <c:pt idx="26" formatCode="0.00">
                  <c:v>3.3499999999999988</c:v>
                </c:pt>
                <c:pt idx="27" formatCode="0.00">
                  <c:v>2.2000000000000002</c:v>
                </c:pt>
                <c:pt idx="28" formatCode="0.00">
                  <c:v>1.46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7384-4DF0-BAFB-B79B9ECE3A85}"/>
            </c:ext>
          </c:extLst>
        </c:ser>
        <c:ser>
          <c:idx val="4"/>
          <c:order val="4"/>
          <c:tx>
            <c:v>20</c:v>
          </c:tx>
          <c:marker>
            <c:symbol val="none"/>
          </c:marker>
          <c:xVal>
            <c:numRef>
              <c:f>'h=0.75'!$D$167:$D$195</c:f>
              <c:numCache>
                <c:formatCode>General</c:formatCode>
                <c:ptCount val="29"/>
                <c:pt idx="0">
                  <c:v>-4</c:v>
                </c:pt>
                <c:pt idx="1">
                  <c:v>-3</c:v>
                </c:pt>
                <c:pt idx="2">
                  <c:v>-2.5</c:v>
                </c:pt>
                <c:pt idx="3">
                  <c:v>-2</c:v>
                </c:pt>
                <c:pt idx="4">
                  <c:v>-1.75</c:v>
                </c:pt>
                <c:pt idx="5">
                  <c:v>-1.5</c:v>
                </c:pt>
                <c:pt idx="6">
                  <c:v>-1.25</c:v>
                </c:pt>
                <c:pt idx="7">
                  <c:v>-1</c:v>
                </c:pt>
                <c:pt idx="8">
                  <c:v>-0.75000000000000155</c:v>
                </c:pt>
                <c:pt idx="9">
                  <c:v>-0.62500000000000155</c:v>
                </c:pt>
                <c:pt idx="10">
                  <c:v>-0.5</c:v>
                </c:pt>
                <c:pt idx="11">
                  <c:v>-0.35000000000000031</c:v>
                </c:pt>
                <c:pt idx="12">
                  <c:v>-0.2</c:v>
                </c:pt>
                <c:pt idx="13">
                  <c:v>-0.1</c:v>
                </c:pt>
                <c:pt idx="14">
                  <c:v>0</c:v>
                </c:pt>
                <c:pt idx="15">
                  <c:v>0.1</c:v>
                </c:pt>
                <c:pt idx="16">
                  <c:v>0.2</c:v>
                </c:pt>
                <c:pt idx="17">
                  <c:v>0.35000000000000031</c:v>
                </c:pt>
                <c:pt idx="18">
                  <c:v>0.5</c:v>
                </c:pt>
                <c:pt idx="19">
                  <c:v>0.62500000000000155</c:v>
                </c:pt>
                <c:pt idx="20">
                  <c:v>0.75000000000000155</c:v>
                </c:pt>
                <c:pt idx="21">
                  <c:v>1</c:v>
                </c:pt>
                <c:pt idx="22">
                  <c:v>1.25</c:v>
                </c:pt>
                <c:pt idx="23">
                  <c:v>1.5</c:v>
                </c:pt>
                <c:pt idx="24">
                  <c:v>1.75</c:v>
                </c:pt>
                <c:pt idx="25">
                  <c:v>2</c:v>
                </c:pt>
                <c:pt idx="26">
                  <c:v>2.5</c:v>
                </c:pt>
                <c:pt idx="27">
                  <c:v>3</c:v>
                </c:pt>
                <c:pt idx="28">
                  <c:v>4</c:v>
                </c:pt>
              </c:numCache>
            </c:numRef>
          </c:xVal>
          <c:yVal>
            <c:numRef>
              <c:f>'h=0.75'!$E$167:$E$195</c:f>
              <c:numCache>
                <c:formatCode>General</c:formatCode>
                <c:ptCount val="29"/>
                <c:pt idx="0">
                  <c:v>0.42000000000000032</c:v>
                </c:pt>
                <c:pt idx="1">
                  <c:v>1.75</c:v>
                </c:pt>
                <c:pt idx="2">
                  <c:v>2.46</c:v>
                </c:pt>
                <c:pt idx="3">
                  <c:v>3.2</c:v>
                </c:pt>
                <c:pt idx="4">
                  <c:v>4.0199999999999996</c:v>
                </c:pt>
                <c:pt idx="5">
                  <c:v>5.01</c:v>
                </c:pt>
                <c:pt idx="6">
                  <c:v>6.41</c:v>
                </c:pt>
                <c:pt idx="7">
                  <c:v>7.75</c:v>
                </c:pt>
                <c:pt idx="8">
                  <c:v>9.25</c:v>
                </c:pt>
                <c:pt idx="9">
                  <c:v>9.8600000000000048</c:v>
                </c:pt>
                <c:pt idx="10">
                  <c:v>10.99</c:v>
                </c:pt>
                <c:pt idx="11">
                  <c:v>12.05</c:v>
                </c:pt>
                <c:pt idx="12">
                  <c:v>13.15</c:v>
                </c:pt>
                <c:pt idx="13" formatCode="0.00">
                  <c:v>13.850000000000023</c:v>
                </c:pt>
                <c:pt idx="14" formatCode="0.00">
                  <c:v>14.1</c:v>
                </c:pt>
                <c:pt idx="15" formatCode="0.00">
                  <c:v>13.850000000000023</c:v>
                </c:pt>
                <c:pt idx="16" formatCode="0.00">
                  <c:v>13.15</c:v>
                </c:pt>
                <c:pt idx="17" formatCode="0.00">
                  <c:v>12.05</c:v>
                </c:pt>
                <c:pt idx="18" formatCode="0.00">
                  <c:v>10.99</c:v>
                </c:pt>
                <c:pt idx="19" formatCode="0.00">
                  <c:v>9.8600000000000048</c:v>
                </c:pt>
                <c:pt idx="20" formatCode="0.00">
                  <c:v>9.25</c:v>
                </c:pt>
                <c:pt idx="21" formatCode="0.00">
                  <c:v>7.75</c:v>
                </c:pt>
                <c:pt idx="22" formatCode="0.00">
                  <c:v>6.41</c:v>
                </c:pt>
                <c:pt idx="23" formatCode="0.00">
                  <c:v>5.01</c:v>
                </c:pt>
                <c:pt idx="24" formatCode="0.00">
                  <c:v>4.0199999999999996</c:v>
                </c:pt>
                <c:pt idx="25" formatCode="0.00">
                  <c:v>3.2</c:v>
                </c:pt>
                <c:pt idx="26" formatCode="0.00">
                  <c:v>2.46</c:v>
                </c:pt>
                <c:pt idx="27" formatCode="0.00">
                  <c:v>1.75</c:v>
                </c:pt>
                <c:pt idx="28" formatCode="0.00">
                  <c:v>0.42000000000000032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7384-4DF0-BAFB-B79B9ECE3A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974592"/>
        <c:axId val="42984960"/>
      </c:scatterChart>
      <c:valAx>
        <c:axId val="429745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 algn="ctr" rtl="0">
                  <a:defRPr/>
                </a:pPr>
                <a:r>
                  <a:rPr lang="en-US"/>
                  <a:t>r/a</a:t>
                </a:r>
              </a:p>
              <a:p>
                <a:pPr algn="ctr" rtl="0">
                  <a:defRPr/>
                </a:pPr>
                <a:endParaRPr lang="en-US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2984960"/>
        <c:crosses val="autoZero"/>
        <c:crossBetween val="midCat"/>
      </c:valAx>
      <c:valAx>
        <c:axId val="42984960"/>
        <c:scaling>
          <c:orientation val="minMax"/>
          <c:max val="60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err="1"/>
                  <a:t>σ</a:t>
                </a:r>
                <a:r>
                  <a:rPr lang="en-US" sz="1800" dirty="0" err="1"/>
                  <a:t>z</a:t>
                </a:r>
                <a:r>
                  <a:rPr lang="en-US" sz="1800" dirty="0"/>
                  <a:t>/p*100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2974592"/>
        <c:crosses val="autoZero"/>
        <c:crossBetween val="midCat"/>
        <c:majorUnit val="20"/>
      </c:valAx>
    </c:plotArea>
    <c:legend>
      <c:legendPos val="r"/>
      <c:layout>
        <c:manualLayout>
          <c:xMode val="edge"/>
          <c:yMode val="edge"/>
          <c:x val="0.8395566939506357"/>
          <c:y val="0.1630316173614485"/>
          <c:w val="0.10401119402985075"/>
          <c:h val="0.4051050507552157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600"/>
      </a:pPr>
      <a:endParaRPr lang="en-US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3667130228124525E-2"/>
          <c:y val="6.2621777888414623E-2"/>
          <c:w val="0.79709535491832184"/>
          <c:h val="0.81431970455265057"/>
        </c:manualLayout>
      </c:layout>
      <c:scatterChart>
        <c:scatterStyle val="smoothMarker"/>
        <c:varyColors val="0"/>
        <c:ser>
          <c:idx val="0"/>
          <c:order val="0"/>
          <c:tx>
            <c:v>E1/E2=2</c:v>
          </c:tx>
          <c:spPr>
            <a:ln>
              <a:solidFill>
                <a:schemeClr val="accent2"/>
              </a:solidFill>
            </a:ln>
          </c:spPr>
          <c:marker>
            <c:symbol val="none"/>
          </c:marker>
          <c:xVal>
            <c:numRef>
              <c:f>'h=1.0 (2)'!$D$37:$D$63</c:f>
              <c:numCache>
                <c:formatCode>General</c:formatCode>
                <c:ptCount val="27"/>
                <c:pt idx="0">
                  <c:v>-3</c:v>
                </c:pt>
                <c:pt idx="1">
                  <c:v>-2.5</c:v>
                </c:pt>
                <c:pt idx="2">
                  <c:v>-2</c:v>
                </c:pt>
                <c:pt idx="3">
                  <c:v>-1.75</c:v>
                </c:pt>
                <c:pt idx="4">
                  <c:v>-1.5</c:v>
                </c:pt>
                <c:pt idx="5">
                  <c:v>-1.25</c:v>
                </c:pt>
                <c:pt idx="6">
                  <c:v>-1</c:v>
                </c:pt>
                <c:pt idx="7">
                  <c:v>-0.750000000000003</c:v>
                </c:pt>
                <c:pt idx="8">
                  <c:v>-0.625000000000003</c:v>
                </c:pt>
                <c:pt idx="9">
                  <c:v>-0.5</c:v>
                </c:pt>
                <c:pt idx="10">
                  <c:v>-0.35000000000000031</c:v>
                </c:pt>
                <c:pt idx="11">
                  <c:v>-0.2</c:v>
                </c:pt>
                <c:pt idx="12">
                  <c:v>-0.1</c:v>
                </c:pt>
                <c:pt idx="13">
                  <c:v>0</c:v>
                </c:pt>
                <c:pt idx="14">
                  <c:v>0.1</c:v>
                </c:pt>
                <c:pt idx="15">
                  <c:v>0.2</c:v>
                </c:pt>
                <c:pt idx="16">
                  <c:v>0.35000000000000031</c:v>
                </c:pt>
                <c:pt idx="17">
                  <c:v>0.5</c:v>
                </c:pt>
                <c:pt idx="18">
                  <c:v>0.625000000000003</c:v>
                </c:pt>
                <c:pt idx="19">
                  <c:v>0.750000000000003</c:v>
                </c:pt>
                <c:pt idx="20">
                  <c:v>1</c:v>
                </c:pt>
                <c:pt idx="21">
                  <c:v>1.25</c:v>
                </c:pt>
                <c:pt idx="22">
                  <c:v>1.5</c:v>
                </c:pt>
                <c:pt idx="23">
                  <c:v>1.75</c:v>
                </c:pt>
                <c:pt idx="24">
                  <c:v>2</c:v>
                </c:pt>
                <c:pt idx="25">
                  <c:v>2.5</c:v>
                </c:pt>
                <c:pt idx="26">
                  <c:v>3</c:v>
                </c:pt>
              </c:numCache>
            </c:numRef>
          </c:xVal>
          <c:yVal>
            <c:numRef>
              <c:f>'h=1.0 (2)'!$F$37:$F$63</c:f>
              <c:numCache>
                <c:formatCode>0.00</c:formatCode>
                <c:ptCount val="27"/>
                <c:pt idx="0">
                  <c:v>0.17200000000000001</c:v>
                </c:pt>
                <c:pt idx="1">
                  <c:v>0.21200000000000024</c:v>
                </c:pt>
                <c:pt idx="2" formatCode="General">
                  <c:v>1.21</c:v>
                </c:pt>
                <c:pt idx="3">
                  <c:v>2.2400000000000002</c:v>
                </c:pt>
                <c:pt idx="4">
                  <c:v>7.01</c:v>
                </c:pt>
                <c:pt idx="5">
                  <c:v>17.34</c:v>
                </c:pt>
                <c:pt idx="6">
                  <c:v>28.19</c:v>
                </c:pt>
                <c:pt idx="7">
                  <c:v>38.46</c:v>
                </c:pt>
                <c:pt idx="8">
                  <c:v>41.55</c:v>
                </c:pt>
                <c:pt idx="9">
                  <c:v>44.25</c:v>
                </c:pt>
                <c:pt idx="10">
                  <c:v>46.25</c:v>
                </c:pt>
                <c:pt idx="11">
                  <c:v>47.43</c:v>
                </c:pt>
                <c:pt idx="12">
                  <c:v>48.15</c:v>
                </c:pt>
                <c:pt idx="13">
                  <c:v>48.25</c:v>
                </c:pt>
                <c:pt idx="14">
                  <c:v>48.15</c:v>
                </c:pt>
                <c:pt idx="15">
                  <c:v>47.43</c:v>
                </c:pt>
                <c:pt idx="16">
                  <c:v>46.25</c:v>
                </c:pt>
                <c:pt idx="17" formatCode="General">
                  <c:v>44.25</c:v>
                </c:pt>
                <c:pt idx="18">
                  <c:v>41.55</c:v>
                </c:pt>
                <c:pt idx="19">
                  <c:v>38.46</c:v>
                </c:pt>
                <c:pt idx="20" formatCode="General">
                  <c:v>28.19</c:v>
                </c:pt>
                <c:pt idx="21" formatCode="General">
                  <c:v>17.34</c:v>
                </c:pt>
                <c:pt idx="22" formatCode="General">
                  <c:v>7.01</c:v>
                </c:pt>
                <c:pt idx="23">
                  <c:v>2.2400000000000002</c:v>
                </c:pt>
                <c:pt idx="24">
                  <c:v>1.21</c:v>
                </c:pt>
                <c:pt idx="25">
                  <c:v>0.21200000000000024</c:v>
                </c:pt>
                <c:pt idx="26">
                  <c:v>0.17200000000000001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D1F2-4898-A28D-65EE6C9B4A18}"/>
            </c:ext>
          </c:extLst>
        </c:ser>
        <c:ser>
          <c:idx val="1"/>
          <c:order val="1"/>
          <c:tx>
            <c:v>E1/E2=3</c:v>
          </c:tx>
          <c:spPr>
            <a:ln>
              <a:solidFill>
                <a:schemeClr val="accent1"/>
              </a:solidFill>
            </a:ln>
          </c:spPr>
          <c:marker>
            <c:symbol val="none"/>
          </c:marker>
          <c:xVal>
            <c:numRef>
              <c:f>'h=1.0 (2)'!$D$69:$D$95</c:f>
              <c:numCache>
                <c:formatCode>General</c:formatCode>
                <c:ptCount val="27"/>
                <c:pt idx="0">
                  <c:v>-3</c:v>
                </c:pt>
                <c:pt idx="1">
                  <c:v>-2.5</c:v>
                </c:pt>
                <c:pt idx="2">
                  <c:v>-2</c:v>
                </c:pt>
                <c:pt idx="3">
                  <c:v>-1.75</c:v>
                </c:pt>
                <c:pt idx="4">
                  <c:v>-1.5</c:v>
                </c:pt>
                <c:pt idx="5">
                  <c:v>-1.25</c:v>
                </c:pt>
                <c:pt idx="6">
                  <c:v>-1</c:v>
                </c:pt>
                <c:pt idx="7">
                  <c:v>-0.750000000000003</c:v>
                </c:pt>
                <c:pt idx="8">
                  <c:v>-0.625000000000003</c:v>
                </c:pt>
                <c:pt idx="9">
                  <c:v>-0.5</c:v>
                </c:pt>
                <c:pt idx="10">
                  <c:v>-0.35000000000000031</c:v>
                </c:pt>
                <c:pt idx="11">
                  <c:v>-0.2</c:v>
                </c:pt>
                <c:pt idx="12">
                  <c:v>-0.1</c:v>
                </c:pt>
                <c:pt idx="13">
                  <c:v>0</c:v>
                </c:pt>
                <c:pt idx="14">
                  <c:v>0.1</c:v>
                </c:pt>
                <c:pt idx="15">
                  <c:v>0.2</c:v>
                </c:pt>
                <c:pt idx="16">
                  <c:v>0.35000000000000031</c:v>
                </c:pt>
                <c:pt idx="17">
                  <c:v>0.5</c:v>
                </c:pt>
                <c:pt idx="18">
                  <c:v>0.625000000000003</c:v>
                </c:pt>
                <c:pt idx="19">
                  <c:v>0.750000000000003</c:v>
                </c:pt>
                <c:pt idx="20">
                  <c:v>1</c:v>
                </c:pt>
                <c:pt idx="21">
                  <c:v>1.25</c:v>
                </c:pt>
                <c:pt idx="22">
                  <c:v>1.5</c:v>
                </c:pt>
                <c:pt idx="23">
                  <c:v>1.75</c:v>
                </c:pt>
                <c:pt idx="24">
                  <c:v>2</c:v>
                </c:pt>
                <c:pt idx="25">
                  <c:v>2.5</c:v>
                </c:pt>
                <c:pt idx="26">
                  <c:v>3</c:v>
                </c:pt>
              </c:numCache>
            </c:numRef>
          </c:xVal>
          <c:yVal>
            <c:numRef>
              <c:f>'h=1.0 (2)'!$F$69:$F$95</c:f>
              <c:numCache>
                <c:formatCode>0.00</c:formatCode>
                <c:ptCount val="27"/>
                <c:pt idx="0">
                  <c:v>0.56999999999999995</c:v>
                </c:pt>
                <c:pt idx="1">
                  <c:v>0.64000000000000323</c:v>
                </c:pt>
                <c:pt idx="2" formatCode="General">
                  <c:v>0.96000000000000063</c:v>
                </c:pt>
                <c:pt idx="3" formatCode="General">
                  <c:v>1.6900000000000057</c:v>
                </c:pt>
                <c:pt idx="4">
                  <c:v>4.17</c:v>
                </c:pt>
                <c:pt idx="5">
                  <c:v>9.31</c:v>
                </c:pt>
                <c:pt idx="6">
                  <c:v>18.850000000000001</c:v>
                </c:pt>
                <c:pt idx="7">
                  <c:v>30.02</c:v>
                </c:pt>
                <c:pt idx="8">
                  <c:v>34.25</c:v>
                </c:pt>
                <c:pt idx="9">
                  <c:v>37.120000000000012</c:v>
                </c:pt>
                <c:pt idx="10">
                  <c:v>39.690000000000012</c:v>
                </c:pt>
                <c:pt idx="11">
                  <c:v>41.25</c:v>
                </c:pt>
                <c:pt idx="12">
                  <c:v>41.7</c:v>
                </c:pt>
                <c:pt idx="13">
                  <c:v>41.75</c:v>
                </c:pt>
                <c:pt idx="14">
                  <c:v>41.7</c:v>
                </c:pt>
                <c:pt idx="15">
                  <c:v>41.25</c:v>
                </c:pt>
                <c:pt idx="16">
                  <c:v>39.690000000000012</c:v>
                </c:pt>
                <c:pt idx="17" formatCode="General">
                  <c:v>37.120000000000012</c:v>
                </c:pt>
                <c:pt idx="18">
                  <c:v>34.25</c:v>
                </c:pt>
                <c:pt idx="19">
                  <c:v>30.02</c:v>
                </c:pt>
                <c:pt idx="20" formatCode="General">
                  <c:v>18.850000000000001</c:v>
                </c:pt>
                <c:pt idx="21" formatCode="General">
                  <c:v>9.31</c:v>
                </c:pt>
                <c:pt idx="22" formatCode="General">
                  <c:v>4.17</c:v>
                </c:pt>
                <c:pt idx="23">
                  <c:v>1.6900000000000057</c:v>
                </c:pt>
                <c:pt idx="24">
                  <c:v>0.96000000000000063</c:v>
                </c:pt>
                <c:pt idx="25">
                  <c:v>0.64000000000000323</c:v>
                </c:pt>
                <c:pt idx="26">
                  <c:v>0.56999999999999995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D1F2-4898-A28D-65EE6C9B4A18}"/>
            </c:ext>
          </c:extLst>
        </c:ser>
        <c:ser>
          <c:idx val="2"/>
          <c:order val="2"/>
          <c:tx>
            <c:v>E1/E2=6</c:v>
          </c:tx>
          <c:marker>
            <c:symbol val="none"/>
          </c:marker>
          <c:xVal>
            <c:numRef>
              <c:f>'h=1.0 (2)'!$D$101:$D$127</c:f>
              <c:numCache>
                <c:formatCode>General</c:formatCode>
                <c:ptCount val="27"/>
                <c:pt idx="0">
                  <c:v>-3</c:v>
                </c:pt>
                <c:pt idx="1">
                  <c:v>-2.5</c:v>
                </c:pt>
                <c:pt idx="2">
                  <c:v>-2</c:v>
                </c:pt>
                <c:pt idx="3">
                  <c:v>-1.75</c:v>
                </c:pt>
                <c:pt idx="4">
                  <c:v>-1.5</c:v>
                </c:pt>
                <c:pt idx="5">
                  <c:v>-1.25</c:v>
                </c:pt>
                <c:pt idx="6">
                  <c:v>-1</c:v>
                </c:pt>
                <c:pt idx="7">
                  <c:v>-0.750000000000003</c:v>
                </c:pt>
                <c:pt idx="8">
                  <c:v>-0.625000000000003</c:v>
                </c:pt>
                <c:pt idx="9">
                  <c:v>-0.5</c:v>
                </c:pt>
                <c:pt idx="10">
                  <c:v>-0.35000000000000031</c:v>
                </c:pt>
                <c:pt idx="11">
                  <c:v>-0.2</c:v>
                </c:pt>
                <c:pt idx="12">
                  <c:v>-0.1</c:v>
                </c:pt>
                <c:pt idx="13">
                  <c:v>0</c:v>
                </c:pt>
                <c:pt idx="14">
                  <c:v>0.1</c:v>
                </c:pt>
                <c:pt idx="15">
                  <c:v>0.2</c:v>
                </c:pt>
                <c:pt idx="16">
                  <c:v>0.35000000000000031</c:v>
                </c:pt>
                <c:pt idx="17">
                  <c:v>0.5</c:v>
                </c:pt>
                <c:pt idx="18">
                  <c:v>0.625000000000003</c:v>
                </c:pt>
                <c:pt idx="19">
                  <c:v>0.750000000000003</c:v>
                </c:pt>
                <c:pt idx="20">
                  <c:v>1</c:v>
                </c:pt>
                <c:pt idx="21">
                  <c:v>1.25</c:v>
                </c:pt>
                <c:pt idx="22">
                  <c:v>1.5</c:v>
                </c:pt>
                <c:pt idx="23">
                  <c:v>1.75</c:v>
                </c:pt>
                <c:pt idx="24">
                  <c:v>2</c:v>
                </c:pt>
                <c:pt idx="25">
                  <c:v>2.5</c:v>
                </c:pt>
                <c:pt idx="26">
                  <c:v>3</c:v>
                </c:pt>
              </c:numCache>
            </c:numRef>
          </c:xVal>
          <c:yVal>
            <c:numRef>
              <c:f>'h=1.0 (2)'!$F$101:$F$127</c:f>
              <c:numCache>
                <c:formatCode>0.00</c:formatCode>
                <c:ptCount val="27"/>
                <c:pt idx="0">
                  <c:v>0.95000000000000062</c:v>
                </c:pt>
                <c:pt idx="1">
                  <c:v>0.87000000000000288</c:v>
                </c:pt>
                <c:pt idx="2">
                  <c:v>0.750000000000003</c:v>
                </c:pt>
                <c:pt idx="3" formatCode="General">
                  <c:v>0.93</c:v>
                </c:pt>
                <c:pt idx="4">
                  <c:v>1.82</c:v>
                </c:pt>
                <c:pt idx="5">
                  <c:v>4.25</c:v>
                </c:pt>
                <c:pt idx="6">
                  <c:v>11.75</c:v>
                </c:pt>
                <c:pt idx="7">
                  <c:v>20.100000000000001</c:v>
                </c:pt>
                <c:pt idx="8">
                  <c:v>24.7</c:v>
                </c:pt>
                <c:pt idx="9">
                  <c:v>28.12</c:v>
                </c:pt>
                <c:pt idx="10">
                  <c:v>31.1</c:v>
                </c:pt>
                <c:pt idx="11">
                  <c:v>32.82</c:v>
                </c:pt>
                <c:pt idx="12">
                  <c:v>33.36</c:v>
                </c:pt>
                <c:pt idx="13">
                  <c:v>33.450000000000003</c:v>
                </c:pt>
                <c:pt idx="14">
                  <c:v>33.36</c:v>
                </c:pt>
                <c:pt idx="15">
                  <c:v>32.82</c:v>
                </c:pt>
                <c:pt idx="16">
                  <c:v>31.1</c:v>
                </c:pt>
                <c:pt idx="17" formatCode="General">
                  <c:v>28.12</c:v>
                </c:pt>
                <c:pt idx="18">
                  <c:v>24.7</c:v>
                </c:pt>
                <c:pt idx="19">
                  <c:v>20.100000000000001</c:v>
                </c:pt>
                <c:pt idx="20" formatCode="General">
                  <c:v>11.75</c:v>
                </c:pt>
                <c:pt idx="21" formatCode="General">
                  <c:v>4.25</c:v>
                </c:pt>
                <c:pt idx="22" formatCode="General">
                  <c:v>1.82</c:v>
                </c:pt>
                <c:pt idx="23">
                  <c:v>0.93</c:v>
                </c:pt>
                <c:pt idx="24">
                  <c:v>0.750000000000003</c:v>
                </c:pt>
                <c:pt idx="25">
                  <c:v>0.87000000000000288</c:v>
                </c:pt>
                <c:pt idx="26">
                  <c:v>0.95000000000000062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D1F2-4898-A28D-65EE6C9B4A18}"/>
            </c:ext>
          </c:extLst>
        </c:ser>
        <c:ser>
          <c:idx val="3"/>
          <c:order val="3"/>
          <c:tx>
            <c:v>E1/E2=10</c:v>
          </c:tx>
          <c:marker>
            <c:symbol val="none"/>
          </c:marker>
          <c:xVal>
            <c:numRef>
              <c:f>'h=1.0 (2)'!$E$133:$E$159</c:f>
              <c:numCache>
                <c:formatCode>General</c:formatCode>
                <c:ptCount val="27"/>
                <c:pt idx="0">
                  <c:v>-3</c:v>
                </c:pt>
                <c:pt idx="1">
                  <c:v>-2.5</c:v>
                </c:pt>
                <c:pt idx="2">
                  <c:v>-2</c:v>
                </c:pt>
                <c:pt idx="3">
                  <c:v>-1.75</c:v>
                </c:pt>
                <c:pt idx="4">
                  <c:v>-1.5</c:v>
                </c:pt>
                <c:pt idx="5">
                  <c:v>-1.25</c:v>
                </c:pt>
                <c:pt idx="6">
                  <c:v>-1</c:v>
                </c:pt>
                <c:pt idx="7">
                  <c:v>-0.750000000000003</c:v>
                </c:pt>
                <c:pt idx="8">
                  <c:v>-0.625000000000003</c:v>
                </c:pt>
                <c:pt idx="9">
                  <c:v>-0.5</c:v>
                </c:pt>
                <c:pt idx="10">
                  <c:v>-0.35000000000000031</c:v>
                </c:pt>
                <c:pt idx="11">
                  <c:v>-0.2</c:v>
                </c:pt>
                <c:pt idx="12">
                  <c:v>-0.1</c:v>
                </c:pt>
                <c:pt idx="13">
                  <c:v>0</c:v>
                </c:pt>
                <c:pt idx="14">
                  <c:v>0.1</c:v>
                </c:pt>
                <c:pt idx="15">
                  <c:v>0.2</c:v>
                </c:pt>
                <c:pt idx="16">
                  <c:v>0.35000000000000031</c:v>
                </c:pt>
                <c:pt idx="17">
                  <c:v>0.5</c:v>
                </c:pt>
                <c:pt idx="18">
                  <c:v>0.625000000000003</c:v>
                </c:pt>
                <c:pt idx="19">
                  <c:v>0.750000000000003</c:v>
                </c:pt>
                <c:pt idx="20">
                  <c:v>1</c:v>
                </c:pt>
                <c:pt idx="21">
                  <c:v>1.25</c:v>
                </c:pt>
                <c:pt idx="22">
                  <c:v>1.5</c:v>
                </c:pt>
                <c:pt idx="23">
                  <c:v>1.75</c:v>
                </c:pt>
                <c:pt idx="24">
                  <c:v>2</c:v>
                </c:pt>
                <c:pt idx="25">
                  <c:v>2.5</c:v>
                </c:pt>
                <c:pt idx="26">
                  <c:v>3</c:v>
                </c:pt>
              </c:numCache>
            </c:numRef>
          </c:xVal>
          <c:yVal>
            <c:numRef>
              <c:f>'h=1.0 (2)'!$G$133:$G$159</c:f>
              <c:numCache>
                <c:formatCode>0.00</c:formatCode>
                <c:ptCount val="27"/>
                <c:pt idx="0">
                  <c:v>1.86</c:v>
                </c:pt>
                <c:pt idx="1">
                  <c:v>1.56</c:v>
                </c:pt>
                <c:pt idx="2">
                  <c:v>1.42</c:v>
                </c:pt>
                <c:pt idx="3" formatCode="General">
                  <c:v>1.22</c:v>
                </c:pt>
                <c:pt idx="4">
                  <c:v>1.01</c:v>
                </c:pt>
                <c:pt idx="5">
                  <c:v>2.2799999999999998</c:v>
                </c:pt>
                <c:pt idx="6">
                  <c:v>5.1199999999999966</c:v>
                </c:pt>
                <c:pt idx="7">
                  <c:v>9.44</c:v>
                </c:pt>
                <c:pt idx="8">
                  <c:v>12.1</c:v>
                </c:pt>
                <c:pt idx="9">
                  <c:v>14.22</c:v>
                </c:pt>
                <c:pt idx="10">
                  <c:v>16.850000000000001</c:v>
                </c:pt>
                <c:pt idx="11">
                  <c:v>18.53</c:v>
                </c:pt>
                <c:pt idx="12">
                  <c:v>19.279999999999987</c:v>
                </c:pt>
                <c:pt idx="13">
                  <c:v>19.52</c:v>
                </c:pt>
                <c:pt idx="14">
                  <c:v>19.279999999999987</c:v>
                </c:pt>
                <c:pt idx="15">
                  <c:v>18.53</c:v>
                </c:pt>
                <c:pt idx="16">
                  <c:v>16.850000000000001</c:v>
                </c:pt>
                <c:pt idx="17" formatCode="General">
                  <c:v>14.22</c:v>
                </c:pt>
                <c:pt idx="18">
                  <c:v>12.1</c:v>
                </c:pt>
                <c:pt idx="19">
                  <c:v>9.44</c:v>
                </c:pt>
                <c:pt idx="20" formatCode="General">
                  <c:v>5.1199999999999966</c:v>
                </c:pt>
                <c:pt idx="21" formatCode="General">
                  <c:v>2.2799999999999998</c:v>
                </c:pt>
                <c:pt idx="22" formatCode="General">
                  <c:v>1.01</c:v>
                </c:pt>
                <c:pt idx="23">
                  <c:v>1.22</c:v>
                </c:pt>
                <c:pt idx="24">
                  <c:v>1.42</c:v>
                </c:pt>
                <c:pt idx="25">
                  <c:v>1.56</c:v>
                </c:pt>
                <c:pt idx="26">
                  <c:v>1.86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D1F2-4898-A28D-65EE6C9B4A18}"/>
            </c:ext>
          </c:extLst>
        </c:ser>
        <c:ser>
          <c:idx val="4"/>
          <c:order val="4"/>
          <c:tx>
            <c:v>E1/E2=20</c:v>
          </c:tx>
          <c:marker>
            <c:symbol val="none"/>
          </c:marker>
          <c:xVal>
            <c:numRef>
              <c:f>'h=1.0 (2)'!$U$65:$U$91</c:f>
              <c:numCache>
                <c:formatCode>General</c:formatCode>
                <c:ptCount val="27"/>
                <c:pt idx="0">
                  <c:v>-3</c:v>
                </c:pt>
                <c:pt idx="1">
                  <c:v>-2.5</c:v>
                </c:pt>
                <c:pt idx="2">
                  <c:v>-2</c:v>
                </c:pt>
                <c:pt idx="3">
                  <c:v>-1.75</c:v>
                </c:pt>
                <c:pt idx="4">
                  <c:v>-1.5</c:v>
                </c:pt>
                <c:pt idx="5">
                  <c:v>-1.25</c:v>
                </c:pt>
                <c:pt idx="6">
                  <c:v>-1</c:v>
                </c:pt>
                <c:pt idx="7">
                  <c:v>-0.750000000000003</c:v>
                </c:pt>
                <c:pt idx="8">
                  <c:v>-0.625000000000003</c:v>
                </c:pt>
                <c:pt idx="9">
                  <c:v>-0.5</c:v>
                </c:pt>
                <c:pt idx="10">
                  <c:v>-0.35000000000000031</c:v>
                </c:pt>
                <c:pt idx="11">
                  <c:v>-0.2</c:v>
                </c:pt>
                <c:pt idx="12">
                  <c:v>-0.1</c:v>
                </c:pt>
                <c:pt idx="13">
                  <c:v>0</c:v>
                </c:pt>
                <c:pt idx="14">
                  <c:v>0.1</c:v>
                </c:pt>
                <c:pt idx="15">
                  <c:v>0.2</c:v>
                </c:pt>
                <c:pt idx="16">
                  <c:v>0.35000000000000031</c:v>
                </c:pt>
                <c:pt idx="17">
                  <c:v>0.5</c:v>
                </c:pt>
                <c:pt idx="18">
                  <c:v>0.625000000000003</c:v>
                </c:pt>
                <c:pt idx="19">
                  <c:v>0.750000000000003</c:v>
                </c:pt>
                <c:pt idx="20">
                  <c:v>1</c:v>
                </c:pt>
                <c:pt idx="21">
                  <c:v>1.25</c:v>
                </c:pt>
                <c:pt idx="22">
                  <c:v>1.5</c:v>
                </c:pt>
                <c:pt idx="23">
                  <c:v>1.75</c:v>
                </c:pt>
                <c:pt idx="24">
                  <c:v>2</c:v>
                </c:pt>
                <c:pt idx="25">
                  <c:v>2.5</c:v>
                </c:pt>
                <c:pt idx="26">
                  <c:v>3</c:v>
                </c:pt>
              </c:numCache>
            </c:numRef>
          </c:xVal>
          <c:yVal>
            <c:numRef>
              <c:f>'h=1.0 (2)'!$V$65:$V$91</c:f>
              <c:numCache>
                <c:formatCode>General</c:formatCode>
                <c:ptCount val="27"/>
                <c:pt idx="0">
                  <c:v>1.22</c:v>
                </c:pt>
                <c:pt idx="1">
                  <c:v>1.42</c:v>
                </c:pt>
                <c:pt idx="2">
                  <c:v>1.55</c:v>
                </c:pt>
                <c:pt idx="3">
                  <c:v>2.02</c:v>
                </c:pt>
                <c:pt idx="4">
                  <c:v>2.08</c:v>
                </c:pt>
                <c:pt idx="5">
                  <c:v>2.4</c:v>
                </c:pt>
                <c:pt idx="6">
                  <c:v>3.22</c:v>
                </c:pt>
                <c:pt idx="7">
                  <c:v>5.75</c:v>
                </c:pt>
                <c:pt idx="8">
                  <c:v>7.2</c:v>
                </c:pt>
                <c:pt idx="9">
                  <c:v>8.5500000000000007</c:v>
                </c:pt>
                <c:pt idx="10">
                  <c:v>10.18</c:v>
                </c:pt>
                <c:pt idx="11">
                  <c:v>11.55</c:v>
                </c:pt>
                <c:pt idx="12" formatCode="0.00">
                  <c:v>12.27</c:v>
                </c:pt>
                <c:pt idx="13" formatCode="0.00">
                  <c:v>12.55</c:v>
                </c:pt>
                <c:pt idx="14" formatCode="0.00">
                  <c:v>12.27</c:v>
                </c:pt>
                <c:pt idx="15" formatCode="0.00">
                  <c:v>11.55</c:v>
                </c:pt>
                <c:pt idx="16" formatCode="0.00">
                  <c:v>10.18</c:v>
                </c:pt>
                <c:pt idx="17" formatCode="0.00">
                  <c:v>8.5500000000000007</c:v>
                </c:pt>
                <c:pt idx="18" formatCode="0.00">
                  <c:v>7.2</c:v>
                </c:pt>
                <c:pt idx="19" formatCode="0.00">
                  <c:v>5.75</c:v>
                </c:pt>
                <c:pt idx="20" formatCode="0.00">
                  <c:v>3.22</c:v>
                </c:pt>
                <c:pt idx="21" formatCode="0.00">
                  <c:v>2.4</c:v>
                </c:pt>
                <c:pt idx="22" formatCode="0.00">
                  <c:v>2.08</c:v>
                </c:pt>
                <c:pt idx="23" formatCode="0.00">
                  <c:v>2.02</c:v>
                </c:pt>
                <c:pt idx="24" formatCode="0.00">
                  <c:v>1.55</c:v>
                </c:pt>
                <c:pt idx="25" formatCode="0.00">
                  <c:v>1.42</c:v>
                </c:pt>
                <c:pt idx="26" formatCode="0.00">
                  <c:v>1.22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D1F2-4898-A28D-65EE6C9B4A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7628160"/>
        <c:axId val="57630080"/>
      </c:scatterChart>
      <c:valAx>
        <c:axId val="576281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r/a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57630080"/>
        <c:crosses val="autoZero"/>
        <c:crossBetween val="midCat"/>
        <c:majorUnit val="2"/>
      </c:valAx>
      <c:valAx>
        <c:axId val="5763008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σz/p*100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crossAx val="57628160"/>
        <c:crosses val="autoZero"/>
        <c:crossBetween val="midCat"/>
        <c:majorUnit val="20"/>
      </c:valAx>
    </c:plotArea>
    <c:plotVisOnly val="1"/>
    <c:dispBlanksAs val="gap"/>
    <c:showDLblsOverMax val="0"/>
  </c:chart>
  <c:txPr>
    <a:bodyPr/>
    <a:lstStyle/>
    <a:p>
      <a:pPr>
        <a:defRPr sz="1800" baseline="0"/>
      </a:pPr>
      <a:endParaRPr lang="en-US"/>
    </a:p>
  </c:txPr>
  <c:externalData r:id="rId1">
    <c:autoUpdate val="0"/>
  </c:externalData>
  <c:userShapes r:id="rId2"/>
</c:chartSpace>
</file>

<file path=ppt/drawing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98.jpe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0.33289</cdr:x>
      <cdr:y>0.14471</cdr:y>
    </cdr:from>
    <cdr:to>
      <cdr:x>0.3346</cdr:x>
      <cdr:y>0.31644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B6452C95-299B-4CFC-A889-6839591B397B}"/>
            </a:ext>
          </a:extLst>
        </cdr:cNvPr>
        <cdr:cNvCxnSpPr/>
      </cdr:nvCxnSpPr>
      <cdr:spPr>
        <a:xfrm xmlns:a="http://schemas.openxmlformats.org/drawingml/2006/main" flipH="1">
          <a:off x="2776735" y="556937"/>
          <a:ext cx="14298" cy="660885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0.08609</cdr:x>
      <cdr:y>0.31777</cdr:y>
    </cdr:from>
    <cdr:to>
      <cdr:x>0.3334</cdr:x>
      <cdr:y>0.31782</cdr:y>
    </cdr:to>
    <cdr:cxnSp macro="">
      <cdr:nvCxnSpPr>
        <cdr:cNvPr id="9" name="Straight Connector 8">
          <a:extLst xmlns:a="http://schemas.openxmlformats.org/drawingml/2006/main">
            <a:ext uri="{FF2B5EF4-FFF2-40B4-BE49-F238E27FC236}">
              <a16:creationId xmlns:a16="http://schemas.microsoft.com/office/drawing/2014/main" id="{F319F2A0-8D8C-45BA-AD9D-88B66121E552}"/>
            </a:ext>
          </a:extLst>
        </cdr:cNvPr>
        <cdr:cNvCxnSpPr/>
      </cdr:nvCxnSpPr>
      <cdr:spPr>
        <a:xfrm xmlns:a="http://schemas.openxmlformats.org/drawingml/2006/main" flipH="1" flipV="1">
          <a:off x="718102" y="1222927"/>
          <a:ext cx="2062918" cy="204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0.81156</cdr:x>
      <cdr:y>0</cdr:y>
    </cdr:from>
    <cdr:to>
      <cdr:x>0.98342</cdr:x>
      <cdr:y>0.12129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972505" y="0"/>
          <a:ext cx="841234" cy="3438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E</a:t>
          </a:r>
          <a:r>
            <a:rPr lang="en-US" sz="1800" b="1" baseline="-25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</a:t>
          </a:r>
          <a:r>
            <a:rPr lang="en-US" sz="1800" b="1" baseline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/E</a:t>
          </a:r>
          <a:r>
            <a:rPr lang="en-US" sz="1800" b="1" baseline="-25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</a:t>
          </a:r>
          <a:endParaRPr lang="en-US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0.81863</cdr:x>
      <cdr:y>0</cdr:y>
    </cdr:from>
    <cdr:to>
      <cdr:x>0.98852</cdr:x>
      <cdr:y>0.11613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012261" y="0"/>
          <a:ext cx="832646" cy="3291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E</a:t>
          </a:r>
          <a:r>
            <a:rPr lang="en-US" sz="1800" b="1" baseline="-25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</a:t>
          </a:r>
          <a:r>
            <a:rPr lang="en-US" sz="1800" b="1" baseline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/E</a:t>
          </a:r>
          <a:r>
            <a:rPr lang="en-US" sz="1800" b="1" baseline="-25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</a:t>
          </a:r>
          <a:endParaRPr lang="en-US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0.29348</cdr:x>
      <cdr:y>0</cdr:y>
    </cdr:from>
    <cdr:to>
      <cdr:x>0.72283</cdr:x>
      <cdr:y>0.1039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057400" y="0"/>
          <a:ext cx="3009915" cy="4354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R</a:t>
          </a:r>
          <a:r>
            <a:rPr lang="en-US" sz="2400" b="1" baseline="-25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sym typeface="Symbol"/>
            </a:rPr>
            <a:t>  </a:t>
          </a:r>
          <a:r>
            <a: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vs. h/a</a:t>
          </a:r>
        </a:p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dirty="0"/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0.23747</cdr:x>
      <cdr:y>0.052</cdr:y>
    </cdr:from>
    <cdr:to>
      <cdr:x>0.713</cdr:x>
      <cdr:y>0.12351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194288" y="140677"/>
          <a:ext cx="2391508" cy="1934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r>
            <a:rPr lang="en-US" sz="2400" b="1" i="0" baseline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R</a:t>
          </a:r>
          <a:r>
            <a:rPr lang="en-US" sz="2400" b="1" i="0" baseline="-25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sym typeface="Symbol"/>
            </a:rPr>
            <a:t>   </a:t>
          </a:r>
          <a:r>
            <a: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vs. E</a:t>
          </a:r>
          <a:r>
            <a:rPr lang="en-US" sz="2400" b="1" baseline="-25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</a:t>
          </a:r>
          <a:r>
            <a: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/E</a:t>
          </a:r>
          <a:r>
            <a:rPr lang="en-US" sz="2400" b="1" baseline="-25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</a:t>
          </a:r>
        </a:p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n-US" sz="1100" b="0" i="0" baseline="0" dirty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endParaRPr lang="en-US" sz="1100" dirty="0"/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0.23929</cdr:x>
      <cdr:y>0.01592</cdr:y>
    </cdr:from>
    <cdr:to>
      <cdr:x>0.65</cdr:x>
      <cdr:y>0.10828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76350" y="47625"/>
          <a:ext cx="2190750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0.28571</cdr:x>
      <cdr:y>0.04777</cdr:y>
    </cdr:from>
    <cdr:to>
      <cdr:x>0.69407</cdr:x>
      <cdr:y>0.11783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524000" y="142873"/>
          <a:ext cx="2178169" cy="2095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800" b="1" baseline="0" dirty="0">
              <a:solidFill>
                <a:schemeClr val="tx1"/>
              </a:solidFill>
            </a:rPr>
            <a:t> 80% load</a:t>
          </a:r>
          <a:endParaRPr lang="en-US" sz="1800" b="1" dirty="0">
            <a:solidFill>
              <a:schemeClr val="tx1"/>
            </a:solidFill>
          </a:endParaRPr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0.27889</cdr:x>
      <cdr:y>0.02564</cdr:y>
    </cdr:from>
    <cdr:to>
      <cdr:x>0.64875</cdr:x>
      <cdr:y>0.16667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428088" y="70336"/>
          <a:ext cx="1893928" cy="3868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800" b="1" dirty="0">
              <a:solidFill>
                <a:schemeClr val="tx1"/>
              </a:solidFill>
            </a:rPr>
            <a:t>85% load</a:t>
          </a:r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0.38261</cdr:x>
      <cdr:y>0.01603</cdr:y>
    </cdr:from>
    <cdr:to>
      <cdr:x>0.75625</cdr:x>
      <cdr:y>0.11859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59218" y="43963"/>
          <a:ext cx="1913265" cy="2813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800" b="1" dirty="0">
              <a:solidFill>
                <a:schemeClr val="tx1"/>
              </a:solidFill>
            </a:rPr>
            <a:t>90% load</a:t>
          </a:r>
        </a:p>
      </cdr:txBody>
    </cdr:sp>
  </cdr:relSizeAnchor>
</c:userShapes>
</file>

<file path=ppt/drawings/drawing17.xml><?xml version="1.0" encoding="utf-8"?>
<c:userShapes xmlns:c="http://schemas.openxmlformats.org/drawingml/2006/chart">
  <cdr:relSizeAnchor xmlns:cdr="http://schemas.openxmlformats.org/drawingml/2006/chartDrawing">
    <cdr:from>
      <cdr:x>0.44105</cdr:x>
      <cdr:y>0.84276</cdr:y>
    </cdr:from>
    <cdr:to>
      <cdr:x>0.56474</cdr:x>
      <cdr:y>0.93754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24050" y="3429000"/>
          <a:ext cx="539591" cy="385638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IN" sz="2000" dirty="0">
              <a:latin typeface="Times New Roman" pitchFamily="18" charset="0"/>
              <a:cs typeface="Times New Roman" pitchFamily="18" charset="0"/>
              <a:sym typeface="Symbol"/>
            </a:rPr>
            <a:t></a:t>
          </a:r>
          <a:r>
            <a:rPr lang="en-IN" sz="2000" baseline="-25000" dirty="0">
              <a:latin typeface="Times New Roman" pitchFamily="18" charset="0"/>
              <a:cs typeface="Times New Roman" pitchFamily="18" charset="0"/>
              <a:sym typeface="Symbol"/>
            </a:rPr>
            <a:t></a:t>
          </a:r>
          <a:endParaRPr lang="en-US" sz="20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0.41573</cdr:x>
      <cdr:y>3.98019E-7</cdr:y>
    </cdr:from>
    <cdr:to>
      <cdr:x>1</cdr:x>
      <cdr:y>0.23729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121435" y="1"/>
          <a:ext cx="1576046" cy="5961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rtl="0" fontAlgn="base"/>
          <a:r>
            <a:rPr lang="el-GR" sz="1800" b="1" i="1" baseline="0" dirty="0">
              <a:latin typeface="Times New Roman" pitchFamily="18" charset="0"/>
              <a:ea typeface="+mn-ea"/>
              <a:cs typeface="Times New Roman" pitchFamily="18" charset="0"/>
            </a:rPr>
            <a:t>φ</a:t>
          </a:r>
          <a:r>
            <a:rPr lang="en-US" sz="1800" b="1" i="0" baseline="0" dirty="0">
              <a:latin typeface="Times New Roman" pitchFamily="18" charset="0"/>
              <a:ea typeface="+mn-ea"/>
              <a:cs typeface="Times New Roman" pitchFamily="18" charset="0"/>
            </a:rPr>
            <a:t>             =  30</a:t>
          </a:r>
          <a:r>
            <a:rPr lang="en-US" sz="1800" b="1" i="0" baseline="30000" dirty="0">
              <a:latin typeface="Times New Roman" pitchFamily="18" charset="0"/>
              <a:ea typeface="+mn-ea"/>
              <a:cs typeface="Times New Roman" pitchFamily="18" charset="0"/>
            </a:rPr>
            <a:t>0</a:t>
          </a:r>
        </a:p>
        <a:p xmlns:a="http://schemas.openxmlformats.org/drawingml/2006/main">
          <a:pPr marL="0" marR="0" indent="0" defTabSz="914400" rtl="0" eaLnBrk="1" fontAlgn="base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800" b="1" i="1" baseline="0" dirty="0">
              <a:latin typeface="Times New Roman" pitchFamily="18" charset="0"/>
              <a:ea typeface="+mn-ea"/>
              <a:cs typeface="Times New Roman" pitchFamily="18" charset="0"/>
            </a:rPr>
            <a:t>φ</a:t>
          </a:r>
          <a:r>
            <a:rPr lang="en-US" sz="1800" b="1" i="1" baseline="-25000" dirty="0">
              <a:latin typeface="Times New Roman" pitchFamily="18" charset="0"/>
              <a:ea typeface="+mn-ea"/>
              <a:cs typeface="Times New Roman" pitchFamily="18" charset="0"/>
            </a:rPr>
            <a:t>r</a:t>
          </a:r>
          <a:r>
            <a:rPr lang="en-US" sz="1800" b="1" i="0" baseline="0" dirty="0">
              <a:latin typeface="Times New Roman" pitchFamily="18" charset="0"/>
              <a:ea typeface="+mn-ea"/>
              <a:cs typeface="Times New Roman" pitchFamily="18" charset="0"/>
            </a:rPr>
            <a:t>/</a:t>
          </a:r>
          <a:r>
            <a:rPr lang="el-GR" sz="1800" b="1" i="1" baseline="0" dirty="0">
              <a:latin typeface="Times New Roman" pitchFamily="18" charset="0"/>
              <a:ea typeface="+mn-ea"/>
              <a:cs typeface="Times New Roman" pitchFamily="18" charset="0"/>
            </a:rPr>
            <a:t>φ</a:t>
          </a:r>
          <a:r>
            <a:rPr lang="en-US" sz="1800" b="1" i="0" baseline="0" dirty="0">
              <a:latin typeface="Times New Roman" pitchFamily="18" charset="0"/>
              <a:ea typeface="+mn-ea"/>
              <a:cs typeface="Times New Roman" pitchFamily="18" charset="0"/>
            </a:rPr>
            <a:t>        =  0.75</a:t>
          </a:r>
          <a:endParaRPr lang="en-US" sz="1800" i="0" baseline="0" dirty="0">
            <a:latin typeface="Times New Roman" pitchFamily="18" charset="0"/>
            <a:ea typeface="+mn-ea"/>
            <a:cs typeface="Times New Roman" pitchFamily="18" charset="0"/>
          </a:endParaRPr>
        </a:p>
        <a:p xmlns:a="http://schemas.openxmlformats.org/drawingml/2006/main">
          <a:pPr marL="0" marR="0" indent="0" defTabSz="914400" rtl="0" eaLnBrk="1" fontAlgn="base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800" b="1" i="1" baseline="0" dirty="0">
              <a:latin typeface="Times New Roman" pitchFamily="18" charset="0"/>
              <a:ea typeface="+mn-ea"/>
              <a:cs typeface="Times New Roman" pitchFamily="18" charset="0"/>
            </a:rPr>
            <a:t>γ</a:t>
          </a:r>
          <a:r>
            <a:rPr lang="en-US" sz="1800" b="1" i="1" baseline="0" dirty="0">
              <a:latin typeface="Times New Roman" pitchFamily="18" charset="0"/>
              <a:ea typeface="+mn-ea"/>
              <a:cs typeface="Times New Roman" pitchFamily="18" charset="0"/>
            </a:rPr>
            <a:t>B/</a:t>
          </a:r>
          <a:r>
            <a:rPr lang="en-US" sz="1800" b="1" i="1" baseline="0" dirty="0" err="1">
              <a:latin typeface="Times New Roman" pitchFamily="18" charset="0"/>
              <a:ea typeface="+mn-ea"/>
              <a:cs typeface="Times New Roman" pitchFamily="18" charset="0"/>
            </a:rPr>
            <a:t>s</a:t>
          </a:r>
          <a:r>
            <a:rPr lang="en-US" sz="1800" b="1" i="1" baseline="-25000" dirty="0" err="1">
              <a:latin typeface="Times New Roman" pitchFamily="18" charset="0"/>
              <a:ea typeface="+mn-ea"/>
              <a:cs typeface="Times New Roman" pitchFamily="18" charset="0"/>
            </a:rPr>
            <a:t>u</a:t>
          </a:r>
          <a:r>
            <a:rPr lang="en-US" sz="1800" b="1" i="1" baseline="-25000" dirty="0">
              <a:latin typeface="Times New Roman" pitchFamily="18" charset="0"/>
              <a:ea typeface="+mn-ea"/>
              <a:cs typeface="Times New Roman" pitchFamily="18" charset="0"/>
            </a:rPr>
            <a:t>          </a:t>
          </a:r>
          <a:r>
            <a:rPr lang="en-US" sz="1800" b="1" i="0" baseline="0" dirty="0">
              <a:latin typeface="Times New Roman" pitchFamily="18" charset="0"/>
              <a:ea typeface="+mn-ea"/>
              <a:cs typeface="Times New Roman" pitchFamily="18" charset="0"/>
            </a:rPr>
            <a:t>=  5</a:t>
          </a:r>
        </a:p>
        <a:p xmlns:a="http://schemas.openxmlformats.org/drawingml/2006/main">
          <a:pPr rtl="0" fontAlgn="base"/>
          <a:r>
            <a:rPr lang="en-US" sz="1800" b="1" i="1" baseline="0" dirty="0" err="1">
              <a:latin typeface="Times New Roman" pitchFamily="18" charset="0"/>
              <a:ea typeface="+mn-ea"/>
              <a:cs typeface="Times New Roman" pitchFamily="18" charset="0"/>
            </a:rPr>
            <a:t>L</a:t>
          </a:r>
          <a:r>
            <a:rPr lang="en-US" sz="1800" b="1" i="1" baseline="-25000" dirty="0" err="1">
              <a:latin typeface="Times New Roman" pitchFamily="18" charset="0"/>
              <a:ea typeface="+mn-ea"/>
              <a:cs typeface="Times New Roman" pitchFamily="18" charset="0"/>
            </a:rPr>
            <a:t>r</a:t>
          </a:r>
          <a:r>
            <a:rPr lang="en-US" sz="1800" b="1" i="1" baseline="0" dirty="0">
              <a:latin typeface="Times New Roman" pitchFamily="18" charset="0"/>
              <a:ea typeface="+mn-ea"/>
              <a:cs typeface="Times New Roman" pitchFamily="18" charset="0"/>
            </a:rPr>
            <a:t>/B </a:t>
          </a:r>
          <a:r>
            <a:rPr lang="en-US" sz="1800" b="1" i="0" baseline="0" dirty="0">
              <a:latin typeface="Times New Roman" pitchFamily="18" charset="0"/>
              <a:ea typeface="+mn-ea"/>
              <a:cs typeface="Times New Roman" pitchFamily="18" charset="0"/>
            </a:rPr>
            <a:t>       =  3.0</a:t>
          </a:r>
        </a:p>
        <a:p xmlns:a="http://schemas.openxmlformats.org/drawingml/2006/main">
          <a:pPr marL="0" marR="0" indent="0" defTabSz="914400" rtl="0" eaLnBrk="1" fontAlgn="base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b="1" i="1" baseline="0" dirty="0">
              <a:latin typeface="Times New Roman" pitchFamily="18" charset="0"/>
              <a:ea typeface="+mn-ea"/>
              <a:cs typeface="Times New Roman" pitchFamily="18" charset="0"/>
            </a:rPr>
            <a:t>G/</a:t>
          </a:r>
          <a:r>
            <a:rPr lang="en-US" sz="1800" b="1" i="1" baseline="0" dirty="0" err="1">
              <a:latin typeface="Times New Roman" pitchFamily="18" charset="0"/>
              <a:ea typeface="+mn-ea"/>
              <a:cs typeface="Times New Roman" pitchFamily="18" charset="0"/>
            </a:rPr>
            <a:t>s</a:t>
          </a:r>
          <a:r>
            <a:rPr lang="en-US" sz="1800" b="1" i="1" baseline="-25000" dirty="0" err="1">
              <a:latin typeface="Times New Roman" pitchFamily="18" charset="0"/>
              <a:ea typeface="+mn-ea"/>
              <a:cs typeface="Times New Roman" pitchFamily="18" charset="0"/>
            </a:rPr>
            <a:t>u</a:t>
          </a:r>
          <a:r>
            <a:rPr lang="en-US" sz="1800" b="1" i="1" baseline="-25000" dirty="0">
              <a:latin typeface="Times New Roman" pitchFamily="18" charset="0"/>
              <a:ea typeface="+mn-ea"/>
              <a:cs typeface="Times New Roman" pitchFamily="18" charset="0"/>
            </a:rPr>
            <a:t>            </a:t>
          </a:r>
          <a:r>
            <a:rPr lang="en-US" sz="1800" b="1" i="0" baseline="0" dirty="0">
              <a:latin typeface="Times New Roman" pitchFamily="18" charset="0"/>
              <a:ea typeface="+mn-ea"/>
              <a:cs typeface="Times New Roman" pitchFamily="18" charset="0"/>
            </a:rPr>
            <a:t>=  350</a:t>
          </a:r>
          <a:endParaRPr lang="en-US" sz="1800" dirty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rtl="0" fontAlgn="base"/>
          <a:endParaRPr lang="en-US" sz="1800" b="1" i="0" baseline="0" dirty="0">
            <a:latin typeface="Times New Roman" pitchFamily="18" charset="0"/>
            <a:ea typeface="+mn-ea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0.57563</cdr:x>
      <cdr:y>0.37288</cdr:y>
    </cdr:from>
    <cdr:to>
      <cdr:x>0.96578</cdr:x>
      <cdr:y>0.48755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070410" y="1676400"/>
          <a:ext cx="2081061" cy="5155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800" b="1" dirty="0">
              <a:latin typeface="Times New Roman" pitchFamily="18" charset="0"/>
              <a:cs typeface="Times New Roman" pitchFamily="18" charset="0"/>
            </a:rPr>
            <a:t>Unreinforced</a:t>
          </a:r>
        </a:p>
      </cdr:txBody>
    </cdr:sp>
  </cdr:relSizeAnchor>
  <cdr:relSizeAnchor xmlns:cdr="http://schemas.openxmlformats.org/drawingml/2006/chartDrawing">
    <cdr:from>
      <cdr:x>0.52857</cdr:x>
      <cdr:y>0.59322</cdr:y>
    </cdr:from>
    <cdr:to>
      <cdr:x>0.89223</cdr:x>
      <cdr:y>0.7339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2819400" y="2667000"/>
          <a:ext cx="1939755" cy="6324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800" b="1" dirty="0">
              <a:latin typeface="Times New Roman" pitchFamily="18" charset="0"/>
              <a:cs typeface="Times New Roman" pitchFamily="18" charset="0"/>
            </a:rPr>
            <a:t>Reinforced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0.47353</cdr:x>
      <cdr:y>0.02691</cdr:y>
    </cdr:from>
    <cdr:to>
      <cdr:x>0.99846</cdr:x>
      <cdr:y>0.3809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112808" y="51758"/>
          <a:ext cx="1233577" cy="6809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marL="0" marR="0" indent="0" defTabSz="914400" rtl="0" eaLnBrk="1" fontAlgn="base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1" i="1" baseline="0" dirty="0">
              <a:latin typeface="Times New Roman" pitchFamily="18" charset="0"/>
              <a:ea typeface="+mn-ea"/>
              <a:cs typeface="Times New Roman" pitchFamily="18" charset="0"/>
            </a:rPr>
            <a:t>_____</a:t>
          </a:r>
          <a:r>
            <a:rPr lang="el-GR" sz="1600" b="1" i="1" baseline="0" dirty="0">
              <a:latin typeface="Times New Roman" pitchFamily="18" charset="0"/>
              <a:ea typeface="+mn-ea"/>
              <a:cs typeface="Times New Roman" pitchFamily="18" charset="0"/>
            </a:rPr>
            <a:t>γ</a:t>
          </a:r>
          <a:r>
            <a:rPr lang="en-US" sz="1600" b="1" i="1" baseline="0" dirty="0">
              <a:latin typeface="Times New Roman" pitchFamily="18" charset="0"/>
              <a:ea typeface="+mn-ea"/>
              <a:cs typeface="Times New Roman" pitchFamily="18" charset="0"/>
            </a:rPr>
            <a:t>B/</a:t>
          </a:r>
          <a:r>
            <a:rPr lang="en-US" sz="1600" b="1" i="1" baseline="0" dirty="0" err="1">
              <a:latin typeface="Times New Roman" pitchFamily="18" charset="0"/>
              <a:ea typeface="+mn-ea"/>
              <a:cs typeface="Times New Roman" pitchFamily="18" charset="0"/>
            </a:rPr>
            <a:t>s</a:t>
          </a:r>
          <a:r>
            <a:rPr lang="en-US" sz="1600" b="1" i="1" baseline="-25000" dirty="0" err="1">
              <a:latin typeface="Times New Roman" pitchFamily="18" charset="0"/>
              <a:ea typeface="+mn-ea"/>
              <a:cs typeface="Times New Roman" pitchFamily="18" charset="0"/>
            </a:rPr>
            <a:t>u</a:t>
          </a:r>
          <a:r>
            <a:rPr lang="en-US" sz="1600" b="1" i="1" baseline="-25000" dirty="0">
              <a:latin typeface="Times New Roman" pitchFamily="18" charset="0"/>
              <a:ea typeface="+mn-ea"/>
              <a:cs typeface="Times New Roman" pitchFamily="18" charset="0"/>
            </a:rPr>
            <a:t>    </a:t>
          </a:r>
          <a:r>
            <a:rPr lang="en-US" sz="1600" b="1" i="0" baseline="0" dirty="0">
              <a:latin typeface="Times New Roman" pitchFamily="18" charset="0"/>
              <a:ea typeface="+mn-ea"/>
              <a:cs typeface="Times New Roman" pitchFamily="18" charset="0"/>
            </a:rPr>
            <a:t>= 5</a:t>
          </a:r>
        </a:p>
        <a:p xmlns:a="http://schemas.openxmlformats.org/drawingml/2006/main">
          <a:pPr marL="0" marR="0" indent="0" defTabSz="914400" rtl="0" eaLnBrk="1" fontAlgn="base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1" i="1" baseline="0" dirty="0">
              <a:latin typeface="Times New Roman" pitchFamily="18" charset="0"/>
              <a:ea typeface="+mn-ea"/>
              <a:cs typeface="Times New Roman" pitchFamily="18" charset="0"/>
            </a:rPr>
            <a:t>- - - -   </a:t>
          </a:r>
          <a:r>
            <a:rPr lang="el-GR" sz="1600" b="1" i="1" baseline="0" dirty="0">
              <a:latin typeface="Times New Roman" pitchFamily="18" charset="0"/>
              <a:ea typeface="+mn-ea"/>
              <a:cs typeface="Times New Roman" pitchFamily="18" charset="0"/>
            </a:rPr>
            <a:t>γ</a:t>
          </a:r>
          <a:r>
            <a:rPr lang="en-US" sz="1600" b="1" i="1" baseline="0" dirty="0">
              <a:latin typeface="Times New Roman" pitchFamily="18" charset="0"/>
              <a:ea typeface="+mn-ea"/>
              <a:cs typeface="Times New Roman" pitchFamily="18" charset="0"/>
            </a:rPr>
            <a:t>B/</a:t>
          </a:r>
          <a:r>
            <a:rPr lang="en-US" sz="1600" b="1" i="1" baseline="0" dirty="0" err="1">
              <a:latin typeface="Times New Roman" pitchFamily="18" charset="0"/>
              <a:ea typeface="+mn-ea"/>
              <a:cs typeface="Times New Roman" pitchFamily="18" charset="0"/>
            </a:rPr>
            <a:t>s</a:t>
          </a:r>
          <a:r>
            <a:rPr lang="en-US" sz="1600" b="1" i="1" baseline="-25000" dirty="0" err="1">
              <a:latin typeface="Times New Roman" pitchFamily="18" charset="0"/>
              <a:ea typeface="+mn-ea"/>
              <a:cs typeface="Times New Roman" pitchFamily="18" charset="0"/>
            </a:rPr>
            <a:t>u</a:t>
          </a:r>
          <a:r>
            <a:rPr lang="en-US" sz="1600" b="1" i="1" baseline="-25000" dirty="0">
              <a:latin typeface="Times New Roman" pitchFamily="18" charset="0"/>
              <a:ea typeface="+mn-ea"/>
              <a:cs typeface="Times New Roman" pitchFamily="18" charset="0"/>
            </a:rPr>
            <a:t>  </a:t>
          </a:r>
          <a:r>
            <a:rPr lang="en-US" sz="1600" b="1" i="0" baseline="0" dirty="0">
              <a:latin typeface="Times New Roman" pitchFamily="18" charset="0"/>
              <a:ea typeface="+mn-ea"/>
              <a:cs typeface="Times New Roman" pitchFamily="18" charset="0"/>
            </a:rPr>
            <a:t>= 35</a:t>
          </a:r>
          <a:endParaRPr lang="en-US" sz="1600" dirty="0">
            <a:latin typeface="Times New Roman" pitchFamily="18" charset="0"/>
            <a:ea typeface="+mn-ea"/>
            <a:cs typeface="Times New Roman" pitchFamily="18" charset="0"/>
          </a:endParaRPr>
        </a:p>
        <a:p xmlns:a="http://schemas.openxmlformats.org/drawingml/2006/main">
          <a:pPr marL="0" marR="0" indent="0" defTabSz="914400" rtl="0" eaLnBrk="1" fontAlgn="base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600" dirty="0">
            <a:latin typeface="Times New Roman" pitchFamily="18" charset="0"/>
            <a:ea typeface="+mn-ea"/>
            <a:cs typeface="Times New Roman" pitchFamily="18" charset="0"/>
          </a:endParaRPr>
        </a:p>
        <a:p xmlns:a="http://schemas.openxmlformats.org/drawingml/2006/main">
          <a:pPr rtl="0" eaLnBrk="1" fontAlgn="base" latinLnBrk="0" hangingPunct="1"/>
          <a:endParaRPr lang="en-US" sz="16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0.28767</cdr:x>
      <cdr:y>0.19355</cdr:y>
    </cdr:from>
    <cdr:to>
      <cdr:x>0.71325</cdr:x>
      <cdr:y>0.33067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600200" y="914400"/>
          <a:ext cx="2367324" cy="6478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latin typeface="Times New Roman" pitchFamily="18" charset="0"/>
              <a:cs typeface="Times New Roman" pitchFamily="18" charset="0"/>
            </a:rPr>
            <a:t>G/</a:t>
          </a:r>
          <a:r>
            <a:rPr lang="en-US" sz="1400" b="1" dirty="0" err="1">
              <a:latin typeface="Times New Roman" pitchFamily="18" charset="0"/>
              <a:cs typeface="Times New Roman" pitchFamily="18" charset="0"/>
            </a:rPr>
            <a:t>s</a:t>
          </a:r>
          <a:r>
            <a:rPr lang="en-US" sz="1400" b="1" baseline="-25000" dirty="0" err="1">
              <a:latin typeface="Times New Roman" pitchFamily="18" charset="0"/>
              <a:cs typeface="Times New Roman" pitchFamily="18" charset="0"/>
            </a:rPr>
            <a:t>u</a:t>
          </a:r>
          <a:r>
            <a:rPr lang="en-US" sz="1400" b="1" baseline="-250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400" b="1" dirty="0">
              <a:latin typeface="Times New Roman" pitchFamily="18" charset="0"/>
              <a:cs typeface="Times New Roman" pitchFamily="18" charset="0"/>
            </a:rPr>
            <a:t>= 63</a:t>
          </a:r>
        </a:p>
      </cdr:txBody>
    </cdr:sp>
  </cdr:relSizeAnchor>
  <cdr:relSizeAnchor xmlns:cdr="http://schemas.openxmlformats.org/drawingml/2006/chartDrawing">
    <cdr:from>
      <cdr:x>0.35616</cdr:x>
      <cdr:y>0.27419</cdr:y>
    </cdr:from>
    <cdr:to>
      <cdr:x>0.70011</cdr:x>
      <cdr:y>0.372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1981200" y="1295400"/>
          <a:ext cx="1913232" cy="4620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latin typeface="Times New Roman" pitchFamily="18" charset="0"/>
              <a:cs typeface="Times New Roman" pitchFamily="18" charset="0"/>
            </a:rPr>
            <a:t>350</a:t>
          </a:r>
        </a:p>
      </cdr:txBody>
    </cdr:sp>
  </cdr:relSizeAnchor>
  <cdr:relSizeAnchor xmlns:cdr="http://schemas.openxmlformats.org/drawingml/2006/chartDrawing">
    <cdr:from>
      <cdr:x>0.37895</cdr:x>
      <cdr:y>0.33894</cdr:y>
    </cdr:from>
    <cdr:to>
      <cdr:x>0.70234</cdr:x>
      <cdr:y>0.4464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890545" y="652008"/>
          <a:ext cx="759959" cy="2067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latin typeface="Times New Roman" pitchFamily="18" charset="0"/>
              <a:cs typeface="Times New Roman" pitchFamily="18" charset="0"/>
            </a:rPr>
            <a:t>1000</a:t>
          </a:r>
        </a:p>
      </cdr:txBody>
    </cdr:sp>
  </cdr:relSizeAnchor>
  <cdr:relSizeAnchor xmlns:cdr="http://schemas.openxmlformats.org/drawingml/2006/chartDrawing">
    <cdr:from>
      <cdr:x>0.20548</cdr:x>
      <cdr:y>0.45161</cdr:y>
    </cdr:from>
    <cdr:to>
      <cdr:x>0.73783</cdr:x>
      <cdr:y>0.52907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1143000" y="2133600"/>
          <a:ext cx="2961253" cy="3659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latin typeface="Times New Roman" pitchFamily="18" charset="0"/>
              <a:cs typeface="Times New Roman" pitchFamily="18" charset="0"/>
            </a:rPr>
            <a:t>63</a:t>
          </a:r>
        </a:p>
      </cdr:txBody>
    </cdr:sp>
  </cdr:relSizeAnchor>
  <cdr:relSizeAnchor xmlns:cdr="http://schemas.openxmlformats.org/drawingml/2006/chartDrawing">
    <cdr:from>
      <cdr:x>0.26027</cdr:x>
      <cdr:y>0.5</cdr:y>
    </cdr:from>
    <cdr:to>
      <cdr:x>0.54813</cdr:x>
      <cdr:y>0.59934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1447800" y="2362199"/>
          <a:ext cx="1601228" cy="4693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latin typeface="Times New Roman" pitchFamily="18" charset="0"/>
              <a:cs typeface="Times New Roman" pitchFamily="18" charset="0"/>
            </a:rPr>
            <a:t>350</a:t>
          </a:r>
        </a:p>
      </cdr:txBody>
    </cdr:sp>
  </cdr:relSizeAnchor>
  <cdr:relSizeAnchor xmlns:cdr="http://schemas.openxmlformats.org/drawingml/2006/chartDrawing">
    <cdr:from>
      <cdr:x>0.28767</cdr:x>
      <cdr:y>0.56452</cdr:y>
    </cdr:from>
    <cdr:to>
      <cdr:x>0.71392</cdr:x>
      <cdr:y>0.63291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1600199" y="2667000"/>
          <a:ext cx="2371051" cy="3231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latin typeface="Times New Roman" pitchFamily="18" charset="0"/>
              <a:cs typeface="Times New Roman" pitchFamily="18" charset="0"/>
            </a:rPr>
            <a:t>1000</a:t>
          </a:r>
        </a:p>
      </cdr:txBody>
    </cdr:sp>
  </cdr:relSizeAnchor>
  <cdr:relSizeAnchor xmlns:cdr="http://schemas.openxmlformats.org/drawingml/2006/chartDrawing">
    <cdr:from>
      <cdr:x>0.26027</cdr:x>
      <cdr:y>0.32258</cdr:y>
    </cdr:from>
    <cdr:to>
      <cdr:x>0.36986</cdr:x>
      <cdr:y>0.42207</cdr:y>
    </cdr:to>
    <cdr:sp macro="" textlink="">
      <cdr:nvSpPr>
        <cdr:cNvPr id="11" name="Straight Arrow Connector 10"/>
        <cdr:cNvSpPr/>
      </cdr:nvSpPr>
      <cdr:spPr>
        <a:xfrm xmlns:a="http://schemas.openxmlformats.org/drawingml/2006/main" rot="10800000" flipV="1">
          <a:off x="1447799" y="1524000"/>
          <a:ext cx="609600" cy="470026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0.31507</cdr:x>
      <cdr:y>0.40323</cdr:y>
    </cdr:from>
    <cdr:to>
      <cdr:x>0.40369</cdr:x>
      <cdr:y>0.49081</cdr:y>
    </cdr:to>
    <cdr:sp macro="" textlink="">
      <cdr:nvSpPr>
        <cdr:cNvPr id="12" name="Straight Arrow Connector 11"/>
        <cdr:cNvSpPr/>
      </cdr:nvSpPr>
      <cdr:spPr>
        <a:xfrm xmlns:a="http://schemas.openxmlformats.org/drawingml/2006/main" rot="10800000" flipV="1">
          <a:off x="1752600" y="1905000"/>
          <a:ext cx="492957" cy="413762"/>
        </a:xfrm>
        <a:prstGeom xmlns:a="http://schemas.openxmlformats.org/drawingml/2006/main" prst="straightConnector1">
          <a:avLst/>
        </a:prstGeom>
        <a:noFill xmlns:a="http://schemas.openxmlformats.org/drawingml/2006/main"/>
        <a:ln xmlns:a="http://schemas.openxmlformats.org/drawingml/2006/main" w="9525" cap="flat" cmpd="sng" algn="ctr">
          <a:solidFill>
            <a:sysClr val="windowText" lastClr="000000"/>
          </a:solidFill>
          <a:prstDash val="solid"/>
          <a:tailEnd type="arrow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0.23288</cdr:x>
      <cdr:y>0.24194</cdr:y>
    </cdr:from>
    <cdr:to>
      <cdr:x>0.34288</cdr:x>
      <cdr:y>0.34282</cdr:y>
    </cdr:to>
    <cdr:sp macro="" textlink="">
      <cdr:nvSpPr>
        <cdr:cNvPr id="16" name="Straight Arrow Connector 15"/>
        <cdr:cNvSpPr/>
      </cdr:nvSpPr>
      <cdr:spPr>
        <a:xfrm xmlns:a="http://schemas.openxmlformats.org/drawingml/2006/main" rot="10800000" flipV="1">
          <a:off x="1295400" y="1143000"/>
          <a:ext cx="611886" cy="476598"/>
        </a:xfrm>
        <a:prstGeom xmlns:a="http://schemas.openxmlformats.org/drawingml/2006/main" prst="straightConnector1">
          <a:avLst/>
        </a:prstGeom>
        <a:noFill xmlns:a="http://schemas.openxmlformats.org/drawingml/2006/main"/>
        <a:ln xmlns:a="http://schemas.openxmlformats.org/drawingml/2006/main" w="9525" cap="flat" cmpd="sng" algn="ctr">
          <a:solidFill>
            <a:sysClr val="windowText" lastClr="000000"/>
          </a:solidFill>
          <a:prstDash val="solid"/>
          <a:tailEnd type="arrow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0.24658</cdr:x>
      <cdr:y>0.62903</cdr:y>
    </cdr:from>
    <cdr:to>
      <cdr:x>0.30024</cdr:x>
      <cdr:y>0.76245</cdr:y>
    </cdr:to>
    <cdr:sp macro="" textlink="">
      <cdr:nvSpPr>
        <cdr:cNvPr id="17" name="Straight Arrow Connector 16"/>
        <cdr:cNvSpPr/>
      </cdr:nvSpPr>
      <cdr:spPr>
        <a:xfrm xmlns:a="http://schemas.openxmlformats.org/drawingml/2006/main" rot="10800000" flipV="1">
          <a:off x="1371600" y="2971800"/>
          <a:ext cx="298489" cy="630330"/>
        </a:xfrm>
        <a:prstGeom xmlns:a="http://schemas.openxmlformats.org/drawingml/2006/main" prst="straightConnector1">
          <a:avLst/>
        </a:prstGeom>
        <a:noFill xmlns:a="http://schemas.openxmlformats.org/drawingml/2006/main"/>
        <a:ln xmlns:a="http://schemas.openxmlformats.org/drawingml/2006/main" w="9525" cap="flat" cmpd="sng" algn="ctr">
          <a:solidFill>
            <a:sysClr val="windowText" lastClr="000000"/>
          </a:solidFill>
          <a:prstDash val="solid"/>
          <a:tailEnd type="arrow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0.21918</cdr:x>
      <cdr:y>0.56452</cdr:y>
    </cdr:from>
    <cdr:to>
      <cdr:x>0.2903</cdr:x>
      <cdr:y>0.74171</cdr:y>
    </cdr:to>
    <cdr:sp macro="" textlink="">
      <cdr:nvSpPr>
        <cdr:cNvPr id="18" name="Straight Arrow Connector 17"/>
        <cdr:cNvSpPr/>
      </cdr:nvSpPr>
      <cdr:spPr>
        <a:xfrm xmlns:a="http://schemas.openxmlformats.org/drawingml/2006/main" rot="10800000" flipV="1">
          <a:off x="1219200" y="2667000"/>
          <a:ext cx="395613" cy="837116"/>
        </a:xfrm>
        <a:prstGeom xmlns:a="http://schemas.openxmlformats.org/drawingml/2006/main" prst="straightConnector1">
          <a:avLst/>
        </a:prstGeom>
        <a:noFill xmlns:a="http://schemas.openxmlformats.org/drawingml/2006/main"/>
        <a:ln xmlns:a="http://schemas.openxmlformats.org/drawingml/2006/main" w="9525" cap="flat" cmpd="sng" algn="ctr">
          <a:solidFill>
            <a:sysClr val="windowText" lastClr="000000"/>
          </a:solidFill>
          <a:prstDash val="solid"/>
          <a:tailEnd type="arrow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0.19178</cdr:x>
      <cdr:y>0.51613</cdr:y>
    </cdr:from>
    <cdr:to>
      <cdr:x>0.24784</cdr:x>
      <cdr:y>0.688</cdr:y>
    </cdr:to>
    <cdr:sp macro="" textlink="">
      <cdr:nvSpPr>
        <cdr:cNvPr id="19" name="Straight Arrow Connector 18"/>
        <cdr:cNvSpPr/>
      </cdr:nvSpPr>
      <cdr:spPr>
        <a:xfrm xmlns:a="http://schemas.openxmlformats.org/drawingml/2006/main" rot="10800000" flipV="1">
          <a:off x="1066800" y="2438400"/>
          <a:ext cx="311840" cy="811982"/>
        </a:xfrm>
        <a:prstGeom xmlns:a="http://schemas.openxmlformats.org/drawingml/2006/main" prst="straightConnector1">
          <a:avLst/>
        </a:prstGeom>
        <a:noFill xmlns:a="http://schemas.openxmlformats.org/drawingml/2006/main"/>
        <a:ln xmlns:a="http://schemas.openxmlformats.org/drawingml/2006/main" w="9525" cap="flat" cmpd="sng" algn="ctr">
          <a:solidFill>
            <a:sysClr val="windowText" lastClr="000000"/>
          </a:solidFill>
          <a:prstDash val="solid"/>
          <a:tailEnd type="arrow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endParaRPr lang="en-US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0.22368</cdr:x>
      <cdr:y>0.10769</cdr:y>
    </cdr:from>
    <cdr:to>
      <cdr:x>0.71948</cdr:x>
      <cdr:y>0.3481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95400" y="533400"/>
          <a:ext cx="2871253" cy="11907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600" b="1" dirty="0">
              <a:latin typeface="Times New Roman" pitchFamily="18" charset="0"/>
              <a:ea typeface="+mn-ea"/>
              <a:cs typeface="Times New Roman" pitchFamily="18" charset="0"/>
            </a:rPr>
            <a:t>- - - - -  </a:t>
          </a:r>
          <a:r>
            <a:rPr lang="en-US" sz="1600" b="1" i="1" dirty="0">
              <a:latin typeface="Times New Roman" pitchFamily="18" charset="0"/>
              <a:ea typeface="+mn-ea"/>
              <a:cs typeface="Times New Roman" pitchFamily="18" charset="0"/>
            </a:rPr>
            <a:t>(BCR)</a:t>
          </a:r>
          <a:r>
            <a:rPr lang="en-US" sz="1600" b="1" i="1" baseline="-25000" dirty="0" err="1">
              <a:latin typeface="Times New Roman" pitchFamily="18" charset="0"/>
              <a:ea typeface="+mn-ea"/>
              <a:cs typeface="Times New Roman" pitchFamily="18" charset="0"/>
            </a:rPr>
            <a:t>ug</a:t>
          </a:r>
          <a:r>
            <a:rPr lang="en-US" sz="1600" b="1" i="1" dirty="0">
              <a:latin typeface="Times New Roman" pitchFamily="18" charset="0"/>
              <a:ea typeface="+mn-ea"/>
              <a:cs typeface="Times New Roman" pitchFamily="18" charset="0"/>
            </a:rPr>
            <a:t> </a:t>
          </a:r>
          <a:endParaRPr lang="en-US" sz="1600" i="1" dirty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r>
            <a:rPr lang="en-US" sz="1600" b="1" dirty="0">
              <a:latin typeface="Times New Roman" pitchFamily="18" charset="0"/>
              <a:ea typeface="+mn-ea"/>
              <a:cs typeface="Times New Roman" pitchFamily="18" charset="0"/>
            </a:rPr>
            <a:t>_____  </a:t>
          </a:r>
          <a:r>
            <a:rPr lang="en-US" sz="1600" b="1" i="1" dirty="0">
              <a:latin typeface="Times New Roman" pitchFamily="18" charset="0"/>
              <a:ea typeface="+mn-ea"/>
              <a:cs typeface="Times New Roman" pitchFamily="18" charset="0"/>
            </a:rPr>
            <a:t>(BCR)</a:t>
          </a:r>
          <a:r>
            <a:rPr lang="en-US" sz="1600" b="1" i="1" baseline="-25000" dirty="0">
              <a:latin typeface="Times New Roman" pitchFamily="18" charset="0"/>
              <a:ea typeface="+mn-ea"/>
              <a:cs typeface="Times New Roman" pitchFamily="18" charset="0"/>
            </a:rPr>
            <a:t>ax</a:t>
          </a:r>
          <a:r>
            <a:rPr lang="en-US" sz="1600" b="1" i="1" dirty="0">
              <a:latin typeface="Times New Roman" pitchFamily="18" charset="0"/>
              <a:ea typeface="+mn-ea"/>
              <a:cs typeface="Times New Roman" pitchFamily="18" charset="0"/>
            </a:rPr>
            <a:t> </a:t>
          </a:r>
        </a:p>
        <a:p xmlns:a="http://schemas.openxmlformats.org/drawingml/2006/main">
          <a:pPr rtl="0" eaLnBrk="1" fontAlgn="base" latinLnBrk="0" hangingPunct="1"/>
          <a:endParaRPr lang="en-US" sz="1600" i="1" dirty="0">
            <a:latin typeface="Times New Roman" pitchFamily="18" charset="0"/>
            <a:ea typeface="+mn-ea"/>
            <a:cs typeface="Times New Roman" pitchFamily="18" charset="0"/>
          </a:endParaRPr>
        </a:p>
        <a:p xmlns:a="http://schemas.openxmlformats.org/drawingml/2006/main">
          <a:pPr rtl="0" fontAlgn="base"/>
          <a:endParaRPr lang="en-US" sz="1600" i="1" dirty="0">
            <a:latin typeface="Times New Roman" pitchFamily="18" charset="0"/>
            <a:ea typeface="+mn-ea"/>
            <a:cs typeface="Times New Roman" pitchFamily="18" charset="0"/>
          </a:endParaRPr>
        </a:p>
        <a:p xmlns:a="http://schemas.openxmlformats.org/drawingml/2006/main">
          <a:pPr rtl="0" fontAlgn="base"/>
          <a:endParaRPr lang="en-US" sz="1600" i="1" dirty="0">
            <a:latin typeface="Times New Roman" pitchFamily="18" charset="0"/>
            <a:ea typeface="+mn-ea"/>
            <a:cs typeface="Times New Roman" pitchFamily="18" charset="0"/>
          </a:endParaRPr>
        </a:p>
        <a:p xmlns:a="http://schemas.openxmlformats.org/drawingml/2006/main">
          <a:pPr rtl="0" fontAlgn="base"/>
          <a:endParaRPr lang="en-US" sz="1600" i="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0.64474</cdr:x>
      <cdr:y>0.12308</cdr:y>
    </cdr:from>
    <cdr:to>
      <cdr:x>0.97734</cdr:x>
      <cdr:y>0.16781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733800" y="609600"/>
          <a:ext cx="1926171" cy="2215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1" i="0" baseline="0" dirty="0">
              <a:latin typeface="Times New Roman" pitchFamily="18" charset="0"/>
              <a:ea typeface="+mn-ea"/>
              <a:cs typeface="Times New Roman" pitchFamily="18" charset="0"/>
            </a:rPr>
            <a:t>G/</a:t>
          </a:r>
          <a:r>
            <a:rPr lang="en-US" sz="1600" b="1" i="0" baseline="0" dirty="0" err="1">
              <a:latin typeface="Times New Roman" pitchFamily="18" charset="0"/>
              <a:ea typeface="+mn-ea"/>
              <a:cs typeface="Times New Roman" pitchFamily="18" charset="0"/>
            </a:rPr>
            <a:t>s</a:t>
          </a:r>
          <a:r>
            <a:rPr lang="en-US" sz="1600" b="1" i="0" baseline="-25000" dirty="0" err="1">
              <a:latin typeface="Times New Roman" pitchFamily="18" charset="0"/>
              <a:ea typeface="+mn-ea"/>
              <a:cs typeface="Times New Roman" pitchFamily="18" charset="0"/>
            </a:rPr>
            <a:t>u</a:t>
          </a:r>
          <a:r>
            <a:rPr lang="en-US" sz="1600" b="1" i="0" baseline="-25000" dirty="0"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1600" b="1" i="0" baseline="0" dirty="0">
              <a:latin typeface="Times New Roman" pitchFamily="18" charset="0"/>
              <a:ea typeface="+mn-ea"/>
              <a:cs typeface="Times New Roman" pitchFamily="18" charset="0"/>
            </a:rPr>
            <a:t>= 63</a:t>
          </a:r>
          <a:endParaRPr lang="en-US" sz="1600" b="1" i="0" baseline="300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0.73684</cdr:x>
      <cdr:y>0.21538</cdr:y>
    </cdr:from>
    <cdr:to>
      <cdr:x>0.93768</cdr:x>
      <cdr:y>0.26027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267199" y="1066800"/>
          <a:ext cx="1163093" cy="2223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600" b="1" dirty="0">
              <a:latin typeface="Times New Roman" pitchFamily="18" charset="0"/>
              <a:cs typeface="Times New Roman" pitchFamily="18" charset="0"/>
            </a:rPr>
            <a:t>150</a:t>
          </a:r>
          <a:endParaRPr lang="en-US" sz="1600" b="1" baseline="300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0.73684</cdr:x>
      <cdr:y>0.29231</cdr:y>
    </cdr:from>
    <cdr:to>
      <cdr:x>0.94334</cdr:x>
      <cdr:y>0.33562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4267200" y="1447800"/>
          <a:ext cx="1195871" cy="2145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600" b="1" dirty="0">
              <a:latin typeface="Times New Roman" pitchFamily="18" charset="0"/>
              <a:cs typeface="Times New Roman" pitchFamily="18" charset="0"/>
            </a:rPr>
            <a:t>350</a:t>
          </a:r>
          <a:endParaRPr lang="en-US" sz="1600" b="1" baseline="300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0.72368</cdr:x>
      <cdr:y>0.35385</cdr:y>
    </cdr:from>
    <cdr:to>
      <cdr:x>0.90652</cdr:x>
      <cdr:y>0.40411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4190999" y="1752599"/>
          <a:ext cx="1058839" cy="2489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600" b="1" dirty="0">
              <a:latin typeface="Times New Roman" pitchFamily="18" charset="0"/>
              <a:cs typeface="Times New Roman" pitchFamily="18" charset="0"/>
            </a:rPr>
            <a:t>1000</a:t>
          </a:r>
        </a:p>
      </cdr:txBody>
    </cdr:sp>
  </cdr:relSizeAnchor>
  <cdr:relSizeAnchor xmlns:cdr="http://schemas.openxmlformats.org/drawingml/2006/chartDrawing">
    <cdr:from>
      <cdr:x>0.76316</cdr:x>
      <cdr:y>0.53846</cdr:y>
    </cdr:from>
    <cdr:to>
      <cdr:x>0.88099</cdr:x>
      <cdr:y>0.59247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4419600" y="2667000"/>
          <a:ext cx="682389" cy="2675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600" b="1" dirty="0">
              <a:latin typeface="Times New Roman" pitchFamily="18" charset="0"/>
              <a:cs typeface="Times New Roman" pitchFamily="18" charset="0"/>
            </a:rPr>
            <a:t>63</a:t>
          </a:r>
        </a:p>
      </cdr:txBody>
    </cdr:sp>
  </cdr:relSizeAnchor>
  <cdr:relSizeAnchor xmlns:cdr="http://schemas.openxmlformats.org/drawingml/2006/chartDrawing">
    <cdr:from>
      <cdr:x>0.75</cdr:x>
      <cdr:y>0.6</cdr:y>
    </cdr:from>
    <cdr:to>
      <cdr:x>0.92137</cdr:x>
      <cdr:y>0.64726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4343400" y="2971800"/>
          <a:ext cx="992438" cy="2340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600" b="1" dirty="0">
              <a:latin typeface="Times New Roman" pitchFamily="18" charset="0"/>
              <a:cs typeface="Times New Roman" pitchFamily="18" charset="0"/>
            </a:rPr>
            <a:t>350</a:t>
          </a:r>
        </a:p>
      </cdr:txBody>
    </cdr:sp>
  </cdr:relSizeAnchor>
  <cdr:relSizeAnchor xmlns:cdr="http://schemas.openxmlformats.org/drawingml/2006/chartDrawing">
    <cdr:from>
      <cdr:x>0.73684</cdr:x>
      <cdr:y>0.64615</cdr:y>
    </cdr:from>
    <cdr:to>
      <cdr:x>0.92918</cdr:x>
      <cdr:y>0.7226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4267200" y="3200400"/>
          <a:ext cx="1113867" cy="3786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600" b="1" dirty="0">
              <a:latin typeface="Times New Roman" pitchFamily="18" charset="0"/>
              <a:cs typeface="Times New Roman" pitchFamily="18" charset="0"/>
            </a:rPr>
            <a:t>1000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0.18384</cdr:x>
      <cdr:y>0.02941</cdr:y>
    </cdr:from>
    <cdr:to>
      <cdr:x>0.66295</cdr:x>
      <cdr:y>0.3809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24786" y="71562"/>
          <a:ext cx="1367624" cy="8552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rtl="0" fontAlgn="base"/>
          <a:r>
            <a:rPr lang="el-GR" sz="1600" b="1" i="1" baseline="0" dirty="0">
              <a:latin typeface="Times New Roman" pitchFamily="18" charset="0"/>
              <a:ea typeface="+mn-ea"/>
              <a:cs typeface="Times New Roman" pitchFamily="18" charset="0"/>
            </a:rPr>
            <a:t>φ</a:t>
          </a:r>
          <a:r>
            <a:rPr lang="en-US" sz="1600" b="1" i="0" baseline="0" dirty="0">
              <a:latin typeface="Times New Roman" pitchFamily="18" charset="0"/>
              <a:ea typeface="+mn-ea"/>
              <a:cs typeface="Times New Roman" pitchFamily="18" charset="0"/>
            </a:rPr>
            <a:t>         = 30</a:t>
          </a:r>
          <a:r>
            <a:rPr lang="en-US" sz="1600" b="1" i="0" baseline="30000" dirty="0">
              <a:latin typeface="Times New Roman" pitchFamily="18" charset="0"/>
              <a:ea typeface="+mn-ea"/>
              <a:cs typeface="Times New Roman" pitchFamily="18" charset="0"/>
            </a:rPr>
            <a:t>0</a:t>
          </a:r>
          <a:endParaRPr lang="en-US" sz="1600" b="1" i="0" dirty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marL="0" marR="0" indent="0" defTabSz="914400" rtl="0" eaLnBrk="1" fontAlgn="base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1" i="1" baseline="0" dirty="0">
              <a:latin typeface="Times New Roman" pitchFamily="18" charset="0"/>
              <a:ea typeface="+mn-ea"/>
              <a:cs typeface="Times New Roman" pitchFamily="18" charset="0"/>
            </a:rPr>
            <a:t>D/H </a:t>
          </a:r>
          <a:r>
            <a:rPr lang="en-US" sz="1600" b="1" i="0" baseline="0" dirty="0">
              <a:latin typeface="Times New Roman" pitchFamily="18" charset="0"/>
              <a:ea typeface="+mn-ea"/>
              <a:cs typeface="Times New Roman" pitchFamily="18" charset="0"/>
            </a:rPr>
            <a:t>   =  0.6</a:t>
          </a:r>
        </a:p>
        <a:p xmlns:a="http://schemas.openxmlformats.org/drawingml/2006/main">
          <a:pPr marL="0" marR="0" indent="0" defTabSz="914400" rtl="0" eaLnBrk="1" fontAlgn="base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1" i="1" baseline="0" dirty="0">
              <a:latin typeface="Times New Roman" pitchFamily="18" charset="0"/>
              <a:ea typeface="+mn-ea"/>
              <a:cs typeface="Times New Roman" pitchFamily="18" charset="0"/>
            </a:rPr>
            <a:t> ____ G/</a:t>
          </a:r>
          <a:r>
            <a:rPr lang="en-US" sz="1600" b="1" i="1" baseline="0" dirty="0" err="1">
              <a:latin typeface="Times New Roman" pitchFamily="18" charset="0"/>
              <a:ea typeface="+mn-ea"/>
              <a:cs typeface="Times New Roman" pitchFamily="18" charset="0"/>
            </a:rPr>
            <a:t>s</a:t>
          </a:r>
          <a:r>
            <a:rPr lang="en-US" sz="1600" b="1" i="1" baseline="-25000" dirty="0" err="1">
              <a:latin typeface="Times New Roman" pitchFamily="18" charset="0"/>
              <a:ea typeface="+mn-ea"/>
              <a:cs typeface="Times New Roman" pitchFamily="18" charset="0"/>
            </a:rPr>
            <a:t>u</a:t>
          </a:r>
          <a:r>
            <a:rPr lang="en-US" sz="1600" b="1" i="1" baseline="-25000" dirty="0">
              <a:latin typeface="Times New Roman" pitchFamily="18" charset="0"/>
              <a:ea typeface="+mn-ea"/>
              <a:cs typeface="Times New Roman" pitchFamily="18" charset="0"/>
            </a:rPr>
            <a:t>      </a:t>
          </a:r>
          <a:r>
            <a:rPr lang="en-US" sz="1600" b="1" i="0" baseline="0" dirty="0">
              <a:latin typeface="Times New Roman" pitchFamily="18" charset="0"/>
              <a:ea typeface="+mn-ea"/>
              <a:cs typeface="Times New Roman" pitchFamily="18" charset="0"/>
            </a:rPr>
            <a:t>= 1000</a:t>
          </a:r>
          <a:endParaRPr lang="en-US" sz="1600" b="1" dirty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marL="0" marR="0" indent="0" defTabSz="914400" rtl="0" eaLnBrk="1" fontAlgn="base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1" i="1" baseline="0" dirty="0">
              <a:latin typeface="Times New Roman" pitchFamily="18" charset="0"/>
              <a:ea typeface="+mn-ea"/>
              <a:cs typeface="Times New Roman" pitchFamily="18" charset="0"/>
            </a:rPr>
            <a:t>- - - - -G/</a:t>
          </a:r>
          <a:r>
            <a:rPr lang="en-US" sz="1600" b="1" i="1" baseline="0" dirty="0" err="1">
              <a:latin typeface="Times New Roman" pitchFamily="18" charset="0"/>
              <a:ea typeface="+mn-ea"/>
              <a:cs typeface="Times New Roman" pitchFamily="18" charset="0"/>
            </a:rPr>
            <a:t>s</a:t>
          </a:r>
          <a:r>
            <a:rPr lang="en-US" sz="1600" b="1" i="1" baseline="-25000" dirty="0" err="1">
              <a:latin typeface="Times New Roman" pitchFamily="18" charset="0"/>
              <a:ea typeface="+mn-ea"/>
              <a:cs typeface="Times New Roman" pitchFamily="18" charset="0"/>
            </a:rPr>
            <a:t>u</a:t>
          </a:r>
          <a:r>
            <a:rPr lang="en-US" sz="1600" b="1" i="1" baseline="-25000" dirty="0">
              <a:latin typeface="Times New Roman" pitchFamily="18" charset="0"/>
              <a:ea typeface="+mn-ea"/>
              <a:cs typeface="Times New Roman" pitchFamily="18" charset="0"/>
            </a:rPr>
            <a:t>      </a:t>
          </a:r>
          <a:r>
            <a:rPr lang="en-US" sz="1600" b="1" i="0" baseline="0" dirty="0">
              <a:latin typeface="Times New Roman" pitchFamily="18" charset="0"/>
              <a:ea typeface="+mn-ea"/>
              <a:cs typeface="Times New Roman" pitchFamily="18" charset="0"/>
            </a:rPr>
            <a:t>= 63</a:t>
          </a:r>
          <a:endParaRPr lang="en-US" sz="1600" b="1" dirty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marL="0" marR="0" indent="0" defTabSz="914400" rtl="0" eaLnBrk="1" fontAlgn="base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600" b="1" dirty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rtl="0" fontAlgn="base"/>
          <a:endParaRPr lang="en-US" sz="1600" b="1" i="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0.65738</cdr:x>
      <cdr:y>0.1732</cdr:y>
    </cdr:from>
    <cdr:to>
      <cdr:x>0.99911</cdr:x>
      <cdr:y>0.26949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876509" y="421420"/>
          <a:ext cx="975469" cy="2342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l-GR" sz="1600" b="1" i="1" dirty="0">
              <a:latin typeface="Times New Roman" pitchFamily="18" charset="0"/>
              <a:cs typeface="Times New Roman" pitchFamily="18" charset="0"/>
            </a:rPr>
            <a:t>γ</a:t>
          </a:r>
          <a:r>
            <a:rPr lang="en-US" sz="1600" b="1" i="1" dirty="0">
              <a:latin typeface="Times New Roman" pitchFamily="18" charset="0"/>
              <a:cs typeface="Times New Roman" pitchFamily="18" charset="0"/>
            </a:rPr>
            <a:t>B/</a:t>
          </a:r>
          <a:r>
            <a:rPr lang="en-US" sz="1600" b="1" i="1" dirty="0" err="1">
              <a:latin typeface="Times New Roman" pitchFamily="18" charset="0"/>
              <a:cs typeface="Times New Roman" pitchFamily="18" charset="0"/>
            </a:rPr>
            <a:t>s</a:t>
          </a:r>
          <a:r>
            <a:rPr lang="en-US" sz="1600" b="1" i="1" baseline="-25000" dirty="0" err="1">
              <a:latin typeface="Times New Roman" pitchFamily="18" charset="0"/>
              <a:cs typeface="Times New Roman" pitchFamily="18" charset="0"/>
            </a:rPr>
            <a:t>u</a:t>
          </a:r>
          <a:r>
            <a:rPr lang="en-US" sz="1600" b="1" i="1" baseline="-250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b="1" dirty="0">
              <a:latin typeface="Times New Roman" pitchFamily="18" charset="0"/>
              <a:cs typeface="Times New Roman" pitchFamily="18" charset="0"/>
            </a:rPr>
            <a:t>= 35</a:t>
          </a:r>
        </a:p>
      </cdr:txBody>
    </cdr:sp>
  </cdr:relSizeAnchor>
  <cdr:relSizeAnchor xmlns:cdr="http://schemas.openxmlformats.org/drawingml/2006/chartDrawing">
    <cdr:from>
      <cdr:x>0.76543</cdr:x>
      <cdr:y>0.28358</cdr:y>
    </cdr:from>
    <cdr:to>
      <cdr:x>0.93872</cdr:x>
      <cdr:y>0.39322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724399" y="1447801"/>
          <a:ext cx="1069569" cy="5597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600" b="1" dirty="0">
              <a:latin typeface="Times New Roman" pitchFamily="18" charset="0"/>
              <a:cs typeface="Times New Roman" pitchFamily="18" charset="0"/>
            </a:rPr>
            <a:t>15</a:t>
          </a:r>
        </a:p>
      </cdr:txBody>
    </cdr:sp>
  </cdr:relSizeAnchor>
  <cdr:relSizeAnchor xmlns:cdr="http://schemas.openxmlformats.org/drawingml/2006/chartDrawing">
    <cdr:from>
      <cdr:x>0.77778</cdr:x>
      <cdr:y>0.40299</cdr:y>
    </cdr:from>
    <cdr:to>
      <cdr:x>0.94708</cdr:x>
      <cdr:y>0.48983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4800600" y="2057400"/>
          <a:ext cx="1044967" cy="4433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600" b="1">
              <a:latin typeface="Times New Roman" pitchFamily="18" charset="0"/>
              <a:cs typeface="Times New Roman" pitchFamily="18" charset="0"/>
            </a:rPr>
            <a:t>5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0.89286</cdr:x>
      <cdr:y>0.31875</cdr:y>
    </cdr:from>
    <cdr:to>
      <cdr:x>0.95685</cdr:x>
      <cdr:y>0.36042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15000" y="1457326"/>
          <a:ext cx="409575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0.87594</cdr:x>
      <cdr:y>0.07065</cdr:y>
    </cdr:from>
    <cdr:to>
      <cdr:x>0.98897</cdr:x>
      <cdr:y>0.19121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293124" y="200246"/>
          <a:ext cx="554024" cy="3417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z/a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0.82399</cdr:x>
      <cdr:y>0.19482</cdr:y>
    </cdr:from>
    <cdr:to>
      <cdr:x>1</cdr:x>
      <cdr:y>0.27695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039282" y="552221"/>
          <a:ext cx="862642" cy="2327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E</a:t>
          </a:r>
          <a:r>
            <a:rPr lang="en-US" sz="2000" b="1" baseline="-25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</a:t>
          </a:r>
          <a:r>
            <a:rPr lang="en-US" sz="2000" b="1" baseline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/E</a:t>
          </a:r>
          <a:r>
            <a:rPr lang="en-US" sz="2000" b="1" baseline="-25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</a:t>
          </a:r>
          <a:endParaRPr lang="en-US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0.76364</cdr:x>
      <cdr:y>0.01809</cdr:y>
    </cdr:from>
    <cdr:to>
      <cdr:x>0.98707</cdr:x>
      <cdr:y>0.22857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200401" y="48246"/>
          <a:ext cx="936410" cy="5613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E</a:t>
          </a:r>
          <a:r>
            <a:rPr lang="en-US" sz="2000" b="1" baseline="-25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</a:t>
          </a:r>
          <a:r>
            <a:rPr lang="en-US" sz="2000" b="1" baseline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/E</a:t>
          </a:r>
          <a:r>
            <a:rPr lang="en-US" sz="2000" b="1" baseline="-25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</a:t>
          </a:r>
          <a:endParaRPr lang="en-US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0.8</cdr:x>
      <cdr:y>0.26051</cdr:y>
    </cdr:from>
    <cdr:to>
      <cdr:x>0.98657</cdr:x>
      <cdr:y>0.58292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920948" y="73883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0.84387</cdr:x>
      <cdr:y>0.26567</cdr:y>
    </cdr:from>
    <cdr:to>
      <cdr:x>0.9782</cdr:x>
      <cdr:y>0.7351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135984" y="753466"/>
          <a:ext cx="658368" cy="13313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0.79014</cdr:x>
      <cdr:y>0.27857</cdr:y>
    </cdr:from>
    <cdr:to>
      <cdr:x>0.96328</cdr:x>
      <cdr:y>0.69383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3872636" y="790042"/>
          <a:ext cx="848564" cy="11777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0.82898</cdr:x>
      <cdr:y>0.25277</cdr:y>
    </cdr:from>
    <cdr:to>
      <cdr:x>0.97136</cdr:x>
      <cdr:y>0.75058</cdr:y>
    </cdr:to>
    <cdr:pic>
      <cdr:nvPicPr>
        <cdr:cNvPr id="5" name="Picture 4" descr="Capture.JPG">
          <a:extLst xmlns:a="http://schemas.openxmlformats.org/drawingml/2006/main">
            <a:ext uri="{FF2B5EF4-FFF2-40B4-BE49-F238E27FC236}">
              <a16:creationId xmlns:a16="http://schemas.microsoft.com/office/drawing/2014/main" id="{54DC325E-10D6-1FB8-6FD1-F0B12476E1FC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4060394" y="716963"/>
          <a:ext cx="697382" cy="1411976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301F64-2C91-4FBD-9DF9-19B0BF6C9F95}" type="datetimeFigureOut">
              <a:rPr lang="en-IN" smtClean="0"/>
              <a:pPr/>
              <a:t>13-05-2026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8F4B22-16F8-4E72-8353-94A94B2370AE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72425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61BE6385-1833-4186-AB8C-79FA8CF2A98F}" type="slidenum">
              <a:rPr lang="en-US" altLang="en-US" sz="1200">
                <a:cs typeface="Arial" panose="020B0604020202020204" pitchFamily="34" charset="0"/>
              </a:rPr>
              <a:pPr eaLnBrk="1" hangingPunct="1"/>
              <a:t>43</a:t>
            </a:fld>
            <a:endParaRPr lang="en-US" altLang="en-US" sz="1200">
              <a:cs typeface="Arial" panose="020B0604020202020204" pitchFamily="34" charset="0"/>
            </a:endParaRPr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04186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29F81F-D99C-42E5-BAFF-A89662BCC795}" type="slidenum">
              <a:rPr lang="en-US" smtClean="0"/>
              <a:pPr/>
              <a:t>82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196890-2B46-4705-8AFB-B873D242BA75}" type="slidenum">
              <a:rPr lang="en-US" smtClean="0"/>
              <a:pPr/>
              <a:t>101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F2B9D236-1392-4DE9-AF71-46F63EC45265}" type="slidenum">
              <a:rPr lang="en-US" altLang="en-US" sz="1200" i="0">
                <a:solidFill>
                  <a:srgbClr val="000000"/>
                </a:solidFill>
              </a:rPr>
              <a:pPr algn="r"/>
              <a:t>10</a:t>
            </a:fld>
            <a:endParaRPr lang="en-US" altLang="en-US" sz="1200" i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503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9C618E60-BE71-484F-B37E-6DCA55118590}" type="slidenum">
              <a:rPr lang="en-US" altLang="en-US" sz="1200" i="0"/>
              <a:pPr algn="r"/>
              <a:t>12</a:t>
            </a:fld>
            <a:endParaRPr lang="en-US" altLang="en-US" sz="1200" i="0"/>
          </a:p>
        </p:txBody>
      </p:sp>
    </p:spTree>
    <p:extLst>
      <p:ext uri="{BB962C8B-B14F-4D97-AF65-F5344CB8AC3E}">
        <p14:creationId xmlns:p14="http://schemas.microsoft.com/office/powerpoint/2010/main" val="11804330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2674502B-2DDF-4D4D-AC73-85B05CB43246}" type="slidenum">
              <a:rPr lang="en-US" altLang="en-US" sz="1200">
                <a:cs typeface="Arial" panose="020B0604020202020204" pitchFamily="34" charset="0"/>
              </a:rPr>
              <a:pPr eaLnBrk="1" hangingPunct="1"/>
              <a:t>27</a:t>
            </a:fld>
            <a:endParaRPr lang="en-US" altLang="en-US" sz="1200">
              <a:cs typeface="Arial" panose="020B0604020202020204" pitchFamily="34" charset="0"/>
            </a:endParaRPr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55512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0AD35DD5-655C-43AC-BF8A-240B19DFB559}" type="slidenum">
              <a:rPr lang="en-US" altLang="en-US" sz="1200">
                <a:cs typeface="Arial" panose="020B0604020202020204" pitchFamily="34" charset="0"/>
              </a:rPr>
              <a:pPr eaLnBrk="1" hangingPunct="1"/>
              <a:t>28</a:t>
            </a:fld>
            <a:endParaRPr lang="en-US" altLang="en-US" sz="1200">
              <a:cs typeface="Arial" panose="020B0604020202020204" pitchFamily="34" charset="0"/>
            </a:endParaRPr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2993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59B2724D-2685-46A4-A12D-9573428769B5}" type="slidenum">
              <a:rPr lang="en-US" altLang="en-US" sz="1200">
                <a:cs typeface="Arial" panose="020B0604020202020204" pitchFamily="34" charset="0"/>
              </a:rPr>
              <a:pPr eaLnBrk="1" hangingPunct="1"/>
              <a:t>29</a:t>
            </a:fld>
            <a:endParaRPr lang="en-US" altLang="en-US" sz="1200">
              <a:cs typeface="Arial" panose="020B0604020202020204" pitchFamily="34" charset="0"/>
            </a:endParaRPr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72835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BDB533-B45D-43B1-94EA-51616734B789}" type="slidenum">
              <a:rPr lang="en-US" altLang="en-US"/>
              <a:pPr/>
              <a:t>30</a:t>
            </a:fld>
            <a:endParaRPr lang="en-US" altLang="en-US"/>
          </a:p>
        </p:txBody>
      </p:sp>
      <p:sp>
        <p:nvSpPr>
          <p:cNvPr id="231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9814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9A2301-FDDB-4ECE-83BE-46727FB72F07}" type="slidenum">
              <a:rPr lang="en-US" altLang="en-US"/>
              <a:pPr/>
              <a:t>31</a:t>
            </a:fld>
            <a:endParaRPr lang="en-US" altLang="en-US"/>
          </a:p>
        </p:txBody>
      </p:sp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14666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98C266-4EBD-44E4-9225-986A11F61C2E}" type="slidenum">
              <a:rPr lang="en-US" altLang="en-US"/>
              <a:pPr/>
              <a:t>32</a:t>
            </a:fld>
            <a:endParaRPr lang="en-US" altLang="en-US"/>
          </a:p>
        </p:txBody>
      </p:sp>
      <p:sp>
        <p:nvSpPr>
          <p:cNvPr id="226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0033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93C896C-E0EE-4D8E-B45B-4C95E598D9A7}" type="datetime1">
              <a:rPr lang="en-IN" smtClean="0"/>
              <a:pPr/>
              <a:t>13-05-2026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IN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55E5546-E7CE-46EE-AE9F-8B2CB068EB3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7560A-3F49-4A72-86EB-1CE1DF8E9468}" type="datetime1">
              <a:rPr lang="en-IN" smtClean="0"/>
              <a:pPr/>
              <a:t>13-05-2026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7ED2B-DF2B-4B0E-8E4F-F9060311A84A}" type="datetime1">
              <a:rPr lang="en-IN" smtClean="0"/>
              <a:pPr/>
              <a:t>13-05-2026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1AB3DE9-3C65-411A-BACC-E6BE4A5D1AF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71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45300BB-04BA-41F6-9BC0-609CDCADB716}" type="datetime1">
              <a:rPr lang="en-IN" smtClean="0"/>
              <a:pPr/>
              <a:t>13-05-2026</a:t>
            </a:fld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55E5546-E7CE-46EE-AE9F-8B2CB068EB3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F20B599-1719-4B5D-B029-2BE21FFAFD70}" type="datetime1">
              <a:rPr lang="en-IN" smtClean="0"/>
              <a:pPr/>
              <a:t>13-05-2026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IN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55E5546-E7CE-46EE-AE9F-8B2CB068EB3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518A-19E0-4340-9FFB-3DCBF6FBFB1F}" type="datetime1">
              <a:rPr lang="en-IN" smtClean="0"/>
              <a:pPr/>
              <a:t>13-05-2026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D8B2A-B27C-472B-9C72-C87642275BB7}" type="datetime1">
              <a:rPr lang="en-IN" smtClean="0"/>
              <a:pPr/>
              <a:t>13-05-2026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AF37460-1CA8-4813-9088-000D547FFADD}" type="datetime1">
              <a:rPr lang="en-IN" smtClean="0"/>
              <a:pPr/>
              <a:t>13-05-2026</a:t>
            </a:fld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55E5546-E7CE-46EE-AE9F-8B2CB068EB3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5EDEA-3A29-4369-8D6A-BCC2276C992A}" type="datetime1">
              <a:rPr lang="en-IN" smtClean="0"/>
              <a:pPr/>
              <a:t>13-05-2026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B21A7ED-8A6F-4B3C-9E41-90F2418589E2}" type="datetime1">
              <a:rPr lang="en-IN" smtClean="0"/>
              <a:pPr/>
              <a:t>13-05-2026</a:t>
            </a:fld>
            <a:endParaRPr lang="en-IN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55E5546-E7CE-46EE-AE9F-8B2CB068EB3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FB37E4C-0303-4843-8BA8-41CC3B751FE1}" type="datetime1">
              <a:rPr lang="en-IN" smtClean="0"/>
              <a:pPr/>
              <a:t>13-05-2026</a:t>
            </a:fld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55E5546-E7CE-46EE-AE9F-8B2CB068EB3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EBDD753-1FD9-45B5-9985-6354327AE909}" type="datetime1">
              <a:rPr lang="en-IN" smtClean="0"/>
              <a:pPr/>
              <a:t>13-05-2026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55E5546-E7CE-46EE-AE9F-8B2CB068EB39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1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2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7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0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8229600" cy="954574"/>
          </a:xfrm>
        </p:spPr>
        <p:txBody>
          <a:bodyPr>
            <a:noAutofit/>
          </a:bodyPr>
          <a:lstStyle/>
          <a:p>
            <a:pPr algn="ctr"/>
            <a:r>
              <a:rPr lang="en-IN" sz="4400" dirty="0">
                <a:solidFill>
                  <a:schemeClr val="tx1"/>
                </a:solidFill>
              </a:rPr>
              <a:t>Third Alternative - GRGB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4600" y="4343400"/>
            <a:ext cx="6172200" cy="1371600"/>
          </a:xfrm>
        </p:spPr>
        <p:txBody>
          <a:bodyPr>
            <a:noAutofit/>
          </a:bodyPr>
          <a:lstStyle/>
          <a:p>
            <a:pPr algn="r"/>
            <a:r>
              <a:rPr lang="en-IN" sz="2800" dirty="0" err="1">
                <a:solidFill>
                  <a:schemeClr val="tx1"/>
                </a:solidFill>
              </a:rPr>
              <a:t>Madhav</a:t>
            </a:r>
            <a:r>
              <a:rPr lang="en-IN" sz="2800" dirty="0">
                <a:solidFill>
                  <a:schemeClr val="tx1"/>
                </a:solidFill>
              </a:rPr>
              <a:t> </a:t>
            </a:r>
            <a:r>
              <a:rPr lang="en-IN" sz="2800" dirty="0" err="1">
                <a:solidFill>
                  <a:schemeClr val="tx1"/>
                </a:solidFill>
              </a:rPr>
              <a:t>Madhira</a:t>
            </a:r>
            <a:endParaRPr lang="en-IN" sz="2800" dirty="0">
              <a:solidFill>
                <a:schemeClr val="tx1"/>
              </a:solidFill>
            </a:endParaRPr>
          </a:p>
          <a:p>
            <a:pPr algn="r"/>
            <a:r>
              <a:rPr lang="en-IN" sz="2800" dirty="0">
                <a:solidFill>
                  <a:schemeClr val="tx1"/>
                </a:solidFill>
              </a:rPr>
              <a:t>Academic, Researcher &amp; Consultant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967722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152400"/>
            <a:ext cx="7620000" cy="762000"/>
          </a:xfrm>
        </p:spPr>
        <p:txBody>
          <a:bodyPr/>
          <a:lstStyle/>
          <a:p>
            <a:pPr eaLnBrk="1" hangingPunct="1"/>
            <a:r>
              <a:rPr lang="en-US" alt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Commonly Used Geosynthetics</a:t>
            </a:r>
          </a:p>
        </p:txBody>
      </p:sp>
      <p:pic>
        <p:nvPicPr>
          <p:cNvPr id="798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431925"/>
            <a:ext cx="4572000" cy="243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6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1371600"/>
            <a:ext cx="4343400" cy="254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7" name="Picture 4" descr="IMG_2353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943350"/>
            <a:ext cx="3886200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8" name="TextBox 4"/>
          <p:cNvSpPr txBox="1">
            <a:spLocks noChangeArrowheads="1"/>
          </p:cNvSpPr>
          <p:nvPr/>
        </p:nvSpPr>
        <p:spPr bwMode="auto">
          <a:xfrm>
            <a:off x="1065213" y="876300"/>
            <a:ext cx="23887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i="0" dirty="0">
                <a:latin typeface="Arial" panose="020B0604020202020204" pitchFamily="34" charset="0"/>
              </a:rPr>
              <a:t>Geotextile (GT)</a:t>
            </a:r>
          </a:p>
        </p:txBody>
      </p:sp>
      <p:sp>
        <p:nvSpPr>
          <p:cNvPr id="79879" name="TextBox 7"/>
          <p:cNvSpPr txBox="1">
            <a:spLocks noChangeArrowheads="1"/>
          </p:cNvSpPr>
          <p:nvPr/>
        </p:nvSpPr>
        <p:spPr bwMode="auto">
          <a:xfrm>
            <a:off x="5757863" y="969963"/>
            <a:ext cx="21307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i="0" dirty="0">
                <a:latin typeface="Arial" panose="020B0604020202020204" pitchFamily="34" charset="0"/>
              </a:rPr>
              <a:t>Geogrid (GG)</a:t>
            </a:r>
          </a:p>
        </p:txBody>
      </p:sp>
      <p:sp>
        <p:nvSpPr>
          <p:cNvPr id="79880" name="TextBox 8"/>
          <p:cNvSpPr txBox="1">
            <a:spLocks noChangeArrowheads="1"/>
          </p:cNvSpPr>
          <p:nvPr/>
        </p:nvSpPr>
        <p:spPr bwMode="auto">
          <a:xfrm>
            <a:off x="609600" y="5162550"/>
            <a:ext cx="20473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i="0" dirty="0" err="1">
                <a:latin typeface="Arial" panose="020B0604020202020204" pitchFamily="34" charset="0"/>
              </a:rPr>
              <a:t>Geocell</a:t>
            </a:r>
            <a:r>
              <a:rPr lang="en-US" altLang="en-US" sz="2400" b="1" i="0" dirty="0">
                <a:latin typeface="Arial" panose="020B0604020202020204" pitchFamily="34" charset="0"/>
              </a:rPr>
              <a:t> (GC)</a:t>
            </a:r>
          </a:p>
        </p:txBody>
      </p:sp>
    </p:spTree>
    <p:extLst>
      <p:ext uri="{BB962C8B-B14F-4D97-AF65-F5344CB8AC3E}">
        <p14:creationId xmlns:p14="http://schemas.microsoft.com/office/powerpoint/2010/main" val="2891300247"/>
      </p:ext>
    </p:extLst>
  </p:cSld>
  <p:clrMapOvr>
    <a:masterClrMapping/>
  </p:clrMapOvr>
  <p:transition/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1771"/>
            <a:ext cx="8382000" cy="1784223"/>
          </a:xfrm>
        </p:spPr>
        <p:txBody>
          <a:bodyPr>
            <a:noAutofit/>
          </a:bodyPr>
          <a:lstStyle/>
          <a:p>
            <a:pPr algn="just"/>
            <a:r>
              <a:rPr lang="en-US" sz="32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Stress distribution at depth of 254 mm for surface pressure (a) 94 kPa and (b) 750 </a:t>
            </a:r>
            <a:r>
              <a:rPr lang="en-US" sz="3200" b="1" cap="none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kPa</a:t>
            </a:r>
            <a:r>
              <a:rPr lang="en-US" sz="32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(Murad </a:t>
            </a:r>
            <a:r>
              <a:rPr lang="en-US" sz="3200" b="1" i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al,</a:t>
            </a:r>
            <a:r>
              <a:rPr lang="en-US" sz="32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2013)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100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/>
        </p:blipFill>
        <p:spPr>
          <a:xfrm>
            <a:off x="1828800" y="2044871"/>
            <a:ext cx="5410200" cy="4552481"/>
          </a:xfrm>
          <a:prstGeom prst="rect">
            <a:avLst/>
          </a:prstGeom>
          <a:ln w="9525" cap="flat" cmpd="sng">
            <a:solidFill>
              <a:srgbClr val="A5A5A5"/>
            </a:solidFill>
            <a:prstDash val="solid"/>
            <a:round/>
            <a:headEnd/>
            <a:tailEnd/>
          </a:ln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101</a:t>
            </a:fld>
            <a:endParaRPr lang="en-US"/>
          </a:p>
        </p:txBody>
      </p:sp>
      <p:pic>
        <p:nvPicPr>
          <p:cNvPr id="7" name="Content Placeholder 6" descr="TJ2.PNG"/>
          <p:cNvPicPr>
            <a:picLocks noGrp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4876800" y="2057400"/>
            <a:ext cx="3867150" cy="36576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2343150" y="5867400"/>
            <a:ext cx="800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(a)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29400" y="5943600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(b)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762000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Schematic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19800" y="4572000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239000" y="38100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1 ,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ν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62800" y="45720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2 , 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ν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77200" y="3657600"/>
            <a:ext cx="457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8001000" y="3581400"/>
            <a:ext cx="198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h= 254</a:t>
            </a:r>
          </a:p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 mm </a:t>
            </a:r>
          </a:p>
        </p:txBody>
      </p:sp>
      <p:pic>
        <p:nvPicPr>
          <p:cNvPr id="2050" name="Picture 2" descr="D:\users\Desktop\SRU\DIVYA\7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2133600"/>
            <a:ext cx="4381500" cy="3581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86703"/>
            <a:ext cx="7787068" cy="551497"/>
          </a:xfrm>
        </p:spPr>
        <p:txBody>
          <a:bodyPr>
            <a:noAutofit/>
          </a:bodyPr>
          <a:lstStyle/>
          <a:p>
            <a:r>
              <a:rPr lang="en-US" sz="32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(θ)  vs </a:t>
            </a:r>
            <a:r>
              <a:rPr lang="en-IN" sz="32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</a:t>
            </a:r>
            <a:r>
              <a:rPr lang="en-IN" sz="3200" b="1" cap="none" baseline="-2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 </a:t>
            </a:r>
            <a:r>
              <a:rPr lang="en-US" sz="32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(Murad </a:t>
            </a:r>
            <a:r>
              <a:rPr lang="en-US" sz="3200" b="1" i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al,</a:t>
            </a:r>
            <a:r>
              <a:rPr lang="en-US" sz="32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2013)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102</a:t>
            </a:fld>
            <a:endParaRPr lang="en-US"/>
          </a:p>
        </p:txBody>
      </p:sp>
      <p:graphicFrame>
        <p:nvGraphicFramePr>
          <p:cNvPr id="5" name="Image1"/>
          <p:cNvGraphicFramePr/>
          <p:nvPr>
            <p:extLst>
              <p:ext uri="{D42A27DB-BD31-4B8C-83A1-F6EECF244321}">
                <p14:modId xmlns:p14="http://schemas.microsoft.com/office/powerpoint/2010/main" val="846342362"/>
              </p:ext>
            </p:extLst>
          </p:nvPr>
        </p:nvGraphicFramePr>
        <p:xfrm>
          <a:off x="301248" y="838200"/>
          <a:ext cx="4114800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 descr="D:\users\Desktop\SRU\C4.PNG">
            <a:extLst>
              <a:ext uri="{FF2B5EF4-FFF2-40B4-BE49-F238E27FC236}">
                <a16:creationId xmlns:a16="http://schemas.microsoft.com/office/drawing/2014/main" id="{1BD35802-D15D-9100-3481-CFE9B8247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9400" y="2872740"/>
            <a:ext cx="5715000" cy="3848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371600"/>
            <a:ext cx="7787068" cy="492443"/>
          </a:xfrm>
        </p:spPr>
        <p:txBody>
          <a:bodyPr>
            <a:noAutofit/>
          </a:bodyPr>
          <a:lstStyle/>
          <a:p>
            <a:pPr algn="ctr"/>
            <a:r>
              <a:rPr lang="en-US" sz="32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Modular ratios for RFB</a:t>
            </a:r>
            <a:br>
              <a:rPr lang="en-US" sz="32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Thickness 254 mm, h/a = 3.34 (Murad </a:t>
            </a:r>
            <a:r>
              <a:rPr lang="en-US" sz="3200" b="1" i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al,</a:t>
            </a:r>
            <a:r>
              <a:rPr lang="en-US" sz="32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2013)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103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200150" y="1981200"/>
          <a:ext cx="6515101" cy="3276600"/>
        </p:xfrm>
        <a:graphic>
          <a:graphicData uri="http://schemas.openxmlformats.org/drawingml/2006/table">
            <a:tbl>
              <a:tblPr/>
              <a:tblGrid>
                <a:gridCol w="24002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28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19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9764">
                <a:tc rowSpan="3"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           h/a = 3.34</a:t>
                      </a:r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 marL="68580" marR="6858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Reinforcement</a:t>
                      </a:r>
                      <a:endParaRPr lang="en-US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µ</a:t>
                      </a:r>
                      <a:endParaRPr lang="en-US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976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GG1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SimSun"/>
                        </a:rPr>
                        <a:t>11.2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24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GT1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SimSun"/>
                        </a:rPr>
                        <a:t>12.4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4668">
                <a:tc gridSpan="2">
                  <a:txBody>
                    <a:bodyPr/>
                    <a:lstStyle/>
                    <a:p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           Average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for reinforcement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SimSun"/>
                        </a:rPr>
                        <a:t>11.8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7064143-988B-1E02-14AA-961990DF1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57500"/>
            <a:ext cx="8001000" cy="1143000"/>
          </a:xfrm>
        </p:spPr>
        <p:txBody>
          <a:bodyPr>
            <a:noAutofit/>
          </a:bodyPr>
          <a:lstStyle/>
          <a:p>
            <a:r>
              <a:rPr lang="en-US" sz="3200" b="1" cap="none" dirty="0">
                <a:solidFill>
                  <a:schemeClr val="tx1"/>
                </a:solidFill>
                <a:latin typeface="Arial Black" panose="020B0A04020102020204" pitchFamily="34" charset="0"/>
              </a:rPr>
              <a:t>Moral – Do Not Prescribe Pile Foundations unless Essential.</a:t>
            </a:r>
            <a:br>
              <a:rPr lang="en-US" sz="3200" b="1" cap="none" dirty="0">
                <a:solidFill>
                  <a:schemeClr val="tx1"/>
                </a:solidFill>
                <a:latin typeface="Arial Black" panose="020B0A04020102020204" pitchFamily="34" charset="0"/>
              </a:rPr>
            </a:br>
            <a:br>
              <a:rPr lang="en-US" sz="3200" b="1" cap="none" dirty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en-US" sz="3200" b="1" cap="none" dirty="0">
                <a:solidFill>
                  <a:schemeClr val="tx1"/>
                </a:solidFill>
                <a:latin typeface="Arial Black" panose="020B0A04020102020204" pitchFamily="34" charset="0"/>
              </a:rPr>
              <a:t>Think of The Third Alternative - GRGB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69EF7B-8985-1AD0-8B1A-7969125DD0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104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273710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Title 5"/>
          <p:cNvSpPr>
            <a:spLocks noGrp="1"/>
          </p:cNvSpPr>
          <p:nvPr>
            <p:ph type="title" idx="4294967295"/>
          </p:nvPr>
        </p:nvSpPr>
        <p:spPr>
          <a:xfrm>
            <a:off x="609600" y="609600"/>
            <a:ext cx="8229600" cy="4114800"/>
          </a:xfrm>
        </p:spPr>
        <p:txBody>
          <a:bodyPr/>
          <a:lstStyle/>
          <a:p>
            <a:pPr algn="r"/>
            <a:r>
              <a:rPr lang="en-US" sz="3200" b="1" i="1" dirty="0">
                <a:solidFill>
                  <a:srgbClr val="000000"/>
                </a:solidFill>
                <a:effectLst/>
              </a:rPr>
              <a:t>There is Life in the Ground: </a:t>
            </a:r>
            <a:br>
              <a:rPr lang="en-US" sz="3200" b="1" i="1" dirty="0">
                <a:solidFill>
                  <a:srgbClr val="000000"/>
                </a:solidFill>
                <a:effectLst/>
              </a:rPr>
            </a:br>
            <a:r>
              <a:rPr lang="en-US" sz="3200" b="1" i="1" dirty="0">
                <a:solidFill>
                  <a:srgbClr val="000000"/>
                </a:solidFill>
                <a:effectLst/>
              </a:rPr>
              <a:t>it goes into the seed and </a:t>
            </a:r>
            <a:br>
              <a:rPr lang="en-US" sz="3200" b="1" i="1" dirty="0">
                <a:solidFill>
                  <a:srgbClr val="000000"/>
                </a:solidFill>
                <a:effectLst/>
              </a:rPr>
            </a:br>
            <a:r>
              <a:rPr lang="en-US" sz="3200" b="1" i="1" dirty="0">
                <a:solidFill>
                  <a:srgbClr val="000000"/>
                </a:solidFill>
                <a:effectLst/>
              </a:rPr>
              <a:t>it also, when stirred up, </a:t>
            </a:r>
            <a:br>
              <a:rPr lang="en-US" sz="3200" b="1" i="1" dirty="0">
                <a:solidFill>
                  <a:srgbClr val="000000"/>
                </a:solidFill>
                <a:effectLst/>
              </a:rPr>
            </a:br>
            <a:r>
              <a:rPr lang="en-US" sz="3200" b="1" i="1" dirty="0">
                <a:solidFill>
                  <a:srgbClr val="000000"/>
                </a:solidFill>
                <a:effectLst/>
              </a:rPr>
              <a:t>goes into the man who stirs it.</a:t>
            </a:r>
            <a:br>
              <a:rPr lang="en-US" sz="3200" b="1" i="1" dirty="0">
                <a:solidFill>
                  <a:srgbClr val="000000"/>
                </a:solidFill>
                <a:effectLst/>
              </a:rPr>
            </a:br>
            <a:r>
              <a:rPr lang="en-US" dirty="0"/>
              <a:t> </a:t>
            </a:r>
            <a:r>
              <a:rPr lang="en-US" sz="2400" dirty="0">
                <a:solidFill>
                  <a:srgbClr val="000000"/>
                </a:solidFill>
                <a:effectLst/>
              </a:rPr>
              <a:t>C. D. Warner</a:t>
            </a:r>
          </a:p>
        </p:txBody>
      </p:sp>
      <p:sp>
        <p:nvSpPr>
          <p:cNvPr id="4" name="Date Placeholder 3"/>
          <p:cNvSpPr txBox="1">
            <a:spLocks noGrp="1"/>
          </p:cNvSpPr>
          <p:nvPr/>
        </p:nvSpPr>
        <p:spPr bwMode="auto">
          <a:xfrm>
            <a:off x="6629400" y="6096000"/>
            <a:ext cx="2286000" cy="30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b"/>
          <a:lstStyle/>
          <a:p>
            <a:pPr algn="r">
              <a:spcBef>
                <a:spcPct val="20000"/>
              </a:spcBef>
              <a:defRPr/>
            </a:pPr>
            <a:fld id="{12AD1C11-13EF-4234-9BD2-471965525277}" type="datetime1">
              <a:rPr kumimoji="0" lang="fr-FR" sz="1400">
                <a:latin typeface="+mn-lt"/>
              </a:rPr>
              <a:pPr algn="r">
                <a:spcBef>
                  <a:spcPct val="20000"/>
                </a:spcBef>
                <a:defRPr/>
              </a:pPr>
              <a:t>13/05/2026</a:t>
            </a:fld>
            <a:endParaRPr kumimoji="0" lang="fr-FR" altLang="en-US" sz="1400">
              <a:latin typeface="+mn-lt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/>
        </p:nvSpPr>
        <p:spPr bwMode="auto">
          <a:xfrm>
            <a:off x="6629400" y="6400800"/>
            <a:ext cx="2286000" cy="228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b"/>
          <a:lstStyle/>
          <a:p>
            <a:pPr algn="r">
              <a:spcBef>
                <a:spcPct val="20000"/>
              </a:spcBef>
              <a:defRPr/>
            </a:pPr>
            <a:fld id="{F52044FC-C156-47BC-AEE7-A3DEE9AEF340}" type="slidenum">
              <a:rPr kumimoji="0" lang="fr-FR" altLang="en-US" sz="1400">
                <a:latin typeface="+mn-lt"/>
              </a:rPr>
              <a:pPr algn="r">
                <a:spcBef>
                  <a:spcPct val="20000"/>
                </a:spcBef>
                <a:defRPr/>
              </a:pPr>
              <a:t>105</a:t>
            </a:fld>
            <a:endParaRPr kumimoji="0" lang="fr-FR" altLang="en-US" sz="1400">
              <a:latin typeface="+mn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1" name="Picture 13" descr="Kép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188913"/>
            <a:ext cx="125413" cy="6669087"/>
          </a:xfrm>
          <a:prstGeom prst="rect">
            <a:avLst/>
          </a:prstGeom>
          <a:noFill/>
        </p:spPr>
      </p:pic>
      <p:pic>
        <p:nvPicPr>
          <p:cNvPr id="2058" name="Picture 10" descr="Kép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6688" y="476250"/>
            <a:ext cx="6781800" cy="85725"/>
          </a:xfrm>
          <a:prstGeom prst="rect">
            <a:avLst/>
          </a:prstGeom>
          <a:noFill/>
        </p:spPr>
      </p:pic>
      <p:pic>
        <p:nvPicPr>
          <p:cNvPr id="2059" name="Picture 11" descr="Kép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24075" y="6165850"/>
            <a:ext cx="6781800" cy="85725"/>
          </a:xfrm>
          <a:prstGeom prst="rect">
            <a:avLst/>
          </a:prstGeom>
          <a:noFill/>
        </p:spPr>
      </p:pic>
      <p:pic>
        <p:nvPicPr>
          <p:cNvPr id="2060" name="Picture 12" descr="Kép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59788" y="1557338"/>
            <a:ext cx="95250" cy="5095875"/>
          </a:xfrm>
          <a:prstGeom prst="rect">
            <a:avLst/>
          </a:prstGeom>
          <a:noFill/>
        </p:spPr>
      </p:pic>
      <p:pic>
        <p:nvPicPr>
          <p:cNvPr id="6" name="Picture 5" descr="StrataGrid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428596" y="1214422"/>
            <a:ext cx="3972367" cy="297180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7" name="Picture 6" descr="DSCN0395.1.1.JPG"/>
          <p:cNvPicPr>
            <a:picLocks noChangeAspect="1"/>
          </p:cNvPicPr>
          <p:nvPr/>
        </p:nvPicPr>
        <p:blipFill>
          <a:blip r:embed="rId6" cstate="print"/>
          <a:srcRect t="6213" b="10952"/>
          <a:stretch>
            <a:fillRect/>
          </a:stretch>
        </p:blipFill>
        <p:spPr>
          <a:xfrm>
            <a:off x="4643438" y="2786058"/>
            <a:ext cx="3964404" cy="29718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Geogrid &amp; </a:t>
            </a:r>
            <a:r>
              <a:rPr lang="en-US" b="1" dirty="0" err="1">
                <a:solidFill>
                  <a:schemeClr val="tx1"/>
                </a:solidFill>
              </a:rPr>
              <a:t>Geocell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randomBar dir="vert"/>
    <p:sndAc>
      <p:stSnd loop="1">
        <p:snd r:embed="rId2" name="A Place In My Heart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1143000" y="228600"/>
            <a:ext cx="7010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30000"/>
              </a:spcBef>
              <a:buFontTx/>
              <a:buNone/>
            </a:pPr>
            <a:r>
              <a:rPr lang="en-US" altLang="en-US" sz="3600" b="1" i="0" dirty="0">
                <a:latin typeface="Arial" panose="020B0604020202020204" pitchFamily="34" charset="0"/>
              </a:rPr>
              <a:t>Confinement</a:t>
            </a:r>
          </a:p>
        </p:txBody>
      </p:sp>
      <p:pic>
        <p:nvPicPr>
          <p:cNvPr id="11267" name="Picture 10" descr="IMG_237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700" y="3733800"/>
            <a:ext cx="391160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图片 134" descr="未命名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990600"/>
            <a:ext cx="43942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Box 20"/>
          <p:cNvSpPr txBox="1">
            <a:spLocks noChangeArrowheads="1"/>
          </p:cNvSpPr>
          <p:nvPr/>
        </p:nvSpPr>
        <p:spPr bwMode="auto">
          <a:xfrm>
            <a:off x="6878638" y="3028950"/>
            <a:ext cx="15668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Interlocking </a:t>
            </a:r>
          </a:p>
        </p:txBody>
      </p:sp>
      <p:sp>
        <p:nvSpPr>
          <p:cNvPr id="11270" name="TextBox 21"/>
          <p:cNvSpPr txBox="1">
            <a:spLocks noChangeArrowheads="1"/>
          </p:cNvSpPr>
          <p:nvPr/>
        </p:nvSpPr>
        <p:spPr bwMode="auto">
          <a:xfrm>
            <a:off x="6870700" y="6248400"/>
            <a:ext cx="1638300" cy="4000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Confinement</a:t>
            </a:r>
          </a:p>
        </p:txBody>
      </p:sp>
      <p:pic>
        <p:nvPicPr>
          <p:cNvPr id="11271" name="Picture 3" descr="No-confinemen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947738"/>
            <a:ext cx="3505200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4" descr="Confinemen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705225"/>
            <a:ext cx="3589338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53340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tx1"/>
                </a:solidFill>
                <a:latin typeface="Arial Nova" panose="020F0502020204030204" pitchFamily="34" charset="0"/>
              </a:rPr>
              <a:t>Basal reinforcement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838200"/>
            <a:ext cx="7799686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733800"/>
            <a:ext cx="2648527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90800" y="3733800"/>
            <a:ext cx="39744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29400" y="4191000"/>
            <a:ext cx="2467122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609600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Airport Runway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914400"/>
            <a:ext cx="8269941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4095750"/>
            <a:ext cx="5591175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6096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Load Transfer on to Piles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838200"/>
            <a:ext cx="7848600" cy="3534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4419600"/>
            <a:ext cx="3398982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200" y="4419600"/>
            <a:ext cx="340631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492049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Load Transfer Platform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762000"/>
            <a:ext cx="8077200" cy="3997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4800600"/>
            <a:ext cx="2871148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0" y="4800600"/>
            <a:ext cx="29970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40455" y="5029200"/>
            <a:ext cx="270354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458200" cy="7620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Speed Railway Track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219200"/>
            <a:ext cx="839733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305800" cy="457200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Sports Field over Landfill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685800"/>
            <a:ext cx="788416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33805" y="4724401"/>
            <a:ext cx="301019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6096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 Tailing Pond Closure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914400"/>
            <a:ext cx="6609708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1"/>
            <a:ext cx="8229600" cy="558800"/>
          </a:xfrm>
          <a:noFill/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chemeClr val="tx1"/>
                </a:solidFill>
                <a:effectLst/>
              </a:rPr>
              <a:t>Shallow Foundations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0" y="1103313"/>
            <a:ext cx="5732463" cy="5740400"/>
            <a:chOff x="1872" y="1584"/>
            <a:chExt cx="3264" cy="2448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872" y="1584"/>
              <a:ext cx="3264" cy="2448"/>
              <a:chOff x="1872" y="1584"/>
              <a:chExt cx="3264" cy="2448"/>
            </a:xfrm>
          </p:grpSpPr>
          <p:grpSp>
            <p:nvGrpSpPr>
              <p:cNvPr id="4" name="Group 7"/>
              <p:cNvGrpSpPr>
                <a:grpSpLocks/>
              </p:cNvGrpSpPr>
              <p:nvPr/>
            </p:nvGrpSpPr>
            <p:grpSpPr bwMode="auto">
              <a:xfrm>
                <a:off x="1872" y="2592"/>
                <a:ext cx="3264" cy="1440"/>
                <a:chOff x="1872" y="2304"/>
                <a:chExt cx="3264" cy="1269"/>
              </a:xfrm>
            </p:grpSpPr>
            <p:sp>
              <p:nvSpPr>
                <p:cNvPr id="156680" name="Freeform 8"/>
                <p:cNvSpPr>
                  <a:spLocks/>
                </p:cNvSpPr>
                <p:nvPr/>
              </p:nvSpPr>
              <p:spPr bwMode="auto">
                <a:xfrm>
                  <a:off x="1872" y="2304"/>
                  <a:ext cx="3248" cy="1269"/>
                </a:xfrm>
                <a:custGeom>
                  <a:avLst/>
                  <a:gdLst/>
                  <a:ahLst/>
                  <a:cxnLst>
                    <a:cxn ang="0">
                      <a:pos x="41" y="93"/>
                    </a:cxn>
                    <a:cxn ang="0">
                      <a:pos x="65" y="374"/>
                    </a:cxn>
                    <a:cxn ang="0">
                      <a:pos x="236" y="560"/>
                    </a:cxn>
                    <a:cxn ang="0">
                      <a:pos x="322" y="856"/>
                    </a:cxn>
                    <a:cxn ang="0">
                      <a:pos x="438" y="942"/>
                    </a:cxn>
                    <a:cxn ang="0">
                      <a:pos x="890" y="1027"/>
                    </a:cxn>
                    <a:cxn ang="0">
                      <a:pos x="1084" y="1035"/>
                    </a:cxn>
                    <a:cxn ang="0">
                      <a:pos x="1186" y="1129"/>
                    </a:cxn>
                    <a:cxn ang="0">
                      <a:pos x="1295" y="1191"/>
                    </a:cxn>
                    <a:cxn ang="0">
                      <a:pos x="1637" y="1269"/>
                    </a:cxn>
                    <a:cxn ang="0">
                      <a:pos x="2236" y="1261"/>
                    </a:cxn>
                    <a:cxn ang="0">
                      <a:pos x="2299" y="1245"/>
                    </a:cxn>
                    <a:cxn ang="0">
                      <a:pos x="2392" y="1152"/>
                    </a:cxn>
                    <a:cxn ang="0">
                      <a:pos x="2563" y="1012"/>
                    </a:cxn>
                    <a:cxn ang="0">
                      <a:pos x="2610" y="1004"/>
                    </a:cxn>
                    <a:cxn ang="0">
                      <a:pos x="2859" y="950"/>
                    </a:cxn>
                    <a:cxn ang="0">
                      <a:pos x="2984" y="880"/>
                    </a:cxn>
                    <a:cxn ang="0">
                      <a:pos x="3023" y="825"/>
                    </a:cxn>
                    <a:cxn ang="0">
                      <a:pos x="3038" y="771"/>
                    </a:cxn>
                    <a:cxn ang="0">
                      <a:pos x="3093" y="662"/>
                    </a:cxn>
                    <a:cxn ang="0">
                      <a:pos x="3108" y="599"/>
                    </a:cxn>
                    <a:cxn ang="0">
                      <a:pos x="3170" y="506"/>
                    </a:cxn>
                    <a:cxn ang="0">
                      <a:pos x="3209" y="420"/>
                    </a:cxn>
                    <a:cxn ang="0">
                      <a:pos x="3248" y="257"/>
                    </a:cxn>
                    <a:cxn ang="0">
                      <a:pos x="3241" y="109"/>
                    </a:cxn>
                  </a:cxnLst>
                  <a:rect l="0" t="0" r="r" b="b"/>
                  <a:pathLst>
                    <a:path w="3248" h="1269">
                      <a:moveTo>
                        <a:pt x="41" y="93"/>
                      </a:moveTo>
                      <a:cubicBezTo>
                        <a:pt x="102" y="216"/>
                        <a:pt x="0" y="0"/>
                        <a:pt x="65" y="374"/>
                      </a:cubicBezTo>
                      <a:cubicBezTo>
                        <a:pt x="77" y="442"/>
                        <a:pt x="204" y="501"/>
                        <a:pt x="236" y="560"/>
                      </a:cubicBezTo>
                      <a:cubicBezTo>
                        <a:pt x="286" y="652"/>
                        <a:pt x="296" y="756"/>
                        <a:pt x="322" y="856"/>
                      </a:cubicBezTo>
                      <a:cubicBezTo>
                        <a:pt x="336" y="910"/>
                        <a:pt x="394" y="930"/>
                        <a:pt x="438" y="942"/>
                      </a:cubicBezTo>
                      <a:cubicBezTo>
                        <a:pt x="589" y="984"/>
                        <a:pt x="732" y="1018"/>
                        <a:pt x="890" y="1027"/>
                      </a:cubicBezTo>
                      <a:cubicBezTo>
                        <a:pt x="955" y="1031"/>
                        <a:pt x="1019" y="1032"/>
                        <a:pt x="1084" y="1035"/>
                      </a:cubicBezTo>
                      <a:cubicBezTo>
                        <a:pt x="1140" y="1049"/>
                        <a:pt x="1155" y="1082"/>
                        <a:pt x="1186" y="1129"/>
                      </a:cubicBezTo>
                      <a:cubicBezTo>
                        <a:pt x="1190" y="1134"/>
                        <a:pt x="1279" y="1183"/>
                        <a:pt x="1295" y="1191"/>
                      </a:cubicBezTo>
                      <a:cubicBezTo>
                        <a:pt x="1402" y="1244"/>
                        <a:pt x="1521" y="1249"/>
                        <a:pt x="1637" y="1269"/>
                      </a:cubicBezTo>
                      <a:cubicBezTo>
                        <a:pt x="1837" y="1266"/>
                        <a:pt x="2036" y="1268"/>
                        <a:pt x="2236" y="1261"/>
                      </a:cubicBezTo>
                      <a:cubicBezTo>
                        <a:pt x="2258" y="1260"/>
                        <a:pt x="2299" y="1245"/>
                        <a:pt x="2299" y="1245"/>
                      </a:cubicBezTo>
                      <a:cubicBezTo>
                        <a:pt x="2338" y="1220"/>
                        <a:pt x="2361" y="1183"/>
                        <a:pt x="2392" y="1152"/>
                      </a:cubicBezTo>
                      <a:cubicBezTo>
                        <a:pt x="2443" y="1101"/>
                        <a:pt x="2505" y="1054"/>
                        <a:pt x="2563" y="1012"/>
                      </a:cubicBezTo>
                      <a:cubicBezTo>
                        <a:pt x="2576" y="1003"/>
                        <a:pt x="2594" y="1007"/>
                        <a:pt x="2610" y="1004"/>
                      </a:cubicBezTo>
                      <a:cubicBezTo>
                        <a:pt x="2691" y="974"/>
                        <a:pt x="2774" y="963"/>
                        <a:pt x="2859" y="950"/>
                      </a:cubicBezTo>
                      <a:cubicBezTo>
                        <a:pt x="2909" y="933"/>
                        <a:pt x="2942" y="911"/>
                        <a:pt x="2984" y="880"/>
                      </a:cubicBezTo>
                      <a:cubicBezTo>
                        <a:pt x="2996" y="861"/>
                        <a:pt x="3014" y="845"/>
                        <a:pt x="3023" y="825"/>
                      </a:cubicBezTo>
                      <a:cubicBezTo>
                        <a:pt x="3031" y="808"/>
                        <a:pt x="3032" y="789"/>
                        <a:pt x="3038" y="771"/>
                      </a:cubicBezTo>
                      <a:cubicBezTo>
                        <a:pt x="3051" y="735"/>
                        <a:pt x="3075" y="696"/>
                        <a:pt x="3093" y="662"/>
                      </a:cubicBezTo>
                      <a:cubicBezTo>
                        <a:pt x="3094" y="656"/>
                        <a:pt x="3105" y="605"/>
                        <a:pt x="3108" y="599"/>
                      </a:cubicBezTo>
                      <a:cubicBezTo>
                        <a:pt x="3123" y="570"/>
                        <a:pt x="3159" y="538"/>
                        <a:pt x="3170" y="506"/>
                      </a:cubicBezTo>
                      <a:cubicBezTo>
                        <a:pt x="3186" y="461"/>
                        <a:pt x="3174" y="490"/>
                        <a:pt x="3209" y="420"/>
                      </a:cubicBezTo>
                      <a:cubicBezTo>
                        <a:pt x="3234" y="370"/>
                        <a:pt x="3238" y="311"/>
                        <a:pt x="3248" y="257"/>
                      </a:cubicBezTo>
                      <a:cubicBezTo>
                        <a:pt x="3241" y="124"/>
                        <a:pt x="3241" y="174"/>
                        <a:pt x="3241" y="109"/>
                      </a:cubicBezTo>
                    </a:path>
                  </a:pathLst>
                </a:custGeom>
                <a:solidFill>
                  <a:srgbClr val="CC9900"/>
                </a:solidFill>
                <a:ln w="9525">
                  <a:solidFill>
                    <a:srgbClr val="99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681" name="Line 9"/>
                <p:cNvSpPr>
                  <a:spLocks noChangeShapeType="1"/>
                </p:cNvSpPr>
                <p:nvPr/>
              </p:nvSpPr>
              <p:spPr bwMode="auto">
                <a:xfrm>
                  <a:off x="1920" y="2400"/>
                  <a:ext cx="3216" cy="0"/>
                </a:xfrm>
                <a:prstGeom prst="line">
                  <a:avLst/>
                </a:prstGeom>
                <a:noFill/>
                <a:ln w="31750">
                  <a:solidFill>
                    <a:srgbClr val="99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" name="Group 10"/>
              <p:cNvGrpSpPr>
                <a:grpSpLocks/>
              </p:cNvGrpSpPr>
              <p:nvPr/>
            </p:nvGrpSpPr>
            <p:grpSpPr bwMode="auto">
              <a:xfrm>
                <a:off x="3072" y="1584"/>
                <a:ext cx="960" cy="1104"/>
                <a:chOff x="3072" y="1296"/>
                <a:chExt cx="960" cy="1104"/>
              </a:xfrm>
            </p:grpSpPr>
            <p:sp>
              <p:nvSpPr>
                <p:cNvPr id="156683" name="Rectangle 11"/>
                <p:cNvSpPr>
                  <a:spLocks noChangeArrowheads="1"/>
                </p:cNvSpPr>
                <p:nvPr/>
              </p:nvSpPr>
              <p:spPr bwMode="auto">
                <a:xfrm>
                  <a:off x="3216" y="1488"/>
                  <a:ext cx="672" cy="912"/>
                </a:xfrm>
                <a:prstGeom prst="rect">
                  <a:avLst/>
                </a:prstGeom>
                <a:solidFill>
                  <a:srgbClr val="FFFFCC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6684" name="AutoShape 12"/>
                <p:cNvSpPr>
                  <a:spLocks noChangeArrowheads="1"/>
                </p:cNvSpPr>
                <p:nvPr/>
              </p:nvSpPr>
              <p:spPr bwMode="auto">
                <a:xfrm>
                  <a:off x="3072" y="1296"/>
                  <a:ext cx="960" cy="192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330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6" name="Group 13"/>
                <p:cNvGrpSpPr>
                  <a:grpSpLocks/>
                </p:cNvGrpSpPr>
                <p:nvPr/>
              </p:nvGrpSpPr>
              <p:grpSpPr bwMode="auto">
                <a:xfrm>
                  <a:off x="3264" y="1584"/>
                  <a:ext cx="576" cy="816"/>
                  <a:chOff x="3264" y="1584"/>
                  <a:chExt cx="576" cy="816"/>
                </a:xfrm>
              </p:grpSpPr>
              <p:sp>
                <p:nvSpPr>
                  <p:cNvPr id="156686" name="Rectangle 14"/>
                  <p:cNvSpPr>
                    <a:spLocks noChangeArrowheads="1"/>
                  </p:cNvSpPr>
                  <p:nvPr/>
                </p:nvSpPr>
                <p:spPr bwMode="auto">
                  <a:xfrm>
                    <a:off x="3504" y="1584"/>
                    <a:ext cx="96" cy="96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6687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584"/>
                    <a:ext cx="96" cy="96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6688" name="Rectangle 16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728"/>
                    <a:ext cx="96" cy="96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6689" name="Rectangle 17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872"/>
                    <a:ext cx="96" cy="96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6690" name="Rectangle 18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2016"/>
                    <a:ext cx="96" cy="96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6691" name="Rectangle 19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2160"/>
                    <a:ext cx="96" cy="96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6692" name="Rectangle 20"/>
                  <p:cNvSpPr>
                    <a:spLocks noChangeArrowheads="1"/>
                  </p:cNvSpPr>
                  <p:nvPr/>
                </p:nvSpPr>
                <p:spPr bwMode="auto">
                  <a:xfrm>
                    <a:off x="3744" y="1584"/>
                    <a:ext cx="96" cy="96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6693" name="Rectangle 21"/>
                  <p:cNvSpPr>
                    <a:spLocks noChangeArrowheads="1"/>
                  </p:cNvSpPr>
                  <p:nvPr/>
                </p:nvSpPr>
                <p:spPr bwMode="auto">
                  <a:xfrm>
                    <a:off x="3504" y="1728"/>
                    <a:ext cx="96" cy="96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6694" name="Rectangle 22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2304"/>
                    <a:ext cx="96" cy="96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6695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3744" y="1728"/>
                    <a:ext cx="96" cy="96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6696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3504" y="1872"/>
                    <a:ext cx="96" cy="96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6697" name="Rectangle 25"/>
                  <p:cNvSpPr>
                    <a:spLocks noChangeArrowheads="1"/>
                  </p:cNvSpPr>
                  <p:nvPr/>
                </p:nvSpPr>
                <p:spPr bwMode="auto">
                  <a:xfrm>
                    <a:off x="3504" y="2016"/>
                    <a:ext cx="96" cy="96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6698" name="Rectangle 26"/>
                  <p:cNvSpPr>
                    <a:spLocks noChangeArrowheads="1"/>
                  </p:cNvSpPr>
                  <p:nvPr/>
                </p:nvSpPr>
                <p:spPr bwMode="auto">
                  <a:xfrm>
                    <a:off x="3504" y="2160"/>
                    <a:ext cx="96" cy="96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6699" name="Rectangle 27"/>
                  <p:cNvSpPr>
                    <a:spLocks noChangeArrowheads="1"/>
                  </p:cNvSpPr>
                  <p:nvPr/>
                </p:nvSpPr>
                <p:spPr bwMode="auto">
                  <a:xfrm>
                    <a:off x="3504" y="2304"/>
                    <a:ext cx="96" cy="96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6700" name="Rectangle 28"/>
                  <p:cNvSpPr>
                    <a:spLocks noChangeArrowheads="1"/>
                  </p:cNvSpPr>
                  <p:nvPr/>
                </p:nvSpPr>
                <p:spPr bwMode="auto">
                  <a:xfrm>
                    <a:off x="3744" y="1872"/>
                    <a:ext cx="96" cy="96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6701" name="Rectangle 29"/>
                  <p:cNvSpPr>
                    <a:spLocks noChangeArrowheads="1"/>
                  </p:cNvSpPr>
                  <p:nvPr/>
                </p:nvSpPr>
                <p:spPr bwMode="auto">
                  <a:xfrm>
                    <a:off x="3744" y="2016"/>
                    <a:ext cx="96" cy="96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6702" name="Rectangle 30"/>
                  <p:cNvSpPr>
                    <a:spLocks noChangeArrowheads="1"/>
                  </p:cNvSpPr>
                  <p:nvPr/>
                </p:nvSpPr>
                <p:spPr bwMode="auto">
                  <a:xfrm>
                    <a:off x="3744" y="2160"/>
                    <a:ext cx="96" cy="96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6703" name="Rectangle 31"/>
                  <p:cNvSpPr>
                    <a:spLocks noChangeArrowheads="1"/>
                  </p:cNvSpPr>
                  <p:nvPr/>
                </p:nvSpPr>
                <p:spPr bwMode="auto">
                  <a:xfrm>
                    <a:off x="3744" y="2304"/>
                    <a:ext cx="96" cy="96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156704" name="Text Box 32"/>
            <p:cNvSpPr txBox="1">
              <a:spLocks noChangeArrowheads="1"/>
            </p:cNvSpPr>
            <p:nvPr/>
          </p:nvSpPr>
          <p:spPr bwMode="auto">
            <a:xfrm>
              <a:off x="3360" y="2832"/>
              <a:ext cx="624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Arial Narrow" pitchFamily="34" charset="0"/>
                </a:rPr>
                <a:t>ground</a:t>
              </a:r>
              <a:endParaRPr lang="en-AU" sz="2400">
                <a:latin typeface="Arial Narrow" pitchFamily="34" charset="0"/>
              </a:endParaRPr>
            </a:p>
          </p:txBody>
        </p:sp>
      </p:grpSp>
      <p:grpSp>
        <p:nvGrpSpPr>
          <p:cNvPr id="7" name="Group 33"/>
          <p:cNvGrpSpPr>
            <a:grpSpLocks/>
          </p:cNvGrpSpPr>
          <p:nvPr/>
        </p:nvGrpSpPr>
        <p:grpSpPr bwMode="auto">
          <a:xfrm>
            <a:off x="5029200" y="3708400"/>
            <a:ext cx="4114800" cy="2590800"/>
            <a:chOff x="2208" y="2160"/>
            <a:chExt cx="2592" cy="1632"/>
          </a:xfrm>
        </p:grpSpPr>
        <p:grpSp>
          <p:nvGrpSpPr>
            <p:cNvPr id="8" name="Group 34"/>
            <p:cNvGrpSpPr>
              <a:grpSpLocks/>
            </p:cNvGrpSpPr>
            <p:nvPr/>
          </p:nvGrpSpPr>
          <p:grpSpPr bwMode="auto">
            <a:xfrm>
              <a:off x="2208" y="2160"/>
              <a:ext cx="2592" cy="1632"/>
              <a:chOff x="2208" y="2160"/>
              <a:chExt cx="2592" cy="1632"/>
            </a:xfrm>
          </p:grpSpPr>
          <p:sp>
            <p:nvSpPr>
              <p:cNvPr id="156707" name="Rectangle 35"/>
              <p:cNvSpPr>
                <a:spLocks noChangeArrowheads="1"/>
              </p:cNvSpPr>
              <p:nvPr/>
            </p:nvSpPr>
            <p:spPr bwMode="auto">
              <a:xfrm>
                <a:off x="2208" y="2160"/>
                <a:ext cx="2592" cy="1392"/>
              </a:xfrm>
              <a:prstGeom prst="rect">
                <a:avLst/>
              </a:prstGeom>
              <a:solidFill>
                <a:srgbClr val="CC99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>
                  <a:latin typeface="Arial Narrow" pitchFamily="34" charset="0"/>
                </a:endParaRPr>
              </a:p>
            </p:txBody>
          </p:sp>
          <p:sp>
            <p:nvSpPr>
              <p:cNvPr id="156708" name="Rectangle 36" descr="Stationery"/>
              <p:cNvSpPr>
                <a:spLocks noChangeArrowheads="1"/>
              </p:cNvSpPr>
              <p:nvPr/>
            </p:nvSpPr>
            <p:spPr bwMode="auto">
              <a:xfrm>
                <a:off x="2208" y="3552"/>
                <a:ext cx="2592" cy="240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2400">
                    <a:solidFill>
                      <a:schemeClr val="bg1"/>
                    </a:solidFill>
                    <a:latin typeface="Arial Narrow" pitchFamily="34" charset="0"/>
                  </a:rPr>
                  <a:t>bed rock</a:t>
                </a:r>
                <a:endParaRPr lang="en-AU" sz="2400">
                  <a:solidFill>
                    <a:schemeClr val="bg1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56709" name="Line 37"/>
              <p:cNvSpPr>
                <a:spLocks noChangeShapeType="1"/>
              </p:cNvSpPr>
              <p:nvPr/>
            </p:nvSpPr>
            <p:spPr bwMode="auto">
              <a:xfrm>
                <a:off x="2208" y="2160"/>
                <a:ext cx="2592" cy="0"/>
              </a:xfrm>
              <a:prstGeom prst="line">
                <a:avLst/>
              </a:prstGeom>
              <a:noFill/>
              <a:ln w="25400">
                <a:solidFill>
                  <a:srgbClr val="99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6710" name="Text Box 38"/>
            <p:cNvSpPr txBox="1">
              <a:spLocks noChangeArrowheads="1"/>
            </p:cNvSpPr>
            <p:nvPr/>
          </p:nvSpPr>
          <p:spPr bwMode="auto">
            <a:xfrm>
              <a:off x="2352" y="2736"/>
              <a:ext cx="768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Arial Narrow" pitchFamily="34" charset="0"/>
                </a:rPr>
                <a:t>firm ground</a:t>
              </a:r>
              <a:endParaRPr lang="en-AU" sz="2400">
                <a:latin typeface="Arial Narrow" pitchFamily="34" charset="0"/>
              </a:endParaRPr>
            </a:p>
          </p:txBody>
        </p:sp>
      </p:grpSp>
      <p:grpSp>
        <p:nvGrpSpPr>
          <p:cNvPr id="9" name="Group 39"/>
          <p:cNvGrpSpPr>
            <a:grpSpLocks/>
          </p:cNvGrpSpPr>
          <p:nvPr/>
        </p:nvGrpSpPr>
        <p:grpSpPr bwMode="auto">
          <a:xfrm>
            <a:off x="5373688" y="2703513"/>
            <a:ext cx="1524000" cy="990600"/>
            <a:chOff x="2880" y="1392"/>
            <a:chExt cx="960" cy="624"/>
          </a:xfrm>
        </p:grpSpPr>
        <p:sp>
          <p:nvSpPr>
            <p:cNvPr id="156712" name="Rectangle 40"/>
            <p:cNvSpPr>
              <a:spLocks noChangeArrowheads="1"/>
            </p:cNvSpPr>
            <p:nvPr/>
          </p:nvSpPr>
          <p:spPr bwMode="auto">
            <a:xfrm>
              <a:off x="3024" y="1584"/>
              <a:ext cx="624" cy="432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713" name="AutoShape 41"/>
            <p:cNvSpPr>
              <a:spLocks noChangeArrowheads="1"/>
            </p:cNvSpPr>
            <p:nvPr/>
          </p:nvSpPr>
          <p:spPr bwMode="auto">
            <a:xfrm>
              <a:off x="2880" y="1392"/>
              <a:ext cx="960" cy="192"/>
            </a:xfrm>
            <a:prstGeom prst="triangle">
              <a:avLst>
                <a:gd name="adj" fmla="val 50000"/>
              </a:avLst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714" name="Rectangle 42"/>
            <p:cNvSpPr>
              <a:spLocks noChangeArrowheads="1"/>
            </p:cNvSpPr>
            <p:nvPr/>
          </p:nvSpPr>
          <p:spPr bwMode="auto">
            <a:xfrm>
              <a:off x="3072" y="1728"/>
              <a:ext cx="96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715" name="Rectangle 43"/>
            <p:cNvSpPr>
              <a:spLocks noChangeArrowheads="1"/>
            </p:cNvSpPr>
            <p:nvPr/>
          </p:nvSpPr>
          <p:spPr bwMode="auto">
            <a:xfrm>
              <a:off x="3456" y="1728"/>
              <a:ext cx="96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716" name="Rectangle 44"/>
            <p:cNvSpPr>
              <a:spLocks noChangeArrowheads="1"/>
            </p:cNvSpPr>
            <p:nvPr/>
          </p:nvSpPr>
          <p:spPr bwMode="auto">
            <a:xfrm>
              <a:off x="3264" y="1776"/>
              <a:ext cx="144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" name="Group 45"/>
          <p:cNvGrpSpPr>
            <a:grpSpLocks/>
          </p:cNvGrpSpPr>
          <p:nvPr/>
        </p:nvGrpSpPr>
        <p:grpSpPr bwMode="auto">
          <a:xfrm>
            <a:off x="5526088" y="3722688"/>
            <a:ext cx="1247775" cy="152400"/>
            <a:chOff x="3072" y="2160"/>
            <a:chExt cx="768" cy="96"/>
          </a:xfrm>
        </p:grpSpPr>
        <p:sp>
          <p:nvSpPr>
            <p:cNvPr id="156718" name="Rectangle 46"/>
            <p:cNvSpPr>
              <a:spLocks noChangeArrowheads="1"/>
            </p:cNvSpPr>
            <p:nvPr/>
          </p:nvSpPr>
          <p:spPr bwMode="auto">
            <a:xfrm>
              <a:off x="3072" y="2160"/>
              <a:ext cx="192" cy="96"/>
            </a:xfrm>
            <a:prstGeom prst="rect">
              <a:avLst/>
            </a:prstGeom>
            <a:solidFill>
              <a:srgbClr val="808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719" name="Rectangle 47"/>
            <p:cNvSpPr>
              <a:spLocks noChangeArrowheads="1"/>
            </p:cNvSpPr>
            <p:nvPr/>
          </p:nvSpPr>
          <p:spPr bwMode="auto">
            <a:xfrm>
              <a:off x="3312" y="2160"/>
              <a:ext cx="240" cy="96"/>
            </a:xfrm>
            <a:prstGeom prst="rect">
              <a:avLst/>
            </a:prstGeom>
            <a:solidFill>
              <a:srgbClr val="808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720" name="Rectangle 48"/>
            <p:cNvSpPr>
              <a:spLocks noChangeArrowheads="1"/>
            </p:cNvSpPr>
            <p:nvPr/>
          </p:nvSpPr>
          <p:spPr bwMode="auto">
            <a:xfrm>
              <a:off x="3648" y="2160"/>
              <a:ext cx="192" cy="96"/>
            </a:xfrm>
            <a:prstGeom prst="rect">
              <a:avLst/>
            </a:prstGeom>
            <a:solidFill>
              <a:srgbClr val="808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" name="Group 49"/>
          <p:cNvGrpSpPr>
            <a:grpSpLocks/>
          </p:cNvGrpSpPr>
          <p:nvPr/>
        </p:nvGrpSpPr>
        <p:grpSpPr bwMode="auto">
          <a:xfrm>
            <a:off x="6934200" y="1670050"/>
            <a:ext cx="2209800" cy="1676400"/>
            <a:chOff x="4080" y="912"/>
            <a:chExt cx="1392" cy="1056"/>
          </a:xfrm>
        </p:grpSpPr>
        <p:sp>
          <p:nvSpPr>
            <p:cNvPr id="156722" name="AutoShape 50"/>
            <p:cNvSpPr>
              <a:spLocks noChangeArrowheads="1"/>
            </p:cNvSpPr>
            <p:nvPr/>
          </p:nvSpPr>
          <p:spPr bwMode="auto">
            <a:xfrm>
              <a:off x="4080" y="912"/>
              <a:ext cx="1392" cy="1056"/>
            </a:xfrm>
            <a:prstGeom prst="cloudCallout">
              <a:avLst>
                <a:gd name="adj1" fmla="val -67241"/>
                <a:gd name="adj2" fmla="val 69981"/>
              </a:avLst>
            </a:prstGeom>
            <a:solidFill>
              <a:srgbClr val="FF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56723" name="AutoShape 51"/>
            <p:cNvSpPr>
              <a:spLocks noChangeArrowheads="1"/>
            </p:cNvSpPr>
            <p:nvPr/>
          </p:nvSpPr>
          <p:spPr bwMode="auto">
            <a:xfrm>
              <a:off x="4272" y="1248"/>
              <a:ext cx="960" cy="432"/>
            </a:xfrm>
            <a:prstGeom prst="cube">
              <a:avLst>
                <a:gd name="adj" fmla="val 69551"/>
              </a:avLst>
            </a:prstGeom>
            <a:solidFill>
              <a:srgbClr val="808000"/>
            </a:solidFill>
            <a:ln w="1587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76200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Sludge Lagoon Closure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371600"/>
            <a:ext cx="8683256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868362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Reinf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Found. Bed for Waste Treatment Plant</a:t>
            </a:r>
          </a:p>
        </p:txBody>
      </p:sp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514" y="1371600"/>
            <a:ext cx="9000972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RFB for Industrial Structure</a:t>
            </a:r>
          </a:p>
        </p:txBody>
      </p:sp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33400" y="1181100"/>
            <a:ext cx="10820400" cy="575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7467600" cy="41116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>
                <a:solidFill>
                  <a:schemeClr val="tx1"/>
                </a:solidFill>
              </a:rPr>
              <a:t>Borelogs</a:t>
            </a:r>
            <a:r>
              <a:rPr lang="en-US" b="1" dirty="0">
                <a:solidFill>
                  <a:schemeClr val="tx1"/>
                </a:solidFill>
              </a:rPr>
              <a:t> STP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23</a:t>
            </a:fld>
            <a:endParaRPr lang="en-I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685800"/>
            <a:ext cx="8595058" cy="504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394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24</a:t>
            </a:fld>
            <a:endParaRPr lang="en-I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762000"/>
            <a:ext cx="7772400" cy="5018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8918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417"/>
            <a:ext cx="7467600" cy="592183"/>
          </a:xfrm>
        </p:spPr>
        <p:txBody>
          <a:bodyPr/>
          <a:lstStyle/>
          <a:p>
            <a:pPr algn="ctr"/>
            <a:r>
              <a:rPr lang="en-US" cap="none" dirty="0">
                <a:latin typeface="Arial Black" panose="020B0A04020102020204" pitchFamily="34" charset="0"/>
              </a:rPr>
              <a:t>STP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25</a:t>
            </a:fld>
            <a:endParaRPr lang="en-I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685800"/>
            <a:ext cx="4038600" cy="45278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5374" y="685800"/>
            <a:ext cx="3813270" cy="4527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4380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8670" y="31845"/>
            <a:ext cx="7467600" cy="577755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GRFB for STP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26</a:t>
            </a:fld>
            <a:endParaRPr lang="en-I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6" y="641444"/>
            <a:ext cx="9144001" cy="4768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4915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ChangeArrowheads="1"/>
          </p:cNvSpPr>
          <p:nvPr/>
        </p:nvSpPr>
        <p:spPr bwMode="auto">
          <a:xfrm>
            <a:off x="3232547" y="2243138"/>
            <a:ext cx="6858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pic>
        <p:nvPicPr>
          <p:cNvPr id="68610" name="Picture 3"/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629" y="152400"/>
            <a:ext cx="6692503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1152466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Picture 1026" descr="pic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87" t="1515" r="3999" b="46970"/>
          <a:stretch>
            <a:fillRect/>
          </a:stretch>
        </p:blipFill>
        <p:spPr bwMode="auto">
          <a:xfrm>
            <a:off x="1314451" y="76200"/>
            <a:ext cx="6609160" cy="665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6333028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/>
          <p:cNvSpPr>
            <a:spLocks noGrp="1" noChangeArrowheads="1"/>
          </p:cNvSpPr>
          <p:nvPr>
            <p:ph type="title"/>
          </p:nvPr>
        </p:nvSpPr>
        <p:spPr>
          <a:xfrm>
            <a:off x="1314450" y="304800"/>
            <a:ext cx="6515100" cy="5334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2800" b="1" dirty="0">
                <a:solidFill>
                  <a:schemeClr val="tx1"/>
                </a:solidFill>
                <a:latin typeface="Arial Black" panose="020B0A04020102020204" pitchFamily="34" charset="0"/>
              </a:rPr>
              <a:t>Central school complex</a:t>
            </a:r>
          </a:p>
        </p:txBody>
      </p:sp>
      <p:sp>
        <p:nvSpPr>
          <p:cNvPr id="78850" name="Rectangle 4"/>
          <p:cNvSpPr>
            <a:spLocks noChangeArrowheads="1"/>
          </p:cNvSpPr>
          <p:nvPr/>
        </p:nvSpPr>
        <p:spPr bwMode="auto">
          <a:xfrm>
            <a:off x="3228975" y="2276475"/>
            <a:ext cx="6858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pic>
        <p:nvPicPr>
          <p:cNvPr id="78851" name="Picture 3" descr="pic 8"/>
          <p:cNvPicPr>
            <a:picLocks noChangeAspect="1" noChangeArrowheads="1"/>
          </p:cNvPicPr>
          <p:nvPr/>
        </p:nvPicPr>
        <p:blipFill>
          <a:blip r:embed="rId3">
            <a:lum bright="-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322" y="914400"/>
            <a:ext cx="62865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881891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1066800" y="1752600"/>
            <a:ext cx="7162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GB" sz="3200" b="1">
              <a:solidFill>
                <a:srgbClr val="FFE579"/>
              </a:solidFill>
              <a:latin typeface="Century Schoolbook" pitchFamily="1" charset="0"/>
            </a:endParaRPr>
          </a:p>
        </p:txBody>
      </p:sp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960" y="609600"/>
            <a:ext cx="7632754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ld"/>
    <p:sndAc>
      <p:stSnd loop="1">
        <p:snd r:embed="rId2" name="Yanni firsttouch.wav"/>
      </p:stSnd>
    </p:sndAc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258" name="Picture 2" descr="MASONRY-18M A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990600"/>
            <a:ext cx="5905500" cy="5155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/>
          <a:lstStyle/>
          <a:p>
            <a:pPr algn="ctr"/>
            <a:r>
              <a:rPr lang="en-US" b="1" cap="none" dirty="0">
                <a:solidFill>
                  <a:schemeClr val="tx1"/>
                </a:solidFill>
                <a:latin typeface="Arial Black" panose="020B0A04020102020204" pitchFamily="34" charset="0"/>
              </a:rPr>
              <a:t>Antenna Foundation</a:t>
            </a:r>
          </a:p>
        </p:txBody>
      </p:sp>
    </p:spTree>
    <p:extLst>
      <p:ext uri="{BB962C8B-B14F-4D97-AF65-F5344CB8AC3E}">
        <p14:creationId xmlns:p14="http://schemas.microsoft.com/office/powerpoint/2010/main" val="19630909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210" name="Picture 1026" descr="PEDESTAL-13M ANTENA CONSTRUCTION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20688"/>
            <a:ext cx="6858000" cy="601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48958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138" name="Picture 2" descr="ANTNABATIN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325" y="0"/>
            <a:ext cx="3876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96940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33</a:t>
            </a:fld>
            <a:endParaRPr lang="en-IN"/>
          </a:p>
        </p:txBody>
      </p:sp>
      <p:pic>
        <p:nvPicPr>
          <p:cNvPr id="1026" name="Picture 2" descr="F:\Documents 17.10.2011\ppts N\RFB\Veer raju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81000"/>
            <a:ext cx="3514725" cy="6248400"/>
          </a:xfrm>
          <a:prstGeom prst="rect">
            <a:avLst/>
          </a:prstGeom>
          <a:noFill/>
        </p:spPr>
      </p:pic>
      <p:pic>
        <p:nvPicPr>
          <p:cNvPr id="1027" name="Picture 3" descr="F:\Documents 17.10.2011\ppts N\RFB\Veer raju\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304800"/>
            <a:ext cx="4741334" cy="2667000"/>
          </a:xfrm>
          <a:prstGeom prst="rect">
            <a:avLst/>
          </a:prstGeom>
          <a:noFill/>
        </p:spPr>
      </p:pic>
      <p:pic>
        <p:nvPicPr>
          <p:cNvPr id="1028" name="Picture 4" descr="F:\Documents 17.10.2011\ppts N\RFB\Veer raju\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62400" y="3581400"/>
            <a:ext cx="4953001" cy="27860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34</a:t>
            </a:fld>
            <a:endParaRPr lang="en-IN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838199"/>
            <a:ext cx="4038600" cy="573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838200"/>
            <a:ext cx="3886200" cy="57308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00279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47166" y="235744"/>
            <a:ext cx="7467600" cy="5334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Krishna University, Machilipatnam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35</a:t>
            </a:fld>
            <a:endParaRPr lang="en-IN"/>
          </a:p>
        </p:txBody>
      </p:sp>
      <p:pic>
        <p:nvPicPr>
          <p:cNvPr id="1026" name="Picture 2" descr="F:\Documents 17.10.2011\ppts N\RFB\Krishna U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838200"/>
            <a:ext cx="8458200" cy="47577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29756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8736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KU 2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36</a:t>
            </a:fld>
            <a:endParaRPr lang="en-IN"/>
          </a:p>
        </p:txBody>
      </p:sp>
      <p:pic>
        <p:nvPicPr>
          <p:cNvPr id="2050" name="Picture 2" descr="F:\Documents 17.10.2011\ppts N\RFB\KU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838200"/>
            <a:ext cx="8703735" cy="48958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06190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DF149-1593-4E61-B15C-E3B05AB03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3362" y="2276872"/>
            <a:ext cx="4319752" cy="524108"/>
          </a:xfrm>
        </p:spPr>
        <p:txBody>
          <a:bodyPr>
            <a:normAutofit fontScale="90000"/>
          </a:bodyPr>
          <a:lstStyle/>
          <a:p>
            <a:r>
              <a:rPr lang="en-IN" dirty="0"/>
              <a:t>Soft Ground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599D9A-58D4-4BA4-B8B9-1E9045737932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6412D4-B1B3-4FB0-A7B4-33501A5C1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fld id="{51D809E2-C5A2-430E-9F34-D665B12FBD3C}" type="slidenum">
              <a:rPr lang="en-US" smtClean="0"/>
              <a:pPr/>
              <a:t>37</a:t>
            </a:fld>
            <a:endParaRPr lang="en-I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D36B57-6EAB-437D-9C6C-25159936B2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702"/>
          <a:stretch/>
        </p:blipFill>
        <p:spPr>
          <a:xfrm>
            <a:off x="251520" y="12135"/>
            <a:ext cx="4752528" cy="6857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9934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0E75E87-F349-44A3-ABB8-85D89880FB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/>
        </p:blipFill>
        <p:spPr>
          <a:xfrm>
            <a:off x="152400" y="136524"/>
            <a:ext cx="3962398" cy="29718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FC8221-5409-47BB-BCED-8E731EA911AA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F3FAE501-AD1D-4742-B57E-F3A98E2B0E45}" type="datetime1">
              <a:rPr lang="en-US" sz="1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pPr>
                <a:spcAft>
                  <a:spcPts val="600"/>
                </a:spcAft>
              </a:pPr>
              <a:t>5/13/2026</a:t>
            </a:fld>
            <a:endParaRPr lang="en-US" sz="1200" kern="12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0BE326-0D91-46A8-978F-147C66E1E05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9BDCBA2-554A-4301-9092-984005DA9A61}" type="slidenum">
              <a:rPr lang="en-US" sz="1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pPr>
                <a:spcAft>
                  <a:spcPts val="600"/>
                </a:spcAft>
              </a:pPr>
              <a:t>38</a:t>
            </a:fld>
            <a:endParaRPr lang="en-US" sz="1200" kern="12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" name="Content Placeholder 6">
            <a:extLst>
              <a:ext uri="{FF2B5EF4-FFF2-40B4-BE49-F238E27FC236}">
                <a16:creationId xmlns:a16="http://schemas.microsoft.com/office/drawing/2014/main" id="{B3B68905-1ED3-8F77-0D6C-47A0515DCB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-1"/>
          <a:stretch/>
        </p:blipFill>
        <p:spPr bwMode="auto">
          <a:xfrm>
            <a:off x="4580021" y="114308"/>
            <a:ext cx="3962398" cy="2971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Content Placeholder 6">
            <a:extLst>
              <a:ext uri="{FF2B5EF4-FFF2-40B4-BE49-F238E27FC236}">
                <a16:creationId xmlns:a16="http://schemas.microsoft.com/office/drawing/2014/main" id="{28EE604F-647E-4C09-8092-2C963E3F23E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-1"/>
          <a:stretch/>
        </p:blipFill>
        <p:spPr bwMode="auto">
          <a:xfrm>
            <a:off x="259293" y="3429000"/>
            <a:ext cx="3929871" cy="2947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988D12F3-F3F8-D61A-7FB5-303FBCB4A0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/>
        </p:blipFill>
        <p:spPr bwMode="auto">
          <a:xfrm>
            <a:off x="4580021" y="3360742"/>
            <a:ext cx="4020883" cy="301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005786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picture containing outdoor, water, building, large&#10;&#10;Description automatically generated">
            <a:extLst>
              <a:ext uri="{FF2B5EF4-FFF2-40B4-BE49-F238E27FC236}">
                <a16:creationId xmlns:a16="http://schemas.microsoft.com/office/drawing/2014/main" id="{6C18CEBC-E7B2-4112-BEFA-C72E89FA71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304800" y="388624"/>
            <a:ext cx="3733800" cy="2800351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BCB0B-330E-47FD-9CDD-63146EC20440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F3FAE501-AD1D-4742-B57E-F3A98E2B0E45}" type="datetime1">
              <a:rPr lang="en-US" sz="1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pPr>
                <a:spcAft>
                  <a:spcPts val="600"/>
                </a:spcAft>
              </a:pPr>
              <a:t>5/13/2026</a:t>
            </a:fld>
            <a:endParaRPr lang="en-US" sz="1200" kern="12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036703-1E8E-4E4E-8239-FDF8C027E63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9BDCBA2-554A-4301-9092-984005DA9A61}" type="slidenum">
              <a:rPr lang="en-US" sz="1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pPr>
                <a:spcAft>
                  <a:spcPts val="600"/>
                </a:spcAft>
              </a:pPr>
              <a:t>39</a:t>
            </a:fld>
            <a:endParaRPr lang="en-US" sz="1200" kern="12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" name="Content Placeholder 7" descr="A castle on top of a dirt field&#10;&#10;Description automatically generated">
            <a:extLst>
              <a:ext uri="{FF2B5EF4-FFF2-40B4-BE49-F238E27FC236}">
                <a16:creationId xmlns:a16="http://schemas.microsoft.com/office/drawing/2014/main" id="{B5FDA57F-5F9D-0E00-CFBA-B95F35741F4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06" t="20026"/>
          <a:stretch/>
        </p:blipFill>
        <p:spPr bwMode="auto">
          <a:xfrm>
            <a:off x="4748510" y="404271"/>
            <a:ext cx="3418880" cy="273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C73229C6-F205-84B0-7455-317E35DF119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588" b="7412"/>
          <a:stretch/>
        </p:blipFill>
        <p:spPr bwMode="auto">
          <a:xfrm>
            <a:off x="2590800" y="3686856"/>
            <a:ext cx="3759199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46794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7772400" cy="457200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rgbClr val="000000"/>
                </a:solidFill>
                <a:effectLst/>
              </a:rPr>
              <a:t>Failure Modes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lum bright="24000" contrast="-14000"/>
          </a:blip>
          <a:srcRect b="36514"/>
          <a:stretch>
            <a:fillRect/>
          </a:stretch>
        </p:blipFill>
        <p:spPr bwMode="auto">
          <a:xfrm>
            <a:off x="1104900" y="838200"/>
            <a:ext cx="6781800" cy="5579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028133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228600" y="1000108"/>
            <a:ext cx="8915400" cy="3495692"/>
          </a:xfrm>
          <a:prstGeom prst="rect">
            <a:avLst/>
          </a:prstGeom>
        </p:spPr>
        <p:txBody>
          <a:bodyPr>
            <a:noAutofit/>
          </a:bodyPr>
          <a:lstStyle/>
          <a:p>
            <a:pPr marL="465138" indent="-465138">
              <a:lnSpc>
                <a:spcPct val="110000"/>
              </a:lnSpc>
              <a:spcBef>
                <a:spcPts val="600"/>
              </a:spcBef>
            </a:pPr>
            <a:r>
              <a:rPr lang="en-US" sz="2000" dirty="0"/>
              <a:t>Lightweight but strong three dimensional honeycomb-like </a:t>
            </a:r>
            <a:r>
              <a:rPr lang="en-US" sz="2000" b="1" dirty="0"/>
              <a:t>cellular confinement system</a:t>
            </a:r>
          </a:p>
          <a:p>
            <a:pPr marL="465138" indent="-465138">
              <a:lnSpc>
                <a:spcPct val="110000"/>
              </a:lnSpc>
              <a:spcBef>
                <a:spcPts val="600"/>
              </a:spcBef>
            </a:pPr>
            <a:r>
              <a:rPr lang="en-US" sz="2000" dirty="0"/>
              <a:t>Honeycomb structure - strongest structural systems</a:t>
            </a:r>
          </a:p>
          <a:p>
            <a:pPr marL="465138" indent="-465138">
              <a:lnSpc>
                <a:spcPct val="110000"/>
              </a:lnSpc>
              <a:spcBef>
                <a:spcPts val="600"/>
              </a:spcBef>
            </a:pPr>
            <a:r>
              <a:rPr lang="en-US" sz="2000" dirty="0"/>
              <a:t>Fabricated from ultrasonically-welded HDPE strips that are expandable at site</a:t>
            </a:r>
          </a:p>
          <a:p>
            <a:pPr marL="465138" indent="-465138">
              <a:lnSpc>
                <a:spcPct val="110000"/>
              </a:lnSpc>
              <a:spcBef>
                <a:spcPts val="600"/>
              </a:spcBef>
            </a:pPr>
            <a:r>
              <a:rPr lang="en-US" sz="2000" dirty="0"/>
              <a:t>Confinement of non-cohesive material within provides rigidity</a:t>
            </a:r>
          </a:p>
          <a:p>
            <a:pPr marL="463550" lvl="0" indent="-463550">
              <a:lnSpc>
                <a:spcPct val="110000"/>
              </a:lnSpc>
              <a:spcBef>
                <a:spcPts val="600"/>
              </a:spcBef>
              <a:defRPr/>
            </a:pPr>
            <a:r>
              <a:rPr lang="en-US" sz="2000" dirty="0"/>
              <a:t>Perforated for porewater pressure relief</a:t>
            </a:r>
          </a:p>
          <a:p>
            <a:pPr marL="463550" lvl="0" indent="-463550">
              <a:lnSpc>
                <a:spcPct val="110000"/>
              </a:lnSpc>
              <a:spcBef>
                <a:spcPts val="600"/>
              </a:spcBef>
              <a:defRPr/>
            </a:pPr>
            <a:r>
              <a:rPr lang="en-US" sz="2000" dirty="0"/>
              <a:t>Textured within for better soil-cell wall interaction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785786" y="1"/>
            <a:ext cx="7772400" cy="685799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Geocell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244975"/>
            <a:ext cx="2846387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4335" y="4267200"/>
            <a:ext cx="2968665" cy="2362200"/>
          </a:xfrm>
          <a:prstGeom prst="rect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41888454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8640"/>
            <a:ext cx="7467600" cy="34605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solidFill>
                  <a:schemeClr val="tx1"/>
                </a:solidFill>
              </a:rPr>
              <a:t>applications of </a:t>
            </a:r>
            <a:r>
              <a:rPr lang="en-IN" b="1" dirty="0" err="1">
                <a:solidFill>
                  <a:schemeClr val="tx1"/>
                </a:solidFill>
              </a:rPr>
              <a:t>Geocell</a:t>
            </a:r>
            <a:endParaRPr lang="en-IN" b="1" dirty="0">
              <a:solidFill>
                <a:schemeClr val="tx1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42384"/>
            <a:ext cx="3888432" cy="2808312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41</a:t>
            </a:fld>
            <a:endParaRPr lang="en-I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" y="3717032"/>
            <a:ext cx="8743950" cy="2857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742384"/>
            <a:ext cx="4149080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6607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304800" y="928670"/>
            <a:ext cx="8534400" cy="1357322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en-US" b="1" dirty="0">
                <a:latin typeface="+mn-lt"/>
              </a:rPr>
              <a:t>Geocells filled with cohesionless material - semi-rigid raft/mat</a:t>
            </a:r>
          </a:p>
          <a:p>
            <a:endParaRPr lang="en-US" sz="2000" b="1" dirty="0">
              <a:latin typeface="+mn-lt"/>
            </a:endParaRPr>
          </a:p>
          <a:p>
            <a:pPr marL="0" indent="0">
              <a:buNone/>
            </a:pPr>
            <a:endParaRPr lang="en-US" sz="2000" b="1" dirty="0"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714348" y="1"/>
            <a:ext cx="7772400" cy="609599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Principle of Geocells</a:t>
            </a:r>
          </a:p>
        </p:txBody>
      </p:sp>
      <p:sp>
        <p:nvSpPr>
          <p:cNvPr id="4" name="Rectangle 21"/>
          <p:cNvSpPr>
            <a:spLocks noChangeArrowheads="1"/>
          </p:cNvSpPr>
          <p:nvPr/>
        </p:nvSpPr>
        <p:spPr bwMode="auto">
          <a:xfrm>
            <a:off x="0" y="0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24672" name="Rectangle 28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674" name="Rectangle 128"/>
          <p:cNvSpPr>
            <a:spLocks noChangeArrowheads="1"/>
          </p:cNvSpPr>
          <p:nvPr/>
        </p:nvSpPr>
        <p:spPr bwMode="auto">
          <a:xfrm>
            <a:off x="152400" y="152400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24675" name="Rectangle 135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676" name="Rectangle 234"/>
          <p:cNvSpPr>
            <a:spLocks noChangeArrowheads="1"/>
          </p:cNvSpPr>
          <p:nvPr/>
        </p:nvSpPr>
        <p:spPr bwMode="auto">
          <a:xfrm>
            <a:off x="304800" y="3048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24677" name="Rectangle 241"/>
          <p:cNvSpPr>
            <a:spLocks noChangeArrowheads="1"/>
          </p:cNvSpPr>
          <p:nvPr/>
        </p:nvSpPr>
        <p:spPr bwMode="auto">
          <a:xfrm>
            <a:off x="304800" y="7620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24689"/>
          <p:cNvGrpSpPr/>
          <p:nvPr/>
        </p:nvGrpSpPr>
        <p:grpSpPr>
          <a:xfrm>
            <a:off x="304800" y="2786058"/>
            <a:ext cx="8839200" cy="3105331"/>
            <a:chOff x="152400" y="3581400"/>
            <a:chExt cx="8839200" cy="2986698"/>
          </a:xfrm>
          <a:solidFill>
            <a:schemeClr val="accent1"/>
          </a:solidFill>
        </p:grpSpPr>
        <p:grpSp>
          <p:nvGrpSpPr>
            <p:cNvPr id="6" name="Group 24687"/>
            <p:cNvGrpSpPr/>
            <p:nvPr/>
          </p:nvGrpSpPr>
          <p:grpSpPr>
            <a:xfrm>
              <a:off x="152400" y="3581400"/>
              <a:ext cx="8839200" cy="2682067"/>
              <a:chOff x="152400" y="3413933"/>
              <a:chExt cx="8839200" cy="2682067"/>
            </a:xfrm>
            <a:grpFill/>
          </p:grpSpPr>
          <p:pic>
            <p:nvPicPr>
              <p:cNvPr id="365" name="Picture 97" descr="D:\Strata\Photo Library\StrataWeb - Applications\Technical\Picture11.png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52400" y="3413933"/>
                <a:ext cx="8839200" cy="2453467"/>
              </a:xfrm>
              <a:prstGeom prst="rect">
                <a:avLst/>
              </a:prstGeom>
              <a:grpFill/>
            </p:spPr>
          </p:pic>
          <p:grpSp>
            <p:nvGrpSpPr>
              <p:cNvPr id="7" name="Group 24678"/>
              <p:cNvGrpSpPr/>
              <p:nvPr/>
            </p:nvGrpSpPr>
            <p:grpSpPr>
              <a:xfrm>
                <a:off x="762000" y="3839496"/>
                <a:ext cx="7543800" cy="990600"/>
                <a:chOff x="762000" y="3839496"/>
                <a:chExt cx="7543800" cy="990600"/>
              </a:xfrm>
              <a:grpFill/>
            </p:grpSpPr>
            <p:sp>
              <p:nvSpPr>
                <p:cNvPr id="24678" name="Rectangle 24677"/>
                <p:cNvSpPr/>
                <p:nvPr/>
              </p:nvSpPr>
              <p:spPr>
                <a:xfrm>
                  <a:off x="762000" y="3839496"/>
                  <a:ext cx="762000" cy="990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367" name="Rectangle 366"/>
                <p:cNvSpPr/>
                <p:nvPr/>
              </p:nvSpPr>
              <p:spPr>
                <a:xfrm>
                  <a:off x="5638800" y="3839496"/>
                  <a:ext cx="2667000" cy="98981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</p:grpSp>
          <p:grpSp>
            <p:nvGrpSpPr>
              <p:cNvPr id="8" name="Group 24686"/>
              <p:cNvGrpSpPr/>
              <p:nvPr/>
            </p:nvGrpSpPr>
            <p:grpSpPr>
              <a:xfrm>
                <a:off x="442452" y="5744496"/>
                <a:ext cx="7939548" cy="351504"/>
                <a:chOff x="442452" y="5744496"/>
                <a:chExt cx="7939548" cy="351504"/>
              </a:xfrm>
              <a:grpFill/>
            </p:grpSpPr>
            <p:cxnSp>
              <p:nvCxnSpPr>
                <p:cNvPr id="24681" name="Straight Arrow Connector 24680"/>
                <p:cNvCxnSpPr/>
                <p:nvPr/>
              </p:nvCxnSpPr>
              <p:spPr>
                <a:xfrm flipV="1">
                  <a:off x="442452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6" name="Straight Arrow Connector 375"/>
                <p:cNvCxnSpPr/>
                <p:nvPr/>
              </p:nvCxnSpPr>
              <p:spPr>
                <a:xfrm flipV="1">
                  <a:off x="594852" y="5791200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7" name="Straight Arrow Connector 376"/>
                <p:cNvCxnSpPr/>
                <p:nvPr/>
              </p:nvCxnSpPr>
              <p:spPr>
                <a:xfrm flipV="1">
                  <a:off x="747252" y="5791200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8" name="Straight Arrow Connector 377"/>
                <p:cNvCxnSpPr/>
                <p:nvPr/>
              </p:nvCxnSpPr>
              <p:spPr>
                <a:xfrm flipV="1">
                  <a:off x="914400" y="5791200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9" name="Straight Arrow Connector 378"/>
                <p:cNvCxnSpPr/>
                <p:nvPr/>
              </p:nvCxnSpPr>
              <p:spPr>
                <a:xfrm flipV="1">
                  <a:off x="1066800" y="5791200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0" name="Straight Arrow Connector 379"/>
                <p:cNvCxnSpPr/>
                <p:nvPr/>
              </p:nvCxnSpPr>
              <p:spPr>
                <a:xfrm flipV="1">
                  <a:off x="1219200" y="5791200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1" name="Straight Arrow Connector 380"/>
                <p:cNvCxnSpPr/>
                <p:nvPr/>
              </p:nvCxnSpPr>
              <p:spPr>
                <a:xfrm flipV="1">
                  <a:off x="1371600" y="5791200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2" name="Straight Arrow Connector 381"/>
                <p:cNvCxnSpPr/>
                <p:nvPr/>
              </p:nvCxnSpPr>
              <p:spPr>
                <a:xfrm flipV="1">
                  <a:off x="1524000" y="5791200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3" name="Straight Arrow Connector 382"/>
                <p:cNvCxnSpPr/>
                <p:nvPr/>
              </p:nvCxnSpPr>
              <p:spPr>
                <a:xfrm flipV="1">
                  <a:off x="1676400" y="5791200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4" name="Straight Arrow Connector 383"/>
                <p:cNvCxnSpPr/>
                <p:nvPr/>
              </p:nvCxnSpPr>
              <p:spPr>
                <a:xfrm flipV="1">
                  <a:off x="1828800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5" name="Straight Arrow Connector 384"/>
                <p:cNvCxnSpPr/>
                <p:nvPr/>
              </p:nvCxnSpPr>
              <p:spPr>
                <a:xfrm flipV="1">
                  <a:off x="1981200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6" name="Straight Arrow Connector 385"/>
                <p:cNvCxnSpPr/>
                <p:nvPr/>
              </p:nvCxnSpPr>
              <p:spPr>
                <a:xfrm flipV="1">
                  <a:off x="2133600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7" name="Straight Arrow Connector 386"/>
                <p:cNvCxnSpPr/>
                <p:nvPr/>
              </p:nvCxnSpPr>
              <p:spPr>
                <a:xfrm flipV="1">
                  <a:off x="2286000" y="5791200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8" name="Straight Arrow Connector 387"/>
                <p:cNvCxnSpPr/>
                <p:nvPr/>
              </p:nvCxnSpPr>
              <p:spPr>
                <a:xfrm flipV="1">
                  <a:off x="2438400" y="5791200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9" name="Straight Arrow Connector 388"/>
                <p:cNvCxnSpPr/>
                <p:nvPr/>
              </p:nvCxnSpPr>
              <p:spPr>
                <a:xfrm flipV="1">
                  <a:off x="2590800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0" name="Straight Arrow Connector 389"/>
                <p:cNvCxnSpPr/>
                <p:nvPr/>
              </p:nvCxnSpPr>
              <p:spPr>
                <a:xfrm flipV="1">
                  <a:off x="2743200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1" name="Straight Arrow Connector 390"/>
                <p:cNvCxnSpPr/>
                <p:nvPr/>
              </p:nvCxnSpPr>
              <p:spPr>
                <a:xfrm flipV="1">
                  <a:off x="2895600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2" name="Straight Arrow Connector 391"/>
                <p:cNvCxnSpPr/>
                <p:nvPr/>
              </p:nvCxnSpPr>
              <p:spPr>
                <a:xfrm flipV="1">
                  <a:off x="3048000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3" name="Straight Arrow Connector 392"/>
                <p:cNvCxnSpPr/>
                <p:nvPr/>
              </p:nvCxnSpPr>
              <p:spPr>
                <a:xfrm flipV="1">
                  <a:off x="3200400" y="578137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4" name="Straight Arrow Connector 393"/>
                <p:cNvCxnSpPr/>
                <p:nvPr/>
              </p:nvCxnSpPr>
              <p:spPr>
                <a:xfrm flipV="1">
                  <a:off x="3352800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5" name="Straight Arrow Connector 394"/>
                <p:cNvCxnSpPr/>
                <p:nvPr/>
              </p:nvCxnSpPr>
              <p:spPr>
                <a:xfrm flipV="1">
                  <a:off x="3505200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6" name="Straight Arrow Connector 395"/>
                <p:cNvCxnSpPr/>
                <p:nvPr/>
              </p:nvCxnSpPr>
              <p:spPr>
                <a:xfrm flipV="1">
                  <a:off x="3657600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7" name="Straight Arrow Connector 396"/>
                <p:cNvCxnSpPr/>
                <p:nvPr/>
              </p:nvCxnSpPr>
              <p:spPr>
                <a:xfrm flipV="1">
                  <a:off x="3810000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8" name="Straight Arrow Connector 397"/>
                <p:cNvCxnSpPr/>
                <p:nvPr/>
              </p:nvCxnSpPr>
              <p:spPr>
                <a:xfrm flipV="1">
                  <a:off x="3962400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9" name="Straight Arrow Connector 398"/>
                <p:cNvCxnSpPr/>
                <p:nvPr/>
              </p:nvCxnSpPr>
              <p:spPr>
                <a:xfrm flipV="1">
                  <a:off x="4114800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0" name="Straight Arrow Connector 399"/>
                <p:cNvCxnSpPr/>
                <p:nvPr/>
              </p:nvCxnSpPr>
              <p:spPr>
                <a:xfrm flipV="1">
                  <a:off x="4267200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1" name="Straight Arrow Connector 400"/>
                <p:cNvCxnSpPr/>
                <p:nvPr/>
              </p:nvCxnSpPr>
              <p:spPr>
                <a:xfrm flipV="1">
                  <a:off x="4419600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2" name="Straight Arrow Connector 401"/>
                <p:cNvCxnSpPr/>
                <p:nvPr/>
              </p:nvCxnSpPr>
              <p:spPr>
                <a:xfrm flipV="1">
                  <a:off x="4572000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3" name="Straight Arrow Connector 402"/>
                <p:cNvCxnSpPr/>
                <p:nvPr/>
              </p:nvCxnSpPr>
              <p:spPr>
                <a:xfrm flipV="1">
                  <a:off x="4724400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4" name="Straight Arrow Connector 403"/>
                <p:cNvCxnSpPr/>
                <p:nvPr/>
              </p:nvCxnSpPr>
              <p:spPr>
                <a:xfrm flipV="1">
                  <a:off x="4876800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5" name="Straight Arrow Connector 404"/>
                <p:cNvCxnSpPr/>
                <p:nvPr/>
              </p:nvCxnSpPr>
              <p:spPr>
                <a:xfrm flipV="1">
                  <a:off x="5029200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6" name="Straight Arrow Connector 405"/>
                <p:cNvCxnSpPr/>
                <p:nvPr/>
              </p:nvCxnSpPr>
              <p:spPr>
                <a:xfrm flipV="1">
                  <a:off x="5181600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7" name="Straight Arrow Connector 406"/>
                <p:cNvCxnSpPr/>
                <p:nvPr/>
              </p:nvCxnSpPr>
              <p:spPr>
                <a:xfrm flipV="1">
                  <a:off x="5334000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8" name="Straight Arrow Connector 407"/>
                <p:cNvCxnSpPr/>
                <p:nvPr/>
              </p:nvCxnSpPr>
              <p:spPr>
                <a:xfrm flipV="1">
                  <a:off x="5486400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9" name="Straight Arrow Connector 408"/>
                <p:cNvCxnSpPr/>
                <p:nvPr/>
              </p:nvCxnSpPr>
              <p:spPr>
                <a:xfrm flipV="1">
                  <a:off x="5638800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0" name="Straight Arrow Connector 409"/>
                <p:cNvCxnSpPr/>
                <p:nvPr/>
              </p:nvCxnSpPr>
              <p:spPr>
                <a:xfrm flipV="1">
                  <a:off x="5791200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1" name="Straight Arrow Connector 410"/>
                <p:cNvCxnSpPr/>
                <p:nvPr/>
              </p:nvCxnSpPr>
              <p:spPr>
                <a:xfrm flipV="1">
                  <a:off x="5943600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2" name="Straight Arrow Connector 411"/>
                <p:cNvCxnSpPr/>
                <p:nvPr/>
              </p:nvCxnSpPr>
              <p:spPr>
                <a:xfrm flipV="1">
                  <a:off x="6096000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3" name="Straight Arrow Connector 412"/>
                <p:cNvCxnSpPr/>
                <p:nvPr/>
              </p:nvCxnSpPr>
              <p:spPr>
                <a:xfrm flipV="1">
                  <a:off x="6248400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4" name="Straight Arrow Connector 413"/>
                <p:cNvCxnSpPr/>
                <p:nvPr/>
              </p:nvCxnSpPr>
              <p:spPr>
                <a:xfrm flipV="1">
                  <a:off x="6400800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5" name="Straight Arrow Connector 414"/>
                <p:cNvCxnSpPr/>
                <p:nvPr/>
              </p:nvCxnSpPr>
              <p:spPr>
                <a:xfrm flipV="1">
                  <a:off x="6553200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6" name="Straight Arrow Connector 415"/>
                <p:cNvCxnSpPr/>
                <p:nvPr/>
              </p:nvCxnSpPr>
              <p:spPr>
                <a:xfrm flipV="1">
                  <a:off x="6705600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7" name="Straight Arrow Connector 416"/>
                <p:cNvCxnSpPr/>
                <p:nvPr/>
              </p:nvCxnSpPr>
              <p:spPr>
                <a:xfrm flipV="1">
                  <a:off x="6858000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8" name="Straight Arrow Connector 417"/>
                <p:cNvCxnSpPr/>
                <p:nvPr/>
              </p:nvCxnSpPr>
              <p:spPr>
                <a:xfrm flipV="1">
                  <a:off x="7010400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9" name="Straight Arrow Connector 418"/>
                <p:cNvCxnSpPr/>
                <p:nvPr/>
              </p:nvCxnSpPr>
              <p:spPr>
                <a:xfrm flipV="1">
                  <a:off x="7162800" y="5776452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0" name="Straight Arrow Connector 419"/>
                <p:cNvCxnSpPr/>
                <p:nvPr/>
              </p:nvCxnSpPr>
              <p:spPr>
                <a:xfrm flipV="1">
                  <a:off x="7315200" y="5761704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1" name="Straight Arrow Connector 420"/>
                <p:cNvCxnSpPr/>
                <p:nvPr/>
              </p:nvCxnSpPr>
              <p:spPr>
                <a:xfrm flipV="1">
                  <a:off x="7467600" y="5746956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2" name="Straight Arrow Connector 421"/>
                <p:cNvCxnSpPr/>
                <p:nvPr/>
              </p:nvCxnSpPr>
              <p:spPr>
                <a:xfrm flipV="1">
                  <a:off x="7620000" y="5761704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3" name="Straight Arrow Connector 422"/>
                <p:cNvCxnSpPr/>
                <p:nvPr/>
              </p:nvCxnSpPr>
              <p:spPr>
                <a:xfrm flipV="1">
                  <a:off x="7772400" y="5761704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4" name="Straight Arrow Connector 423"/>
                <p:cNvCxnSpPr/>
                <p:nvPr/>
              </p:nvCxnSpPr>
              <p:spPr>
                <a:xfrm flipV="1">
                  <a:off x="7924800" y="5761704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5" name="Straight Arrow Connector 424"/>
                <p:cNvCxnSpPr/>
                <p:nvPr/>
              </p:nvCxnSpPr>
              <p:spPr>
                <a:xfrm flipV="1">
                  <a:off x="8077200" y="5761704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6" name="Straight Arrow Connector 425"/>
                <p:cNvCxnSpPr/>
                <p:nvPr/>
              </p:nvCxnSpPr>
              <p:spPr>
                <a:xfrm flipV="1">
                  <a:off x="8229600" y="5761704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7" name="Straight Arrow Connector 426"/>
                <p:cNvCxnSpPr/>
                <p:nvPr/>
              </p:nvCxnSpPr>
              <p:spPr>
                <a:xfrm flipV="1">
                  <a:off x="8382000" y="5744496"/>
                  <a:ext cx="0" cy="304800"/>
                </a:xfrm>
                <a:prstGeom prst="straightConnector1">
                  <a:avLst/>
                </a:prstGeom>
                <a:grpFill/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4689" name="TextBox 24688"/>
            <p:cNvSpPr txBox="1"/>
            <p:nvPr/>
          </p:nvSpPr>
          <p:spPr>
            <a:xfrm>
              <a:off x="3848096" y="6192337"/>
              <a:ext cx="762000" cy="37576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p</a:t>
              </a:r>
              <a:endParaRPr lang="en-IN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583530422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Line 10"/>
          <p:cNvSpPr>
            <a:spLocks noChangeShapeType="1"/>
          </p:cNvSpPr>
          <p:nvPr/>
        </p:nvSpPr>
        <p:spPr bwMode="auto">
          <a:xfrm>
            <a:off x="1543050" y="3048000"/>
            <a:ext cx="61150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64514" name="Text Box 2"/>
          <p:cNvSpPr txBox="1">
            <a:spLocks noChangeArrowheads="1"/>
          </p:cNvSpPr>
          <p:nvPr/>
        </p:nvSpPr>
        <p:spPr bwMode="auto">
          <a:xfrm>
            <a:off x="1828800" y="5410200"/>
            <a:ext cx="5486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Geogrid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 Reinforced Granular Foundations</a:t>
            </a:r>
            <a:endParaRPr lang="en-US" altLang="en-US" b="1" dirty="0">
              <a:cs typeface="Arial" panose="020B0604020202020204" pitchFamily="34" charset="0"/>
            </a:endParaRPr>
          </a:p>
        </p:txBody>
      </p:sp>
      <p:sp>
        <p:nvSpPr>
          <p:cNvPr id="64515" name="Rectangle 4" descr="Granite"/>
          <p:cNvSpPr>
            <a:spLocks noChangeArrowheads="1"/>
          </p:cNvSpPr>
          <p:nvPr/>
        </p:nvSpPr>
        <p:spPr bwMode="auto">
          <a:xfrm>
            <a:off x="3028950" y="1981200"/>
            <a:ext cx="285750" cy="12954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64516" name="Rectangle 3" descr="Granite"/>
          <p:cNvSpPr>
            <a:spLocks noChangeArrowheads="1"/>
          </p:cNvSpPr>
          <p:nvPr/>
        </p:nvSpPr>
        <p:spPr bwMode="auto">
          <a:xfrm>
            <a:off x="2514600" y="3276600"/>
            <a:ext cx="1371600" cy="3810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64517" name="Rectangle 5" descr="Granite"/>
          <p:cNvSpPr>
            <a:spLocks noChangeArrowheads="1"/>
          </p:cNvSpPr>
          <p:nvPr/>
        </p:nvSpPr>
        <p:spPr bwMode="auto">
          <a:xfrm>
            <a:off x="4914900" y="3276600"/>
            <a:ext cx="1371600" cy="3810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64518" name="Rectangle 6" descr="Granite"/>
          <p:cNvSpPr>
            <a:spLocks noChangeArrowheads="1"/>
          </p:cNvSpPr>
          <p:nvPr/>
        </p:nvSpPr>
        <p:spPr bwMode="auto">
          <a:xfrm>
            <a:off x="5429250" y="1981200"/>
            <a:ext cx="285750" cy="12954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64519" name="Rectangle 7"/>
          <p:cNvSpPr>
            <a:spLocks noChangeArrowheads="1"/>
          </p:cNvSpPr>
          <p:nvPr/>
        </p:nvSpPr>
        <p:spPr bwMode="auto">
          <a:xfrm flipV="1">
            <a:off x="1885950" y="4038600"/>
            <a:ext cx="5600700" cy="76200"/>
          </a:xfrm>
          <a:prstGeom prst="rect">
            <a:avLst/>
          </a:prstGeom>
          <a:solidFill>
            <a:srgbClr val="99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64520" name="Rectangle 8"/>
          <p:cNvSpPr>
            <a:spLocks noChangeArrowheads="1"/>
          </p:cNvSpPr>
          <p:nvPr/>
        </p:nvSpPr>
        <p:spPr bwMode="auto">
          <a:xfrm flipV="1">
            <a:off x="1885950" y="4419600"/>
            <a:ext cx="5600700" cy="76200"/>
          </a:xfrm>
          <a:prstGeom prst="rect">
            <a:avLst/>
          </a:prstGeom>
          <a:solidFill>
            <a:srgbClr val="99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64521" name="Rectangle 9"/>
          <p:cNvSpPr>
            <a:spLocks noChangeArrowheads="1"/>
          </p:cNvSpPr>
          <p:nvPr/>
        </p:nvSpPr>
        <p:spPr bwMode="auto">
          <a:xfrm flipV="1">
            <a:off x="1885950" y="4800600"/>
            <a:ext cx="5600700" cy="76200"/>
          </a:xfrm>
          <a:prstGeom prst="rect">
            <a:avLst/>
          </a:prstGeom>
          <a:solidFill>
            <a:srgbClr val="99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64522" name="Rectangle 11" descr="Wide downward diagonal"/>
          <p:cNvSpPr>
            <a:spLocks noChangeArrowheads="1"/>
          </p:cNvSpPr>
          <p:nvPr/>
        </p:nvSpPr>
        <p:spPr bwMode="auto">
          <a:xfrm>
            <a:off x="7000875" y="3060700"/>
            <a:ext cx="628650" cy="152400"/>
          </a:xfrm>
          <a:prstGeom prst="rect">
            <a:avLst/>
          </a:prstGeom>
          <a:pattFill prst="wdDnDiag">
            <a:fgClr>
              <a:schemeClr val="tx1"/>
            </a:fgClr>
            <a:bgClr>
              <a:schemeClr val="bg1"/>
            </a:bgClr>
          </a:patt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64523" name="Rectangle 12" descr="Wide downward diagonal"/>
          <p:cNvSpPr>
            <a:spLocks noChangeArrowheads="1"/>
          </p:cNvSpPr>
          <p:nvPr/>
        </p:nvSpPr>
        <p:spPr bwMode="auto">
          <a:xfrm>
            <a:off x="1543050" y="3060700"/>
            <a:ext cx="628650" cy="152400"/>
          </a:xfrm>
          <a:prstGeom prst="rect">
            <a:avLst/>
          </a:prstGeom>
          <a:pattFill prst="wdDnDiag">
            <a:fgClr>
              <a:schemeClr val="tx1"/>
            </a:fgClr>
            <a:bgClr>
              <a:schemeClr val="bg1"/>
            </a:bgClr>
          </a:patt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</p:spTree>
    <p:extLst>
      <p:ext uri="{BB962C8B-B14F-4D97-AF65-F5344CB8AC3E}">
        <p14:creationId xmlns:p14="http://schemas.microsoft.com/office/powerpoint/2010/main" val="2982652866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1066800" y="1752600"/>
            <a:ext cx="7162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GB" sz="3200" b="1">
              <a:solidFill>
                <a:srgbClr val="FFE579"/>
              </a:solidFill>
              <a:latin typeface="Century Schoolbook" pitchFamily="1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304800"/>
            <a:ext cx="6966858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87590055"/>
      </p:ext>
    </p:extLst>
  </p:cSld>
  <p:clrMapOvr>
    <a:masterClrMapping/>
  </p:clrMapOvr>
  <p:transition spd="slow">
    <p:pull dir="ld"/>
    <p:sndAc>
      <p:stSnd loop="1">
        <p:snd r:embed="rId2" name="Yanni firsttouch.wav"/>
      </p:stSnd>
    </p:sndAc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cap="none" dirty="0">
                <a:latin typeface="Arial Black" panose="020B0A04020102020204" pitchFamily="34" charset="0"/>
              </a:rPr>
              <a:t>PLT with 750 mm </a:t>
            </a:r>
            <a:r>
              <a:rPr lang="en-US" b="1" cap="none" dirty="0" err="1">
                <a:latin typeface="Arial Black" panose="020B0A04020102020204" pitchFamily="34" charset="0"/>
              </a:rPr>
              <a:t>dia</a:t>
            </a:r>
            <a:r>
              <a:rPr lang="en-US" b="1" cap="none" dirty="0">
                <a:latin typeface="Arial Black" panose="020B0A04020102020204" pitchFamily="34" charset="0"/>
              </a:rPr>
              <a:t> Plate of GRFB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45</a:t>
            </a:fld>
            <a:endParaRPr lang="en-IN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19200"/>
            <a:ext cx="4419600" cy="392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885" y="1206690"/>
            <a:ext cx="4780915" cy="39368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225566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023" y="121693"/>
            <a:ext cx="7467600" cy="1143000"/>
          </a:xfrm>
        </p:spPr>
        <p:txBody>
          <a:bodyPr/>
          <a:lstStyle/>
          <a:p>
            <a:pPr algn="ctr"/>
            <a:r>
              <a:rPr lang="en-US" cap="none" dirty="0">
                <a:latin typeface="Arial Black" panose="020B0A04020102020204" pitchFamily="34" charset="0"/>
              </a:rPr>
              <a:t>PLT with 300 mm square Plate on GRFB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46</a:t>
            </a:fld>
            <a:endParaRPr lang="en-IN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95400"/>
            <a:ext cx="4723765" cy="4207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264694"/>
            <a:ext cx="4038600" cy="42382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30763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5223CEC-2A99-06F3-8E2B-595C210CF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31491"/>
          </a:xfrm>
        </p:spPr>
        <p:txBody>
          <a:bodyPr/>
          <a:lstStyle/>
          <a:p>
            <a:r>
              <a:rPr lang="en-US" b="1" cap="none" dirty="0">
                <a:solidFill>
                  <a:schemeClr val="tx1"/>
                </a:solidFill>
                <a:latin typeface="Arial Black" panose="020B0A04020102020204" pitchFamily="34" charset="0"/>
              </a:rPr>
              <a:t>Plate Load Tests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308CF6-36E8-DD41-3057-2F5CA19A78A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47</a:t>
            </a:fld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13ADC4-1B79-D727-84B5-C43521BC9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1143000"/>
            <a:ext cx="2743199" cy="2133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33CE2DC-AB4D-FF1A-6F89-8C899B4B5A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4098" y="1143000"/>
            <a:ext cx="5200300" cy="2057400"/>
          </a:xfrm>
          <a:prstGeom prst="rect">
            <a:avLst/>
          </a:prstGeom>
        </p:spPr>
      </p:pic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/>
        </p:nvGraphicFramePr>
        <p:xfrm>
          <a:off x="2210559" y="3570515"/>
          <a:ext cx="3960881" cy="2270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4479306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92696"/>
            <a:ext cx="7467600" cy="5781256"/>
          </a:xfrm>
        </p:spPr>
        <p:txBody>
          <a:bodyPr>
            <a:normAutofit/>
          </a:bodyPr>
          <a:lstStyle/>
          <a:p>
            <a:r>
              <a:rPr lang="en-IN" sz="3600" b="1" dirty="0"/>
              <a:t>Degrees of improvement</a:t>
            </a:r>
            <a:r>
              <a:rPr lang="en-IN" dirty="0"/>
              <a:t>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N" b="1" i="1" dirty="0"/>
              <a:t>Bearing capacity ratio</a:t>
            </a:r>
            <a:r>
              <a:rPr lang="en-IN" dirty="0"/>
              <a:t>, BCR = ratio of bearing capacities of </a:t>
            </a:r>
            <a:r>
              <a:rPr lang="en-US" dirty="0"/>
              <a:t>reinforced to unreinforced cases</a:t>
            </a:r>
            <a:endParaRPr lang="en-IN" dirty="0"/>
          </a:p>
          <a:p>
            <a:pPr marL="457200" indent="-457200" algn="just">
              <a:buFont typeface="+mj-lt"/>
              <a:buAutoNum type="arabicPeriod"/>
            </a:pPr>
            <a:r>
              <a:rPr lang="en-IN" b="1" i="1" dirty="0"/>
              <a:t>Sub-grade stiffness improvement factor</a:t>
            </a:r>
            <a:r>
              <a:rPr lang="en-IN" dirty="0"/>
              <a:t>, </a:t>
            </a:r>
            <a:r>
              <a:rPr lang="en-IN" dirty="0" err="1"/>
              <a:t>I</a:t>
            </a:r>
            <a:r>
              <a:rPr lang="en-IN" baseline="-25000" dirty="0" err="1"/>
              <a:t>k</a:t>
            </a:r>
            <a:r>
              <a:rPr lang="en-IN" dirty="0"/>
              <a:t> = </a:t>
            </a:r>
            <a:r>
              <a:rPr lang="en-US" dirty="0"/>
              <a:t>ratio of moduli of subgrade reactions of reinforced to unreinforced cases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b="1" i="1" dirty="0"/>
              <a:t>Settlement reduction factor</a:t>
            </a:r>
            <a:r>
              <a:rPr lang="en-US" dirty="0"/>
              <a:t>, SRF = ratio of settlements of reinforced to unreinforced cases at different percentages of normalized settlements</a:t>
            </a:r>
          </a:p>
          <a:p>
            <a:pPr marL="0" indent="0">
              <a:buNone/>
            </a:pPr>
            <a:endParaRPr lang="en-IN" baseline="-25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48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651925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7060"/>
            <a:ext cx="7467600" cy="1143000"/>
          </a:xfrm>
        </p:spPr>
        <p:txBody>
          <a:bodyPr/>
          <a:lstStyle/>
          <a:p>
            <a:pPr algn="ctr"/>
            <a:r>
              <a:rPr lang="en-US" b="1" cap="none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Bearing Capacity of Found. On Strong Soil over Weak One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49</a:t>
            </a:fld>
            <a:endParaRPr lang="en-I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371600"/>
            <a:ext cx="6705600" cy="49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490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190751" y="4016173"/>
            <a:ext cx="4114800" cy="2590800"/>
            <a:chOff x="2208" y="2160"/>
            <a:chExt cx="2592" cy="1632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2208" y="2160"/>
              <a:ext cx="2592" cy="1632"/>
              <a:chOff x="2208" y="2160"/>
              <a:chExt cx="2592" cy="1632"/>
            </a:xfrm>
          </p:grpSpPr>
          <p:sp>
            <p:nvSpPr>
              <p:cNvPr id="728068" name="Rectangle 4"/>
              <p:cNvSpPr>
                <a:spLocks noChangeArrowheads="1"/>
              </p:cNvSpPr>
              <p:nvPr/>
            </p:nvSpPr>
            <p:spPr bwMode="auto">
              <a:xfrm>
                <a:off x="2208" y="2160"/>
                <a:ext cx="2592" cy="1392"/>
              </a:xfrm>
              <a:prstGeom prst="rect">
                <a:avLst/>
              </a:prstGeom>
              <a:solidFill>
                <a:srgbClr val="CC99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hangingPunct="1"/>
                <a:endParaRPr lang="en-US" sz="2400">
                  <a:latin typeface="Arial Narrow" pitchFamily="34" charset="0"/>
                </a:endParaRPr>
              </a:p>
            </p:txBody>
          </p:sp>
          <p:sp>
            <p:nvSpPr>
              <p:cNvPr id="728069" name="Rectangle 5" descr="Stationery"/>
              <p:cNvSpPr>
                <a:spLocks noChangeArrowheads="1"/>
              </p:cNvSpPr>
              <p:nvPr/>
            </p:nvSpPr>
            <p:spPr bwMode="auto">
              <a:xfrm>
                <a:off x="2208" y="3552"/>
                <a:ext cx="2592" cy="240"/>
              </a:xfrm>
              <a:prstGeom prst="rect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hangingPunct="1"/>
                <a:r>
                  <a:rPr lang="en-US" sz="2400">
                    <a:solidFill>
                      <a:schemeClr val="bg1"/>
                    </a:solidFill>
                    <a:latin typeface="Arial Narrow" pitchFamily="34" charset="0"/>
                  </a:rPr>
                  <a:t>bed rock</a:t>
                </a:r>
                <a:endParaRPr lang="en-AU" sz="2400">
                  <a:solidFill>
                    <a:schemeClr val="bg1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728070" name="Line 6"/>
              <p:cNvSpPr>
                <a:spLocks noChangeShapeType="1"/>
              </p:cNvSpPr>
              <p:nvPr/>
            </p:nvSpPr>
            <p:spPr bwMode="auto">
              <a:xfrm>
                <a:off x="2208" y="2160"/>
                <a:ext cx="2592" cy="0"/>
              </a:xfrm>
              <a:prstGeom prst="line">
                <a:avLst/>
              </a:prstGeom>
              <a:noFill/>
              <a:ln w="25400">
                <a:solidFill>
                  <a:srgbClr val="99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28071" name="Text Box 7"/>
            <p:cNvSpPr txBox="1">
              <a:spLocks noChangeArrowheads="1"/>
            </p:cNvSpPr>
            <p:nvPr/>
          </p:nvSpPr>
          <p:spPr bwMode="auto">
            <a:xfrm>
              <a:off x="2352" y="2736"/>
              <a:ext cx="76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400">
                  <a:latin typeface="Arial Narrow" pitchFamily="34" charset="0"/>
                </a:rPr>
                <a:t>weak soil</a:t>
              </a:r>
              <a:endParaRPr lang="en-AU" sz="2400">
                <a:latin typeface="Arial Narrow" pitchFamily="34" charset="0"/>
              </a:endParaRPr>
            </a:p>
          </p:txBody>
        </p:sp>
      </p:grpSp>
      <p:sp>
        <p:nvSpPr>
          <p:cNvPr id="728072" name="Rectangle 8"/>
          <p:cNvSpPr>
            <a:spLocks noGrp="1" noChangeArrowheads="1"/>
          </p:cNvSpPr>
          <p:nvPr>
            <p:ph type="title"/>
          </p:nvPr>
        </p:nvSpPr>
        <p:spPr>
          <a:xfrm>
            <a:off x="457200" y="171451"/>
            <a:ext cx="8229600" cy="781049"/>
          </a:xfrm>
        </p:spPr>
        <p:txBody>
          <a:bodyPr/>
          <a:lstStyle/>
          <a:p>
            <a:pPr algn="ctr"/>
            <a:r>
              <a:rPr lang="en-US" sz="3200" b="1" dirty="0">
                <a:solidFill>
                  <a:srgbClr val="000000"/>
                </a:solidFill>
                <a:effectLst/>
                <a:latin typeface="Verdana" pitchFamily="34" charset="0"/>
              </a:rPr>
              <a:t>Deep Foundations</a:t>
            </a:r>
            <a:endParaRPr lang="en-AU" sz="3200" b="1" dirty="0">
              <a:solidFill>
                <a:srgbClr val="000000"/>
              </a:solidFill>
              <a:effectLst/>
              <a:latin typeface="Verdana" pitchFamily="34" charset="0"/>
            </a:endParaRP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3352800" y="2285999"/>
            <a:ext cx="1524000" cy="1752600"/>
            <a:chOff x="3072" y="1296"/>
            <a:chExt cx="960" cy="1104"/>
          </a:xfrm>
        </p:grpSpPr>
        <p:sp>
          <p:nvSpPr>
            <p:cNvPr id="728074" name="Rectangle 10"/>
            <p:cNvSpPr>
              <a:spLocks noChangeArrowheads="1"/>
            </p:cNvSpPr>
            <p:nvPr/>
          </p:nvSpPr>
          <p:spPr bwMode="auto">
            <a:xfrm>
              <a:off x="3216" y="1488"/>
              <a:ext cx="672" cy="912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8075" name="AutoShape 11"/>
            <p:cNvSpPr>
              <a:spLocks noChangeArrowheads="1"/>
            </p:cNvSpPr>
            <p:nvPr/>
          </p:nvSpPr>
          <p:spPr bwMode="auto">
            <a:xfrm>
              <a:off x="3072" y="1296"/>
              <a:ext cx="960" cy="192"/>
            </a:xfrm>
            <a:prstGeom prst="triangle">
              <a:avLst>
                <a:gd name="adj" fmla="val 50000"/>
              </a:avLst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" name="Group 12"/>
            <p:cNvGrpSpPr>
              <a:grpSpLocks/>
            </p:cNvGrpSpPr>
            <p:nvPr/>
          </p:nvGrpSpPr>
          <p:grpSpPr bwMode="auto">
            <a:xfrm>
              <a:off x="3264" y="1584"/>
              <a:ext cx="576" cy="816"/>
              <a:chOff x="3264" y="1584"/>
              <a:chExt cx="576" cy="816"/>
            </a:xfrm>
          </p:grpSpPr>
          <p:sp>
            <p:nvSpPr>
              <p:cNvPr id="728077" name="Rectangle 13"/>
              <p:cNvSpPr>
                <a:spLocks noChangeArrowheads="1"/>
              </p:cNvSpPr>
              <p:nvPr/>
            </p:nvSpPr>
            <p:spPr bwMode="auto">
              <a:xfrm>
                <a:off x="3504" y="1584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8078" name="Rectangle 14"/>
              <p:cNvSpPr>
                <a:spLocks noChangeArrowheads="1"/>
              </p:cNvSpPr>
              <p:nvPr/>
            </p:nvSpPr>
            <p:spPr bwMode="auto">
              <a:xfrm>
                <a:off x="3264" y="1584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8079" name="Rectangle 15"/>
              <p:cNvSpPr>
                <a:spLocks noChangeArrowheads="1"/>
              </p:cNvSpPr>
              <p:nvPr/>
            </p:nvSpPr>
            <p:spPr bwMode="auto">
              <a:xfrm>
                <a:off x="3264" y="1728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8080" name="Rectangle 16"/>
              <p:cNvSpPr>
                <a:spLocks noChangeArrowheads="1"/>
              </p:cNvSpPr>
              <p:nvPr/>
            </p:nvSpPr>
            <p:spPr bwMode="auto">
              <a:xfrm>
                <a:off x="3264" y="1872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8081" name="Rectangle 17"/>
              <p:cNvSpPr>
                <a:spLocks noChangeArrowheads="1"/>
              </p:cNvSpPr>
              <p:nvPr/>
            </p:nvSpPr>
            <p:spPr bwMode="auto">
              <a:xfrm>
                <a:off x="3264" y="2016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8082" name="Rectangle 18"/>
              <p:cNvSpPr>
                <a:spLocks noChangeArrowheads="1"/>
              </p:cNvSpPr>
              <p:nvPr/>
            </p:nvSpPr>
            <p:spPr bwMode="auto">
              <a:xfrm>
                <a:off x="3264" y="2160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8083" name="Rectangle 19"/>
              <p:cNvSpPr>
                <a:spLocks noChangeArrowheads="1"/>
              </p:cNvSpPr>
              <p:nvPr/>
            </p:nvSpPr>
            <p:spPr bwMode="auto">
              <a:xfrm>
                <a:off x="3744" y="1584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8084" name="Rectangle 20"/>
              <p:cNvSpPr>
                <a:spLocks noChangeArrowheads="1"/>
              </p:cNvSpPr>
              <p:nvPr/>
            </p:nvSpPr>
            <p:spPr bwMode="auto">
              <a:xfrm>
                <a:off x="3504" y="1728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8085" name="Rectangle 21"/>
              <p:cNvSpPr>
                <a:spLocks noChangeArrowheads="1"/>
              </p:cNvSpPr>
              <p:nvPr/>
            </p:nvSpPr>
            <p:spPr bwMode="auto">
              <a:xfrm>
                <a:off x="3264" y="2304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8086" name="Rectangle 22"/>
              <p:cNvSpPr>
                <a:spLocks noChangeArrowheads="1"/>
              </p:cNvSpPr>
              <p:nvPr/>
            </p:nvSpPr>
            <p:spPr bwMode="auto">
              <a:xfrm>
                <a:off x="3744" y="1728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8087" name="Rectangle 23"/>
              <p:cNvSpPr>
                <a:spLocks noChangeArrowheads="1"/>
              </p:cNvSpPr>
              <p:nvPr/>
            </p:nvSpPr>
            <p:spPr bwMode="auto">
              <a:xfrm>
                <a:off x="3504" y="1872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8088" name="Rectangle 24"/>
              <p:cNvSpPr>
                <a:spLocks noChangeArrowheads="1"/>
              </p:cNvSpPr>
              <p:nvPr/>
            </p:nvSpPr>
            <p:spPr bwMode="auto">
              <a:xfrm>
                <a:off x="3504" y="2016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8089" name="Rectangle 25"/>
              <p:cNvSpPr>
                <a:spLocks noChangeArrowheads="1"/>
              </p:cNvSpPr>
              <p:nvPr/>
            </p:nvSpPr>
            <p:spPr bwMode="auto">
              <a:xfrm>
                <a:off x="3504" y="2160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8090" name="Rectangle 26"/>
              <p:cNvSpPr>
                <a:spLocks noChangeArrowheads="1"/>
              </p:cNvSpPr>
              <p:nvPr/>
            </p:nvSpPr>
            <p:spPr bwMode="auto">
              <a:xfrm>
                <a:off x="3504" y="2304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8091" name="Rectangle 27"/>
              <p:cNvSpPr>
                <a:spLocks noChangeArrowheads="1"/>
              </p:cNvSpPr>
              <p:nvPr/>
            </p:nvSpPr>
            <p:spPr bwMode="auto">
              <a:xfrm>
                <a:off x="3744" y="1872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8092" name="Rectangle 28"/>
              <p:cNvSpPr>
                <a:spLocks noChangeArrowheads="1"/>
              </p:cNvSpPr>
              <p:nvPr/>
            </p:nvSpPr>
            <p:spPr bwMode="auto">
              <a:xfrm>
                <a:off x="3744" y="2016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8093" name="Rectangle 29"/>
              <p:cNvSpPr>
                <a:spLocks noChangeArrowheads="1"/>
              </p:cNvSpPr>
              <p:nvPr/>
            </p:nvSpPr>
            <p:spPr bwMode="auto">
              <a:xfrm>
                <a:off x="3744" y="2160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8094" name="Rectangle 30"/>
              <p:cNvSpPr>
                <a:spLocks noChangeArrowheads="1"/>
              </p:cNvSpPr>
              <p:nvPr/>
            </p:nvSpPr>
            <p:spPr bwMode="auto">
              <a:xfrm>
                <a:off x="3744" y="2304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6" name="Group 31"/>
          <p:cNvGrpSpPr>
            <a:grpSpLocks/>
          </p:cNvGrpSpPr>
          <p:nvPr/>
        </p:nvGrpSpPr>
        <p:grpSpPr bwMode="auto">
          <a:xfrm>
            <a:off x="3714750" y="4016173"/>
            <a:ext cx="914400" cy="2286000"/>
            <a:chOff x="3216" y="2160"/>
            <a:chExt cx="576" cy="1440"/>
          </a:xfrm>
        </p:grpSpPr>
        <p:sp>
          <p:nvSpPr>
            <p:cNvPr id="728096" name="Line 32"/>
            <p:cNvSpPr>
              <a:spLocks noChangeShapeType="1"/>
            </p:cNvSpPr>
            <p:nvPr/>
          </p:nvSpPr>
          <p:spPr bwMode="auto">
            <a:xfrm>
              <a:off x="3216" y="2160"/>
              <a:ext cx="0" cy="1440"/>
            </a:xfrm>
            <a:prstGeom prst="line">
              <a:avLst/>
            </a:prstGeom>
            <a:noFill/>
            <a:ln w="76200">
              <a:solidFill>
                <a:srgbClr val="808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28097" name="Line 33"/>
            <p:cNvSpPr>
              <a:spLocks noChangeShapeType="1"/>
            </p:cNvSpPr>
            <p:nvPr/>
          </p:nvSpPr>
          <p:spPr bwMode="auto">
            <a:xfrm>
              <a:off x="3408" y="2160"/>
              <a:ext cx="0" cy="1440"/>
            </a:xfrm>
            <a:prstGeom prst="line">
              <a:avLst/>
            </a:prstGeom>
            <a:noFill/>
            <a:ln w="76200">
              <a:solidFill>
                <a:srgbClr val="808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28098" name="Line 34"/>
            <p:cNvSpPr>
              <a:spLocks noChangeShapeType="1"/>
            </p:cNvSpPr>
            <p:nvPr/>
          </p:nvSpPr>
          <p:spPr bwMode="auto">
            <a:xfrm>
              <a:off x="3600" y="2160"/>
              <a:ext cx="0" cy="1440"/>
            </a:xfrm>
            <a:prstGeom prst="line">
              <a:avLst/>
            </a:prstGeom>
            <a:noFill/>
            <a:ln w="76200">
              <a:solidFill>
                <a:srgbClr val="808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28099" name="Line 35"/>
            <p:cNvSpPr>
              <a:spLocks noChangeShapeType="1"/>
            </p:cNvSpPr>
            <p:nvPr/>
          </p:nvSpPr>
          <p:spPr bwMode="auto">
            <a:xfrm>
              <a:off x="3792" y="2160"/>
              <a:ext cx="0" cy="1440"/>
            </a:xfrm>
            <a:prstGeom prst="line">
              <a:avLst/>
            </a:prstGeom>
            <a:noFill/>
            <a:ln w="76200">
              <a:solidFill>
                <a:srgbClr val="808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28101" name="Text Box 37"/>
          <p:cNvSpPr txBox="1">
            <a:spLocks noChangeArrowheads="1"/>
          </p:cNvSpPr>
          <p:nvPr/>
        </p:nvSpPr>
        <p:spPr bwMode="auto">
          <a:xfrm>
            <a:off x="228600" y="884464"/>
            <a:ext cx="8458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000000"/>
                </a:solidFill>
                <a:latin typeface="Tahoma" pitchFamily="34" charset="0"/>
              </a:rPr>
              <a:t>~ For transferring building loads to underlying ground</a:t>
            </a:r>
            <a:endParaRPr lang="en-AU" sz="2800" dirty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728102" name="Text Box 38"/>
          <p:cNvSpPr txBox="1">
            <a:spLocks noChangeArrowheads="1"/>
          </p:cNvSpPr>
          <p:nvPr/>
        </p:nvSpPr>
        <p:spPr bwMode="auto">
          <a:xfrm>
            <a:off x="228600" y="1699532"/>
            <a:ext cx="7315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000000"/>
                </a:solidFill>
                <a:latin typeface="Tahoma" pitchFamily="34" charset="0"/>
              </a:rPr>
              <a:t>~ Mostly for weak soils or heavy loads</a:t>
            </a:r>
            <a:endParaRPr lang="en-AU" sz="2800" dirty="0">
              <a:solidFill>
                <a:srgbClr val="000000"/>
              </a:solidFill>
              <a:latin typeface="Tahoma" pitchFamily="34" charset="0"/>
            </a:endParaRPr>
          </a:p>
        </p:txBody>
      </p:sp>
    </p:spTree>
  </p:cSld>
  <p:clrMapOvr>
    <a:masterClrMapping/>
  </p:clrMapOvr>
  <p:transition spd="med" advClick="0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1066800" y="1752600"/>
            <a:ext cx="7162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GB" sz="3200" b="1">
              <a:solidFill>
                <a:srgbClr val="FFE579"/>
              </a:solidFill>
              <a:latin typeface="Century Schoolbook" pitchFamily="1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cap="none" dirty="0">
                <a:solidFill>
                  <a:schemeClr val="tx1"/>
                </a:solidFill>
              </a:rPr>
              <a:t>Lateral Confinement, Load Spread &amp; Membrane Mechanisms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752600"/>
            <a:ext cx="541845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52600" y="3886200"/>
            <a:ext cx="4343400" cy="2763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62600" y="3581400"/>
            <a:ext cx="318346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ld"/>
    <p:sndAc>
      <p:stSnd loop="1">
        <p:snd r:embed="rId2" name="Yanni firsttouch.wav"/>
      </p:stSnd>
    </p:sndAc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1066800" y="1752600"/>
            <a:ext cx="7162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GB" sz="3200" b="1">
              <a:solidFill>
                <a:srgbClr val="FFE579"/>
              </a:solidFill>
              <a:latin typeface="Century Schoolbook" pitchFamily="1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5241" y="792163"/>
            <a:ext cx="4918696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5120481"/>
            <a:ext cx="7002379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ld"/>
    <p:sndAc>
      <p:stSnd loop="1">
        <p:snd r:embed="rId2" name="Yanni firsttouch.wav"/>
      </p:stSnd>
    </p:sndAc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371600"/>
            <a:ext cx="8610600" cy="2209800"/>
          </a:xfrm>
        </p:spPr>
        <p:txBody>
          <a:bodyPr>
            <a:noAutofit/>
          </a:bodyPr>
          <a:lstStyle/>
          <a:p>
            <a:r>
              <a:rPr lang="en-US" sz="28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Bearing Capacity of Embedded Circular Footings  </a:t>
            </a:r>
          </a:p>
          <a:p>
            <a:r>
              <a:rPr lang="en-US" sz="28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 Reinforced Foundation Beds over Soft Compressible Ground </a:t>
            </a:r>
          </a:p>
          <a:p>
            <a:endParaRPr lang="en-US" sz="2800" i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838200"/>
            <a:ext cx="7139811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541389188"/>
              </p:ext>
            </p:extLst>
          </p:nvPr>
        </p:nvGraphicFramePr>
        <p:xfrm>
          <a:off x="1219200" y="914400"/>
          <a:ext cx="64008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524000" y="0"/>
            <a:ext cx="58674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Effect of Reinforcement on Critical Granular layer thickness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1676400" y="685800"/>
          <a:ext cx="5562600" cy="4724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447800" y="5715000"/>
            <a:ext cx="60960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(BCR)</a:t>
            </a:r>
            <a:r>
              <a:rPr lang="en-US" sz="2000" b="1" i="1" baseline="-25000" dirty="0">
                <a:latin typeface="Times New Roman" pitchFamily="18" charset="0"/>
                <a:cs typeface="Times New Roman" pitchFamily="18" charset="0"/>
              </a:rPr>
              <a:t>ax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versus 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D/H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- Effect of 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G/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000" b="1" i="1" baseline="-25000" dirty="0" err="1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b="1" i="1" dirty="0"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B /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000" b="1" i="1" baseline="-25000" dirty="0" err="1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000" b="1" i="1" baseline="-25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2510897782"/>
              </p:ext>
            </p:extLst>
          </p:nvPr>
        </p:nvGraphicFramePr>
        <p:xfrm>
          <a:off x="685800" y="533400"/>
          <a:ext cx="7315200" cy="579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524000" y="228600"/>
            <a:ext cx="62484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(BCR)</a:t>
            </a:r>
            <a:r>
              <a:rPr lang="en-US" sz="2000" b="1" i="1" baseline="-25000" dirty="0" err="1">
                <a:latin typeface="Times New Roman" pitchFamily="18" charset="0"/>
                <a:cs typeface="Times New Roman" pitchFamily="18" charset="0"/>
              </a:rPr>
              <a:t>ug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, (BCR)</a:t>
            </a:r>
            <a:r>
              <a:rPr lang="en-US" sz="2000" b="1" i="1" baseline="-25000" dirty="0">
                <a:latin typeface="Times New Roman" pitchFamily="18" charset="0"/>
                <a:cs typeface="Times New Roman" pitchFamily="18" charset="0"/>
              </a:rPr>
              <a:t>ax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versus 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- Effect of 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G/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000" b="1" i="1" baseline="-25000" dirty="0" err="1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2080814076"/>
              </p:ext>
            </p:extLst>
          </p:nvPr>
        </p:nvGraphicFramePr>
        <p:xfrm>
          <a:off x="914400" y="228600"/>
          <a:ext cx="72390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676400" y="5715000"/>
            <a:ext cx="60198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="1" i="1" baseline="-25000" dirty="0" err="1">
                <a:latin typeface="Times New Roman" pitchFamily="18" charset="0"/>
                <a:cs typeface="Times New Roman" pitchFamily="18" charset="0"/>
              </a:rPr>
              <a:t>cg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versus 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H/B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- Effect of </a:t>
            </a:r>
            <a:r>
              <a:rPr lang="el-GR" sz="2400" b="1" i="1" dirty="0"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B /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i="1" baseline="-25000" dirty="0" err="1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400" b="1" i="1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G /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i="1" baseline="-25000" dirty="0" err="1">
                <a:latin typeface="Times New Roman" pitchFamily="18" charset="0"/>
                <a:cs typeface="Times New Roman" pitchFamily="18" charset="0"/>
              </a:rPr>
              <a:t>u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9570"/>
            <a:ext cx="8205216" cy="50383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Effect of Stiff Layer over Softer One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58</a:t>
            </a:fld>
            <a:endParaRPr lang="en-I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533400"/>
            <a:ext cx="3327075" cy="214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4897" y="1905000"/>
            <a:ext cx="6779335" cy="4502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75801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7467600" cy="5565232"/>
          </a:xfrm>
        </p:spPr>
        <p:txBody>
          <a:bodyPr/>
          <a:lstStyle/>
          <a:p>
            <a:r>
              <a:rPr lang="en-IN" b="1" dirty="0" err="1">
                <a:latin typeface="Times New Roman" pitchFamily="18" charset="0"/>
                <a:cs typeface="Times New Roman" pitchFamily="18" charset="0"/>
              </a:rPr>
              <a:t>Ueshita</a:t>
            </a:r>
            <a:r>
              <a:rPr lang="en-IN" b="1" dirty="0">
                <a:latin typeface="Times New Roman" pitchFamily="18" charset="0"/>
                <a:cs typeface="Times New Roman" pitchFamily="18" charset="0"/>
              </a:rPr>
              <a:t> and Meyerhof (1967)</a:t>
            </a:r>
          </a:p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59</a:t>
            </a:fld>
            <a:endParaRPr lang="en-I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700808"/>
            <a:ext cx="5904656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701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7150"/>
            <a:ext cx="7772400" cy="1143000"/>
          </a:xfrm>
        </p:spPr>
        <p:txBody>
          <a:bodyPr/>
          <a:lstStyle/>
          <a:p>
            <a:pPr algn="ctr"/>
            <a:r>
              <a:rPr lang="en-US" sz="3200" b="1" dirty="0">
                <a:solidFill>
                  <a:srgbClr val="000000"/>
                </a:solidFill>
                <a:effectLst/>
                <a:latin typeface="Verdana" pitchFamily="34" charset="0"/>
              </a:rPr>
              <a:t>Deep Foundations</a:t>
            </a:r>
          </a:p>
        </p:txBody>
      </p:sp>
      <p:sp>
        <p:nvSpPr>
          <p:cNvPr id="757763" name="Line 3"/>
          <p:cNvSpPr>
            <a:spLocks noChangeShapeType="1"/>
          </p:cNvSpPr>
          <p:nvPr/>
        </p:nvSpPr>
        <p:spPr bwMode="auto">
          <a:xfrm>
            <a:off x="1295400" y="2647950"/>
            <a:ext cx="304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57764" name="Line 4"/>
          <p:cNvSpPr>
            <a:spLocks noChangeShapeType="1"/>
          </p:cNvSpPr>
          <p:nvPr/>
        </p:nvSpPr>
        <p:spPr bwMode="auto">
          <a:xfrm>
            <a:off x="5334000" y="2647950"/>
            <a:ext cx="3276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57765" name="Rectangle 5"/>
          <p:cNvSpPr>
            <a:spLocks noChangeArrowheads="1"/>
          </p:cNvSpPr>
          <p:nvPr/>
        </p:nvSpPr>
        <p:spPr bwMode="auto">
          <a:xfrm>
            <a:off x="2438400" y="2647950"/>
            <a:ext cx="152400" cy="2819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57766" name="Line 6"/>
          <p:cNvSpPr>
            <a:spLocks noChangeShapeType="1"/>
          </p:cNvSpPr>
          <p:nvPr/>
        </p:nvSpPr>
        <p:spPr bwMode="auto">
          <a:xfrm>
            <a:off x="1371600" y="5314950"/>
            <a:ext cx="297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57767" name="Rectangle 7"/>
          <p:cNvSpPr>
            <a:spLocks noChangeArrowheads="1"/>
          </p:cNvSpPr>
          <p:nvPr/>
        </p:nvSpPr>
        <p:spPr bwMode="auto">
          <a:xfrm>
            <a:off x="7010400" y="2647950"/>
            <a:ext cx="152400" cy="2819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57768" name="Line 8"/>
          <p:cNvSpPr>
            <a:spLocks noChangeShapeType="1"/>
          </p:cNvSpPr>
          <p:nvPr/>
        </p:nvSpPr>
        <p:spPr bwMode="auto">
          <a:xfrm flipV="1">
            <a:off x="2514600" y="5543550"/>
            <a:ext cx="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57769" name="Line 9"/>
          <p:cNvSpPr>
            <a:spLocks noChangeShapeType="1"/>
          </p:cNvSpPr>
          <p:nvPr/>
        </p:nvSpPr>
        <p:spPr bwMode="auto">
          <a:xfrm flipV="1">
            <a:off x="7315200" y="3714750"/>
            <a:ext cx="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57770" name="Text Box 10"/>
          <p:cNvSpPr txBox="1">
            <a:spLocks noChangeArrowheads="1"/>
          </p:cNvSpPr>
          <p:nvPr/>
        </p:nvSpPr>
        <p:spPr bwMode="auto">
          <a:xfrm>
            <a:off x="2879725" y="3824288"/>
            <a:ext cx="15906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Tahoma" pitchFamily="34" charset="0"/>
              </a:rPr>
              <a:t>Unsuitable</a:t>
            </a:r>
          </a:p>
          <a:p>
            <a:r>
              <a:rPr lang="en-US" sz="2400">
                <a:latin typeface="Tahoma" pitchFamily="34" charset="0"/>
              </a:rPr>
              <a:t>Soil</a:t>
            </a:r>
          </a:p>
        </p:txBody>
      </p:sp>
      <p:sp>
        <p:nvSpPr>
          <p:cNvPr id="757771" name="Text Box 11"/>
          <p:cNvSpPr txBox="1">
            <a:spLocks noChangeArrowheads="1"/>
          </p:cNvSpPr>
          <p:nvPr/>
        </p:nvSpPr>
        <p:spPr bwMode="auto">
          <a:xfrm>
            <a:off x="2895600" y="5611813"/>
            <a:ext cx="203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Tahoma" pitchFamily="34" charset="0"/>
              </a:rPr>
              <a:t>Bearing Layer</a:t>
            </a:r>
          </a:p>
        </p:txBody>
      </p:sp>
      <p:sp>
        <p:nvSpPr>
          <p:cNvPr id="757772" name="Text Box 12"/>
          <p:cNvSpPr txBox="1">
            <a:spLocks noChangeArrowheads="1"/>
          </p:cNvSpPr>
          <p:nvPr/>
        </p:nvSpPr>
        <p:spPr bwMode="auto">
          <a:xfrm>
            <a:off x="1600200" y="6373813"/>
            <a:ext cx="2120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Tahoma" pitchFamily="34" charset="0"/>
              </a:rPr>
              <a:t>Tip Resistance</a:t>
            </a:r>
          </a:p>
        </p:txBody>
      </p:sp>
      <p:sp>
        <p:nvSpPr>
          <p:cNvPr id="757773" name="Text Box 13"/>
          <p:cNvSpPr txBox="1">
            <a:spLocks noChangeArrowheads="1"/>
          </p:cNvSpPr>
          <p:nvPr/>
        </p:nvSpPr>
        <p:spPr bwMode="auto">
          <a:xfrm>
            <a:off x="7604125" y="3748088"/>
            <a:ext cx="16097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Tahoma" pitchFamily="34" charset="0"/>
              </a:rPr>
              <a:t>Side</a:t>
            </a:r>
          </a:p>
          <a:p>
            <a:r>
              <a:rPr lang="en-US" sz="2400">
                <a:latin typeface="Tahoma" pitchFamily="34" charset="0"/>
              </a:rPr>
              <a:t>Resistance</a:t>
            </a:r>
          </a:p>
        </p:txBody>
      </p:sp>
      <p:sp>
        <p:nvSpPr>
          <p:cNvPr id="757774" name="Text Box 14"/>
          <p:cNvSpPr txBox="1">
            <a:spLocks noChangeArrowheads="1"/>
          </p:cNvSpPr>
          <p:nvPr/>
        </p:nvSpPr>
        <p:spPr bwMode="auto">
          <a:xfrm>
            <a:off x="704850" y="1878013"/>
            <a:ext cx="1806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Tahoma" pitchFamily="34" charset="0"/>
              </a:rPr>
              <a:t>End Bearing</a:t>
            </a:r>
          </a:p>
        </p:txBody>
      </p:sp>
      <p:sp>
        <p:nvSpPr>
          <p:cNvPr id="757775" name="Text Box 15"/>
          <p:cNvSpPr txBox="1">
            <a:spLocks noChangeArrowheads="1"/>
          </p:cNvSpPr>
          <p:nvPr/>
        </p:nvSpPr>
        <p:spPr bwMode="auto">
          <a:xfrm>
            <a:off x="5619750" y="1878013"/>
            <a:ext cx="11699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Tahoma" pitchFamily="34" charset="0"/>
              </a:rPr>
              <a:t>Friction</a:t>
            </a:r>
          </a:p>
        </p:txBody>
      </p:sp>
      <p:sp>
        <p:nvSpPr>
          <p:cNvPr id="757776" name="Line 16"/>
          <p:cNvSpPr>
            <a:spLocks noChangeShapeType="1"/>
          </p:cNvSpPr>
          <p:nvPr/>
        </p:nvSpPr>
        <p:spPr bwMode="auto">
          <a:xfrm flipV="1">
            <a:off x="7086600" y="5543550"/>
            <a:ext cx="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57777" name="Text Box 17"/>
          <p:cNvSpPr txBox="1">
            <a:spLocks noChangeArrowheads="1"/>
          </p:cNvSpPr>
          <p:nvPr/>
        </p:nvSpPr>
        <p:spPr bwMode="auto">
          <a:xfrm>
            <a:off x="6019800" y="6373813"/>
            <a:ext cx="314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Tahoma" pitchFamily="34" charset="0"/>
              </a:rPr>
              <a:t>Tip Resistance (small)</a:t>
            </a:r>
          </a:p>
        </p:txBody>
      </p:sp>
      <p:sp>
        <p:nvSpPr>
          <p:cNvPr id="757778" name="Line 18"/>
          <p:cNvSpPr>
            <a:spLocks noChangeShapeType="1"/>
          </p:cNvSpPr>
          <p:nvPr/>
        </p:nvSpPr>
        <p:spPr bwMode="auto">
          <a:xfrm>
            <a:off x="2514600" y="1733550"/>
            <a:ext cx="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57779" name="Line 19"/>
          <p:cNvSpPr>
            <a:spLocks noChangeShapeType="1"/>
          </p:cNvSpPr>
          <p:nvPr/>
        </p:nvSpPr>
        <p:spPr bwMode="auto">
          <a:xfrm>
            <a:off x="7086600" y="1733550"/>
            <a:ext cx="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57780" name="Text Box 20"/>
          <p:cNvSpPr txBox="1">
            <a:spLocks noChangeArrowheads="1"/>
          </p:cNvSpPr>
          <p:nvPr/>
        </p:nvSpPr>
        <p:spPr bwMode="auto">
          <a:xfrm>
            <a:off x="2590800" y="1497013"/>
            <a:ext cx="400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Tahoma" pitchFamily="34" charset="0"/>
              </a:rPr>
              <a:t>Q</a:t>
            </a:r>
          </a:p>
        </p:txBody>
      </p:sp>
      <p:sp>
        <p:nvSpPr>
          <p:cNvPr id="757781" name="Text Box 21"/>
          <p:cNvSpPr txBox="1">
            <a:spLocks noChangeArrowheads="1"/>
          </p:cNvSpPr>
          <p:nvPr/>
        </p:nvSpPr>
        <p:spPr bwMode="auto">
          <a:xfrm>
            <a:off x="7086600" y="1573213"/>
            <a:ext cx="400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Tahoma" pitchFamily="34" charset="0"/>
              </a:rPr>
              <a:t>Q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60</a:t>
            </a:fld>
            <a:endParaRPr lang="en-IN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620688"/>
            <a:ext cx="5760640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59572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764704"/>
            <a:ext cx="7467600" cy="5709248"/>
          </a:xfrm>
        </p:spPr>
        <p:txBody>
          <a:bodyPr/>
          <a:lstStyle/>
          <a:p>
            <a:r>
              <a:rPr lang="en-IN" b="1" dirty="0">
                <a:latin typeface="Times New Roman" pitchFamily="18" charset="0"/>
                <a:cs typeface="Times New Roman" pitchFamily="18" charset="0"/>
              </a:rPr>
              <a:t>Case study 1: (</a:t>
            </a:r>
            <a:r>
              <a:rPr lang="en-IN" b="1" dirty="0" err="1">
                <a:latin typeface="Times New Roman" pitchFamily="18" charset="0"/>
                <a:cs typeface="Times New Roman" pitchFamily="18" charset="0"/>
              </a:rPr>
              <a:t>Hegde</a:t>
            </a:r>
            <a:r>
              <a:rPr lang="en-IN" b="1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IN" b="1" dirty="0" err="1">
                <a:latin typeface="Times New Roman" pitchFamily="18" charset="0"/>
                <a:cs typeface="Times New Roman" pitchFamily="18" charset="0"/>
              </a:rPr>
              <a:t>Sitharam</a:t>
            </a:r>
            <a:r>
              <a:rPr lang="en-IN" b="1" dirty="0">
                <a:latin typeface="Times New Roman" pitchFamily="18" charset="0"/>
                <a:cs typeface="Times New Roman" pitchFamily="18" charset="0"/>
              </a:rPr>
              <a:t> - 2013)</a:t>
            </a:r>
          </a:p>
          <a:p>
            <a:pPr>
              <a:buFont typeface="Wingdings" pitchFamily="2" charset="2"/>
              <a:buChar char="Ø"/>
            </a:pPr>
            <a:r>
              <a:rPr lang="en-IN" b="1" dirty="0">
                <a:latin typeface="Times New Roman" pitchFamily="18" charset="0"/>
                <a:cs typeface="Times New Roman" pitchFamily="18" charset="0"/>
              </a:rPr>
              <a:t>Homogenous sand bed reinforced with </a:t>
            </a:r>
            <a:r>
              <a:rPr lang="en-IN" b="1" dirty="0" err="1">
                <a:latin typeface="Times New Roman" pitchFamily="18" charset="0"/>
                <a:cs typeface="Times New Roman" pitchFamily="18" charset="0"/>
              </a:rPr>
              <a:t>geocell</a:t>
            </a:r>
            <a:r>
              <a:rPr lang="en-IN" b="1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IN" b="1" dirty="0" err="1">
                <a:latin typeface="Times New Roman" pitchFamily="18" charset="0"/>
                <a:cs typeface="Times New Roman" pitchFamily="18" charset="0"/>
              </a:rPr>
              <a:t>geogrid</a:t>
            </a:r>
            <a:r>
              <a:rPr lang="en-IN" b="1" dirty="0">
                <a:latin typeface="Times New Roman" pitchFamily="18" charset="0"/>
                <a:cs typeface="Times New Roman" pitchFamily="18" charset="0"/>
              </a:rPr>
              <a:t> underlying square footing</a:t>
            </a:r>
          </a:p>
          <a:p>
            <a:pPr marL="0" indent="0">
              <a:buNone/>
            </a:pP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61</a:t>
            </a:fld>
            <a:endParaRPr lang="en-IN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132856"/>
            <a:ext cx="4673640" cy="442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42894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2656"/>
            <a:ext cx="7056784" cy="590465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62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8218766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764704"/>
            <a:ext cx="7560840" cy="547260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63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6656425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404664"/>
            <a:ext cx="7344816" cy="583264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64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619330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65</a:t>
            </a:fld>
            <a:endParaRPr lang="en-IN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620689"/>
            <a:ext cx="7704856" cy="5441974"/>
          </a:xfrm>
        </p:spPr>
      </p:pic>
    </p:spTree>
    <p:extLst>
      <p:ext uri="{BB962C8B-B14F-4D97-AF65-F5344CB8AC3E}">
        <p14:creationId xmlns:p14="http://schemas.microsoft.com/office/powerpoint/2010/main" val="173104191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764704"/>
            <a:ext cx="7467600" cy="5709248"/>
          </a:xfrm>
        </p:spPr>
        <p:txBody>
          <a:bodyPr/>
          <a:lstStyle/>
          <a:p>
            <a:pPr marL="0" indent="0">
              <a:buNone/>
            </a:pPr>
            <a:r>
              <a:rPr lang="en-IN" dirty="0"/>
              <a:t>h/B effect: d/B=1.2; b/B=12; u/B=0.1</a:t>
            </a: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66</a:t>
            </a:fld>
            <a:endParaRPr lang="en-IN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2638500"/>
              </p:ext>
            </p:extLst>
          </p:nvPr>
        </p:nvGraphicFramePr>
        <p:xfrm>
          <a:off x="539552" y="1628800"/>
          <a:ext cx="4968552" cy="2592288"/>
        </p:xfrm>
        <a:graphic>
          <a:graphicData uri="http://schemas.openxmlformats.org/drawingml/2006/table">
            <a:tbl>
              <a:tblPr/>
              <a:tblGrid>
                <a:gridCol w="1656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h/B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lang="en-IN" sz="2400" b="0" i="0" u="none" strike="noStrike" baseline="-250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eq</a:t>
                      </a:r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/E</a:t>
                      </a:r>
                      <a:r>
                        <a:rPr lang="en-IN" sz="24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lang="en-IN" sz="2400" b="0" i="0" u="none" strike="noStrike" baseline="-250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/E</a:t>
                      </a:r>
                      <a:r>
                        <a:rPr lang="en-IN" sz="24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50383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36712"/>
            <a:ext cx="7467600" cy="482008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67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2720959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457200" y="692696"/>
                <a:ext cx="7467600" cy="578125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IN" dirty="0"/>
                  <a:t>b/B effect: d/B=0.8; h/B=1.2; u/B=0</a:t>
                </a:r>
              </a:p>
              <a:p>
                <a:pPr marL="0" indent="0">
                  <a:buNone/>
                </a:pPr>
                <a:r>
                  <a:rPr lang="en-IN" dirty="0"/>
                  <a:t>Governing equations: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N" i="1">
                          <a:latin typeface="Cambria Math"/>
                        </a:rPr>
                        <m:t>𝐸</m:t>
                      </m:r>
                      <m:r>
                        <a:rPr lang="en-IN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i="1">
                              <a:latin typeface="Cambria Math"/>
                            </a:rPr>
                            <m:t>𝑞</m:t>
                          </m:r>
                          <m:r>
                            <a:rPr lang="en-IN" i="1">
                              <a:latin typeface="Cambria Math"/>
                            </a:rPr>
                            <m:t>∙</m:t>
                          </m:r>
                          <m:r>
                            <a:rPr lang="en-IN" i="1">
                              <a:latin typeface="Cambria Math"/>
                            </a:rPr>
                            <m:t>𝐵</m:t>
                          </m:r>
                        </m:num>
                        <m:den>
                          <m:r>
                            <a:rPr lang="en-IN" i="1">
                              <a:latin typeface="Cambria Math"/>
                            </a:rPr>
                            <m:t>2.</m:t>
                          </m:r>
                          <m:r>
                            <a:rPr lang="en-IN" i="1">
                              <a:latin typeface="Cambria Math"/>
                            </a:rPr>
                            <m:t>𝛿</m:t>
                          </m:r>
                        </m:den>
                      </m:f>
                      <m:d>
                        <m:d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N" b="0" i="1" smtClean="0">
                              <a:latin typeface="Cambria Math"/>
                            </a:rPr>
                            <m:t>1.25</m:t>
                          </m:r>
                        </m:e>
                      </m:d>
                    </m:oMath>
                  </m:oMathPara>
                </a14:m>
                <a:endParaRPr lang="en-IN" i="1" dirty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I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latin typeface="Cambria Math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IN" i="1">
                                  <a:latin typeface="Cambria Math"/>
                                </a:rPr>
                                <m:t>𝑒𝑞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I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latin typeface="Cambria Math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IN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IN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i="1">
                              <a:latin typeface="Cambria Math"/>
                            </a:rPr>
                            <m:t>2.6</m:t>
                          </m:r>
                        </m:num>
                        <m:den>
                          <m:f>
                            <m:fPr>
                              <m:ctrlPr>
                                <a:rPr lang="en-IN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IN" b="0" i="1" smtClean="0">
                                  <a:latin typeface="Cambria Math"/>
                                </a:rPr>
                                <m:t>0.994</m:t>
                              </m:r>
                            </m:num>
                            <m:den>
                              <m:r>
                                <a:rPr lang="en-IN" i="1">
                                  <a:latin typeface="Cambria Math"/>
                                </a:rPr>
                                <m:t>𝑝</m:t>
                              </m:r>
                            </m:den>
                          </m:f>
                          <m:r>
                            <a:rPr lang="en-IN" i="1">
                              <a:latin typeface="Cambria Math"/>
                            </a:rPr>
                            <m:t>+</m:t>
                          </m:r>
                          <m:r>
                            <a:rPr lang="en-IN" b="0" i="1" smtClean="0">
                              <a:latin typeface="Cambria Math"/>
                            </a:rPr>
                            <m:t>0.256</m:t>
                          </m:r>
                        </m:den>
                      </m:f>
                    </m:oMath>
                  </m:oMathPara>
                </a14:m>
                <a:endParaRPr lang="en-IN" dirty="0"/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457200" y="692696"/>
                <a:ext cx="7467600" cy="5781256"/>
              </a:xfrm>
              <a:blipFill rotWithShape="1">
                <a:blip r:embed="rId2"/>
                <a:stretch>
                  <a:fillRect l="-1224" t="-844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68</a:t>
            </a:fld>
            <a:endParaRPr lang="en-IN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8543880"/>
              </p:ext>
            </p:extLst>
          </p:nvPr>
        </p:nvGraphicFramePr>
        <p:xfrm>
          <a:off x="1187624" y="3501008"/>
          <a:ext cx="5112567" cy="3002280"/>
        </p:xfrm>
        <a:graphic>
          <a:graphicData uri="http://schemas.openxmlformats.org/drawingml/2006/table">
            <a:tbl>
              <a:tblPr/>
              <a:tblGrid>
                <a:gridCol w="17041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41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41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283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b/B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lang="en-IN" sz="2400" b="0" i="0" u="none" strike="noStrike" baseline="-250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eq</a:t>
                      </a:r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/E</a:t>
                      </a:r>
                      <a:r>
                        <a:rPr lang="en-IN" sz="24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lang="en-IN" sz="2400" b="0" i="0" u="none" strike="noStrike" baseline="-250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/E</a:t>
                      </a:r>
                      <a:r>
                        <a:rPr lang="en-IN" sz="24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7283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283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283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283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283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283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283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223204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7467600" cy="5637240"/>
          </a:xfrm>
        </p:spPr>
        <p:txBody>
          <a:bodyPr/>
          <a:lstStyle/>
          <a:p>
            <a:pPr marL="0" indent="0">
              <a:buNone/>
            </a:pPr>
            <a:r>
              <a:rPr lang="en-IN" dirty="0"/>
              <a:t>h/B effect: d/B=0.8; u/B=0; b/B=4.9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69</a:t>
            </a:fld>
            <a:endParaRPr lang="en-IN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988863"/>
              </p:ext>
            </p:extLst>
          </p:nvPr>
        </p:nvGraphicFramePr>
        <p:xfrm>
          <a:off x="827584" y="1556792"/>
          <a:ext cx="6336705" cy="2592290"/>
        </p:xfrm>
        <a:graphic>
          <a:graphicData uri="http://schemas.openxmlformats.org/drawingml/2006/table">
            <a:tbl>
              <a:tblPr/>
              <a:tblGrid>
                <a:gridCol w="21122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2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22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8458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h/B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lang="en-IN" sz="2400" b="0" i="0" u="none" strike="noStrike" baseline="-250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eq</a:t>
                      </a:r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/E</a:t>
                      </a:r>
                      <a:r>
                        <a:rPr lang="en-IN" sz="24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lang="en-IN" sz="2400" b="0" i="0" u="none" strike="noStrike" baseline="-250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/E</a:t>
                      </a:r>
                      <a:r>
                        <a:rPr lang="en-IN" sz="24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458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458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458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458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4313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650" name="Rectangle 2"/>
          <p:cNvSpPr>
            <a:spLocks noGrp="1" noChangeArrowheads="1"/>
          </p:cNvSpPr>
          <p:nvPr>
            <p:ph type="title"/>
          </p:nvPr>
        </p:nvSpPr>
        <p:spPr>
          <a:xfrm>
            <a:off x="595416" y="152400"/>
            <a:ext cx="7772400" cy="857250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rgbClr val="000000"/>
                </a:solidFill>
                <a:effectLst/>
              </a:rPr>
              <a:t>The Third Alternative</a:t>
            </a:r>
            <a:br>
              <a:rPr lang="en-US" sz="3200" b="1" dirty="0">
                <a:solidFill>
                  <a:srgbClr val="000000"/>
                </a:solidFill>
                <a:effectLst/>
              </a:rPr>
            </a:br>
            <a:r>
              <a:rPr lang="en-US" sz="3200" b="1" dirty="0">
                <a:solidFill>
                  <a:srgbClr val="000000"/>
                </a:solidFill>
                <a:effectLst/>
              </a:rPr>
              <a:t>GI/GRGB</a:t>
            </a:r>
          </a:p>
        </p:txBody>
      </p:sp>
      <p:graphicFrame>
        <p:nvGraphicFramePr>
          <p:cNvPr id="539651" name="Group 3"/>
          <p:cNvGraphicFramePr>
            <a:graphicFrameLocks noGrp="1"/>
          </p:cNvGraphicFramePr>
          <p:nvPr>
            <p:ph idx="1"/>
          </p:nvPr>
        </p:nvGraphicFramePr>
        <p:xfrm>
          <a:off x="668441" y="1145160"/>
          <a:ext cx="7626350" cy="5106672"/>
        </p:xfrm>
        <a:graphic>
          <a:graphicData uri="http://schemas.openxmlformats.org/drawingml/2006/table">
            <a:tbl>
              <a:tblPr/>
              <a:tblGrid>
                <a:gridCol w="19065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6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65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65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33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Structure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Ground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Light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Medium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Heavy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8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Soft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Shallow Found./G.I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Gr. Impr. (G.I.)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Deep Found.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8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Medium Stiff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Shallow Found.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Gr.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Impr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. (G.I.)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Deep Found./ (G.I.)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8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Hard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Shallow Found.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Shallow Found./G.I.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Shallow Found./G.I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25908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Estimation of Modular Ratio of Reinforced Beds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Two-Layered Soils</a:t>
            </a:r>
          </a:p>
        </p:txBody>
      </p:sp>
      <p:sp>
        <p:nvSpPr>
          <p:cNvPr id="8262" name="Rectangle 7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8193" name="Canvas 78"/>
          <p:cNvGrpSpPr>
            <a:grpSpLocks/>
          </p:cNvGrpSpPr>
          <p:nvPr/>
        </p:nvGrpSpPr>
        <p:grpSpPr bwMode="auto">
          <a:xfrm>
            <a:off x="1143059" y="1066800"/>
            <a:ext cx="6705599" cy="4724366"/>
            <a:chOff x="-604" y="0"/>
            <a:chExt cx="53193" cy="34425"/>
          </a:xfrm>
          <a:solidFill>
            <a:schemeClr val="accent1"/>
          </a:solidFill>
        </p:grpSpPr>
        <p:sp>
          <p:nvSpPr>
            <p:cNvPr id="8261" name="AutoShape 69"/>
            <p:cNvSpPr>
              <a:spLocks noChangeAspect="1" noChangeArrowheads="1"/>
            </p:cNvSpPr>
            <p:nvPr/>
          </p:nvSpPr>
          <p:spPr bwMode="auto">
            <a:xfrm>
              <a:off x="-604" y="555"/>
              <a:ext cx="53193" cy="33870"/>
            </a:xfrm>
            <a:prstGeom prst="rect">
              <a:avLst/>
            </a:prstGeom>
            <a:grp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" name="Rectangle 79"/>
            <p:cNvSpPr>
              <a:spLocks noChangeArrowheads="1"/>
            </p:cNvSpPr>
            <p:nvPr/>
          </p:nvSpPr>
          <p:spPr bwMode="auto">
            <a:xfrm>
              <a:off x="0" y="0"/>
              <a:ext cx="819" cy="32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" name="Rectangle 80"/>
            <p:cNvSpPr>
              <a:spLocks noChangeArrowheads="1"/>
            </p:cNvSpPr>
            <p:nvPr/>
          </p:nvSpPr>
          <p:spPr bwMode="auto">
            <a:xfrm>
              <a:off x="0" y="3232"/>
              <a:ext cx="819" cy="32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Rectangle 81"/>
            <p:cNvSpPr>
              <a:spLocks noChangeArrowheads="1"/>
            </p:cNvSpPr>
            <p:nvPr/>
          </p:nvSpPr>
          <p:spPr bwMode="auto">
            <a:xfrm>
              <a:off x="0" y="6470"/>
              <a:ext cx="819" cy="323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Rectangle 82"/>
            <p:cNvSpPr>
              <a:spLocks noChangeArrowheads="1"/>
            </p:cNvSpPr>
            <p:nvPr/>
          </p:nvSpPr>
          <p:spPr bwMode="auto">
            <a:xfrm>
              <a:off x="0" y="9645"/>
              <a:ext cx="819" cy="32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Rectangle 83"/>
            <p:cNvSpPr>
              <a:spLocks noChangeArrowheads="1"/>
            </p:cNvSpPr>
            <p:nvPr/>
          </p:nvSpPr>
          <p:spPr bwMode="auto">
            <a:xfrm>
              <a:off x="35059" y="9722"/>
              <a:ext cx="2462" cy="201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p</a:t>
              </a: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Rectangle 84"/>
            <p:cNvSpPr>
              <a:spLocks noChangeArrowheads="1"/>
            </p:cNvSpPr>
            <p:nvPr/>
          </p:nvSpPr>
          <p:spPr bwMode="auto">
            <a:xfrm>
              <a:off x="37458" y="9722"/>
              <a:ext cx="819" cy="32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Rectangle 85"/>
            <p:cNvSpPr>
              <a:spLocks noChangeArrowheads="1"/>
            </p:cNvSpPr>
            <p:nvPr/>
          </p:nvSpPr>
          <p:spPr bwMode="auto">
            <a:xfrm>
              <a:off x="37769" y="9722"/>
              <a:ext cx="8087" cy="224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/ </a:t>
              </a:r>
              <a:r>
                <a:rPr kumimoji="0" lang="en-US" sz="20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Unit area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Rectangle 87"/>
            <p:cNvSpPr>
              <a:spLocks noChangeArrowheads="1"/>
            </p:cNvSpPr>
            <p:nvPr/>
          </p:nvSpPr>
          <p:spPr bwMode="auto">
            <a:xfrm>
              <a:off x="0" y="12833"/>
              <a:ext cx="819" cy="32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Rectangle 88"/>
            <p:cNvSpPr>
              <a:spLocks noChangeArrowheads="1"/>
            </p:cNvSpPr>
            <p:nvPr/>
          </p:nvSpPr>
          <p:spPr bwMode="auto">
            <a:xfrm>
              <a:off x="12446" y="12833"/>
              <a:ext cx="819" cy="32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ectangle 89"/>
            <p:cNvSpPr>
              <a:spLocks noChangeArrowheads="1"/>
            </p:cNvSpPr>
            <p:nvPr/>
          </p:nvSpPr>
          <p:spPr bwMode="auto">
            <a:xfrm>
              <a:off x="40678" y="12833"/>
              <a:ext cx="489" cy="32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Calibri" pitchFamily="34" charset="0"/>
                  <a:cs typeface="Calibri" pitchFamily="34" charset="0"/>
                </a:rPr>
                <a:t>r</a:t>
              </a: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Rectangle 90"/>
            <p:cNvSpPr>
              <a:spLocks noChangeArrowheads="1"/>
            </p:cNvSpPr>
            <p:nvPr/>
          </p:nvSpPr>
          <p:spPr bwMode="auto">
            <a:xfrm>
              <a:off x="41116" y="12833"/>
              <a:ext cx="819" cy="32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Rectangle 91"/>
            <p:cNvSpPr>
              <a:spLocks noChangeArrowheads="1"/>
            </p:cNvSpPr>
            <p:nvPr/>
          </p:nvSpPr>
          <p:spPr bwMode="auto">
            <a:xfrm>
              <a:off x="0" y="16586"/>
              <a:ext cx="819" cy="32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Rectangle 92"/>
            <p:cNvSpPr>
              <a:spLocks noChangeArrowheads="1"/>
            </p:cNvSpPr>
            <p:nvPr/>
          </p:nvSpPr>
          <p:spPr bwMode="auto">
            <a:xfrm>
              <a:off x="10276" y="15547"/>
              <a:ext cx="12694" cy="224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Layer 1 E</a:t>
              </a:r>
              <a:r>
                <a:rPr kumimoji="0" lang="en-US" sz="2000" b="0" i="0" u="none" strike="noStrike" cap="none" normalizeH="0" baseline="-2600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</a:t>
              </a:r>
              <a:r>
                <a:rPr kumimoji="0" lang="en-US" sz="20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Rectangle 93"/>
            <p:cNvSpPr>
              <a:spLocks noChangeArrowheads="1"/>
            </p:cNvSpPr>
            <p:nvPr/>
          </p:nvSpPr>
          <p:spPr bwMode="auto">
            <a:xfrm>
              <a:off x="17056" y="14992"/>
              <a:ext cx="474" cy="201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Rectangle 95"/>
            <p:cNvSpPr>
              <a:spLocks noChangeArrowheads="1"/>
            </p:cNvSpPr>
            <p:nvPr/>
          </p:nvSpPr>
          <p:spPr bwMode="auto">
            <a:xfrm>
              <a:off x="18135" y="17316"/>
              <a:ext cx="1" cy="201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Rectangle 96"/>
            <p:cNvSpPr>
              <a:spLocks noChangeArrowheads="1"/>
            </p:cNvSpPr>
            <p:nvPr/>
          </p:nvSpPr>
          <p:spPr bwMode="auto">
            <a:xfrm>
              <a:off x="18529" y="17316"/>
              <a:ext cx="819" cy="32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Rectangle 97"/>
            <p:cNvSpPr>
              <a:spLocks noChangeArrowheads="1"/>
            </p:cNvSpPr>
            <p:nvPr/>
          </p:nvSpPr>
          <p:spPr bwMode="auto">
            <a:xfrm>
              <a:off x="18732" y="16662"/>
              <a:ext cx="819" cy="32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Rectangle 98"/>
            <p:cNvSpPr>
              <a:spLocks noChangeArrowheads="1"/>
            </p:cNvSpPr>
            <p:nvPr/>
          </p:nvSpPr>
          <p:spPr bwMode="auto">
            <a:xfrm>
              <a:off x="19037" y="16662"/>
              <a:ext cx="1143" cy="314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ν</a:t>
              </a:r>
              <a:r>
                <a:rPr kumimoji="0" lang="en-US" sz="1100" b="0" i="0" u="none" strike="noStrike" cap="none" normalizeH="0" baseline="-3000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</a:t>
              </a: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Rectangle 99"/>
            <p:cNvSpPr>
              <a:spLocks noChangeArrowheads="1"/>
            </p:cNvSpPr>
            <p:nvPr/>
          </p:nvSpPr>
          <p:spPr bwMode="auto">
            <a:xfrm>
              <a:off x="19608" y="17316"/>
              <a:ext cx="477" cy="257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</a:t>
              </a: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Rectangle 100"/>
            <p:cNvSpPr>
              <a:spLocks noChangeArrowheads="1"/>
            </p:cNvSpPr>
            <p:nvPr/>
          </p:nvSpPr>
          <p:spPr bwMode="auto">
            <a:xfrm>
              <a:off x="18757" y="16586"/>
              <a:ext cx="1302" cy="396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Rectangle 101"/>
            <p:cNvSpPr>
              <a:spLocks noChangeArrowheads="1"/>
            </p:cNvSpPr>
            <p:nvPr/>
          </p:nvSpPr>
          <p:spPr bwMode="auto">
            <a:xfrm>
              <a:off x="37947" y="16097"/>
              <a:ext cx="1017" cy="224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h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Rectangle 102"/>
            <p:cNvSpPr>
              <a:spLocks noChangeArrowheads="1"/>
            </p:cNvSpPr>
            <p:nvPr/>
          </p:nvSpPr>
          <p:spPr bwMode="auto">
            <a:xfrm>
              <a:off x="38861" y="17316"/>
              <a:ext cx="819" cy="32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Rectangle 103"/>
            <p:cNvSpPr>
              <a:spLocks noChangeArrowheads="1"/>
            </p:cNvSpPr>
            <p:nvPr/>
          </p:nvSpPr>
          <p:spPr bwMode="auto">
            <a:xfrm>
              <a:off x="0" y="20034"/>
              <a:ext cx="819" cy="32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Rectangle 104"/>
            <p:cNvSpPr>
              <a:spLocks noChangeArrowheads="1"/>
            </p:cNvSpPr>
            <p:nvPr/>
          </p:nvSpPr>
          <p:spPr bwMode="auto">
            <a:xfrm>
              <a:off x="0" y="23164"/>
              <a:ext cx="819" cy="32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Rectangle 105"/>
            <p:cNvSpPr>
              <a:spLocks noChangeArrowheads="1"/>
            </p:cNvSpPr>
            <p:nvPr/>
          </p:nvSpPr>
          <p:spPr bwMode="auto">
            <a:xfrm>
              <a:off x="0" y="26276"/>
              <a:ext cx="819" cy="32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Rectangle 106"/>
            <p:cNvSpPr>
              <a:spLocks noChangeArrowheads="1"/>
            </p:cNvSpPr>
            <p:nvPr/>
          </p:nvSpPr>
          <p:spPr bwMode="auto">
            <a:xfrm>
              <a:off x="13138" y="26276"/>
              <a:ext cx="819" cy="32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92" name="Rectangle 107"/>
            <p:cNvSpPr>
              <a:spLocks noChangeArrowheads="1"/>
            </p:cNvSpPr>
            <p:nvPr/>
          </p:nvSpPr>
          <p:spPr bwMode="auto">
            <a:xfrm>
              <a:off x="25388" y="26652"/>
              <a:ext cx="27072" cy="269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Perfectly adhesive interface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4" name="Rectangle 108"/>
            <p:cNvSpPr>
              <a:spLocks noChangeArrowheads="1"/>
            </p:cNvSpPr>
            <p:nvPr/>
          </p:nvSpPr>
          <p:spPr bwMode="auto">
            <a:xfrm>
              <a:off x="47402" y="26276"/>
              <a:ext cx="509" cy="201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t</a:t>
              </a:r>
            </a:p>
          </p:txBody>
        </p:sp>
        <p:sp>
          <p:nvSpPr>
            <p:cNvPr id="1025" name="Rectangle 109"/>
            <p:cNvSpPr>
              <a:spLocks noChangeArrowheads="1"/>
            </p:cNvSpPr>
            <p:nvPr/>
          </p:nvSpPr>
          <p:spPr bwMode="auto">
            <a:xfrm>
              <a:off x="0" y="29984"/>
              <a:ext cx="819" cy="32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6" name="Rectangle 110"/>
            <p:cNvSpPr>
              <a:spLocks noChangeArrowheads="1"/>
            </p:cNvSpPr>
            <p:nvPr/>
          </p:nvSpPr>
          <p:spPr bwMode="auto">
            <a:xfrm>
              <a:off x="9671" y="27762"/>
              <a:ext cx="6104" cy="201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Layer 2 </a:t>
              </a: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7" name="Rectangle 111"/>
            <p:cNvSpPr>
              <a:spLocks noChangeArrowheads="1"/>
            </p:cNvSpPr>
            <p:nvPr/>
          </p:nvSpPr>
          <p:spPr bwMode="auto">
            <a:xfrm>
              <a:off x="17932" y="29984"/>
              <a:ext cx="1054" cy="32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8" name="Rectangle 112"/>
            <p:cNvSpPr>
              <a:spLocks noChangeArrowheads="1"/>
            </p:cNvSpPr>
            <p:nvPr/>
          </p:nvSpPr>
          <p:spPr bwMode="auto">
            <a:xfrm>
              <a:off x="17530" y="29983"/>
              <a:ext cx="3022" cy="201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E</a:t>
              </a:r>
              <a:r>
                <a:rPr kumimoji="0" lang="en-US" sz="1800" b="0" i="0" u="none" strike="noStrike" cap="none" normalizeH="0" baseline="-2500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2</a:t>
              </a: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9" name="Rectangle 113"/>
            <p:cNvSpPr>
              <a:spLocks noChangeArrowheads="1"/>
            </p:cNvSpPr>
            <p:nvPr/>
          </p:nvSpPr>
          <p:spPr bwMode="auto">
            <a:xfrm>
              <a:off x="19005" y="30638"/>
              <a:ext cx="1" cy="201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9" name="Rectangle 115"/>
            <p:cNvSpPr>
              <a:spLocks noChangeArrowheads="1"/>
            </p:cNvSpPr>
            <p:nvPr/>
          </p:nvSpPr>
          <p:spPr bwMode="auto">
            <a:xfrm>
              <a:off x="19716" y="29984"/>
              <a:ext cx="819" cy="32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1" name="Rectangle 117"/>
            <p:cNvSpPr>
              <a:spLocks noChangeArrowheads="1"/>
            </p:cNvSpPr>
            <p:nvPr/>
          </p:nvSpPr>
          <p:spPr bwMode="auto">
            <a:xfrm>
              <a:off x="20307" y="29984"/>
              <a:ext cx="819" cy="32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2" name="Rectangle 118"/>
            <p:cNvSpPr>
              <a:spLocks noChangeArrowheads="1"/>
            </p:cNvSpPr>
            <p:nvPr/>
          </p:nvSpPr>
          <p:spPr bwMode="auto">
            <a:xfrm>
              <a:off x="26352" y="30346"/>
              <a:ext cx="622" cy="311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z</a:t>
              </a: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3" name="Rectangle 119"/>
            <p:cNvSpPr>
              <a:spLocks noChangeArrowheads="1"/>
            </p:cNvSpPr>
            <p:nvPr/>
          </p:nvSpPr>
          <p:spPr bwMode="auto">
            <a:xfrm>
              <a:off x="26879" y="29984"/>
              <a:ext cx="819" cy="32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4" name="Line 120"/>
            <p:cNvSpPr>
              <a:spLocks noChangeShapeType="1"/>
            </p:cNvSpPr>
            <p:nvPr/>
          </p:nvSpPr>
          <p:spPr bwMode="auto">
            <a:xfrm>
              <a:off x="12446" y="13608"/>
              <a:ext cx="27463" cy="6"/>
            </a:xfrm>
            <a:prstGeom prst="line">
              <a:avLst/>
            </a:prstGeom>
            <a:grpFill/>
            <a:ln w="13" cap="rnd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5" name="Line 121"/>
            <p:cNvSpPr>
              <a:spLocks noChangeShapeType="1"/>
            </p:cNvSpPr>
            <p:nvPr/>
          </p:nvSpPr>
          <p:spPr bwMode="auto">
            <a:xfrm>
              <a:off x="12446" y="24098"/>
              <a:ext cx="27463" cy="12"/>
            </a:xfrm>
            <a:prstGeom prst="line">
              <a:avLst/>
            </a:prstGeom>
            <a:grpFill/>
            <a:ln w="13" cap="rnd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6" name="Rectangle 122"/>
            <p:cNvSpPr>
              <a:spLocks noChangeArrowheads="1"/>
            </p:cNvSpPr>
            <p:nvPr/>
          </p:nvSpPr>
          <p:spPr bwMode="auto">
            <a:xfrm>
              <a:off x="24898" y="12579"/>
              <a:ext cx="2559" cy="257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7" name="Rectangle 123"/>
            <p:cNvSpPr>
              <a:spLocks noChangeArrowheads="1"/>
            </p:cNvSpPr>
            <p:nvPr/>
          </p:nvSpPr>
          <p:spPr bwMode="auto">
            <a:xfrm>
              <a:off x="25723" y="13061"/>
              <a:ext cx="496" cy="311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•</a:t>
              </a: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8" name="Rectangle 124"/>
            <p:cNvSpPr>
              <a:spLocks noChangeArrowheads="1"/>
            </p:cNvSpPr>
            <p:nvPr/>
          </p:nvSpPr>
          <p:spPr bwMode="auto">
            <a:xfrm>
              <a:off x="26162" y="12985"/>
              <a:ext cx="819" cy="32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9" name="Line 125"/>
            <p:cNvSpPr>
              <a:spLocks noChangeShapeType="1"/>
            </p:cNvSpPr>
            <p:nvPr/>
          </p:nvSpPr>
          <p:spPr bwMode="auto">
            <a:xfrm>
              <a:off x="24898" y="13608"/>
              <a:ext cx="2559" cy="6"/>
            </a:xfrm>
            <a:prstGeom prst="line">
              <a:avLst/>
            </a:prstGeom>
            <a:grpFill/>
            <a:ln w="13" cap="rnd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0" name="Line 126"/>
            <p:cNvSpPr>
              <a:spLocks noChangeShapeType="1"/>
            </p:cNvSpPr>
            <p:nvPr/>
          </p:nvSpPr>
          <p:spPr bwMode="auto">
            <a:xfrm>
              <a:off x="25838" y="3517"/>
              <a:ext cx="6" cy="26797"/>
            </a:xfrm>
            <a:prstGeom prst="line">
              <a:avLst/>
            </a:prstGeom>
            <a:grpFill/>
            <a:ln w="13" cap="rnd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1" name="Line 127"/>
            <p:cNvSpPr>
              <a:spLocks noChangeShapeType="1"/>
            </p:cNvSpPr>
            <p:nvPr/>
          </p:nvSpPr>
          <p:spPr bwMode="auto">
            <a:xfrm flipV="1">
              <a:off x="18072" y="12579"/>
              <a:ext cx="6" cy="1143"/>
            </a:xfrm>
            <a:prstGeom prst="line">
              <a:avLst/>
            </a:prstGeom>
            <a:grpFill/>
            <a:ln w="13" cap="rnd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2" name="Line 128"/>
            <p:cNvSpPr>
              <a:spLocks noChangeShapeType="1"/>
            </p:cNvSpPr>
            <p:nvPr/>
          </p:nvSpPr>
          <p:spPr bwMode="auto">
            <a:xfrm flipV="1">
              <a:off x="33508" y="12579"/>
              <a:ext cx="7" cy="1143"/>
            </a:xfrm>
            <a:prstGeom prst="line">
              <a:avLst/>
            </a:prstGeom>
            <a:grpFill/>
            <a:ln w="13" cap="rnd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3" name="Line 129"/>
            <p:cNvSpPr>
              <a:spLocks noChangeShapeType="1"/>
            </p:cNvSpPr>
            <p:nvPr/>
          </p:nvSpPr>
          <p:spPr bwMode="auto">
            <a:xfrm>
              <a:off x="18072" y="12579"/>
              <a:ext cx="15436" cy="6"/>
            </a:xfrm>
            <a:prstGeom prst="line">
              <a:avLst/>
            </a:prstGeom>
            <a:grpFill/>
            <a:ln w="13" cap="rnd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4" name="Freeform 130"/>
            <p:cNvSpPr>
              <a:spLocks noEditPoints="1"/>
            </p:cNvSpPr>
            <p:nvPr/>
          </p:nvSpPr>
          <p:spPr bwMode="auto">
            <a:xfrm>
              <a:off x="18986" y="12515"/>
              <a:ext cx="679" cy="1207"/>
            </a:xfrm>
            <a:custGeom>
              <a:avLst/>
              <a:gdLst>
                <a:gd name="T0" fmla="*/ 42487 w 798"/>
                <a:gd name="T1" fmla="*/ 7131 h 1269"/>
                <a:gd name="T2" fmla="*/ 38655 w 798"/>
                <a:gd name="T3" fmla="*/ 58091 h 1269"/>
                <a:gd name="T4" fmla="*/ 32525 w 798"/>
                <a:gd name="T5" fmla="*/ 63890 h 1269"/>
                <a:gd name="T6" fmla="*/ 27331 w 798"/>
                <a:gd name="T7" fmla="*/ 57045 h 1269"/>
                <a:gd name="T8" fmla="*/ 31163 w 798"/>
                <a:gd name="T9" fmla="*/ 6085 h 1269"/>
                <a:gd name="T10" fmla="*/ 37293 w 798"/>
                <a:gd name="T11" fmla="*/ 285 h 1269"/>
                <a:gd name="T12" fmla="*/ 42487 w 798"/>
                <a:gd name="T13" fmla="*/ 7131 h 1269"/>
                <a:gd name="T14" fmla="*/ 67945 w 798"/>
                <a:gd name="T15" fmla="*/ 48013 h 1269"/>
                <a:gd name="T16" fmla="*/ 28268 w 798"/>
                <a:gd name="T17" fmla="*/ 120650 h 1269"/>
                <a:gd name="T18" fmla="*/ 0 w 798"/>
                <a:gd name="T19" fmla="*/ 41738 h 1269"/>
                <a:gd name="T20" fmla="*/ 67945 w 798"/>
                <a:gd name="T21" fmla="*/ 48013 h 126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8" h="1269">
                  <a:moveTo>
                    <a:pt x="499" y="75"/>
                  </a:moveTo>
                  <a:lnTo>
                    <a:pt x="454" y="611"/>
                  </a:lnTo>
                  <a:cubicBezTo>
                    <a:pt x="451" y="647"/>
                    <a:pt x="419" y="675"/>
                    <a:pt x="382" y="672"/>
                  </a:cubicBezTo>
                  <a:cubicBezTo>
                    <a:pt x="346" y="668"/>
                    <a:pt x="318" y="636"/>
                    <a:pt x="321" y="600"/>
                  </a:cubicBezTo>
                  <a:lnTo>
                    <a:pt x="366" y="64"/>
                  </a:lnTo>
                  <a:cubicBezTo>
                    <a:pt x="369" y="27"/>
                    <a:pt x="401" y="0"/>
                    <a:pt x="438" y="3"/>
                  </a:cubicBezTo>
                  <a:cubicBezTo>
                    <a:pt x="475" y="6"/>
                    <a:pt x="502" y="38"/>
                    <a:pt x="499" y="75"/>
                  </a:cubicBezTo>
                  <a:close/>
                  <a:moveTo>
                    <a:pt x="798" y="505"/>
                  </a:moveTo>
                  <a:lnTo>
                    <a:pt x="332" y="1269"/>
                  </a:lnTo>
                  <a:lnTo>
                    <a:pt x="0" y="439"/>
                  </a:lnTo>
                  <a:lnTo>
                    <a:pt x="798" y="505"/>
                  </a:lnTo>
                  <a:close/>
                </a:path>
              </a:pathLst>
            </a:custGeom>
            <a:grpFill/>
            <a:ln w="2">
              <a:solidFill>
                <a:srgbClr val="000000"/>
              </a:solidFill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5" name="Freeform 131"/>
            <p:cNvSpPr>
              <a:spLocks noEditPoints="1"/>
            </p:cNvSpPr>
            <p:nvPr/>
          </p:nvSpPr>
          <p:spPr bwMode="auto">
            <a:xfrm>
              <a:off x="20916" y="12515"/>
              <a:ext cx="680" cy="1207"/>
            </a:xfrm>
            <a:custGeom>
              <a:avLst/>
              <a:gdLst>
                <a:gd name="T0" fmla="*/ 36782 w 798"/>
                <a:gd name="T1" fmla="*/ 6085 h 1269"/>
                <a:gd name="T2" fmla="*/ 40614 w 798"/>
                <a:gd name="T3" fmla="*/ 57045 h 1269"/>
                <a:gd name="T4" fmla="*/ 35420 w 798"/>
                <a:gd name="T5" fmla="*/ 63890 h 1269"/>
                <a:gd name="T6" fmla="*/ 29290 w 798"/>
                <a:gd name="T7" fmla="*/ 58091 h 1269"/>
                <a:gd name="T8" fmla="*/ 25458 w 798"/>
                <a:gd name="T9" fmla="*/ 7131 h 1269"/>
                <a:gd name="T10" fmla="*/ 30652 w 798"/>
                <a:gd name="T11" fmla="*/ 285 h 1269"/>
                <a:gd name="T12" fmla="*/ 36782 w 798"/>
                <a:gd name="T13" fmla="*/ 6085 h 1269"/>
                <a:gd name="T14" fmla="*/ 67945 w 798"/>
                <a:gd name="T15" fmla="*/ 41738 h 1269"/>
                <a:gd name="T16" fmla="*/ 39592 w 798"/>
                <a:gd name="T17" fmla="*/ 120650 h 1269"/>
                <a:gd name="T18" fmla="*/ 0 w 798"/>
                <a:gd name="T19" fmla="*/ 48013 h 1269"/>
                <a:gd name="T20" fmla="*/ 67945 w 798"/>
                <a:gd name="T21" fmla="*/ 41738 h 126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8" h="1269">
                  <a:moveTo>
                    <a:pt x="432" y="64"/>
                  </a:moveTo>
                  <a:lnTo>
                    <a:pt x="477" y="600"/>
                  </a:lnTo>
                  <a:cubicBezTo>
                    <a:pt x="480" y="636"/>
                    <a:pt x="452" y="668"/>
                    <a:pt x="416" y="672"/>
                  </a:cubicBezTo>
                  <a:cubicBezTo>
                    <a:pt x="379" y="675"/>
                    <a:pt x="347" y="647"/>
                    <a:pt x="344" y="611"/>
                  </a:cubicBezTo>
                  <a:lnTo>
                    <a:pt x="299" y="75"/>
                  </a:lnTo>
                  <a:cubicBezTo>
                    <a:pt x="296" y="38"/>
                    <a:pt x="323" y="6"/>
                    <a:pt x="360" y="3"/>
                  </a:cubicBezTo>
                  <a:cubicBezTo>
                    <a:pt x="397" y="0"/>
                    <a:pt x="429" y="27"/>
                    <a:pt x="432" y="64"/>
                  </a:cubicBezTo>
                  <a:close/>
                  <a:moveTo>
                    <a:pt x="798" y="439"/>
                  </a:moveTo>
                  <a:lnTo>
                    <a:pt x="465" y="1269"/>
                  </a:lnTo>
                  <a:lnTo>
                    <a:pt x="0" y="505"/>
                  </a:lnTo>
                  <a:lnTo>
                    <a:pt x="798" y="439"/>
                  </a:lnTo>
                  <a:close/>
                </a:path>
              </a:pathLst>
            </a:custGeom>
            <a:grpFill/>
            <a:ln w="2">
              <a:solidFill>
                <a:srgbClr val="000000"/>
              </a:solidFill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6" name="Freeform 132"/>
            <p:cNvSpPr>
              <a:spLocks noEditPoints="1"/>
            </p:cNvSpPr>
            <p:nvPr/>
          </p:nvSpPr>
          <p:spPr bwMode="auto">
            <a:xfrm>
              <a:off x="23279" y="12515"/>
              <a:ext cx="679" cy="1207"/>
            </a:xfrm>
            <a:custGeom>
              <a:avLst/>
              <a:gdLst>
                <a:gd name="T0" fmla="*/ 39663 w 800"/>
                <a:gd name="T1" fmla="*/ 6290 h 1266"/>
                <a:gd name="T2" fmla="*/ 39663 w 800"/>
                <a:gd name="T3" fmla="*/ 57180 h 1266"/>
                <a:gd name="T4" fmla="*/ 33973 w 800"/>
                <a:gd name="T5" fmla="*/ 63470 h 1266"/>
                <a:gd name="T6" fmla="*/ 28367 w 800"/>
                <a:gd name="T7" fmla="*/ 57180 h 1266"/>
                <a:gd name="T8" fmla="*/ 28367 w 800"/>
                <a:gd name="T9" fmla="*/ 6290 h 1266"/>
                <a:gd name="T10" fmla="*/ 33973 w 800"/>
                <a:gd name="T11" fmla="*/ 0 h 1266"/>
                <a:gd name="T12" fmla="*/ 39663 w 800"/>
                <a:gd name="T13" fmla="*/ 6290 h 1266"/>
                <a:gd name="T14" fmla="*/ 67945 w 800"/>
                <a:gd name="T15" fmla="*/ 44410 h 1266"/>
                <a:gd name="T16" fmla="*/ 33973 w 800"/>
                <a:gd name="T17" fmla="*/ 120650 h 1266"/>
                <a:gd name="T18" fmla="*/ 0 w 800"/>
                <a:gd name="T19" fmla="*/ 44410 h 1266"/>
                <a:gd name="T20" fmla="*/ 67945 w 800"/>
                <a:gd name="T21" fmla="*/ 44410 h 126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00" h="1266">
                  <a:moveTo>
                    <a:pt x="467" y="66"/>
                  </a:moveTo>
                  <a:lnTo>
                    <a:pt x="467" y="600"/>
                  </a:lnTo>
                  <a:cubicBezTo>
                    <a:pt x="467" y="637"/>
                    <a:pt x="437" y="666"/>
                    <a:pt x="400" y="666"/>
                  </a:cubicBezTo>
                  <a:cubicBezTo>
                    <a:pt x="364" y="666"/>
                    <a:pt x="334" y="637"/>
                    <a:pt x="334" y="600"/>
                  </a:cubicBezTo>
                  <a:lnTo>
                    <a:pt x="334" y="66"/>
                  </a:lnTo>
                  <a:cubicBezTo>
                    <a:pt x="334" y="30"/>
                    <a:pt x="364" y="0"/>
                    <a:pt x="400" y="0"/>
                  </a:cubicBezTo>
                  <a:cubicBezTo>
                    <a:pt x="437" y="0"/>
                    <a:pt x="467" y="30"/>
                    <a:pt x="467" y="66"/>
                  </a:cubicBezTo>
                  <a:close/>
                  <a:moveTo>
                    <a:pt x="800" y="466"/>
                  </a:moveTo>
                  <a:lnTo>
                    <a:pt x="400" y="1266"/>
                  </a:lnTo>
                  <a:lnTo>
                    <a:pt x="0" y="466"/>
                  </a:lnTo>
                  <a:lnTo>
                    <a:pt x="800" y="466"/>
                  </a:lnTo>
                  <a:close/>
                </a:path>
              </a:pathLst>
            </a:custGeom>
            <a:grpFill/>
            <a:ln w="2">
              <a:solidFill>
                <a:srgbClr val="000000"/>
              </a:solidFill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7" name="Freeform 133"/>
            <p:cNvSpPr>
              <a:spLocks noEditPoints="1"/>
            </p:cNvSpPr>
            <p:nvPr/>
          </p:nvSpPr>
          <p:spPr bwMode="auto">
            <a:xfrm>
              <a:off x="27539" y="12515"/>
              <a:ext cx="686" cy="1207"/>
            </a:xfrm>
            <a:custGeom>
              <a:avLst/>
              <a:gdLst>
                <a:gd name="T0" fmla="*/ 40119 w 400"/>
                <a:gd name="T1" fmla="*/ 6290 h 633"/>
                <a:gd name="T2" fmla="*/ 40119 w 400"/>
                <a:gd name="T3" fmla="*/ 57180 h 633"/>
                <a:gd name="T4" fmla="*/ 34290 w 400"/>
                <a:gd name="T5" fmla="*/ 63470 h 633"/>
                <a:gd name="T6" fmla="*/ 28632 w 400"/>
                <a:gd name="T7" fmla="*/ 57180 h 633"/>
                <a:gd name="T8" fmla="*/ 28632 w 400"/>
                <a:gd name="T9" fmla="*/ 6290 h 633"/>
                <a:gd name="T10" fmla="*/ 34290 w 400"/>
                <a:gd name="T11" fmla="*/ 0 h 633"/>
                <a:gd name="T12" fmla="*/ 40119 w 400"/>
                <a:gd name="T13" fmla="*/ 6290 h 633"/>
                <a:gd name="T14" fmla="*/ 68580 w 400"/>
                <a:gd name="T15" fmla="*/ 44410 h 633"/>
                <a:gd name="T16" fmla="*/ 34290 w 400"/>
                <a:gd name="T17" fmla="*/ 120650 h 633"/>
                <a:gd name="T18" fmla="*/ 0 w 400"/>
                <a:gd name="T19" fmla="*/ 44410 h 633"/>
                <a:gd name="T20" fmla="*/ 68580 w 400"/>
                <a:gd name="T21" fmla="*/ 44410 h 6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00" h="633">
                  <a:moveTo>
                    <a:pt x="234" y="33"/>
                  </a:moveTo>
                  <a:lnTo>
                    <a:pt x="234" y="300"/>
                  </a:lnTo>
                  <a:cubicBezTo>
                    <a:pt x="234" y="319"/>
                    <a:pt x="219" y="333"/>
                    <a:pt x="200" y="333"/>
                  </a:cubicBezTo>
                  <a:cubicBezTo>
                    <a:pt x="182" y="333"/>
                    <a:pt x="167" y="319"/>
                    <a:pt x="167" y="300"/>
                  </a:cubicBezTo>
                  <a:lnTo>
                    <a:pt x="167" y="33"/>
                  </a:lnTo>
                  <a:cubicBezTo>
                    <a:pt x="167" y="15"/>
                    <a:pt x="182" y="0"/>
                    <a:pt x="200" y="0"/>
                  </a:cubicBezTo>
                  <a:cubicBezTo>
                    <a:pt x="219" y="0"/>
                    <a:pt x="234" y="15"/>
                    <a:pt x="234" y="33"/>
                  </a:cubicBezTo>
                  <a:close/>
                  <a:moveTo>
                    <a:pt x="400" y="233"/>
                  </a:moveTo>
                  <a:lnTo>
                    <a:pt x="200" y="633"/>
                  </a:lnTo>
                  <a:lnTo>
                    <a:pt x="0" y="233"/>
                  </a:lnTo>
                  <a:lnTo>
                    <a:pt x="400" y="233"/>
                  </a:lnTo>
                  <a:close/>
                </a:path>
              </a:pathLst>
            </a:custGeom>
            <a:grpFill/>
            <a:ln w="2">
              <a:solidFill>
                <a:srgbClr val="000000"/>
              </a:solidFill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8" name="Freeform 134"/>
            <p:cNvSpPr>
              <a:spLocks noEditPoints="1"/>
            </p:cNvSpPr>
            <p:nvPr/>
          </p:nvSpPr>
          <p:spPr bwMode="auto">
            <a:xfrm>
              <a:off x="29756" y="12515"/>
              <a:ext cx="685" cy="1207"/>
            </a:xfrm>
            <a:custGeom>
              <a:avLst/>
              <a:gdLst>
                <a:gd name="T0" fmla="*/ 40119 w 400"/>
                <a:gd name="T1" fmla="*/ 6290 h 633"/>
                <a:gd name="T2" fmla="*/ 40119 w 400"/>
                <a:gd name="T3" fmla="*/ 57180 h 633"/>
                <a:gd name="T4" fmla="*/ 34290 w 400"/>
                <a:gd name="T5" fmla="*/ 63470 h 633"/>
                <a:gd name="T6" fmla="*/ 28632 w 400"/>
                <a:gd name="T7" fmla="*/ 57180 h 633"/>
                <a:gd name="T8" fmla="*/ 28632 w 400"/>
                <a:gd name="T9" fmla="*/ 6290 h 633"/>
                <a:gd name="T10" fmla="*/ 34290 w 400"/>
                <a:gd name="T11" fmla="*/ 0 h 633"/>
                <a:gd name="T12" fmla="*/ 40119 w 400"/>
                <a:gd name="T13" fmla="*/ 6290 h 633"/>
                <a:gd name="T14" fmla="*/ 68580 w 400"/>
                <a:gd name="T15" fmla="*/ 44410 h 633"/>
                <a:gd name="T16" fmla="*/ 34290 w 400"/>
                <a:gd name="T17" fmla="*/ 120650 h 633"/>
                <a:gd name="T18" fmla="*/ 0 w 400"/>
                <a:gd name="T19" fmla="*/ 44410 h 633"/>
                <a:gd name="T20" fmla="*/ 68580 w 400"/>
                <a:gd name="T21" fmla="*/ 44410 h 6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00" h="633">
                  <a:moveTo>
                    <a:pt x="234" y="33"/>
                  </a:moveTo>
                  <a:lnTo>
                    <a:pt x="234" y="300"/>
                  </a:lnTo>
                  <a:cubicBezTo>
                    <a:pt x="234" y="319"/>
                    <a:pt x="219" y="333"/>
                    <a:pt x="200" y="333"/>
                  </a:cubicBezTo>
                  <a:cubicBezTo>
                    <a:pt x="182" y="333"/>
                    <a:pt x="167" y="319"/>
                    <a:pt x="167" y="300"/>
                  </a:cubicBezTo>
                  <a:lnTo>
                    <a:pt x="167" y="33"/>
                  </a:lnTo>
                  <a:cubicBezTo>
                    <a:pt x="167" y="15"/>
                    <a:pt x="182" y="0"/>
                    <a:pt x="200" y="0"/>
                  </a:cubicBezTo>
                  <a:cubicBezTo>
                    <a:pt x="219" y="0"/>
                    <a:pt x="234" y="15"/>
                    <a:pt x="234" y="33"/>
                  </a:cubicBezTo>
                  <a:close/>
                  <a:moveTo>
                    <a:pt x="400" y="233"/>
                  </a:moveTo>
                  <a:lnTo>
                    <a:pt x="200" y="633"/>
                  </a:lnTo>
                  <a:lnTo>
                    <a:pt x="0" y="233"/>
                  </a:lnTo>
                  <a:lnTo>
                    <a:pt x="400" y="233"/>
                  </a:lnTo>
                  <a:close/>
                </a:path>
              </a:pathLst>
            </a:custGeom>
            <a:grpFill/>
            <a:ln w="2">
              <a:solidFill>
                <a:srgbClr val="000000"/>
              </a:solidFill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9" name="Freeform 135"/>
            <p:cNvSpPr>
              <a:spLocks noEditPoints="1"/>
            </p:cNvSpPr>
            <p:nvPr/>
          </p:nvSpPr>
          <p:spPr bwMode="auto">
            <a:xfrm>
              <a:off x="31718" y="12515"/>
              <a:ext cx="686" cy="1207"/>
            </a:xfrm>
            <a:custGeom>
              <a:avLst/>
              <a:gdLst>
                <a:gd name="T0" fmla="*/ 40119 w 400"/>
                <a:gd name="T1" fmla="*/ 6290 h 633"/>
                <a:gd name="T2" fmla="*/ 40119 w 400"/>
                <a:gd name="T3" fmla="*/ 57180 h 633"/>
                <a:gd name="T4" fmla="*/ 34290 w 400"/>
                <a:gd name="T5" fmla="*/ 63470 h 633"/>
                <a:gd name="T6" fmla="*/ 28632 w 400"/>
                <a:gd name="T7" fmla="*/ 57180 h 633"/>
                <a:gd name="T8" fmla="*/ 28632 w 400"/>
                <a:gd name="T9" fmla="*/ 6290 h 633"/>
                <a:gd name="T10" fmla="*/ 34290 w 400"/>
                <a:gd name="T11" fmla="*/ 0 h 633"/>
                <a:gd name="T12" fmla="*/ 40119 w 400"/>
                <a:gd name="T13" fmla="*/ 6290 h 633"/>
                <a:gd name="T14" fmla="*/ 68580 w 400"/>
                <a:gd name="T15" fmla="*/ 44410 h 633"/>
                <a:gd name="T16" fmla="*/ 34290 w 400"/>
                <a:gd name="T17" fmla="*/ 120650 h 633"/>
                <a:gd name="T18" fmla="*/ 0 w 400"/>
                <a:gd name="T19" fmla="*/ 44410 h 633"/>
                <a:gd name="T20" fmla="*/ 68580 w 400"/>
                <a:gd name="T21" fmla="*/ 44410 h 6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00" h="633">
                  <a:moveTo>
                    <a:pt x="234" y="33"/>
                  </a:moveTo>
                  <a:lnTo>
                    <a:pt x="234" y="300"/>
                  </a:lnTo>
                  <a:cubicBezTo>
                    <a:pt x="234" y="319"/>
                    <a:pt x="219" y="333"/>
                    <a:pt x="200" y="333"/>
                  </a:cubicBezTo>
                  <a:cubicBezTo>
                    <a:pt x="182" y="333"/>
                    <a:pt x="167" y="319"/>
                    <a:pt x="167" y="300"/>
                  </a:cubicBezTo>
                  <a:lnTo>
                    <a:pt x="167" y="33"/>
                  </a:lnTo>
                  <a:cubicBezTo>
                    <a:pt x="167" y="15"/>
                    <a:pt x="182" y="0"/>
                    <a:pt x="200" y="0"/>
                  </a:cubicBezTo>
                  <a:cubicBezTo>
                    <a:pt x="219" y="0"/>
                    <a:pt x="234" y="15"/>
                    <a:pt x="234" y="33"/>
                  </a:cubicBezTo>
                  <a:close/>
                  <a:moveTo>
                    <a:pt x="400" y="233"/>
                  </a:moveTo>
                  <a:lnTo>
                    <a:pt x="200" y="633"/>
                  </a:lnTo>
                  <a:lnTo>
                    <a:pt x="0" y="233"/>
                  </a:lnTo>
                  <a:lnTo>
                    <a:pt x="400" y="233"/>
                  </a:lnTo>
                  <a:close/>
                </a:path>
              </a:pathLst>
            </a:custGeom>
            <a:grpFill/>
            <a:ln w="2">
              <a:solidFill>
                <a:srgbClr val="000000"/>
              </a:solidFill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0" name="Line 136"/>
            <p:cNvSpPr>
              <a:spLocks noChangeShapeType="1"/>
            </p:cNvSpPr>
            <p:nvPr/>
          </p:nvSpPr>
          <p:spPr bwMode="auto">
            <a:xfrm flipV="1">
              <a:off x="33508" y="6953"/>
              <a:ext cx="7" cy="5626"/>
            </a:xfrm>
            <a:prstGeom prst="line">
              <a:avLst/>
            </a:prstGeom>
            <a:grpFill/>
            <a:ln w="13" cap="rnd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1" name="Freeform 137"/>
            <p:cNvSpPr>
              <a:spLocks noEditPoints="1"/>
            </p:cNvSpPr>
            <p:nvPr/>
          </p:nvSpPr>
          <p:spPr bwMode="auto">
            <a:xfrm>
              <a:off x="25831" y="9150"/>
              <a:ext cx="7677" cy="762"/>
            </a:xfrm>
            <a:custGeom>
              <a:avLst/>
              <a:gdLst>
                <a:gd name="T0" fmla="*/ 56982 w 4500"/>
                <a:gd name="T1" fmla="*/ 31814 h 400"/>
                <a:gd name="T2" fmla="*/ 710904 w 4500"/>
                <a:gd name="T3" fmla="*/ 31814 h 400"/>
                <a:gd name="T4" fmla="*/ 716534 w 4500"/>
                <a:gd name="T5" fmla="*/ 38100 h 400"/>
                <a:gd name="T6" fmla="*/ 710904 w 4500"/>
                <a:gd name="T7" fmla="*/ 44577 h 400"/>
                <a:gd name="T8" fmla="*/ 56982 w 4500"/>
                <a:gd name="T9" fmla="*/ 44577 h 400"/>
                <a:gd name="T10" fmla="*/ 51181 w 4500"/>
                <a:gd name="T11" fmla="*/ 38100 h 400"/>
                <a:gd name="T12" fmla="*/ 56982 w 4500"/>
                <a:gd name="T13" fmla="*/ 31814 h 400"/>
                <a:gd name="T14" fmla="*/ 68241 w 4500"/>
                <a:gd name="T15" fmla="*/ 76200 h 400"/>
                <a:gd name="T16" fmla="*/ 0 w 4500"/>
                <a:gd name="T17" fmla="*/ 38100 h 400"/>
                <a:gd name="T18" fmla="*/ 68241 w 4500"/>
                <a:gd name="T19" fmla="*/ 0 h 400"/>
                <a:gd name="T20" fmla="*/ 68241 w 4500"/>
                <a:gd name="T21" fmla="*/ 76200 h 400"/>
                <a:gd name="T22" fmla="*/ 699474 w 4500"/>
                <a:gd name="T23" fmla="*/ 0 h 400"/>
                <a:gd name="T24" fmla="*/ 767715 w 4500"/>
                <a:gd name="T25" fmla="*/ 38100 h 400"/>
                <a:gd name="T26" fmla="*/ 699474 w 4500"/>
                <a:gd name="T27" fmla="*/ 76200 h 400"/>
                <a:gd name="T28" fmla="*/ 699474 w 4500"/>
                <a:gd name="T29" fmla="*/ 0 h 4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500" h="400">
                  <a:moveTo>
                    <a:pt x="334" y="167"/>
                  </a:moveTo>
                  <a:lnTo>
                    <a:pt x="4167" y="167"/>
                  </a:lnTo>
                  <a:cubicBezTo>
                    <a:pt x="4186" y="167"/>
                    <a:pt x="4200" y="182"/>
                    <a:pt x="4200" y="200"/>
                  </a:cubicBezTo>
                  <a:cubicBezTo>
                    <a:pt x="4200" y="219"/>
                    <a:pt x="4186" y="234"/>
                    <a:pt x="4167" y="234"/>
                  </a:cubicBezTo>
                  <a:lnTo>
                    <a:pt x="334" y="234"/>
                  </a:lnTo>
                  <a:cubicBezTo>
                    <a:pt x="315" y="234"/>
                    <a:pt x="300" y="219"/>
                    <a:pt x="300" y="200"/>
                  </a:cubicBezTo>
                  <a:cubicBezTo>
                    <a:pt x="300" y="182"/>
                    <a:pt x="315" y="167"/>
                    <a:pt x="334" y="167"/>
                  </a:cubicBezTo>
                  <a:close/>
                  <a:moveTo>
                    <a:pt x="400" y="400"/>
                  </a:moveTo>
                  <a:lnTo>
                    <a:pt x="0" y="200"/>
                  </a:lnTo>
                  <a:lnTo>
                    <a:pt x="400" y="0"/>
                  </a:lnTo>
                  <a:lnTo>
                    <a:pt x="400" y="400"/>
                  </a:lnTo>
                  <a:close/>
                  <a:moveTo>
                    <a:pt x="4100" y="0"/>
                  </a:moveTo>
                  <a:lnTo>
                    <a:pt x="4500" y="200"/>
                  </a:lnTo>
                  <a:lnTo>
                    <a:pt x="4100" y="400"/>
                  </a:lnTo>
                  <a:lnTo>
                    <a:pt x="4100" y="0"/>
                  </a:lnTo>
                  <a:close/>
                </a:path>
              </a:pathLst>
            </a:custGeom>
            <a:grpFill/>
            <a:ln w="2">
              <a:solidFill>
                <a:srgbClr val="000000"/>
              </a:solidFill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2" name="Rectangle 138"/>
            <p:cNvSpPr>
              <a:spLocks noChangeArrowheads="1"/>
            </p:cNvSpPr>
            <p:nvPr/>
          </p:nvSpPr>
          <p:spPr bwMode="auto">
            <a:xfrm>
              <a:off x="27457" y="6953"/>
              <a:ext cx="3835" cy="257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3" name="Rectangle 139"/>
            <p:cNvSpPr>
              <a:spLocks noChangeArrowheads="1"/>
            </p:cNvSpPr>
            <p:nvPr/>
          </p:nvSpPr>
          <p:spPr bwMode="auto">
            <a:xfrm>
              <a:off x="28276" y="7429"/>
              <a:ext cx="819" cy="32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5" name="Rectangle 141"/>
            <p:cNvSpPr>
              <a:spLocks noChangeArrowheads="1"/>
            </p:cNvSpPr>
            <p:nvPr/>
          </p:nvSpPr>
          <p:spPr bwMode="auto">
            <a:xfrm>
              <a:off x="29014" y="8884"/>
              <a:ext cx="4231" cy="201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bg2"/>
                  </a:solidFill>
                  <a:effectLst/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1066" name="Freeform 142"/>
            <p:cNvSpPr>
              <a:spLocks noEditPoints="1"/>
            </p:cNvSpPr>
            <p:nvPr/>
          </p:nvSpPr>
          <p:spPr bwMode="auto">
            <a:xfrm>
              <a:off x="25507" y="28594"/>
              <a:ext cx="680" cy="2451"/>
            </a:xfrm>
            <a:custGeom>
              <a:avLst/>
              <a:gdLst>
                <a:gd name="T0" fmla="*/ 39578 w 400"/>
                <a:gd name="T1" fmla="*/ 6304 h 1283"/>
                <a:gd name="T2" fmla="*/ 39578 w 400"/>
                <a:gd name="T3" fmla="*/ 181492 h 1283"/>
                <a:gd name="T4" fmla="*/ 33973 w 400"/>
                <a:gd name="T5" fmla="*/ 187797 h 1283"/>
                <a:gd name="T6" fmla="*/ 28367 w 400"/>
                <a:gd name="T7" fmla="*/ 181492 h 1283"/>
                <a:gd name="T8" fmla="*/ 28367 w 400"/>
                <a:gd name="T9" fmla="*/ 6304 h 1283"/>
                <a:gd name="T10" fmla="*/ 33973 w 400"/>
                <a:gd name="T11" fmla="*/ 0 h 1283"/>
                <a:gd name="T12" fmla="*/ 39578 w 400"/>
                <a:gd name="T13" fmla="*/ 6304 h 1283"/>
                <a:gd name="T14" fmla="*/ 67945 w 400"/>
                <a:gd name="T15" fmla="*/ 168692 h 1283"/>
                <a:gd name="T16" fmla="*/ 33973 w 400"/>
                <a:gd name="T17" fmla="*/ 245110 h 1283"/>
                <a:gd name="T18" fmla="*/ 0 w 400"/>
                <a:gd name="T19" fmla="*/ 168692 h 1283"/>
                <a:gd name="T20" fmla="*/ 67945 w 400"/>
                <a:gd name="T21" fmla="*/ 168692 h 128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00" h="1283">
                  <a:moveTo>
                    <a:pt x="233" y="33"/>
                  </a:moveTo>
                  <a:lnTo>
                    <a:pt x="233" y="950"/>
                  </a:lnTo>
                  <a:cubicBezTo>
                    <a:pt x="233" y="969"/>
                    <a:pt x="219" y="983"/>
                    <a:pt x="200" y="983"/>
                  </a:cubicBezTo>
                  <a:cubicBezTo>
                    <a:pt x="182" y="983"/>
                    <a:pt x="167" y="969"/>
                    <a:pt x="167" y="950"/>
                  </a:cubicBezTo>
                  <a:lnTo>
                    <a:pt x="167" y="33"/>
                  </a:lnTo>
                  <a:cubicBezTo>
                    <a:pt x="167" y="15"/>
                    <a:pt x="182" y="0"/>
                    <a:pt x="200" y="0"/>
                  </a:cubicBezTo>
                  <a:cubicBezTo>
                    <a:pt x="219" y="0"/>
                    <a:pt x="233" y="15"/>
                    <a:pt x="233" y="33"/>
                  </a:cubicBezTo>
                  <a:close/>
                  <a:moveTo>
                    <a:pt x="400" y="883"/>
                  </a:moveTo>
                  <a:lnTo>
                    <a:pt x="200" y="1283"/>
                  </a:lnTo>
                  <a:lnTo>
                    <a:pt x="0" y="883"/>
                  </a:lnTo>
                  <a:lnTo>
                    <a:pt x="400" y="883"/>
                  </a:lnTo>
                  <a:close/>
                </a:path>
              </a:pathLst>
            </a:custGeom>
            <a:grpFill/>
            <a:ln w="2">
              <a:solidFill>
                <a:srgbClr val="000000"/>
              </a:solidFill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7" name="Line 143"/>
            <p:cNvSpPr>
              <a:spLocks noChangeShapeType="1"/>
            </p:cNvSpPr>
            <p:nvPr/>
          </p:nvSpPr>
          <p:spPr bwMode="auto">
            <a:xfrm flipV="1">
              <a:off x="32829" y="11245"/>
              <a:ext cx="2896" cy="1810"/>
            </a:xfrm>
            <a:prstGeom prst="line">
              <a:avLst/>
            </a:prstGeom>
            <a:grpFill/>
            <a:ln w="13" cap="rnd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8" name="Freeform 144"/>
            <p:cNvSpPr>
              <a:spLocks noEditPoints="1"/>
            </p:cNvSpPr>
            <p:nvPr/>
          </p:nvSpPr>
          <p:spPr bwMode="auto">
            <a:xfrm>
              <a:off x="36417" y="13608"/>
              <a:ext cx="755" cy="10502"/>
            </a:xfrm>
            <a:custGeom>
              <a:avLst/>
              <a:gdLst>
                <a:gd name="T0" fmla="*/ 39744 w 443"/>
                <a:gd name="T1" fmla="*/ 63544 h 5504"/>
                <a:gd name="T2" fmla="*/ 47249 w 443"/>
                <a:gd name="T3" fmla="*/ 986555 h 5504"/>
                <a:gd name="T4" fmla="*/ 41620 w 443"/>
                <a:gd name="T5" fmla="*/ 993043 h 5504"/>
                <a:gd name="T6" fmla="*/ 35821 w 443"/>
                <a:gd name="T7" fmla="*/ 986746 h 5504"/>
                <a:gd name="T8" fmla="*/ 28316 w 443"/>
                <a:gd name="T9" fmla="*/ 63735 h 5504"/>
                <a:gd name="T10" fmla="*/ 33945 w 443"/>
                <a:gd name="T11" fmla="*/ 57247 h 5504"/>
                <a:gd name="T12" fmla="*/ 39744 w 443"/>
                <a:gd name="T13" fmla="*/ 63544 h 5504"/>
                <a:gd name="T14" fmla="*/ 0 w 443"/>
                <a:gd name="T15" fmla="*/ 76711 h 5504"/>
                <a:gd name="T16" fmla="*/ 33433 w 443"/>
                <a:gd name="T17" fmla="*/ 0 h 5504"/>
                <a:gd name="T18" fmla="*/ 68230 w 443"/>
                <a:gd name="T19" fmla="*/ 76138 h 5504"/>
                <a:gd name="T20" fmla="*/ 0 w 443"/>
                <a:gd name="T21" fmla="*/ 76711 h 5504"/>
                <a:gd name="T22" fmla="*/ 75565 w 443"/>
                <a:gd name="T23" fmla="*/ 973579 h 5504"/>
                <a:gd name="T24" fmla="*/ 41962 w 443"/>
                <a:gd name="T25" fmla="*/ 1050290 h 5504"/>
                <a:gd name="T26" fmla="*/ 7335 w 443"/>
                <a:gd name="T27" fmla="*/ 974342 h 5504"/>
                <a:gd name="T28" fmla="*/ 75565 w 443"/>
                <a:gd name="T29" fmla="*/ 973579 h 550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43" h="5504">
                  <a:moveTo>
                    <a:pt x="233" y="333"/>
                  </a:moveTo>
                  <a:lnTo>
                    <a:pt x="277" y="5170"/>
                  </a:lnTo>
                  <a:cubicBezTo>
                    <a:pt x="277" y="5189"/>
                    <a:pt x="262" y="5204"/>
                    <a:pt x="244" y="5204"/>
                  </a:cubicBezTo>
                  <a:cubicBezTo>
                    <a:pt x="225" y="5204"/>
                    <a:pt x="210" y="5189"/>
                    <a:pt x="210" y="5171"/>
                  </a:cubicBezTo>
                  <a:lnTo>
                    <a:pt x="166" y="334"/>
                  </a:lnTo>
                  <a:cubicBezTo>
                    <a:pt x="166" y="316"/>
                    <a:pt x="181" y="301"/>
                    <a:pt x="199" y="300"/>
                  </a:cubicBezTo>
                  <a:cubicBezTo>
                    <a:pt x="218" y="300"/>
                    <a:pt x="233" y="315"/>
                    <a:pt x="233" y="333"/>
                  </a:cubicBezTo>
                  <a:close/>
                  <a:moveTo>
                    <a:pt x="0" y="402"/>
                  </a:moveTo>
                  <a:lnTo>
                    <a:pt x="196" y="0"/>
                  </a:lnTo>
                  <a:lnTo>
                    <a:pt x="400" y="399"/>
                  </a:lnTo>
                  <a:lnTo>
                    <a:pt x="0" y="402"/>
                  </a:lnTo>
                  <a:close/>
                  <a:moveTo>
                    <a:pt x="443" y="5102"/>
                  </a:moveTo>
                  <a:lnTo>
                    <a:pt x="246" y="5504"/>
                  </a:lnTo>
                  <a:lnTo>
                    <a:pt x="43" y="5106"/>
                  </a:lnTo>
                  <a:lnTo>
                    <a:pt x="443" y="5102"/>
                  </a:lnTo>
                  <a:close/>
                </a:path>
              </a:pathLst>
            </a:custGeom>
            <a:grpFill/>
            <a:ln w="2">
              <a:solidFill>
                <a:srgbClr val="000000"/>
              </a:solidFill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9" name="Freeform 145"/>
            <p:cNvSpPr>
              <a:spLocks noEditPoints="1"/>
            </p:cNvSpPr>
            <p:nvPr/>
          </p:nvSpPr>
          <p:spPr bwMode="auto">
            <a:xfrm>
              <a:off x="34778" y="24110"/>
              <a:ext cx="674" cy="1982"/>
            </a:xfrm>
            <a:custGeom>
              <a:avLst/>
              <a:gdLst>
                <a:gd name="T0" fmla="*/ 12440 w 395"/>
                <a:gd name="T1" fmla="*/ 190515 h 1042"/>
                <a:gd name="T2" fmla="*/ 29650 w 395"/>
                <a:gd name="T3" fmla="*/ 61794 h 1042"/>
                <a:gd name="T4" fmla="*/ 36126 w 395"/>
                <a:gd name="T5" fmla="*/ 56470 h 1042"/>
                <a:gd name="T6" fmla="*/ 40897 w 395"/>
                <a:gd name="T7" fmla="*/ 63505 h 1042"/>
                <a:gd name="T8" fmla="*/ 23686 w 395"/>
                <a:gd name="T9" fmla="*/ 192226 h 1042"/>
                <a:gd name="T10" fmla="*/ 17381 w 395"/>
                <a:gd name="T11" fmla="*/ 197550 h 1042"/>
                <a:gd name="T12" fmla="*/ 12440 w 395"/>
                <a:gd name="T13" fmla="*/ 190515 h 1042"/>
                <a:gd name="T14" fmla="*/ 0 w 395"/>
                <a:gd name="T15" fmla="*/ 69589 h 1042"/>
                <a:gd name="T16" fmla="*/ 43624 w 395"/>
                <a:gd name="T17" fmla="*/ 0 h 1042"/>
                <a:gd name="T18" fmla="*/ 67310 w 395"/>
                <a:gd name="T19" fmla="*/ 80807 h 1042"/>
                <a:gd name="T20" fmla="*/ 0 w 395"/>
                <a:gd name="T21" fmla="*/ 69589 h 104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95" h="1042">
                  <a:moveTo>
                    <a:pt x="73" y="1002"/>
                  </a:moveTo>
                  <a:lnTo>
                    <a:pt x="174" y="325"/>
                  </a:lnTo>
                  <a:cubicBezTo>
                    <a:pt x="177" y="306"/>
                    <a:pt x="194" y="294"/>
                    <a:pt x="212" y="297"/>
                  </a:cubicBezTo>
                  <a:cubicBezTo>
                    <a:pt x="230" y="299"/>
                    <a:pt x="243" y="316"/>
                    <a:pt x="240" y="334"/>
                  </a:cubicBezTo>
                  <a:lnTo>
                    <a:pt x="139" y="1011"/>
                  </a:lnTo>
                  <a:cubicBezTo>
                    <a:pt x="137" y="1030"/>
                    <a:pt x="120" y="1042"/>
                    <a:pt x="102" y="1039"/>
                  </a:cubicBezTo>
                  <a:cubicBezTo>
                    <a:pt x="83" y="1037"/>
                    <a:pt x="71" y="1020"/>
                    <a:pt x="73" y="1002"/>
                  </a:cubicBezTo>
                  <a:close/>
                  <a:moveTo>
                    <a:pt x="0" y="366"/>
                  </a:moveTo>
                  <a:lnTo>
                    <a:pt x="256" y="0"/>
                  </a:lnTo>
                  <a:lnTo>
                    <a:pt x="395" y="425"/>
                  </a:lnTo>
                  <a:lnTo>
                    <a:pt x="0" y="366"/>
                  </a:lnTo>
                  <a:close/>
                </a:path>
              </a:pathLst>
            </a:custGeom>
            <a:grpFill/>
            <a:ln w="2">
              <a:solidFill>
                <a:srgbClr val="000000"/>
              </a:solidFill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Normalized Stresses at Interface h/a = 1.0 (Fox 1948) </a:t>
            </a:r>
          </a:p>
        </p:txBody>
      </p:sp>
      <p:pic>
        <p:nvPicPr>
          <p:cNvPr id="7" name="Picture 6"/>
          <p:cNvPicPr/>
          <p:nvPr/>
        </p:nvPicPr>
        <p:blipFill>
          <a:blip r:embed="rId2" cstate="print"/>
          <a:srcRect/>
          <a:stretch/>
        </p:blipFill>
        <p:spPr>
          <a:xfrm>
            <a:off x="685800" y="1219200"/>
            <a:ext cx="7924800" cy="54102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Settlement Influence Factors for n</a:t>
            </a:r>
            <a:r>
              <a:rPr lang="en-US" sz="3200" b="1" baseline="-250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2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200" b="1" baseline="-250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(a) 0.2/0.4; (b) 0.5/0.5  and © 0.35/0.35</a:t>
            </a:r>
          </a:p>
        </p:txBody>
      </p:sp>
      <p:pic>
        <p:nvPicPr>
          <p:cNvPr id="3" name="Picture 2"/>
          <p:cNvPicPr/>
          <p:nvPr/>
        </p:nvPicPr>
        <p:blipFill>
          <a:blip r:embed="rId2" cstate="print"/>
          <a:srcRect/>
          <a:stretch/>
        </p:blipFill>
        <p:spPr>
          <a:xfrm>
            <a:off x="533400" y="1143000"/>
            <a:ext cx="3638550" cy="2810372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4" name="Picture 3"/>
          <p:cNvPicPr/>
          <p:nvPr/>
        </p:nvPicPr>
        <p:blipFill>
          <a:blip r:embed="rId3" cstate="print"/>
          <a:srcRect/>
          <a:stretch/>
        </p:blipFill>
        <p:spPr>
          <a:xfrm>
            <a:off x="4572000" y="1143000"/>
            <a:ext cx="3962400" cy="27432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5" name="Picture 4"/>
          <p:cNvPicPr/>
          <p:nvPr/>
        </p:nvPicPr>
        <p:blipFill>
          <a:blip r:embed="rId4" cstate="print"/>
          <a:srcRect/>
          <a:stretch/>
        </p:blipFill>
        <p:spPr>
          <a:xfrm>
            <a:off x="2286000" y="4114800"/>
            <a:ext cx="4038600" cy="25146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sz="3200" b="1" cap="non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Normalized Vertical Stress Profiles – Homogeneous Ground, h/a = 0.2, 0.75 &amp; 1.0</a:t>
            </a:r>
            <a:endParaRPr lang="en-US" sz="3200" b="1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574916000"/>
              </p:ext>
            </p:extLst>
          </p:nvPr>
        </p:nvGraphicFramePr>
        <p:xfrm>
          <a:off x="228600" y="1143000"/>
          <a:ext cx="4191000" cy="243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287802905"/>
              </p:ext>
            </p:extLst>
          </p:nvPr>
        </p:nvGraphicFramePr>
        <p:xfrm>
          <a:off x="4572000" y="1143000"/>
          <a:ext cx="3886200" cy="198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07173FD-D57F-FABD-B979-CA6CE43C4D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0585539"/>
              </p:ext>
            </p:extLst>
          </p:nvPr>
        </p:nvGraphicFramePr>
        <p:xfrm>
          <a:off x="152400" y="3581400"/>
          <a:ext cx="41910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B91F9F1-C5FB-7B00-59C3-8BFBF31BAD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9153725"/>
              </p:ext>
            </p:extLst>
          </p:nvPr>
        </p:nvGraphicFramePr>
        <p:xfrm>
          <a:off x="4310743" y="3581400"/>
          <a:ext cx="39624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6200" y="0"/>
            <a:ext cx="9144000" cy="1143000"/>
          </a:xfrm>
        </p:spPr>
        <p:txBody>
          <a:bodyPr>
            <a:normAutofit/>
          </a:bodyPr>
          <a:lstStyle/>
          <a:p>
            <a:r>
              <a:rPr lang="en-US" sz="3200" b="1" cap="non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Normalized Vertical Stress Profiles at Interface h/a =1.25 &amp; 2.0</a:t>
            </a:r>
            <a:endParaRPr lang="en-US" sz="3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2731085274"/>
              </p:ext>
            </p:extLst>
          </p:nvPr>
        </p:nvGraphicFramePr>
        <p:xfrm>
          <a:off x="1905000" y="1143000"/>
          <a:ext cx="472440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319C4ED-201C-0520-DF57-E28A92D7AB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7798832"/>
              </p:ext>
            </p:extLst>
          </p:nvPr>
        </p:nvGraphicFramePr>
        <p:xfrm>
          <a:off x="1905000" y="3886200"/>
          <a:ext cx="495300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685799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Fitting Bell Curve</a:t>
            </a:r>
          </a:p>
        </p:txBody>
      </p:sp>
      <p:pic>
        <p:nvPicPr>
          <p:cNvPr id="3" name="Picture 2" descr="Capture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00" y="990600"/>
            <a:ext cx="5943600" cy="5486400"/>
          </a:xfrm>
          <a:prstGeom prst="rect">
            <a:avLst/>
          </a:prstGeom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7400" y="2590800"/>
            <a:ext cx="3039762" cy="91440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809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Integration for Partial Load</a:t>
            </a: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048000" y="1752600"/>
            <a:ext cx="10326624" cy="106680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199" y="3352800"/>
            <a:ext cx="6409765" cy="152400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7" name="Rectangle 6"/>
          <p:cNvSpPr/>
          <p:nvPr/>
        </p:nvSpPr>
        <p:spPr>
          <a:xfrm>
            <a:off x="3581400" y="5334000"/>
            <a:ext cx="2057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ym typeface="Symbol"/>
              </a:rPr>
              <a:t></a:t>
            </a:r>
            <a:r>
              <a:rPr lang="en-US" sz="3200" baseline="-25000" dirty="0">
                <a:sym typeface="Symbol"/>
              </a:rPr>
              <a:t></a:t>
            </a:r>
            <a:r>
              <a:rPr lang="en-US" sz="3200" dirty="0"/>
              <a:t>= P</a:t>
            </a:r>
            <a:r>
              <a:rPr lang="en-US" sz="3200" baseline="-25000" dirty="0"/>
              <a:t>a</a:t>
            </a:r>
            <a:r>
              <a:rPr lang="en-US" sz="3200" dirty="0"/>
              <a:t>/P</a:t>
            </a:r>
            <a:r>
              <a:rPr lang="en-US" sz="3200" baseline="-25000" dirty="0"/>
              <a:t>0</a:t>
            </a:r>
            <a:endParaRPr lang="en-US" sz="3200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Radial Extent vs h/a</a:t>
            </a:r>
          </a:p>
        </p:txBody>
      </p:sp>
      <p:graphicFrame>
        <p:nvGraphicFramePr>
          <p:cNvPr id="3" name="Chart 2"/>
          <p:cNvGraphicFramePr/>
          <p:nvPr/>
        </p:nvGraphicFramePr>
        <p:xfrm>
          <a:off x="914400" y="1447800"/>
          <a:ext cx="70104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533400"/>
          </a:xfrm>
        </p:spPr>
        <p:txBody>
          <a:bodyPr>
            <a:normAutofit fontScale="90000"/>
          </a:bodyPr>
          <a:lstStyle/>
          <a:p>
            <a:r>
              <a:rPr lang="en-US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h/a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0.2, 0.75, 1.0 &amp; 1.25 </a:t>
            </a:r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648664188"/>
              </p:ext>
            </p:extLst>
          </p:nvPr>
        </p:nvGraphicFramePr>
        <p:xfrm>
          <a:off x="228600" y="533400"/>
          <a:ext cx="42672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67597C6-7EE8-F665-6BDB-CFA8563A14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0753329"/>
              </p:ext>
            </p:extLst>
          </p:nvPr>
        </p:nvGraphicFramePr>
        <p:xfrm>
          <a:off x="4419600" y="533400"/>
          <a:ext cx="44196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396410948"/>
              </p:ext>
            </p:extLst>
          </p:nvPr>
        </p:nvGraphicFramePr>
        <p:xfrm>
          <a:off x="228600" y="3701143"/>
          <a:ext cx="411480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2B4F859E-57AC-E88F-5923-2F068B35ED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9890959"/>
              </p:ext>
            </p:extLst>
          </p:nvPr>
        </p:nvGraphicFramePr>
        <p:xfrm>
          <a:off x="4495800" y="3581401"/>
          <a:ext cx="4343400" cy="2971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92163"/>
          </a:xfrm>
        </p:spPr>
        <p:txBody>
          <a:bodyPr/>
          <a:lstStyle/>
          <a:p>
            <a:r>
              <a:rPr lang="en-US" b="1" dirty="0">
                <a:solidFill>
                  <a:srgbClr val="000000"/>
                </a:solidFill>
                <a:effectLst/>
              </a:rPr>
              <a:t>Foundation Options</a:t>
            </a:r>
          </a:p>
        </p:txBody>
      </p:sp>
      <p:pic>
        <p:nvPicPr>
          <p:cNvPr id="624643" name="Picture 3" descr="f10 foundation option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838200"/>
            <a:ext cx="8001000" cy="5715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914400"/>
          </a:xfrm>
        </p:spPr>
        <p:txBody>
          <a:bodyPr/>
          <a:lstStyle/>
          <a:p>
            <a:r>
              <a:rPr lang="en-US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h/a = 2.0</a:t>
            </a:r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3383606304"/>
              </p:ext>
            </p:extLst>
          </p:nvPr>
        </p:nvGraphicFramePr>
        <p:xfrm>
          <a:off x="914400" y="1066800"/>
          <a:ext cx="71628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613693444"/>
              </p:ext>
            </p:extLst>
          </p:nvPr>
        </p:nvGraphicFramePr>
        <p:xfrm>
          <a:off x="304800" y="609600"/>
          <a:ext cx="449580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A9810C5-59EE-EAFE-7D46-99331DFCA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457200"/>
          </a:xfrm>
        </p:spPr>
        <p:txBody>
          <a:bodyPr>
            <a:normAutofit fontScale="90000"/>
          </a:bodyPr>
          <a:lstStyle/>
          <a:p>
            <a:r>
              <a:rPr lang="en-US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 of Modular ratio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D46D775-8F20-A850-BE09-43103F2DFA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8260011"/>
              </p:ext>
            </p:extLst>
          </p:nvPr>
        </p:nvGraphicFramePr>
        <p:xfrm>
          <a:off x="4648200" y="533400"/>
          <a:ext cx="4191000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912F052-89A3-B531-4B3E-56E73992AC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9825931"/>
              </p:ext>
            </p:extLst>
          </p:nvPr>
        </p:nvGraphicFramePr>
        <p:xfrm>
          <a:off x="2389414" y="3559629"/>
          <a:ext cx="434340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932" y="369365"/>
            <a:ext cx="7787068" cy="595313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Case study 1- </a:t>
            </a:r>
            <a:r>
              <a:rPr lang="en-US" sz="24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(Murad </a:t>
            </a:r>
            <a:r>
              <a:rPr lang="en-US" sz="2400" i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al.,</a:t>
            </a:r>
            <a:r>
              <a:rPr lang="en-US" sz="24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2008).</a:t>
            </a:r>
            <a:br>
              <a:rPr lang="en-US" sz="24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b="1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82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3" cstate="print"/>
          <a:srcRect/>
          <a:stretch/>
        </p:blipFill>
        <p:spPr>
          <a:xfrm>
            <a:off x="914400" y="609600"/>
            <a:ext cx="7086600" cy="48768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6663321-38C6-5350-922D-62C8D8017B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48214"/>
              </p:ext>
            </p:extLst>
          </p:nvPr>
        </p:nvGraphicFramePr>
        <p:xfrm>
          <a:off x="468086" y="4690315"/>
          <a:ext cx="8077200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2770751454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4254525311"/>
                    </a:ext>
                  </a:extLst>
                </a:gridCol>
              </a:tblGrid>
              <a:tr h="42703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Reinforcement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Tensile</a:t>
                      </a:r>
                      <a:r>
                        <a:rPr lang="en-US" sz="24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modulus(</a:t>
                      </a:r>
                      <a:r>
                        <a:rPr lang="en-US" sz="2400" b="1" baseline="0" dirty="0" err="1">
                          <a:latin typeface="Times New Roman" pitchFamily="18" charset="0"/>
                          <a:cs typeface="Times New Roman" pitchFamily="18" charset="0"/>
                        </a:rPr>
                        <a:t>kN</a:t>
                      </a:r>
                      <a:r>
                        <a:rPr lang="en-US" sz="2400" b="1" baseline="0" dirty="0">
                          <a:latin typeface="Times New Roman" pitchFamily="18" charset="0"/>
                          <a:cs typeface="Times New Roman" pitchFamily="18" charset="0"/>
                        </a:rPr>
                        <a:t>/m)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0874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GG1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182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82842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GG2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274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51045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GG3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425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4391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772400" y="632460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83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295400" y="5420380"/>
            <a:ext cx="251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(a)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457 mm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91200" y="5359658"/>
            <a:ext cx="190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(b)</a:t>
            </a:r>
            <a:r>
              <a:rPr lang="en-US" sz="2800" b="1" dirty="0">
                <a:solidFill>
                  <a:srgbClr val="99FF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610 mm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9100" y="190500"/>
            <a:ext cx="8534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Measured vertical stress distributions at depth  (Murad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et al.,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2008).</a:t>
            </a:r>
          </a:p>
          <a:p>
            <a:endParaRPr lang="en-US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1028" name="Picture 4" descr="C:\Users\Advance GET-Lab 13\Desktop\1@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" y="1402556"/>
            <a:ext cx="4191000" cy="4052887"/>
          </a:xfrm>
          <a:prstGeom prst="rect">
            <a:avLst/>
          </a:prstGeom>
          <a:noFill/>
        </p:spPr>
      </p:pic>
      <p:pic>
        <p:nvPicPr>
          <p:cNvPr id="1029" name="Picture 5" descr="C:\Users\Advance GET-Lab 13\Desktop\2@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3460" y="1402556"/>
            <a:ext cx="4000500" cy="4038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7787068" cy="1584176"/>
          </a:xfrm>
        </p:spPr>
        <p:txBody>
          <a:bodyPr>
            <a:noAutofit/>
          </a:bodyPr>
          <a:lstStyle/>
          <a:p>
            <a:pPr algn="ctr"/>
            <a:b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b="1" cap="none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Measured vertical stress </a:t>
            </a:r>
            <a:r>
              <a:rPr lang="en-US" sz="32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distributions at depth of 762 mm (Murad </a:t>
            </a:r>
            <a:r>
              <a:rPr lang="en-US" sz="3200" i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al.,</a:t>
            </a:r>
            <a:r>
              <a:rPr lang="en-US" sz="32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2008).</a:t>
            </a:r>
            <a:br>
              <a:rPr lang="en-US" sz="32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2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2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84</a:t>
            </a:fld>
            <a:endParaRPr lang="en-US"/>
          </a:p>
        </p:txBody>
      </p:sp>
      <p:pic>
        <p:nvPicPr>
          <p:cNvPr id="8" name="Content Placeholder 7"/>
          <p:cNvPicPr>
            <a:picLocks noGrp="1"/>
          </p:cNvPicPr>
          <p:nvPr>
            <p:ph sz="half" idx="4294967295"/>
          </p:nvPr>
        </p:nvPicPr>
        <p:blipFill>
          <a:blip r:embed="rId2" cstate="print"/>
          <a:srcRect/>
          <a:stretch/>
        </p:blipFill>
        <p:spPr>
          <a:xfrm>
            <a:off x="2209800" y="1219200"/>
            <a:ext cx="4724400" cy="4373563"/>
          </a:xfrm>
          <a:prstGeom prst="rect">
            <a:avLst/>
          </a:prstGeom>
          <a:ln w="9525" cap="flat" cmpd="sng">
            <a:solidFill>
              <a:srgbClr val="A5A5A5"/>
            </a:solidFill>
            <a:prstDash val="solid"/>
            <a:round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114800" y="5943600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(c)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762 mm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85</a:t>
            </a:fld>
            <a:endParaRPr lang="en-US"/>
          </a:p>
        </p:txBody>
      </p:sp>
      <p:pic>
        <p:nvPicPr>
          <p:cNvPr id="6" name="Content Placeholder 5" descr="h=457.PNG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81000" y="2209800"/>
            <a:ext cx="4191000" cy="327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Content Placeholder 6" descr="h=457mm.PNG"/>
          <p:cNvPicPr>
            <a:picLocks noGrp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4724400" y="2209800"/>
            <a:ext cx="4038599" cy="35052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72223" y="-87362"/>
            <a:ext cx="7704353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35450" algn="l"/>
              </a:tabLst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endParaRPr kumimoji="0" 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35450" algn="l"/>
              </a:tabLst>
            </a:pPr>
            <a:r>
              <a:rPr kumimoji="0" lang="en-US" sz="32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Schematic a)Reinforced soil bed and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35450" algn="l"/>
              </a:tabLst>
            </a:pPr>
            <a:r>
              <a:rPr kumimoji="0" lang="en-US" sz="32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b)Two-layered system </a:t>
            </a:r>
            <a:r>
              <a:rPr lang="en-US" sz="3200" b="1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for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h =  457 mm</a:t>
            </a:r>
            <a:endParaRPr kumimoji="0" lang="en-US" sz="3200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57400" y="5867400"/>
            <a:ext cx="971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(a)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77000" y="5791200"/>
            <a:ext cx="971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(b)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53000" y="396240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                       E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1 ,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ν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105400" y="4648200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                     E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2 ,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ν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62000" y="3886200"/>
            <a:ext cx="297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Reinforcement  layer 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95600" y="4572000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1000" y="5334000"/>
            <a:ext cx="4191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                     Pressure cells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rot="5400000">
            <a:off x="2400300" y="5219700"/>
            <a:ext cx="228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86</a:t>
            </a:fld>
            <a:endParaRPr lang="en-US"/>
          </a:p>
        </p:txBody>
      </p:sp>
      <p:pic>
        <p:nvPicPr>
          <p:cNvPr id="6" name="Content Placeholder 5" descr="h=610mm.PNG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52450" y="1596282"/>
            <a:ext cx="4038600" cy="304103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7" name="Content Placeholder 6" descr="T610.PNG"/>
          <p:cNvPicPr>
            <a:picLocks noGrp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4819650" y="1596282"/>
            <a:ext cx="3867150" cy="33528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210576"/>
            <a:ext cx="85344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603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9975" algn="l"/>
                <a:tab pos="4468813" algn="l"/>
              </a:tabLst>
            </a:pP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Schematic a)Reinforced soil bed </a:t>
            </a:r>
            <a:r>
              <a:rPr kumimoji="0" lang="en-US" sz="32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and</a:t>
            </a:r>
            <a:br>
              <a:rPr kumimoji="0" lang="en-US" sz="32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</a:b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b)Two-layered system 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for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h =  610 mm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09775" y="4945797"/>
            <a:ext cx="971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(a)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77025" y="4975205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(b)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0" y="3886200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        E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1 ,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ν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715000" y="4495800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        E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2 ,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ν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09600" y="3505200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     Reinforcement  layer 1</a:t>
            </a:r>
          </a:p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429000" y="41148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29000" y="46482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3400" y="4576465"/>
            <a:ext cx="4038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           Pressure cells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rot="5400000">
            <a:off x="2667000" y="5257800"/>
            <a:ext cx="1524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87</a:t>
            </a:fld>
            <a:endParaRPr lang="en-US"/>
          </a:p>
        </p:txBody>
      </p:sp>
      <p:pic>
        <p:nvPicPr>
          <p:cNvPr id="6" name="Content Placeholder 5" descr="h=762.PNG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62200"/>
            <a:ext cx="4038600" cy="338178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7" name="Content Placeholder 6" descr="T762.PNG"/>
          <p:cNvPicPr>
            <a:picLocks noGrp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4876800" y="2362200"/>
            <a:ext cx="3962400" cy="36576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2209800" y="6096000"/>
            <a:ext cx="742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(a)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53200" y="6096000"/>
            <a:ext cx="628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(b)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770" y="106740"/>
            <a:ext cx="91222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Schematic - a)Reinforced soil bed and</a:t>
            </a: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         b) Two layered system for h =  762 mm.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91200" y="3886200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          E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1 ,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ν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91200" y="472440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          E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2 ,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ν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38200" y="3352800"/>
            <a:ext cx="335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   Reinforcement layer 1</a:t>
            </a:r>
          </a:p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352800" y="38100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  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05200" y="44196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05200" y="50292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5715000"/>
            <a:ext cx="4038600" cy="381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                Pressure cells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 rot="5400000">
            <a:off x="2552700" y="5676900"/>
            <a:ext cx="228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0866" y="1143000"/>
            <a:ext cx="8008334" cy="1736407"/>
          </a:xfrm>
        </p:spPr>
        <p:txBody>
          <a:bodyPr>
            <a:normAutofit fontScale="90000"/>
          </a:bodyPr>
          <a:lstStyle/>
          <a:p>
            <a:r>
              <a:rPr lang="en-US" sz="36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Load distribution angle (θ) vs </a:t>
            </a:r>
            <a:r>
              <a:rPr lang="en-IN" sz="36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</a:t>
            </a:r>
            <a:r>
              <a:rPr lang="en-IN" sz="3600" b="1" cap="none" baseline="-2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 </a:t>
            </a:r>
            <a:r>
              <a:rPr lang="en-US" sz="36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(Murad </a:t>
            </a:r>
            <a:r>
              <a:rPr lang="en-US" sz="3600" b="1" i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al.,</a:t>
            </a:r>
            <a:r>
              <a:rPr lang="en-US" sz="36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2008)</a:t>
            </a:r>
            <a:br>
              <a:rPr lang="en-US" sz="36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IN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 </a:t>
            </a:r>
            <a:br>
              <a:rPr lang="en-US" sz="3600" dirty="0">
                <a:solidFill>
                  <a:srgbClr val="FFFF00"/>
                </a:solidFill>
              </a:rPr>
            </a:b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88</a:t>
            </a:fld>
            <a:endParaRPr lang="en-US"/>
          </a:p>
        </p:txBody>
      </p:sp>
      <p:graphicFrame>
        <p:nvGraphicFramePr>
          <p:cNvPr id="6" name="Image1"/>
          <p:cNvGraphicFramePr>
            <a:graphicFrameLocks noGrp="1"/>
          </p:cNvGraphicFramePr>
          <p:nvPr>
            <p:ph sz="half" idx="2"/>
          </p:nvPr>
        </p:nvGraphicFramePr>
        <p:xfrm>
          <a:off x="285750" y="1676400"/>
          <a:ext cx="4362450" cy="3995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Image1"/>
          <p:cNvGraphicFramePr>
            <a:graphicFrameLocks noGrp="1"/>
          </p:cNvGraphicFramePr>
          <p:nvPr>
            <p:ph sz="half" idx="4294967295"/>
          </p:nvPr>
        </p:nvGraphicFramePr>
        <p:xfrm>
          <a:off x="4876800" y="1676400"/>
          <a:ext cx="41148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57250" y="5943601"/>
            <a:ext cx="7981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itchFamily="18" charset="0"/>
                <a:cs typeface="Times New Roman" pitchFamily="18" charset="0"/>
                <a:sym typeface="Symbol"/>
              </a:rPr>
              <a:t>      h/a = 2.0                                 h/a = 2.66</a:t>
            </a:r>
            <a:endParaRPr lang="en-US" sz="3200" b="1" dirty="0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524000"/>
            <a:ext cx="7787068" cy="984885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sz="5400" b="1" dirty="0">
                <a:solidFill>
                  <a:srgbClr val="99FF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(θ) vs </a:t>
            </a:r>
            <a:r>
              <a:rPr lang="en-IN" sz="36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</a:t>
            </a:r>
            <a:r>
              <a:rPr lang="en-IN" sz="3600" b="1" cap="none" baseline="-2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 </a:t>
            </a:r>
            <a:r>
              <a:rPr lang="en-IN" sz="36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 for h/a = 3.34  </a:t>
            </a:r>
            <a:r>
              <a:rPr lang="en-US" sz="36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(Murad </a:t>
            </a:r>
            <a:r>
              <a:rPr lang="en-US" sz="3600" b="1" i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al.,</a:t>
            </a:r>
            <a:r>
              <a:rPr lang="en-US" sz="36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2008)</a:t>
            </a:r>
            <a:br>
              <a:rPr lang="en-US" sz="36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89</a:t>
            </a:fld>
            <a:endParaRPr lang="en-US"/>
          </a:p>
        </p:txBody>
      </p:sp>
      <p:graphicFrame>
        <p:nvGraphicFramePr>
          <p:cNvPr id="5" name="Image1"/>
          <p:cNvGraphicFramePr>
            <a:graphicFrameLocks noGrp="1"/>
          </p:cNvGraphicFramePr>
          <p:nvPr>
            <p:ph sz="half" idx="4294967295"/>
          </p:nvPr>
        </p:nvGraphicFramePr>
        <p:xfrm>
          <a:off x="1828800" y="1600200"/>
          <a:ext cx="588645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7467600" cy="5565232"/>
          </a:xfrm>
        </p:spPr>
        <p:txBody>
          <a:bodyPr>
            <a:normAutofit/>
          </a:bodyPr>
          <a:lstStyle/>
          <a:p>
            <a:r>
              <a:rPr lang="en-IN" sz="3200" b="1" dirty="0">
                <a:latin typeface="Times New Roman" pitchFamily="18" charset="0"/>
                <a:cs typeface="Times New Roman" pitchFamily="18" charset="0"/>
              </a:rPr>
              <a:t>Engineering of Ground</a:t>
            </a:r>
          </a:p>
          <a:p>
            <a:pPr marL="457200" indent="-457200">
              <a:buFont typeface="+mj-lt"/>
              <a:buAutoNum type="arabicPeriod"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Dynamic compaction </a:t>
            </a:r>
          </a:p>
          <a:p>
            <a:pPr marL="457200" indent="-457200">
              <a:buFont typeface="+mj-lt"/>
              <a:buAutoNum type="arabicPeriod"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Preloading</a:t>
            </a:r>
          </a:p>
          <a:p>
            <a:pPr marL="457200" indent="-457200">
              <a:buFont typeface="+mj-lt"/>
              <a:buAutoNum type="arabicPeriod"/>
            </a:pPr>
            <a:r>
              <a:rPr lang="en-IN" dirty="0" err="1">
                <a:latin typeface="Times New Roman" pitchFamily="18" charset="0"/>
                <a:cs typeface="Times New Roman" pitchFamily="18" charset="0"/>
              </a:rPr>
              <a:t>Vibro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- methods/Stone Columns</a:t>
            </a:r>
          </a:p>
          <a:p>
            <a:pPr marL="457200" indent="-457200">
              <a:buFont typeface="+mj-lt"/>
              <a:buAutoNum type="arabicPeriod"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Dewatering</a:t>
            </a:r>
          </a:p>
          <a:p>
            <a:pPr marL="457200" indent="-457200">
              <a:buFont typeface="+mj-lt"/>
              <a:buAutoNum type="arabicPeriod"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Grouting</a:t>
            </a:r>
          </a:p>
          <a:p>
            <a:pPr marL="457200" indent="-457200">
              <a:buFont typeface="+mj-lt"/>
              <a:buAutoNum type="arabicPeriod"/>
            </a:pPr>
            <a:r>
              <a:rPr lang="en-IN" dirty="0" err="1">
                <a:latin typeface="Times New Roman" pitchFamily="18" charset="0"/>
                <a:cs typeface="Times New Roman" pitchFamily="18" charset="0"/>
              </a:rPr>
              <a:t>Micropiling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IN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Reinforced foundation beds</a:t>
            </a:r>
          </a:p>
          <a:p>
            <a:pPr marL="457200" indent="-457200">
              <a:buFont typeface="+mj-lt"/>
              <a:buAutoNum type="arabicPeriod"/>
            </a:pP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5E5546-E7CE-46EE-AE9F-8B2CB068EB39}" type="slidenum">
              <a:rPr lang="en-IN" smtClean="0"/>
              <a:pPr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5968430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60" y="1336357"/>
            <a:ext cx="8401080" cy="721043"/>
          </a:xfrm>
        </p:spPr>
        <p:txBody>
          <a:bodyPr>
            <a:noAutofit/>
          </a:bodyPr>
          <a:lstStyle/>
          <a:p>
            <a:pPr algn="ctr"/>
            <a:r>
              <a:rPr lang="en-US" sz="32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Interpolation for modular ratio for 90% load (Murad </a:t>
            </a:r>
            <a:r>
              <a:rPr lang="en-US" sz="3200" b="1" i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al.,</a:t>
            </a:r>
            <a:r>
              <a:rPr lang="en-US" sz="32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2008)</a:t>
            </a:r>
            <a:br>
              <a:rPr lang="en-US" sz="32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90</a:t>
            </a:fld>
            <a:endParaRPr lang="en-US"/>
          </a:p>
        </p:txBody>
      </p:sp>
      <p:pic>
        <p:nvPicPr>
          <p:cNvPr id="3074" name="Picture 2" descr="D:\users\Desktop\SRU\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066800"/>
            <a:ext cx="6970762" cy="5181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8931"/>
            <a:ext cx="8915400" cy="984885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en-US" sz="5400" b="1" dirty="0">
                <a:solidFill>
                  <a:srgbClr val="99FF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Modular ratios for RFB: </a:t>
            </a:r>
            <a:br>
              <a:rPr lang="en-US" sz="36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thickness 457 mm, h/a = 2.0</a:t>
            </a:r>
            <a:endParaRPr lang="en-US" sz="36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91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056118"/>
              </p:ext>
            </p:extLst>
          </p:nvPr>
        </p:nvGraphicFramePr>
        <p:xfrm>
          <a:off x="1600201" y="1828800"/>
          <a:ext cx="5890847" cy="427755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723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28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47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2000">
                <a:tc rowSpan="6"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pPr algn="ctr"/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</a:t>
                      </a:r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h/a=2.0</a:t>
                      </a:r>
                    </a:p>
                  </a:txBody>
                  <a:tcPr marL="68580" marR="6858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810" algn="ctr">
                        <a:lnSpc>
                          <a:spcPct val="15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Calibri"/>
                          <a:cs typeface="SimSun"/>
                        </a:rPr>
                        <a:t>Reinforcement</a:t>
                      </a:r>
                      <a:endParaRPr lang="en-US" sz="2400" dirty="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3810" algn="ctr">
                        <a:lnSpc>
                          <a:spcPct val="15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Calibri"/>
                          <a:cs typeface="SimSun"/>
                        </a:rPr>
                        <a:t>µ</a:t>
                      </a:r>
                      <a:endParaRPr lang="en-US" sz="2400" dirty="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810" algn="ctr">
                        <a:lnSpc>
                          <a:spcPct val="15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Calibri"/>
                          <a:cs typeface="SimSun"/>
                        </a:rPr>
                        <a:t>GG14</a:t>
                      </a:r>
                      <a:endParaRPr lang="en-US" sz="2400" dirty="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SimSun"/>
                        </a:rPr>
                        <a:t>3.9</a:t>
                      </a:r>
                      <a:endParaRPr lang="en-US" sz="2400">
                        <a:solidFill>
                          <a:schemeClr val="tx1"/>
                        </a:solidFill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20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810" algn="ctr">
                        <a:lnSpc>
                          <a:spcPct val="15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latin typeface="Times New Roman"/>
                          <a:ea typeface="Calibri"/>
                          <a:cs typeface="SimSun"/>
                        </a:rPr>
                        <a:t> </a:t>
                      </a:r>
                      <a:r>
                        <a:rPr lang="en-US" sz="2400" dirty="0">
                          <a:latin typeface="Times New Roman"/>
                          <a:ea typeface="Calibri"/>
                          <a:cs typeface="SimSun"/>
                        </a:rPr>
                        <a:t>GG23</a:t>
                      </a:r>
                      <a:endParaRPr lang="en-US" sz="2400" dirty="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SimSun"/>
                        </a:rPr>
                        <a:t>3.8</a:t>
                      </a:r>
                      <a:endParaRPr lang="en-US" sz="2400">
                        <a:solidFill>
                          <a:schemeClr val="tx1"/>
                        </a:solidFill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09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810" algn="ctr">
                        <a:lnSpc>
                          <a:spcPct val="15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Calibri"/>
                          <a:cs typeface="SimSun"/>
                        </a:rPr>
                        <a:t>GG24</a:t>
                      </a:r>
                      <a:endParaRPr lang="en-US" sz="2400" dirty="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SimSun"/>
                        </a:rPr>
                        <a:t>4.4</a:t>
                      </a:r>
                      <a:endParaRPr lang="en-US" sz="2400">
                        <a:solidFill>
                          <a:schemeClr val="tx1"/>
                        </a:solidFill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9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810" algn="ctr">
                        <a:lnSpc>
                          <a:spcPct val="15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Calibri"/>
                          <a:cs typeface="SimSun"/>
                        </a:rPr>
                        <a:t>GG25</a:t>
                      </a:r>
                      <a:endParaRPr lang="en-US" sz="2400" dirty="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SimSun"/>
                        </a:rPr>
                        <a:t>6.1</a:t>
                      </a:r>
                      <a:endParaRPr lang="en-US" sz="2400">
                        <a:solidFill>
                          <a:schemeClr val="tx1"/>
                        </a:solidFill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58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810" algn="ctr">
                        <a:lnSpc>
                          <a:spcPct val="15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Calibri"/>
                          <a:cs typeface="SimSun"/>
                        </a:rPr>
                        <a:t>GG34</a:t>
                      </a:r>
                      <a:endParaRPr lang="en-US" sz="2400" dirty="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SimSun"/>
                        </a:rPr>
                        <a:t>5.4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3756">
                <a:tc gridSpan="2"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Average for geogrids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810" algn="ctr">
                        <a:lnSpc>
                          <a:spcPct val="15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SimSun"/>
                        </a:rPr>
                        <a:t>4.7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331" y="515779"/>
            <a:ext cx="7787068" cy="492443"/>
          </a:xfrm>
        </p:spPr>
        <p:txBody>
          <a:bodyPr>
            <a:noAutofit/>
          </a:bodyPr>
          <a:lstStyle/>
          <a:p>
            <a:pPr algn="ctr"/>
            <a:r>
              <a:rPr lang="en-US" sz="32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Modular ratios for RFB:</a:t>
            </a:r>
            <a:br>
              <a:rPr lang="en-US" sz="32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thickness 610 mm, h/a = 2.66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92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186637"/>
              </p:ext>
            </p:extLst>
          </p:nvPr>
        </p:nvGraphicFramePr>
        <p:xfrm>
          <a:off x="1027612" y="1219200"/>
          <a:ext cx="6629399" cy="41147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39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0085">
                <a:tc rowSpan="7"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     </a:t>
                      </a:r>
                    </a:p>
                    <a:p>
                      <a:r>
                        <a:rPr lang="en-US" dirty="0"/>
                        <a:t>        </a:t>
                      </a:r>
                    </a:p>
                    <a:p>
                      <a:r>
                        <a:rPr lang="en-US" dirty="0"/>
                        <a:t>      </a:t>
                      </a:r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h/a = 2.66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3810" algn="ctr">
                        <a:lnSpc>
                          <a:spcPct val="15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Reinforcement</a:t>
                      </a:r>
                      <a:endParaRPr lang="en-US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3810" algn="ctr">
                        <a:lnSpc>
                          <a:spcPct val="15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μ</a:t>
                      </a:r>
                      <a:endParaRPr lang="en-US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08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810" algn="ctr">
                        <a:lnSpc>
                          <a:spcPct val="15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GG14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SimSun"/>
                        </a:rPr>
                        <a:t>8.9</a:t>
                      </a:r>
                      <a:endParaRPr lang="en-US" sz="2400">
                        <a:solidFill>
                          <a:schemeClr val="tx1"/>
                        </a:solidFill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08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810" algn="ctr">
                        <a:lnSpc>
                          <a:spcPct val="15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GG23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SimSun"/>
                        </a:rPr>
                        <a:t>8.2</a:t>
                      </a:r>
                      <a:endParaRPr lang="en-US" sz="2400">
                        <a:solidFill>
                          <a:schemeClr val="tx1"/>
                        </a:solidFill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008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810" algn="ctr">
                        <a:lnSpc>
                          <a:spcPct val="15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GG24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SimSun"/>
                        </a:rPr>
                        <a:t>9.4</a:t>
                      </a:r>
                      <a:endParaRPr lang="en-US" sz="2400">
                        <a:solidFill>
                          <a:schemeClr val="tx1"/>
                        </a:solidFill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008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810" algn="ctr">
                        <a:lnSpc>
                          <a:spcPct val="15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GG25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SimSun"/>
                        </a:rPr>
                        <a:t>10.2</a:t>
                      </a:r>
                      <a:endParaRPr lang="en-US" sz="2400">
                        <a:solidFill>
                          <a:schemeClr val="tx1"/>
                        </a:solidFill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008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810" algn="ctr">
                        <a:lnSpc>
                          <a:spcPct val="15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GG34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SimSun"/>
                        </a:rPr>
                        <a:t>9.6</a:t>
                      </a:r>
                      <a:endParaRPr lang="en-US" sz="2400">
                        <a:solidFill>
                          <a:schemeClr val="tx1"/>
                        </a:solidFill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1428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Average for geogrids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3810" algn="ctr">
                        <a:lnSpc>
                          <a:spcPct val="15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SimSun"/>
                        </a:rPr>
                        <a:t>9.3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761" y="228600"/>
            <a:ext cx="7787068" cy="98488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dirty="0">
                <a:solidFill>
                  <a:srgbClr val="99FF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Modular ratios for RFB:</a:t>
            </a:r>
            <a:br>
              <a:rPr lang="en-US" sz="36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Thickness 762 mm, h/a = 3.34</a:t>
            </a:r>
            <a:endParaRPr lang="en-US" sz="36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93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9905622"/>
              </p:ext>
            </p:extLst>
          </p:nvPr>
        </p:nvGraphicFramePr>
        <p:xfrm>
          <a:off x="1016726" y="1330062"/>
          <a:ext cx="6629400" cy="419787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3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78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6857">
                <a:tc rowSpan="6"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       </a:t>
                      </a:r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h/a = 3.34 </a:t>
                      </a:r>
                    </a:p>
                  </a:txBody>
                  <a:tcPr marL="68580" marR="6858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810" algn="ctr">
                        <a:lnSpc>
                          <a:spcPct val="15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Reinforcement</a:t>
                      </a:r>
                      <a:endParaRPr lang="en-US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810" algn="ctr">
                        <a:lnSpc>
                          <a:spcPct val="15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μ</a:t>
                      </a:r>
                      <a:endParaRPr lang="en-US" sz="2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17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810" algn="ctr">
                        <a:lnSpc>
                          <a:spcPct val="15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GG14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SimSun"/>
                        </a:rPr>
                        <a:t>9.6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7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810" algn="ctr">
                        <a:lnSpc>
                          <a:spcPct val="15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GG23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SimSun"/>
                        </a:rPr>
                        <a:t>9.5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17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810" algn="ctr">
                        <a:lnSpc>
                          <a:spcPct val="15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GG24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SimSun"/>
                        </a:rPr>
                        <a:t>10.3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17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810" algn="ctr">
                        <a:lnSpc>
                          <a:spcPct val="15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GG25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SimSun"/>
                        </a:rPr>
                        <a:t>12.0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93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810" algn="ctr">
                        <a:lnSpc>
                          <a:spcPct val="15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GG34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SimSun"/>
                        </a:rPr>
                        <a:t>11.1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4590">
                <a:tc gridSpan="2">
                  <a:txBody>
                    <a:bodyPr/>
                    <a:lstStyle/>
                    <a:p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                 Average for geogrids</a:t>
                      </a:r>
                    </a:p>
                  </a:txBody>
                  <a:tcPr marL="68580" marR="6858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SimSun"/>
                        </a:rPr>
                        <a:t>10.5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8039" y="21771"/>
            <a:ext cx="7787068" cy="492443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study 2 - 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(Chen </a:t>
            </a:r>
            <a:r>
              <a:rPr lang="en-US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 al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., 2007)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94</a:t>
            </a:fld>
            <a:endParaRPr lang="en-US"/>
          </a:p>
        </p:txBody>
      </p:sp>
      <p:pic>
        <p:nvPicPr>
          <p:cNvPr id="5" name="Picture 4" descr="Capture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0140" y="546871"/>
            <a:ext cx="6515100" cy="41148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graphicFrame>
        <p:nvGraphicFramePr>
          <p:cNvPr id="8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5093048"/>
              </p:ext>
            </p:extLst>
          </p:nvPr>
        </p:nvGraphicFramePr>
        <p:xfrm>
          <a:off x="418039" y="4434840"/>
          <a:ext cx="8229600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Reinforcement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Tensile modulus(</a:t>
                      </a:r>
                      <a:r>
                        <a:rPr lang="en-US" sz="2400" b="1" dirty="0" err="1">
                          <a:latin typeface="Times New Roman" pitchFamily="18" charset="0"/>
                          <a:cs typeface="Times New Roman" pitchFamily="18" charset="0"/>
                        </a:rPr>
                        <a:t>kN</a:t>
                      </a:r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/m)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GG1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365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GG2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182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GG3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274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GT1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imes New Roman" pitchFamily="18" charset="0"/>
                          <a:cs typeface="Times New Roman" pitchFamily="18" charset="0"/>
                        </a:rPr>
                        <a:t>700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90600"/>
            <a:ext cx="8160734" cy="988504"/>
          </a:xfrm>
        </p:spPr>
        <p:txBody>
          <a:bodyPr>
            <a:noAutofit/>
          </a:bodyPr>
          <a:lstStyle/>
          <a:p>
            <a:pPr algn="just"/>
            <a:b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tress distributions: depth of 254 mm Surface pressure (a) 47 kPa and (b) 468 kPa, (Chen </a:t>
            </a:r>
            <a:r>
              <a:rPr lang="en-US" sz="3200" b="1" i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sz="3200" b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 2007)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543800" y="632460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95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/>
        </p:blipFill>
        <p:spPr>
          <a:xfrm>
            <a:off x="803767" y="2323052"/>
            <a:ext cx="7315200" cy="3886200"/>
          </a:xfrm>
          <a:prstGeom prst="rect">
            <a:avLst/>
          </a:prstGeom>
          <a:ln w="9525" cap="flat" cmpd="sng">
            <a:solidFill>
              <a:srgbClr val="A5A5A5"/>
            </a:solidFill>
            <a:prstDash val="solid"/>
            <a:round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438400" y="6096000"/>
            <a:ext cx="800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(a)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72200" y="60960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(b)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304800"/>
            <a:ext cx="8358246" cy="1089660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Schematic – </a:t>
            </a:r>
            <a:r>
              <a:rPr lang="en-US" sz="32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 = 254 mm</a:t>
            </a:r>
            <a:b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96</a:t>
            </a:fld>
            <a:endParaRPr lang="en-US"/>
          </a:p>
        </p:txBody>
      </p:sp>
      <p:pic>
        <p:nvPicPr>
          <p:cNvPr id="7" name="Content Placeholder 6" descr="TJ2.PNG"/>
          <p:cNvPicPr>
            <a:picLocks noGrp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4597869" y="1299482"/>
            <a:ext cx="4114800" cy="33528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2057400" y="6019800"/>
            <a:ext cx="1314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(a)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77000" y="59436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(b)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67400" y="38862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         E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1 ,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ν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67400" y="47244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         E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2 ,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ν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001000" y="3657600"/>
            <a:ext cx="609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001000" y="38100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h = 254</a:t>
            </a:r>
          </a:p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mm</a:t>
            </a:r>
          </a:p>
        </p:txBody>
      </p:sp>
      <p:pic>
        <p:nvPicPr>
          <p:cNvPr id="1026" name="Picture 2" descr="D:\users\Desktop\SRU\DIVYA\6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266825"/>
            <a:ext cx="4267200" cy="34575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97</a:t>
            </a:fld>
            <a:endParaRPr lang="en-US"/>
          </a:p>
        </p:txBody>
      </p:sp>
      <p:graphicFrame>
        <p:nvGraphicFramePr>
          <p:cNvPr id="5" name="Image1"/>
          <p:cNvGraphicFramePr/>
          <p:nvPr>
            <p:extLst>
              <p:ext uri="{D42A27DB-BD31-4B8C-83A1-F6EECF244321}">
                <p14:modId xmlns:p14="http://schemas.microsoft.com/office/powerpoint/2010/main" val="3526379723"/>
              </p:ext>
            </p:extLst>
          </p:nvPr>
        </p:nvGraphicFramePr>
        <p:xfrm>
          <a:off x="273291" y="685800"/>
          <a:ext cx="5213109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51520" y="0"/>
            <a:ext cx="8435280" cy="609600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(θ) vs </a:t>
            </a:r>
            <a:r>
              <a:rPr lang="en-IN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</a:t>
            </a:r>
            <a:r>
              <a:rPr lang="en-IN" sz="3600" b="1" baseline="-2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 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(Chen </a:t>
            </a:r>
            <a:r>
              <a:rPr lang="en-US" sz="3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 2007)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D:\users\Desktop\SRU\C3.PNG">
            <a:extLst>
              <a:ext uri="{FF2B5EF4-FFF2-40B4-BE49-F238E27FC236}">
                <a16:creationId xmlns:a16="http://schemas.microsoft.com/office/drawing/2014/main" id="{F550AEA0-4D73-FA2B-9226-555D940D3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2663190"/>
            <a:ext cx="5638800" cy="4057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0"/>
            <a:ext cx="7787068" cy="1365885"/>
          </a:xfrm>
        </p:spPr>
        <p:txBody>
          <a:bodyPr>
            <a:normAutofit/>
          </a:bodyPr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98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066800" y="2438400"/>
          <a:ext cx="7029451" cy="3095247"/>
        </p:xfrm>
        <a:graphic>
          <a:graphicData uri="http://schemas.openxmlformats.org/drawingml/2006/table">
            <a:tbl>
              <a:tblPr/>
              <a:tblGrid>
                <a:gridCol w="2305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2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18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241">
                <a:tc rowSpan="6"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      </a:t>
                      </a:r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h/a = 3.34</a:t>
                      </a:r>
                    </a:p>
                  </a:txBody>
                  <a:tcPr marL="68580" marR="6858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Calibri"/>
                          <a:cs typeface="SimSun"/>
                        </a:rPr>
                        <a:t>Reinforcement</a:t>
                      </a:r>
                      <a:endParaRPr lang="en-US" sz="2400" dirty="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Calibri"/>
                          <a:cs typeface="SimSun"/>
                        </a:rPr>
                        <a:t>μ</a:t>
                      </a:r>
                      <a:endParaRPr lang="en-US" sz="2400" dirty="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80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Calibri"/>
                          <a:cs typeface="SimSun"/>
                        </a:rPr>
                        <a:t>GG1</a:t>
                      </a:r>
                      <a:endParaRPr lang="en-US" sz="2400" dirty="0"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SimSun"/>
                        </a:rPr>
                        <a:t>10.2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468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GG2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SimSun"/>
                        </a:rPr>
                        <a:t>10.4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3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GG3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SimSun"/>
                        </a:rPr>
                        <a:t>8.1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80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Average for geogrids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SimSun"/>
                        </a:rPr>
                        <a:t>9.6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80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GT1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SimSun"/>
                        </a:rPr>
                        <a:t>10.7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91886" y="195542"/>
            <a:ext cx="8763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Modular ratios for RFB:</a:t>
            </a: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Thickness 254 mm, h/a = 3.34 (Chen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., 2007)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50299"/>
            <a:ext cx="7787068" cy="492443"/>
          </a:xfrm>
        </p:spPr>
        <p:txBody>
          <a:bodyPr>
            <a:noAutofit/>
          </a:bodyPr>
          <a:lstStyle/>
          <a:p>
            <a:r>
              <a:rPr lang="en-US" sz="32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study 3 (Murad </a:t>
            </a:r>
            <a:r>
              <a:rPr lang="en-US" sz="3200" i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al,</a:t>
            </a:r>
            <a:r>
              <a:rPr lang="en-US" sz="32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2013).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99</a:t>
            </a:fld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/>
        </p:blipFill>
        <p:spPr>
          <a:xfrm>
            <a:off x="2133600" y="842742"/>
            <a:ext cx="5143500" cy="3962400"/>
          </a:xfrm>
          <a:prstGeom prst="rect">
            <a:avLst/>
          </a:prstGeom>
          <a:ln w="9525" cap="flat" cmpd="sng">
            <a:solidFill>
              <a:srgbClr val="A5A5A5"/>
            </a:solidFill>
            <a:prstDash val="solid"/>
            <a:round/>
            <a:headEnd/>
            <a:tailEnd/>
          </a:ln>
        </p:spPr>
      </p:pic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138BEAC7-2E2B-B5C2-E4CD-3E935F7127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0049761"/>
              </p:ext>
            </p:extLst>
          </p:nvPr>
        </p:nvGraphicFramePr>
        <p:xfrm>
          <a:off x="381000" y="4909678"/>
          <a:ext cx="8229600" cy="1554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Reinforcement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Tensile modulus (</a:t>
                      </a:r>
                      <a:r>
                        <a:rPr lang="en-US" sz="2800" b="1" dirty="0" err="1">
                          <a:latin typeface="Times New Roman" pitchFamily="18" charset="0"/>
                          <a:cs typeface="Times New Roman" pitchFamily="18" charset="0"/>
                        </a:rPr>
                        <a:t>kN</a:t>
                      </a:r>
                      <a:r>
                        <a:rPr lang="en-US" sz="2800" b="1" dirty="0">
                          <a:latin typeface="Times New Roman" pitchFamily="18" charset="0"/>
                          <a:cs typeface="Times New Roman" pitchFamily="18" charset="0"/>
                        </a:rPr>
                        <a:t>/m)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itchFamily="18" charset="0"/>
                          <a:cs typeface="Times New Roman" pitchFamily="18" charset="0"/>
                        </a:rPr>
                        <a:t>GG1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itchFamily="18" charset="0"/>
                          <a:cs typeface="Times New Roman" pitchFamily="18" charset="0"/>
                        </a:rPr>
                        <a:t>365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itchFamily="18" charset="0"/>
                          <a:cs typeface="Times New Roman" pitchFamily="18" charset="0"/>
                        </a:rPr>
                        <a:t>GT1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itchFamily="18" charset="0"/>
                          <a:cs typeface="Times New Roman" pitchFamily="18" charset="0"/>
                        </a:rPr>
                        <a:t>700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5440</TotalTime>
  <Words>1971</Words>
  <Application>Microsoft Office PowerPoint</Application>
  <PresentationFormat>On-screen Show (4:3)</PresentationFormat>
  <Paragraphs>601</Paragraphs>
  <Slides>105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105</vt:i4>
      </vt:variant>
    </vt:vector>
  </HeadingPairs>
  <TitlesOfParts>
    <vt:vector size="119" baseType="lpstr">
      <vt:lpstr>Arial</vt:lpstr>
      <vt:lpstr>Arial Black</vt:lpstr>
      <vt:lpstr>Arial Narrow</vt:lpstr>
      <vt:lpstr>Arial Nova</vt:lpstr>
      <vt:lpstr>Calibri</vt:lpstr>
      <vt:lpstr>Cambria Math</vt:lpstr>
      <vt:lpstr>Century Schoolbook</vt:lpstr>
      <vt:lpstr>Symbol</vt:lpstr>
      <vt:lpstr>Tahoma</vt:lpstr>
      <vt:lpstr>Times New Roman</vt:lpstr>
      <vt:lpstr>Verdana</vt:lpstr>
      <vt:lpstr>Wingdings</vt:lpstr>
      <vt:lpstr>Wingdings 2</vt:lpstr>
      <vt:lpstr>Oriel</vt:lpstr>
      <vt:lpstr>Third Alternative - GRGB</vt:lpstr>
      <vt:lpstr>Shallow Foundations</vt:lpstr>
      <vt:lpstr>PowerPoint Presentation</vt:lpstr>
      <vt:lpstr>Failure Modes</vt:lpstr>
      <vt:lpstr>Deep Foundations</vt:lpstr>
      <vt:lpstr>Deep Foundations</vt:lpstr>
      <vt:lpstr>The Third Alternative GI/GRGB</vt:lpstr>
      <vt:lpstr>Foundation Options</vt:lpstr>
      <vt:lpstr>PowerPoint Presentation</vt:lpstr>
      <vt:lpstr>Commonly Used Geosynthetics</vt:lpstr>
      <vt:lpstr>Geogrid &amp; Geocell</vt:lpstr>
      <vt:lpstr>PowerPoint Presentation</vt:lpstr>
      <vt:lpstr>Basal reinforcement</vt:lpstr>
      <vt:lpstr>Airport Runway</vt:lpstr>
      <vt:lpstr>Load Transfer on to Piles</vt:lpstr>
      <vt:lpstr>Load Transfer Platform</vt:lpstr>
      <vt:lpstr>High Speed Railway Track</vt:lpstr>
      <vt:lpstr>Sports Field over Landfill</vt:lpstr>
      <vt:lpstr>Mine Tailing Pond Closure</vt:lpstr>
      <vt:lpstr>Sludge Lagoon Closure</vt:lpstr>
      <vt:lpstr>Reinf. Found. Bed for Waste Treatment Plant</vt:lpstr>
      <vt:lpstr>RFB for Industrial Structure</vt:lpstr>
      <vt:lpstr>Borelogs STP</vt:lpstr>
      <vt:lpstr>PowerPoint Presentation</vt:lpstr>
      <vt:lpstr>STP</vt:lpstr>
      <vt:lpstr>GRFB for STP</vt:lpstr>
      <vt:lpstr>PowerPoint Presentation</vt:lpstr>
      <vt:lpstr>PowerPoint Presentation</vt:lpstr>
      <vt:lpstr>Central school complex</vt:lpstr>
      <vt:lpstr>Antenna Foundation</vt:lpstr>
      <vt:lpstr>PowerPoint Presentation</vt:lpstr>
      <vt:lpstr>PowerPoint Presentation</vt:lpstr>
      <vt:lpstr>PowerPoint Presentation</vt:lpstr>
      <vt:lpstr>PowerPoint Presentation</vt:lpstr>
      <vt:lpstr>Krishna University, Machilipatnam</vt:lpstr>
      <vt:lpstr>KU 2</vt:lpstr>
      <vt:lpstr>Soft Ground</vt:lpstr>
      <vt:lpstr>PowerPoint Presentation</vt:lpstr>
      <vt:lpstr>PowerPoint Presentation</vt:lpstr>
      <vt:lpstr>Geocell</vt:lpstr>
      <vt:lpstr>applications of Geocell</vt:lpstr>
      <vt:lpstr>Principle of Geocells</vt:lpstr>
      <vt:lpstr>PowerPoint Presentation</vt:lpstr>
      <vt:lpstr>PowerPoint Presentation</vt:lpstr>
      <vt:lpstr>PLT with 750 mm dia Plate of GRFB</vt:lpstr>
      <vt:lpstr>PLT with 300 mm square Plate on GRFB</vt:lpstr>
      <vt:lpstr>Plate Load Tests</vt:lpstr>
      <vt:lpstr>PowerPoint Presentation</vt:lpstr>
      <vt:lpstr>Bearing Capacity of Found. On Strong Soil over Weak One</vt:lpstr>
      <vt:lpstr>Lateral Confinement, Load Spread &amp; Membrane Mechanisms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Effect of Stiff Layer over Softer One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Estimation of Modular Ratio of Reinforced Beds</vt:lpstr>
      <vt:lpstr>Two-Layered Soils</vt:lpstr>
      <vt:lpstr>Normalized Stresses at Interface h/a = 1.0 (Fox 1948) </vt:lpstr>
      <vt:lpstr>Settlement Influence Factors for n1/n2 (a) 0.2/0.4; (b) 0.5/0.5  and © 0.35/0.35</vt:lpstr>
      <vt:lpstr>Normalized Vertical Stress Profiles – Homogeneous Ground, h/a = 0.2, 0.75 &amp; 1.0</vt:lpstr>
      <vt:lpstr>Normalized Vertical Stress Profiles at Interface h/a =1.25 &amp; 2.0</vt:lpstr>
      <vt:lpstr>Fitting Bell Curve</vt:lpstr>
      <vt:lpstr>Integration for Partial Load</vt:lpstr>
      <vt:lpstr>Radial Extent vs h/a</vt:lpstr>
      <vt:lpstr>h/a = 0.2, 0.75, 1.0 &amp; 1.25 </vt:lpstr>
      <vt:lpstr>h/a = 2.0</vt:lpstr>
      <vt:lpstr>Effect of Modular ratio</vt:lpstr>
      <vt:lpstr>Case study 1- (Murad et al., 2008). </vt:lpstr>
      <vt:lpstr>PowerPoint Presentation</vt:lpstr>
      <vt:lpstr>  Measured vertical stress distributions at depth of 762 mm (Murad et al., 2008).  </vt:lpstr>
      <vt:lpstr>PowerPoint Presentation</vt:lpstr>
      <vt:lpstr>Schematic a)Reinforced soil bed  and  b)Two-layered system for h =  610 mm</vt:lpstr>
      <vt:lpstr>PowerPoint Presentation</vt:lpstr>
      <vt:lpstr>Load distribution angle (θ) vs  (Murad et al., 2008)     </vt:lpstr>
      <vt:lpstr>  (θ) vs   for h/a = 3.34  (Murad et al., 2008)  </vt:lpstr>
      <vt:lpstr>Interpolation for modular ratio for 90% load (Murad et al., 2008)  </vt:lpstr>
      <vt:lpstr>  Modular ratios for RFB:  thickness 457 mm, h/a = 2.0</vt:lpstr>
      <vt:lpstr>Modular ratios for RFB: thickness 610 mm, h/a = 2.66</vt:lpstr>
      <vt:lpstr> Modular ratios for RFB:  Thickness 762 mm, h/a = 3.34</vt:lpstr>
      <vt:lpstr>Case study 2 - (Chen et al., 2007)</vt:lpstr>
      <vt:lpstr>     Stress distributions: depth of 254 mm Surface pressure (a) 47 kPa and (b) 468 kPa, (Chen et al., 2007)</vt:lpstr>
      <vt:lpstr>Schematic – h = 254 mm </vt:lpstr>
      <vt:lpstr>(θ) vs  (Chen et al., 2007)</vt:lpstr>
      <vt:lpstr> </vt:lpstr>
      <vt:lpstr>Case study 3 (Murad et al, 2013). </vt:lpstr>
      <vt:lpstr>Stress distribution at depth of 254 mm for surface pressure (a) 94 kPa and (b) 750 kPa, (Murad et al, 2013)</vt:lpstr>
      <vt:lpstr>PowerPoint Presentation</vt:lpstr>
      <vt:lpstr>(θ)  vs  (Murad et al, 2013)</vt:lpstr>
      <vt:lpstr>Modular ratios for RFB  Thickness 254 mm, h/a = 3.34 (Murad et al, 2013)</vt:lpstr>
      <vt:lpstr>Moral – Do Not Prescribe Pile Foundations unless Essential.  Think of The Third Alternative - GRGB</vt:lpstr>
      <vt:lpstr>There is Life in the Ground:  it goes into the seed and  it also, when stirred up,  goes into the man who stirs it.  C. D. Warner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ESTIMATION OF DEFORMATION MODULI OF REINFORCED FOUNDATION BEDS FROM LOAD TESTS</dc:title>
  <dc:creator>BHARGHAV$</dc:creator>
  <cp:lastModifiedBy>Admin</cp:lastModifiedBy>
  <cp:revision>148</cp:revision>
  <dcterms:created xsi:type="dcterms:W3CDTF">2017-07-01T19:03:31Z</dcterms:created>
  <dcterms:modified xsi:type="dcterms:W3CDTF">2026-05-13T02:41:01Z</dcterms:modified>
</cp:coreProperties>
</file>