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56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9216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216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8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8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8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8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218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8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8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8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8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8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9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9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9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9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9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9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9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9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9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92199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9220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20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9220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20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2204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2205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2206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C190751-8242-4E13-91EB-CA8613E60F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7EA4F-79A4-46C8-885A-C4CC71BBF4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209E08-6D08-42E6-9FE8-A65CB1B8F7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1C4CE9-6867-4ED2-85ED-3C45EE618D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B0ED0C-699E-478C-AFA7-8E321E8949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C6E6B0-27E2-438B-AAC2-551C7C93FF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FD64A-A10F-49F5-AA3B-4EFC1DDF4FF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9C3CF0-3A27-455C-BDB1-B00EA9D954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B124E-D5E2-4056-BC80-4FAFFC9322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DCDBF4-6D74-4C98-9D82-AC19AE6227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E2D3BB-04D0-4E90-AE97-018030369A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9113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114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116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6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6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6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6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6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6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6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6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6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7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7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7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7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7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9117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9117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17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9117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117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118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9118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9118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C2F74D2-600E-4FCE-AB26-9BC4ECC44305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pPr algn="r"/>
            <a:r>
              <a:rPr lang="en-US" sz="2800" dirty="0">
                <a:solidFill>
                  <a:srgbClr val="000000"/>
                </a:solidFill>
                <a:effectLst/>
              </a:rPr>
              <a:t>Madhav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Madhira</a:t>
            </a:r>
            <a:endParaRPr lang="en-US" sz="2800" dirty="0">
              <a:solidFill>
                <a:srgbClr val="000000"/>
              </a:solidFill>
              <a:effectLst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 sz="quarter"/>
          </p:nvPr>
        </p:nvSpPr>
        <p:spPr>
          <a:xfrm>
            <a:off x="457200" y="228600"/>
            <a:ext cx="8229600" cy="1828800"/>
          </a:xfrm>
        </p:spPr>
        <p:txBody>
          <a:bodyPr/>
          <a:lstStyle/>
          <a:p>
            <a:r>
              <a:rPr lang="en-US" b="1" dirty="0">
                <a:solidFill>
                  <a:srgbClr val="000000"/>
                </a:solidFill>
                <a:effectLst/>
              </a:rPr>
              <a:t>Victor De Mello – A Pictorial Tribute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25ECC4-3A96-4184-A6C0-AB8DA90ED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729" y="1268506"/>
            <a:ext cx="2115671" cy="33796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2C68EB-56E3-87CF-16FE-0EBED3F1D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1313329"/>
            <a:ext cx="2366682" cy="33348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99AD72-A879-B7DB-E9FE-4F53B10096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9811" y="1248015"/>
            <a:ext cx="2350876" cy="332398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solidFill>
                  <a:srgbClr val="000000"/>
                </a:solidFill>
                <a:effectLst/>
              </a:rPr>
              <a:t>Emborcacao</a:t>
            </a:r>
            <a:r>
              <a:rPr lang="en-US" sz="3200" dirty="0">
                <a:solidFill>
                  <a:srgbClr val="000000"/>
                </a:solidFill>
                <a:effectLst/>
              </a:rPr>
              <a:t> Dam 1975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B3725A-9268-205C-A19C-EEF12F0AE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914400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E00A0-C2FF-085C-D1F0-06ECD6BFF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DCBE18-738F-11B8-51C5-CEF456FD2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779930"/>
            <a:ext cx="4661647" cy="33886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10CC56-F1D5-CAB3-7236-1E76432B2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779930"/>
            <a:ext cx="2079812" cy="33707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891D5C-C71D-A99B-0BAD-DE206A0932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4258489"/>
            <a:ext cx="1676400" cy="24941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36CD5DF-7F1F-D85B-DBB0-12EA7EBDB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047" y="4212265"/>
            <a:ext cx="1751454" cy="25253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49C82BB-C1E7-C7E2-41D5-8F83847021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4623" y="4200605"/>
            <a:ext cx="1685365" cy="253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457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32515-1E6E-EA89-39A2-B6DCFA343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047EC1-FE75-9253-9C92-64F2833E3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8" y="152400"/>
            <a:ext cx="4424082" cy="30952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457914-60E3-31AE-8C86-EEADE6E6E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52400"/>
            <a:ext cx="4195482" cy="30952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74616C-0E1C-C26E-2FCD-C53E184F21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3407229"/>
            <a:ext cx="4114800" cy="31729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373CE7-4CBC-D93F-C630-44CA8E403D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9600" y="3373020"/>
            <a:ext cx="4500282" cy="323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504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48BFC-0321-F2F2-0640-5F0BE15F6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13BED5-AE18-DF29-474F-7F302F7BD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8600"/>
            <a:ext cx="4159624" cy="28238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3B1E7E-29B3-5FD5-C239-6A9D93AB8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239486"/>
            <a:ext cx="4671173" cy="28129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64343D-B751-E657-E33C-9BA6773B20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286" y="3352800"/>
            <a:ext cx="4086825" cy="28238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010C62-6600-E060-D3AA-22472BE30A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4285" y="3352800"/>
            <a:ext cx="4671173" cy="281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353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5892A94-DCB1-8315-4553-82FEEB4A4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52400"/>
            <a:ext cx="5910020" cy="3352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458008-A7B1-7C80-8EDF-172E5314D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733800"/>
            <a:ext cx="88392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373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149741" y="1767007"/>
            <a:ext cx="944348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The important thing in science is not so much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b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 obtain 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new facts, as to discover new ways of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thinking about them”. </a:t>
            </a:r>
            <a:r>
              <a:rPr kumimoji="0" lang="en-US" sz="36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Victor de Mellow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am">
  <a:themeElements>
    <a:clrScheme name="Beam 10">
      <a:dk1>
        <a:srgbClr val="96B29E"/>
      </a:dk1>
      <a:lt1>
        <a:srgbClr val="FFFFFF"/>
      </a:lt1>
      <a:dk2>
        <a:srgbClr val="BBCA84"/>
      </a:dk2>
      <a:lt2>
        <a:srgbClr val="FFFFCC"/>
      </a:lt2>
      <a:accent1>
        <a:srgbClr val="4E8880"/>
      </a:accent1>
      <a:accent2>
        <a:srgbClr val="2F71B9"/>
      </a:accent2>
      <a:accent3>
        <a:srgbClr val="DAE1C2"/>
      </a:accent3>
      <a:accent4>
        <a:srgbClr val="DADADA"/>
      </a:accent4>
      <a:accent5>
        <a:srgbClr val="B2C3C0"/>
      </a:accent5>
      <a:accent6>
        <a:srgbClr val="2A66A7"/>
      </a:accent6>
      <a:hlink>
        <a:srgbClr val="9DC0E7"/>
      </a:hlink>
      <a:folHlink>
        <a:srgbClr val="54CA89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am 10">
        <a:dk1>
          <a:srgbClr val="96B29E"/>
        </a:dk1>
        <a:lt1>
          <a:srgbClr val="FFFFFF"/>
        </a:lt1>
        <a:dk2>
          <a:srgbClr val="BBCA84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DAE1C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305</TotalTime>
  <Words>40</Words>
  <Application>Microsoft Office PowerPoint</Application>
  <PresentationFormat>On-screen Show (4:3)</PresentationFormat>
  <Paragraphs>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Beam</vt:lpstr>
      <vt:lpstr>Victor De Mello – A Pictorial Tribute</vt:lpstr>
      <vt:lpstr>PowerPoint Presentation</vt:lpstr>
      <vt:lpstr>Emborcacao Dam 1975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Bandi.Vidyaranya</dc:creator>
  <cp:lastModifiedBy>Admin</cp:lastModifiedBy>
  <cp:revision>27</cp:revision>
  <dcterms:created xsi:type="dcterms:W3CDTF">2008-04-05T12:30:38Z</dcterms:created>
  <dcterms:modified xsi:type="dcterms:W3CDTF">2026-05-10T02:04:30Z</dcterms:modified>
</cp:coreProperties>
</file>