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147472362" r:id="rId2"/>
    <p:sldId id="2147472363" r:id="rId3"/>
    <p:sldId id="2147472364" r:id="rId4"/>
    <p:sldId id="2147472365" r:id="rId5"/>
    <p:sldId id="2147472366" r:id="rId6"/>
    <p:sldId id="2147472367" r:id="rId7"/>
    <p:sldId id="2147472368" r:id="rId8"/>
    <p:sldId id="2147472372" r:id="rId9"/>
    <p:sldId id="2147472369" r:id="rId10"/>
    <p:sldId id="2147472371" r:id="rId11"/>
    <p:sldId id="2147472370" r:id="rId12"/>
    <p:sldId id="2147472383" r:id="rId13"/>
    <p:sldId id="2147472373" r:id="rId14"/>
    <p:sldId id="2147472382" r:id="rId15"/>
    <p:sldId id="2147472374" r:id="rId16"/>
    <p:sldId id="2147472375" r:id="rId17"/>
    <p:sldId id="2147472376" r:id="rId18"/>
    <p:sldId id="2147472384" r:id="rId19"/>
    <p:sldId id="2147472385" r:id="rId20"/>
    <p:sldId id="2147472386" r:id="rId21"/>
    <p:sldId id="2147472378" r:id="rId22"/>
    <p:sldId id="2147472379" r:id="rId23"/>
    <p:sldId id="2147472380" r:id="rId24"/>
    <p:sldId id="2147472381" r:id="rId25"/>
    <p:sldId id="2147472387" r:id="rId26"/>
    <p:sldId id="2147472388" r:id="rId27"/>
    <p:sldId id="2147472400" r:id="rId28"/>
    <p:sldId id="2147472389" r:id="rId29"/>
    <p:sldId id="2147472392" r:id="rId30"/>
    <p:sldId id="2147472393" r:id="rId31"/>
    <p:sldId id="2147472390" r:id="rId32"/>
    <p:sldId id="2147472399" r:id="rId33"/>
    <p:sldId id="2147472398" r:id="rId34"/>
    <p:sldId id="2147472391" r:id="rId35"/>
    <p:sldId id="2147472401" r:id="rId3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1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https://rhamars-my.sharepoint.com/personal/bruna_spricigo_rhama_com_br/Documents/#ANALYSIS/Pontal/Vanes/Avalia&#231;&#245;es Su-Vane R1.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rhamars-my.sharepoint.com/personal/bruna_spricigo_rhama_com_br/Documents/#ANALYSIS/Pontal/Campanha REDE 2024 Piezoball/Ilha 03 - esta&#231;&#227;o MNV montante FINO/Discuss&#245;es e avalia&#231;&#245;es em andamento/bola desce e sobe conti"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rhamars-my.sharepoint.com/personal/bruna_spricigo_rhama_com_br/Documents/#ANALYSIS/Pontal/Campanha REDE 2024 Piezoball/Ilha 03 - esta&#231;&#227;o MNV montante FINO/Discuss&#245;es e avalia&#231;&#245;es em andamento/bola desce e sobe conti"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rhamars-my.sharepoint.com/personal/bruna_spricigo_rhama_com_br/Documents/#ANALYSIS/Pontal/Campanha REDE 2024 Piezoball/Ilha 03 - esta&#231;&#227;o MNV montante FINO/Discuss&#245;es e avalia&#231;&#245;es em andamento/bola desce e sobe conti"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rhamars-my.sharepoint.com/personal/bruna_spricigo_rhama_com_br/Documents/#ANALYSIS/Pontal/Campanha REDE 2024 Piezoball/Ilha 03 - esta&#231;&#227;o MNV montante FINO/Discuss&#245;es e avalia&#231;&#245;es em andamento/bola desce e sobe conti"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https://rhamars-my.sharepoint.com/personal/bruna_spricigo_rhama_com_br/Documents/#ANALYSIS/Pontal/Campanha REDE 2024 Piezoball/Ilha 03 - esta&#231;&#227;o MNV montante FINO/Discuss&#245;es e avalia&#231;&#245;es em andamento/bola com ciclos inteiros%"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https://rhamars-my.sharepoint.com/personal/bruna_spricigo_rhama_com_br/Documents/#ANALYSIS/Pontal/Campanha REDE 2024 Piezoball/Ilha 03 - esta&#231;&#227;o MNV montante FINO/Discuss&#245;es e avalia&#231;&#245;es em andamento/bola com ciclos inteiros%"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oleObject" Target="https://rhamars-my.sharepoint.com/personal/bruna_spricigo_rhama_com_br/Documents/#ANALYSIS/Pontal/Campanha REDE 2024 Piezoball/Ilha 03 - esta&#231;&#227;o MNV montante FINO/Discuss&#245;es e avalia&#231;&#245;es em andamento/bola com ciclos inteiro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https://rhamars-my.sharepoint.com/personal/bruna_spricigo_rhama_com_br/Documents/#ANALYSIS/Banco de Dados/Data CSL/CSL Pontal 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1"/>
          <c:order val="0"/>
          <c:tx>
            <c:strRef>
              <c:f>'[Avaliações Su-Vane R1.xlsx]Vane 600°_min (3)'!$J$4:$J$6</c:f>
              <c:strCache>
                <c:ptCount val="3"/>
                <c:pt idx="0">
                  <c:v>600°/min</c:v>
                </c:pt>
                <c:pt idx="1">
                  <c:v>2.5m</c:v>
                </c:pt>
                <c:pt idx="2">
                  <c:v>Solo natural</c:v>
                </c:pt>
              </c:strCache>
            </c:strRef>
          </c:tx>
          <c:marker>
            <c:symbol val="none"/>
          </c:marker>
          <c:dLbls>
            <c:dLbl>
              <c:idx val="82"/>
              <c:layout>
                <c:manualLayout>
                  <c:x val="7.5776018023952382E-2"/>
                  <c:y val="-4.7351687749441942E-2"/>
                </c:manualLayout>
              </c:layout>
              <c:tx>
                <c:rich>
                  <a:bodyPr/>
                  <a:lstStyle/>
                  <a:p>
                    <a:r>
                      <a:rPr lang="en-US" dirty="0" err="1"/>
                      <a:t>pico</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70E-4A0B-B404-15E8A949C92E}"/>
                </c:ext>
              </c:extLst>
            </c:dLbl>
            <c:spPr>
              <a:noFill/>
              <a:ln>
                <a:noFill/>
              </a:ln>
              <a:effectLst/>
            </c:spPr>
            <c:txPr>
              <a:bodyPr/>
              <a:lstStyle/>
              <a:p>
                <a:pPr>
                  <a:defRPr sz="1400" b="1"/>
                </a:pPr>
                <a:endParaRPr lang="pt-BR"/>
              </a:p>
            </c:txPr>
            <c:showLegendKey val="0"/>
            <c:showVal val="0"/>
            <c:showCatName val="0"/>
            <c:showSerName val="0"/>
            <c:showPercent val="0"/>
            <c:showBubbleSize val="0"/>
            <c:extLst>
              <c:ext xmlns:c15="http://schemas.microsoft.com/office/drawing/2012/chart" uri="{CE6537A1-D6FC-4f65-9D91-7224C49458BB}">
                <c15:showLeaderLines val="1"/>
              </c:ext>
            </c:extLst>
          </c:dLbls>
          <c:xVal>
            <c:numRef>
              <c:f>'[Avaliações Su-Vane R1.xlsx]Vane 600°_min (3)'!$N$9:$N$2200</c:f>
              <c:numCache>
                <c:formatCode>General</c:formatCode>
                <c:ptCount val="2192"/>
                <c:pt idx="0">
                  <c:v>0</c:v>
                </c:pt>
                <c:pt idx="1">
                  <c:v>2</c:v>
                </c:pt>
                <c:pt idx="2">
                  <c:v>4</c:v>
                </c:pt>
                <c:pt idx="3">
                  <c:v>6.0000000000000009</c:v>
                </c:pt>
                <c:pt idx="4">
                  <c:v>8</c:v>
                </c:pt>
                <c:pt idx="5">
                  <c:v>10</c:v>
                </c:pt>
                <c:pt idx="6">
                  <c:v>11.999999999999998</c:v>
                </c:pt>
                <c:pt idx="7">
                  <c:v>13.999999999999998</c:v>
                </c:pt>
                <c:pt idx="8">
                  <c:v>15.999999999999998</c:v>
                </c:pt>
                <c:pt idx="9">
                  <c:v>17.999999999999996</c:v>
                </c:pt>
                <c:pt idx="10">
                  <c:v>19.999999999999996</c:v>
                </c:pt>
                <c:pt idx="11">
                  <c:v>21.999999999999996</c:v>
                </c:pt>
                <c:pt idx="12">
                  <c:v>23.999999999999996</c:v>
                </c:pt>
                <c:pt idx="13">
                  <c:v>26</c:v>
                </c:pt>
                <c:pt idx="14">
                  <c:v>28</c:v>
                </c:pt>
                <c:pt idx="15">
                  <c:v>30.000000000000004</c:v>
                </c:pt>
                <c:pt idx="16">
                  <c:v>32.000000000000007</c:v>
                </c:pt>
                <c:pt idx="17">
                  <c:v>34.000000000000007</c:v>
                </c:pt>
                <c:pt idx="18">
                  <c:v>36.000000000000007</c:v>
                </c:pt>
                <c:pt idx="19">
                  <c:v>38.000000000000007</c:v>
                </c:pt>
                <c:pt idx="20">
                  <c:v>40.000000000000007</c:v>
                </c:pt>
                <c:pt idx="21">
                  <c:v>42.000000000000007</c:v>
                </c:pt>
                <c:pt idx="22">
                  <c:v>44.000000000000007</c:v>
                </c:pt>
                <c:pt idx="23">
                  <c:v>46.000000000000014</c:v>
                </c:pt>
                <c:pt idx="24">
                  <c:v>48.000000000000014</c:v>
                </c:pt>
                <c:pt idx="25">
                  <c:v>50.000000000000014</c:v>
                </c:pt>
                <c:pt idx="26">
                  <c:v>52.000000000000014</c:v>
                </c:pt>
                <c:pt idx="27">
                  <c:v>54.000000000000021</c:v>
                </c:pt>
                <c:pt idx="28">
                  <c:v>56.000000000000021</c:v>
                </c:pt>
                <c:pt idx="29">
                  <c:v>58.000000000000021</c:v>
                </c:pt>
                <c:pt idx="30">
                  <c:v>60.000000000000021</c:v>
                </c:pt>
                <c:pt idx="31">
                  <c:v>62.000000000000028</c:v>
                </c:pt>
                <c:pt idx="32">
                  <c:v>64.000000000000028</c:v>
                </c:pt>
                <c:pt idx="33">
                  <c:v>66.000000000000028</c:v>
                </c:pt>
                <c:pt idx="34">
                  <c:v>68.000000000000028</c:v>
                </c:pt>
                <c:pt idx="35">
                  <c:v>70.000000000000028</c:v>
                </c:pt>
                <c:pt idx="36">
                  <c:v>72.000000000000028</c:v>
                </c:pt>
                <c:pt idx="37">
                  <c:v>74.000000000000028</c:v>
                </c:pt>
                <c:pt idx="38">
                  <c:v>76.000000000000043</c:v>
                </c:pt>
                <c:pt idx="39">
                  <c:v>78.000000000000043</c:v>
                </c:pt>
                <c:pt idx="40">
                  <c:v>80.000000000000028</c:v>
                </c:pt>
                <c:pt idx="41">
                  <c:v>82.000000000000028</c:v>
                </c:pt>
                <c:pt idx="42">
                  <c:v>84.000000000000014</c:v>
                </c:pt>
                <c:pt idx="43">
                  <c:v>86.000000000000014</c:v>
                </c:pt>
                <c:pt idx="44">
                  <c:v>88</c:v>
                </c:pt>
                <c:pt idx="45">
                  <c:v>90</c:v>
                </c:pt>
                <c:pt idx="46">
                  <c:v>91.999999999999986</c:v>
                </c:pt>
                <c:pt idx="47">
                  <c:v>93.999999999999986</c:v>
                </c:pt>
                <c:pt idx="48">
                  <c:v>95.999999999999972</c:v>
                </c:pt>
                <c:pt idx="49">
                  <c:v>97.999999999999972</c:v>
                </c:pt>
                <c:pt idx="50">
                  <c:v>99.999999999999957</c:v>
                </c:pt>
                <c:pt idx="51">
                  <c:v>101.99999999999996</c:v>
                </c:pt>
                <c:pt idx="52">
                  <c:v>103.99999999999994</c:v>
                </c:pt>
                <c:pt idx="53">
                  <c:v>105.99999999999994</c:v>
                </c:pt>
                <c:pt idx="54">
                  <c:v>107.99999999999993</c:v>
                </c:pt>
                <c:pt idx="55">
                  <c:v>109.99999999999993</c:v>
                </c:pt>
                <c:pt idx="56">
                  <c:v>111.99999999999991</c:v>
                </c:pt>
                <c:pt idx="57">
                  <c:v>113.99999999999991</c:v>
                </c:pt>
                <c:pt idx="58">
                  <c:v>115.9999999999999</c:v>
                </c:pt>
                <c:pt idx="59">
                  <c:v>117.9999999999999</c:v>
                </c:pt>
                <c:pt idx="60">
                  <c:v>119.99999999999989</c:v>
                </c:pt>
                <c:pt idx="61">
                  <c:v>121.99999999999989</c:v>
                </c:pt>
                <c:pt idx="62">
                  <c:v>123.99999999999987</c:v>
                </c:pt>
                <c:pt idx="63">
                  <c:v>125.99999999999987</c:v>
                </c:pt>
                <c:pt idx="64">
                  <c:v>127.99999999999986</c:v>
                </c:pt>
                <c:pt idx="65">
                  <c:v>129.99999999999986</c:v>
                </c:pt>
                <c:pt idx="66">
                  <c:v>131.99999999999983</c:v>
                </c:pt>
                <c:pt idx="67">
                  <c:v>133.99999999999983</c:v>
                </c:pt>
                <c:pt idx="68">
                  <c:v>135.99999999999983</c:v>
                </c:pt>
                <c:pt idx="69">
                  <c:v>137.99999999999983</c:v>
                </c:pt>
                <c:pt idx="70">
                  <c:v>139.9999999999998</c:v>
                </c:pt>
                <c:pt idx="71">
                  <c:v>141.9999999999998</c:v>
                </c:pt>
                <c:pt idx="72">
                  <c:v>143.9999999999998</c:v>
                </c:pt>
                <c:pt idx="73">
                  <c:v>145.9999999999998</c:v>
                </c:pt>
                <c:pt idx="74">
                  <c:v>147.99999999999977</c:v>
                </c:pt>
                <c:pt idx="75">
                  <c:v>149.99999999999977</c:v>
                </c:pt>
                <c:pt idx="76">
                  <c:v>151.99999999999977</c:v>
                </c:pt>
                <c:pt idx="77">
                  <c:v>153.99999999999977</c:v>
                </c:pt>
                <c:pt idx="78">
                  <c:v>155.99999999999974</c:v>
                </c:pt>
                <c:pt idx="79">
                  <c:v>157.99999999999974</c:v>
                </c:pt>
                <c:pt idx="80">
                  <c:v>159.99999999999974</c:v>
                </c:pt>
                <c:pt idx="81">
                  <c:v>161.99999999999974</c:v>
                </c:pt>
                <c:pt idx="82">
                  <c:v>163.99999999999972</c:v>
                </c:pt>
                <c:pt idx="83">
                  <c:v>165.99999999999972</c:v>
                </c:pt>
                <c:pt idx="84">
                  <c:v>167.99999999999972</c:v>
                </c:pt>
                <c:pt idx="85">
                  <c:v>169.99999999999972</c:v>
                </c:pt>
                <c:pt idx="86">
                  <c:v>171.99999999999969</c:v>
                </c:pt>
                <c:pt idx="87">
                  <c:v>173.99999999999969</c:v>
                </c:pt>
                <c:pt idx="88">
                  <c:v>175.99999999999969</c:v>
                </c:pt>
                <c:pt idx="89">
                  <c:v>177.99999999999969</c:v>
                </c:pt>
                <c:pt idx="90">
                  <c:v>179.99999999999966</c:v>
                </c:pt>
                <c:pt idx="91">
                  <c:v>181.99999999999966</c:v>
                </c:pt>
                <c:pt idx="92">
                  <c:v>183.99999999999966</c:v>
                </c:pt>
                <c:pt idx="93">
                  <c:v>185.99999999999966</c:v>
                </c:pt>
                <c:pt idx="94">
                  <c:v>187.99999999999963</c:v>
                </c:pt>
                <c:pt idx="95">
                  <c:v>189.99999999999963</c:v>
                </c:pt>
                <c:pt idx="96">
                  <c:v>191.99999999999963</c:v>
                </c:pt>
                <c:pt idx="97">
                  <c:v>193.99999999999963</c:v>
                </c:pt>
                <c:pt idx="98">
                  <c:v>195.9999999999996</c:v>
                </c:pt>
                <c:pt idx="99">
                  <c:v>197.9999999999996</c:v>
                </c:pt>
                <c:pt idx="100">
                  <c:v>199.9999999999996</c:v>
                </c:pt>
                <c:pt idx="101">
                  <c:v>201.9999999999996</c:v>
                </c:pt>
                <c:pt idx="102">
                  <c:v>203.99999999999957</c:v>
                </c:pt>
                <c:pt idx="103">
                  <c:v>205.99999999999957</c:v>
                </c:pt>
                <c:pt idx="104">
                  <c:v>207.99999999999957</c:v>
                </c:pt>
                <c:pt idx="105">
                  <c:v>209.99999999999957</c:v>
                </c:pt>
                <c:pt idx="106">
                  <c:v>211.99999999999955</c:v>
                </c:pt>
                <c:pt idx="107">
                  <c:v>213.99999999999955</c:v>
                </c:pt>
                <c:pt idx="108">
                  <c:v>215.99999999999955</c:v>
                </c:pt>
                <c:pt idx="109">
                  <c:v>217.99999999999955</c:v>
                </c:pt>
                <c:pt idx="110">
                  <c:v>219.99999999999952</c:v>
                </c:pt>
                <c:pt idx="111">
                  <c:v>221.99999999999952</c:v>
                </c:pt>
                <c:pt idx="112">
                  <c:v>223.99999999999952</c:v>
                </c:pt>
                <c:pt idx="113">
                  <c:v>225.99999999999952</c:v>
                </c:pt>
                <c:pt idx="114">
                  <c:v>227.99999999999949</c:v>
                </c:pt>
                <c:pt idx="115">
                  <c:v>229.99999999999949</c:v>
                </c:pt>
                <c:pt idx="116">
                  <c:v>231.99999999999949</c:v>
                </c:pt>
                <c:pt idx="117">
                  <c:v>233.99999999999949</c:v>
                </c:pt>
                <c:pt idx="118">
                  <c:v>235.99999999999946</c:v>
                </c:pt>
                <c:pt idx="119">
                  <c:v>237.99999999999946</c:v>
                </c:pt>
                <c:pt idx="120">
                  <c:v>239.99999999999946</c:v>
                </c:pt>
                <c:pt idx="121">
                  <c:v>241.99999999999946</c:v>
                </c:pt>
                <c:pt idx="122">
                  <c:v>243.99999999999943</c:v>
                </c:pt>
                <c:pt idx="123">
                  <c:v>245.99999999999943</c:v>
                </c:pt>
                <c:pt idx="124">
                  <c:v>247.99999999999943</c:v>
                </c:pt>
                <c:pt idx="125">
                  <c:v>249.99999999999943</c:v>
                </c:pt>
                <c:pt idx="126">
                  <c:v>251.9999999999994</c:v>
                </c:pt>
                <c:pt idx="127">
                  <c:v>253.9999999999994</c:v>
                </c:pt>
                <c:pt idx="128">
                  <c:v>255.9999999999994</c:v>
                </c:pt>
                <c:pt idx="129">
                  <c:v>257.99999999999937</c:v>
                </c:pt>
                <c:pt idx="130">
                  <c:v>259.99999999999937</c:v>
                </c:pt>
                <c:pt idx="131">
                  <c:v>261.99999999999937</c:v>
                </c:pt>
                <c:pt idx="132">
                  <c:v>263.99999999999937</c:v>
                </c:pt>
                <c:pt idx="133">
                  <c:v>265.99999999999937</c:v>
                </c:pt>
                <c:pt idx="134">
                  <c:v>267.99999999999937</c:v>
                </c:pt>
                <c:pt idx="135">
                  <c:v>269.99999999999932</c:v>
                </c:pt>
                <c:pt idx="136">
                  <c:v>271.99999999999932</c:v>
                </c:pt>
                <c:pt idx="137">
                  <c:v>273.99999999999932</c:v>
                </c:pt>
                <c:pt idx="138">
                  <c:v>275.99999999999932</c:v>
                </c:pt>
                <c:pt idx="139">
                  <c:v>277.99999999999932</c:v>
                </c:pt>
                <c:pt idx="140">
                  <c:v>279.99999999999932</c:v>
                </c:pt>
                <c:pt idx="141">
                  <c:v>281.99999999999932</c:v>
                </c:pt>
                <c:pt idx="142">
                  <c:v>283.99999999999932</c:v>
                </c:pt>
                <c:pt idx="143">
                  <c:v>285.99999999999926</c:v>
                </c:pt>
                <c:pt idx="144">
                  <c:v>287.99999999999926</c:v>
                </c:pt>
                <c:pt idx="145">
                  <c:v>289.99999999999926</c:v>
                </c:pt>
                <c:pt idx="146">
                  <c:v>291.99999999999926</c:v>
                </c:pt>
                <c:pt idx="147">
                  <c:v>293.99999999999926</c:v>
                </c:pt>
                <c:pt idx="148">
                  <c:v>295.99999999999926</c:v>
                </c:pt>
                <c:pt idx="149">
                  <c:v>297.99999999999926</c:v>
                </c:pt>
                <c:pt idx="150">
                  <c:v>299.99999999999926</c:v>
                </c:pt>
                <c:pt idx="151">
                  <c:v>301.9999999999992</c:v>
                </c:pt>
                <c:pt idx="152">
                  <c:v>303.9999999999992</c:v>
                </c:pt>
                <c:pt idx="153">
                  <c:v>305.9999999999992</c:v>
                </c:pt>
                <c:pt idx="154">
                  <c:v>307.9999999999992</c:v>
                </c:pt>
                <c:pt idx="155">
                  <c:v>309.9999999999992</c:v>
                </c:pt>
                <c:pt idx="156">
                  <c:v>311.9999999999992</c:v>
                </c:pt>
                <c:pt idx="157">
                  <c:v>313.9999999999992</c:v>
                </c:pt>
                <c:pt idx="158">
                  <c:v>315.9999999999992</c:v>
                </c:pt>
                <c:pt idx="159">
                  <c:v>317.99999999999915</c:v>
                </c:pt>
                <c:pt idx="160">
                  <c:v>319.99999999999915</c:v>
                </c:pt>
                <c:pt idx="161">
                  <c:v>321.99999999999915</c:v>
                </c:pt>
                <c:pt idx="162">
                  <c:v>323.9999999999992</c:v>
                </c:pt>
                <c:pt idx="163">
                  <c:v>325.9999999999992</c:v>
                </c:pt>
                <c:pt idx="164">
                  <c:v>327.99999999999926</c:v>
                </c:pt>
                <c:pt idx="165">
                  <c:v>329.99999999999926</c:v>
                </c:pt>
                <c:pt idx="166">
                  <c:v>331.99999999999932</c:v>
                </c:pt>
                <c:pt idx="167">
                  <c:v>333.99999999999932</c:v>
                </c:pt>
                <c:pt idx="168">
                  <c:v>335.99999999999937</c:v>
                </c:pt>
                <c:pt idx="169">
                  <c:v>337.99999999999937</c:v>
                </c:pt>
                <c:pt idx="170">
                  <c:v>339.99999999999943</c:v>
                </c:pt>
                <c:pt idx="171">
                  <c:v>341.99999999999943</c:v>
                </c:pt>
                <c:pt idx="172">
                  <c:v>343.99999999999949</c:v>
                </c:pt>
                <c:pt idx="173">
                  <c:v>345.99999999999949</c:v>
                </c:pt>
                <c:pt idx="174">
                  <c:v>347.99999999999955</c:v>
                </c:pt>
                <c:pt idx="175">
                  <c:v>349.99999999999955</c:v>
                </c:pt>
                <c:pt idx="176">
                  <c:v>351.9999999999996</c:v>
                </c:pt>
                <c:pt idx="177">
                  <c:v>353.9999999999996</c:v>
                </c:pt>
                <c:pt idx="178">
                  <c:v>355.99999999999966</c:v>
                </c:pt>
                <c:pt idx="179">
                  <c:v>357.99999999999966</c:v>
                </c:pt>
                <c:pt idx="180">
                  <c:v>359.99999999999972</c:v>
                </c:pt>
                <c:pt idx="181">
                  <c:v>361.99999999999972</c:v>
                </c:pt>
                <c:pt idx="182">
                  <c:v>363.99999999999977</c:v>
                </c:pt>
                <c:pt idx="183">
                  <c:v>365.99999999999977</c:v>
                </c:pt>
                <c:pt idx="184">
                  <c:v>367.99999999999983</c:v>
                </c:pt>
                <c:pt idx="185">
                  <c:v>369.99999999999983</c:v>
                </c:pt>
                <c:pt idx="186">
                  <c:v>371.99999999999989</c:v>
                </c:pt>
                <c:pt idx="187">
                  <c:v>373.99999999999989</c:v>
                </c:pt>
                <c:pt idx="188">
                  <c:v>375.99999999999994</c:v>
                </c:pt>
                <c:pt idx="189">
                  <c:v>377.99999999999994</c:v>
                </c:pt>
                <c:pt idx="190">
                  <c:v>380</c:v>
                </c:pt>
                <c:pt idx="191">
                  <c:v>382</c:v>
                </c:pt>
                <c:pt idx="192">
                  <c:v>384.00000000000006</c:v>
                </c:pt>
                <c:pt idx="193">
                  <c:v>386.00000000000006</c:v>
                </c:pt>
                <c:pt idx="194">
                  <c:v>388.00000000000011</c:v>
                </c:pt>
                <c:pt idx="195">
                  <c:v>390.00000000000011</c:v>
                </c:pt>
                <c:pt idx="196">
                  <c:v>392.00000000000017</c:v>
                </c:pt>
                <c:pt idx="197">
                  <c:v>394.00000000000017</c:v>
                </c:pt>
                <c:pt idx="198">
                  <c:v>396.00000000000023</c:v>
                </c:pt>
                <c:pt idx="199">
                  <c:v>398.00000000000023</c:v>
                </c:pt>
                <c:pt idx="200">
                  <c:v>400.00000000000028</c:v>
                </c:pt>
                <c:pt idx="201">
                  <c:v>402.00000000000028</c:v>
                </c:pt>
                <c:pt idx="202">
                  <c:v>404.00000000000034</c:v>
                </c:pt>
                <c:pt idx="203">
                  <c:v>406.00000000000034</c:v>
                </c:pt>
                <c:pt idx="204">
                  <c:v>408.0000000000004</c:v>
                </c:pt>
                <c:pt idx="205">
                  <c:v>410.0000000000004</c:v>
                </c:pt>
                <c:pt idx="206">
                  <c:v>412.00000000000045</c:v>
                </c:pt>
                <c:pt idx="207">
                  <c:v>414.00000000000045</c:v>
                </c:pt>
                <c:pt idx="208">
                  <c:v>416.00000000000051</c:v>
                </c:pt>
                <c:pt idx="209">
                  <c:v>418.00000000000051</c:v>
                </c:pt>
                <c:pt idx="210">
                  <c:v>420.00000000000057</c:v>
                </c:pt>
                <c:pt idx="211">
                  <c:v>422.00000000000057</c:v>
                </c:pt>
                <c:pt idx="212">
                  <c:v>424.00000000000063</c:v>
                </c:pt>
                <c:pt idx="213">
                  <c:v>426.00000000000063</c:v>
                </c:pt>
                <c:pt idx="214">
                  <c:v>428.00000000000068</c:v>
                </c:pt>
                <c:pt idx="215">
                  <c:v>430.00000000000068</c:v>
                </c:pt>
                <c:pt idx="216">
                  <c:v>432.00000000000074</c:v>
                </c:pt>
                <c:pt idx="217">
                  <c:v>434.00000000000074</c:v>
                </c:pt>
                <c:pt idx="218">
                  <c:v>436.0000000000008</c:v>
                </c:pt>
                <c:pt idx="219">
                  <c:v>438.0000000000008</c:v>
                </c:pt>
                <c:pt idx="220">
                  <c:v>440.00000000000085</c:v>
                </c:pt>
                <c:pt idx="221">
                  <c:v>442.00000000000085</c:v>
                </c:pt>
                <c:pt idx="222">
                  <c:v>444.00000000000091</c:v>
                </c:pt>
                <c:pt idx="223">
                  <c:v>446.00000000000091</c:v>
                </c:pt>
                <c:pt idx="224">
                  <c:v>448.00000000000097</c:v>
                </c:pt>
                <c:pt idx="225">
                  <c:v>450.00000000000097</c:v>
                </c:pt>
                <c:pt idx="226">
                  <c:v>452.00000000000102</c:v>
                </c:pt>
                <c:pt idx="227">
                  <c:v>454.00000000000102</c:v>
                </c:pt>
                <c:pt idx="228">
                  <c:v>456.00000000000108</c:v>
                </c:pt>
                <c:pt idx="229">
                  <c:v>458.00000000000108</c:v>
                </c:pt>
                <c:pt idx="230">
                  <c:v>460.00000000000114</c:v>
                </c:pt>
                <c:pt idx="231">
                  <c:v>462.00000000000114</c:v>
                </c:pt>
                <c:pt idx="232">
                  <c:v>464.00000000000119</c:v>
                </c:pt>
                <c:pt idx="233">
                  <c:v>466.00000000000119</c:v>
                </c:pt>
                <c:pt idx="234">
                  <c:v>468.00000000000125</c:v>
                </c:pt>
                <c:pt idx="235">
                  <c:v>470.00000000000125</c:v>
                </c:pt>
                <c:pt idx="236">
                  <c:v>472.00000000000131</c:v>
                </c:pt>
                <c:pt idx="237">
                  <c:v>474.00000000000131</c:v>
                </c:pt>
                <c:pt idx="238">
                  <c:v>476.00000000000136</c:v>
                </c:pt>
                <c:pt idx="239">
                  <c:v>478.00000000000136</c:v>
                </c:pt>
                <c:pt idx="240">
                  <c:v>480.00000000000142</c:v>
                </c:pt>
                <c:pt idx="241">
                  <c:v>482.00000000000142</c:v>
                </c:pt>
                <c:pt idx="242">
                  <c:v>484.00000000000148</c:v>
                </c:pt>
                <c:pt idx="243">
                  <c:v>486.00000000000148</c:v>
                </c:pt>
                <c:pt idx="244">
                  <c:v>488.00000000000153</c:v>
                </c:pt>
                <c:pt idx="245">
                  <c:v>490.00000000000153</c:v>
                </c:pt>
                <c:pt idx="246">
                  <c:v>492.00000000000159</c:v>
                </c:pt>
                <c:pt idx="247">
                  <c:v>494.00000000000159</c:v>
                </c:pt>
                <c:pt idx="248">
                  <c:v>496.00000000000165</c:v>
                </c:pt>
                <c:pt idx="249">
                  <c:v>498.00000000000165</c:v>
                </c:pt>
                <c:pt idx="250">
                  <c:v>500.00000000000171</c:v>
                </c:pt>
                <c:pt idx="251">
                  <c:v>502.00000000000171</c:v>
                </c:pt>
                <c:pt idx="252">
                  <c:v>504.00000000000176</c:v>
                </c:pt>
                <c:pt idx="253">
                  <c:v>506.00000000000176</c:v>
                </c:pt>
                <c:pt idx="254">
                  <c:v>508.00000000000182</c:v>
                </c:pt>
                <c:pt idx="255">
                  <c:v>510.00000000000182</c:v>
                </c:pt>
                <c:pt idx="256">
                  <c:v>512.00000000000182</c:v>
                </c:pt>
                <c:pt idx="257">
                  <c:v>514.00000000000182</c:v>
                </c:pt>
                <c:pt idx="258">
                  <c:v>516.00000000000193</c:v>
                </c:pt>
                <c:pt idx="259">
                  <c:v>518.00000000000193</c:v>
                </c:pt>
                <c:pt idx="260">
                  <c:v>520.00000000000193</c:v>
                </c:pt>
                <c:pt idx="261">
                  <c:v>522.00000000000193</c:v>
                </c:pt>
                <c:pt idx="262">
                  <c:v>524.00000000000205</c:v>
                </c:pt>
                <c:pt idx="263">
                  <c:v>526.00000000000205</c:v>
                </c:pt>
                <c:pt idx="264">
                  <c:v>528.00000000000205</c:v>
                </c:pt>
                <c:pt idx="265">
                  <c:v>530.00000000000205</c:v>
                </c:pt>
                <c:pt idx="266">
                  <c:v>532.00000000000216</c:v>
                </c:pt>
                <c:pt idx="267">
                  <c:v>534.00000000000216</c:v>
                </c:pt>
                <c:pt idx="268">
                  <c:v>536.00000000000216</c:v>
                </c:pt>
                <c:pt idx="269">
                  <c:v>538.00000000000216</c:v>
                </c:pt>
                <c:pt idx="270">
                  <c:v>540.00000000000227</c:v>
                </c:pt>
                <c:pt idx="271">
                  <c:v>542.00000000000227</c:v>
                </c:pt>
                <c:pt idx="272">
                  <c:v>544.00000000000227</c:v>
                </c:pt>
                <c:pt idx="273">
                  <c:v>546.00000000000227</c:v>
                </c:pt>
                <c:pt idx="274">
                  <c:v>548.00000000000239</c:v>
                </c:pt>
                <c:pt idx="275">
                  <c:v>550.00000000000239</c:v>
                </c:pt>
                <c:pt idx="276">
                  <c:v>552.00000000000239</c:v>
                </c:pt>
                <c:pt idx="277">
                  <c:v>554.00000000000239</c:v>
                </c:pt>
                <c:pt idx="278">
                  <c:v>556.0000000000025</c:v>
                </c:pt>
                <c:pt idx="279">
                  <c:v>558.0000000000025</c:v>
                </c:pt>
                <c:pt idx="280">
                  <c:v>560.0000000000025</c:v>
                </c:pt>
                <c:pt idx="281">
                  <c:v>562.0000000000025</c:v>
                </c:pt>
                <c:pt idx="282">
                  <c:v>564.00000000000261</c:v>
                </c:pt>
                <c:pt idx="283">
                  <c:v>566.00000000000261</c:v>
                </c:pt>
                <c:pt idx="284">
                  <c:v>568.00000000000261</c:v>
                </c:pt>
                <c:pt idx="285">
                  <c:v>570.00000000000261</c:v>
                </c:pt>
                <c:pt idx="286">
                  <c:v>572.00000000000273</c:v>
                </c:pt>
                <c:pt idx="287">
                  <c:v>574.00000000000273</c:v>
                </c:pt>
              </c:numCache>
            </c:numRef>
          </c:xVal>
          <c:yVal>
            <c:numRef>
              <c:f>'[Avaliações Su-Vane R1.xlsx]Vane 600°_min (3)'!$L$43:$L$2234</c:f>
              <c:numCache>
                <c:formatCode>General</c:formatCode>
                <c:ptCount val="2192"/>
                <c:pt idx="0">
                  <c:v>1.7700000000000002</c:v>
                </c:pt>
                <c:pt idx="1">
                  <c:v>1.7400000000000002</c:v>
                </c:pt>
                <c:pt idx="2">
                  <c:v>1.7200000000000002</c:v>
                </c:pt>
                <c:pt idx="3">
                  <c:v>1.7000000000000002</c:v>
                </c:pt>
                <c:pt idx="4">
                  <c:v>1.6900000000000002</c:v>
                </c:pt>
                <c:pt idx="5">
                  <c:v>1.6800000000000002</c:v>
                </c:pt>
                <c:pt idx="6">
                  <c:v>1.7300000000000002</c:v>
                </c:pt>
                <c:pt idx="7">
                  <c:v>1.7800000000000002</c:v>
                </c:pt>
                <c:pt idx="8">
                  <c:v>1.8300000000000003</c:v>
                </c:pt>
                <c:pt idx="9">
                  <c:v>1.88</c:v>
                </c:pt>
                <c:pt idx="10">
                  <c:v>1.92</c:v>
                </c:pt>
                <c:pt idx="11">
                  <c:v>1.9700000000000002</c:v>
                </c:pt>
                <c:pt idx="12">
                  <c:v>2.04</c:v>
                </c:pt>
                <c:pt idx="13">
                  <c:v>2.09</c:v>
                </c:pt>
                <c:pt idx="14">
                  <c:v>2.15</c:v>
                </c:pt>
                <c:pt idx="15">
                  <c:v>2.2200000000000002</c:v>
                </c:pt>
                <c:pt idx="16">
                  <c:v>2.31</c:v>
                </c:pt>
                <c:pt idx="17">
                  <c:v>2.39</c:v>
                </c:pt>
                <c:pt idx="18">
                  <c:v>2.5</c:v>
                </c:pt>
                <c:pt idx="19">
                  <c:v>2.63</c:v>
                </c:pt>
                <c:pt idx="20">
                  <c:v>2.74</c:v>
                </c:pt>
                <c:pt idx="21">
                  <c:v>2.86</c:v>
                </c:pt>
                <c:pt idx="22">
                  <c:v>2.98</c:v>
                </c:pt>
                <c:pt idx="23">
                  <c:v>3.1000000000000005</c:v>
                </c:pt>
                <c:pt idx="24">
                  <c:v>3.2200000000000006</c:v>
                </c:pt>
                <c:pt idx="25">
                  <c:v>3.35</c:v>
                </c:pt>
                <c:pt idx="26">
                  <c:v>3.4400000000000004</c:v>
                </c:pt>
                <c:pt idx="27">
                  <c:v>3.53</c:v>
                </c:pt>
                <c:pt idx="28">
                  <c:v>3.6000000000000005</c:v>
                </c:pt>
                <c:pt idx="29">
                  <c:v>3.6600000000000006</c:v>
                </c:pt>
                <c:pt idx="30">
                  <c:v>3.7400000000000007</c:v>
                </c:pt>
                <c:pt idx="31">
                  <c:v>3.85</c:v>
                </c:pt>
                <c:pt idx="32">
                  <c:v>3.96</c:v>
                </c:pt>
                <c:pt idx="33">
                  <c:v>4.01</c:v>
                </c:pt>
                <c:pt idx="34">
                  <c:v>4.1100000000000003</c:v>
                </c:pt>
                <c:pt idx="35">
                  <c:v>4.1900000000000004</c:v>
                </c:pt>
                <c:pt idx="36">
                  <c:v>4.28</c:v>
                </c:pt>
                <c:pt idx="37">
                  <c:v>4.34</c:v>
                </c:pt>
                <c:pt idx="38">
                  <c:v>4.4400000000000004</c:v>
                </c:pt>
                <c:pt idx="39">
                  <c:v>4.5300000000000011</c:v>
                </c:pt>
                <c:pt idx="40">
                  <c:v>4.6399999999999997</c:v>
                </c:pt>
                <c:pt idx="41">
                  <c:v>4.7699999999999996</c:v>
                </c:pt>
                <c:pt idx="42">
                  <c:v>4.96</c:v>
                </c:pt>
                <c:pt idx="43">
                  <c:v>5.2200000000000006</c:v>
                </c:pt>
                <c:pt idx="44">
                  <c:v>5.48</c:v>
                </c:pt>
                <c:pt idx="45">
                  <c:v>5.7900000000000009</c:v>
                </c:pt>
                <c:pt idx="46">
                  <c:v>6.14</c:v>
                </c:pt>
                <c:pt idx="47">
                  <c:v>6.53</c:v>
                </c:pt>
                <c:pt idx="48">
                  <c:v>6.9500000000000011</c:v>
                </c:pt>
                <c:pt idx="49">
                  <c:v>7.42</c:v>
                </c:pt>
                <c:pt idx="50">
                  <c:v>7.82</c:v>
                </c:pt>
                <c:pt idx="51">
                  <c:v>8.2100000000000009</c:v>
                </c:pt>
                <c:pt idx="52">
                  <c:v>8.5800000000000018</c:v>
                </c:pt>
                <c:pt idx="53">
                  <c:v>8.9700000000000006</c:v>
                </c:pt>
                <c:pt idx="54">
                  <c:v>9.36</c:v>
                </c:pt>
                <c:pt idx="55">
                  <c:v>9.76</c:v>
                </c:pt>
                <c:pt idx="56">
                  <c:v>10.210000000000001</c:v>
                </c:pt>
                <c:pt idx="57">
                  <c:v>10.69</c:v>
                </c:pt>
                <c:pt idx="58">
                  <c:v>11.06</c:v>
                </c:pt>
                <c:pt idx="59">
                  <c:v>11.43</c:v>
                </c:pt>
                <c:pt idx="60">
                  <c:v>11.78</c:v>
                </c:pt>
                <c:pt idx="61">
                  <c:v>12.080000000000002</c:v>
                </c:pt>
                <c:pt idx="62">
                  <c:v>12.42</c:v>
                </c:pt>
                <c:pt idx="63">
                  <c:v>12.780000000000001</c:v>
                </c:pt>
                <c:pt idx="64">
                  <c:v>13.150000000000002</c:v>
                </c:pt>
                <c:pt idx="65">
                  <c:v>13.61</c:v>
                </c:pt>
                <c:pt idx="66">
                  <c:v>14.100000000000001</c:v>
                </c:pt>
                <c:pt idx="67">
                  <c:v>14.47</c:v>
                </c:pt>
                <c:pt idx="68">
                  <c:v>14.94</c:v>
                </c:pt>
                <c:pt idx="69">
                  <c:v>15.39</c:v>
                </c:pt>
                <c:pt idx="70">
                  <c:v>15.77</c:v>
                </c:pt>
                <c:pt idx="71">
                  <c:v>16.190000000000001</c:v>
                </c:pt>
                <c:pt idx="72">
                  <c:v>16.579999999999998</c:v>
                </c:pt>
                <c:pt idx="73">
                  <c:v>16.95</c:v>
                </c:pt>
                <c:pt idx="74">
                  <c:v>17.309999999999999</c:v>
                </c:pt>
                <c:pt idx="75">
                  <c:v>17.649999999999999</c:v>
                </c:pt>
                <c:pt idx="76">
                  <c:v>17.96</c:v>
                </c:pt>
                <c:pt idx="77">
                  <c:v>18.309999999999999</c:v>
                </c:pt>
                <c:pt idx="78">
                  <c:v>18.600000000000001</c:v>
                </c:pt>
                <c:pt idx="79">
                  <c:v>18.850000000000001</c:v>
                </c:pt>
                <c:pt idx="80">
                  <c:v>19.079999999999998</c:v>
                </c:pt>
                <c:pt idx="81">
                  <c:v>19.170000000000002</c:v>
                </c:pt>
                <c:pt idx="82">
                  <c:v>19.12</c:v>
                </c:pt>
                <c:pt idx="83">
                  <c:v>18.97</c:v>
                </c:pt>
                <c:pt idx="84">
                  <c:v>18.700000000000003</c:v>
                </c:pt>
                <c:pt idx="85">
                  <c:v>18.350000000000001</c:v>
                </c:pt>
                <c:pt idx="86">
                  <c:v>17.89</c:v>
                </c:pt>
                <c:pt idx="87">
                  <c:v>17.43</c:v>
                </c:pt>
                <c:pt idx="88">
                  <c:v>16.920000000000002</c:v>
                </c:pt>
                <c:pt idx="89">
                  <c:v>16.39</c:v>
                </c:pt>
                <c:pt idx="90">
                  <c:v>15.85</c:v>
                </c:pt>
                <c:pt idx="91">
                  <c:v>15.380000000000003</c:v>
                </c:pt>
                <c:pt idx="92">
                  <c:v>14.94</c:v>
                </c:pt>
                <c:pt idx="93">
                  <c:v>14.55</c:v>
                </c:pt>
                <c:pt idx="94">
                  <c:v>14.180000000000001</c:v>
                </c:pt>
                <c:pt idx="95">
                  <c:v>13.85</c:v>
                </c:pt>
                <c:pt idx="96">
                  <c:v>13.53</c:v>
                </c:pt>
                <c:pt idx="97">
                  <c:v>13.200000000000001</c:v>
                </c:pt>
                <c:pt idx="98">
                  <c:v>12.87</c:v>
                </c:pt>
                <c:pt idx="99">
                  <c:v>12.590000000000002</c:v>
                </c:pt>
                <c:pt idx="100">
                  <c:v>12.300000000000002</c:v>
                </c:pt>
                <c:pt idx="101">
                  <c:v>11.950000000000001</c:v>
                </c:pt>
                <c:pt idx="102">
                  <c:v>11.67</c:v>
                </c:pt>
                <c:pt idx="103">
                  <c:v>11.44</c:v>
                </c:pt>
                <c:pt idx="104">
                  <c:v>11.23</c:v>
                </c:pt>
                <c:pt idx="105">
                  <c:v>11.07</c:v>
                </c:pt>
                <c:pt idx="106">
                  <c:v>11</c:v>
                </c:pt>
                <c:pt idx="107">
                  <c:v>10.940000000000001</c:v>
                </c:pt>
                <c:pt idx="108">
                  <c:v>10.85</c:v>
                </c:pt>
                <c:pt idx="109">
                  <c:v>10.760000000000002</c:v>
                </c:pt>
                <c:pt idx="110">
                  <c:v>10.68</c:v>
                </c:pt>
                <c:pt idx="111">
                  <c:v>10.600000000000001</c:v>
                </c:pt>
                <c:pt idx="112">
                  <c:v>10.540000000000001</c:v>
                </c:pt>
                <c:pt idx="113">
                  <c:v>10.48</c:v>
                </c:pt>
                <c:pt idx="114">
                  <c:v>10.43</c:v>
                </c:pt>
                <c:pt idx="115">
                  <c:v>10.35</c:v>
                </c:pt>
                <c:pt idx="116">
                  <c:v>10.26</c:v>
                </c:pt>
                <c:pt idx="117">
                  <c:v>10.150000000000002</c:v>
                </c:pt>
                <c:pt idx="118">
                  <c:v>10.06</c:v>
                </c:pt>
                <c:pt idx="119">
                  <c:v>9.9499999999999993</c:v>
                </c:pt>
                <c:pt idx="120">
                  <c:v>9.84</c:v>
                </c:pt>
                <c:pt idx="121">
                  <c:v>9.75</c:v>
                </c:pt>
                <c:pt idx="122">
                  <c:v>9.65</c:v>
                </c:pt>
                <c:pt idx="123">
                  <c:v>9.5299999999999994</c:v>
                </c:pt>
                <c:pt idx="124">
                  <c:v>9.43</c:v>
                </c:pt>
                <c:pt idx="125">
                  <c:v>9.3500000000000014</c:v>
                </c:pt>
                <c:pt idx="126">
                  <c:v>9.26</c:v>
                </c:pt>
                <c:pt idx="127">
                  <c:v>9.14</c:v>
                </c:pt>
                <c:pt idx="128">
                  <c:v>9.07</c:v>
                </c:pt>
                <c:pt idx="129">
                  <c:v>8.99</c:v>
                </c:pt>
                <c:pt idx="130">
                  <c:v>8.92</c:v>
                </c:pt>
                <c:pt idx="131">
                  <c:v>8.83</c:v>
                </c:pt>
                <c:pt idx="132">
                  <c:v>8.7799999999999994</c:v>
                </c:pt>
                <c:pt idx="133">
                  <c:v>8.6999999999999993</c:v>
                </c:pt>
                <c:pt idx="134">
                  <c:v>8.6</c:v>
                </c:pt>
                <c:pt idx="135">
                  <c:v>8.5</c:v>
                </c:pt>
                <c:pt idx="136">
                  <c:v>8.4</c:v>
                </c:pt>
                <c:pt idx="137">
                  <c:v>8.3000000000000007</c:v>
                </c:pt>
                <c:pt idx="138">
                  <c:v>8.18</c:v>
                </c:pt>
                <c:pt idx="139">
                  <c:v>8.06</c:v>
                </c:pt>
                <c:pt idx="140">
                  <c:v>7.94</c:v>
                </c:pt>
                <c:pt idx="141">
                  <c:v>7.8100000000000005</c:v>
                </c:pt>
                <c:pt idx="142">
                  <c:v>7.66</c:v>
                </c:pt>
                <c:pt idx="143">
                  <c:v>7.52</c:v>
                </c:pt>
                <c:pt idx="144">
                  <c:v>7.3600000000000012</c:v>
                </c:pt>
                <c:pt idx="145">
                  <c:v>7.2100000000000009</c:v>
                </c:pt>
                <c:pt idx="146">
                  <c:v>7.0300000000000011</c:v>
                </c:pt>
                <c:pt idx="147">
                  <c:v>6.8500000000000005</c:v>
                </c:pt>
                <c:pt idx="148">
                  <c:v>6.6400000000000006</c:v>
                </c:pt>
                <c:pt idx="149">
                  <c:v>6.4700000000000006</c:v>
                </c:pt>
                <c:pt idx="150">
                  <c:v>6.3200000000000012</c:v>
                </c:pt>
                <c:pt idx="151">
                  <c:v>6.22</c:v>
                </c:pt>
                <c:pt idx="152">
                  <c:v>6.14</c:v>
                </c:pt>
                <c:pt idx="153">
                  <c:v>6.0700000000000012</c:v>
                </c:pt>
                <c:pt idx="154">
                  <c:v>6.01</c:v>
                </c:pt>
                <c:pt idx="155">
                  <c:v>5.96</c:v>
                </c:pt>
                <c:pt idx="156">
                  <c:v>5.93</c:v>
                </c:pt>
                <c:pt idx="157">
                  <c:v>5.9400000000000013</c:v>
                </c:pt>
                <c:pt idx="158">
                  <c:v>5.9900000000000011</c:v>
                </c:pt>
                <c:pt idx="159">
                  <c:v>6.05</c:v>
                </c:pt>
                <c:pt idx="160">
                  <c:v>6.1</c:v>
                </c:pt>
                <c:pt idx="161">
                  <c:v>6.1500000000000012</c:v>
                </c:pt>
                <c:pt idx="162">
                  <c:v>6.21</c:v>
                </c:pt>
                <c:pt idx="163">
                  <c:v>6.27</c:v>
                </c:pt>
                <c:pt idx="164">
                  <c:v>6.37</c:v>
                </c:pt>
                <c:pt idx="165">
                  <c:v>6.4800000000000013</c:v>
                </c:pt>
                <c:pt idx="166">
                  <c:v>6.61</c:v>
                </c:pt>
                <c:pt idx="167">
                  <c:v>6.7200000000000006</c:v>
                </c:pt>
                <c:pt idx="168">
                  <c:v>6.8400000000000007</c:v>
                </c:pt>
                <c:pt idx="169">
                  <c:v>6.9300000000000006</c:v>
                </c:pt>
                <c:pt idx="170">
                  <c:v>7.0000000000000009</c:v>
                </c:pt>
                <c:pt idx="171">
                  <c:v>7.0400000000000009</c:v>
                </c:pt>
                <c:pt idx="172">
                  <c:v>7.0900000000000007</c:v>
                </c:pt>
                <c:pt idx="173">
                  <c:v>7.1</c:v>
                </c:pt>
                <c:pt idx="174">
                  <c:v>7.0900000000000007</c:v>
                </c:pt>
                <c:pt idx="175">
                  <c:v>7.0100000000000007</c:v>
                </c:pt>
                <c:pt idx="176">
                  <c:v>6.9300000000000006</c:v>
                </c:pt>
                <c:pt idx="177">
                  <c:v>6.78</c:v>
                </c:pt>
                <c:pt idx="178">
                  <c:v>6.5500000000000007</c:v>
                </c:pt>
                <c:pt idx="179">
                  <c:v>6.26</c:v>
                </c:pt>
                <c:pt idx="180">
                  <c:v>6.0000000000000009</c:v>
                </c:pt>
                <c:pt idx="181">
                  <c:v>5.7000000000000011</c:v>
                </c:pt>
                <c:pt idx="182">
                  <c:v>5.44</c:v>
                </c:pt>
                <c:pt idx="183">
                  <c:v>5.25</c:v>
                </c:pt>
                <c:pt idx="184">
                  <c:v>5.17</c:v>
                </c:pt>
                <c:pt idx="185">
                  <c:v>5.0999999999999996</c:v>
                </c:pt>
                <c:pt idx="186">
                  <c:v>5.08</c:v>
                </c:pt>
                <c:pt idx="187">
                  <c:v>5.04</c:v>
                </c:pt>
                <c:pt idx="188">
                  <c:v>4.99</c:v>
                </c:pt>
                <c:pt idx="189">
                  <c:v>4.91</c:v>
                </c:pt>
                <c:pt idx="190">
                  <c:v>4.78</c:v>
                </c:pt>
                <c:pt idx="191">
                  <c:v>4.6100000000000012</c:v>
                </c:pt>
                <c:pt idx="192">
                  <c:v>4.4500000000000011</c:v>
                </c:pt>
                <c:pt idx="193">
                  <c:v>4.3099999999999996</c:v>
                </c:pt>
                <c:pt idx="194">
                  <c:v>4.1500000000000004</c:v>
                </c:pt>
                <c:pt idx="195">
                  <c:v>4.04</c:v>
                </c:pt>
                <c:pt idx="196">
                  <c:v>3.96</c:v>
                </c:pt>
                <c:pt idx="197">
                  <c:v>3.89</c:v>
                </c:pt>
                <c:pt idx="198">
                  <c:v>3.8200000000000003</c:v>
                </c:pt>
                <c:pt idx="199">
                  <c:v>3.7800000000000002</c:v>
                </c:pt>
                <c:pt idx="200">
                  <c:v>3.73</c:v>
                </c:pt>
                <c:pt idx="201">
                  <c:v>3.67</c:v>
                </c:pt>
                <c:pt idx="202">
                  <c:v>3.6200000000000006</c:v>
                </c:pt>
                <c:pt idx="203">
                  <c:v>3.59</c:v>
                </c:pt>
                <c:pt idx="204">
                  <c:v>3.5400000000000005</c:v>
                </c:pt>
                <c:pt idx="205">
                  <c:v>3.5000000000000004</c:v>
                </c:pt>
                <c:pt idx="206">
                  <c:v>3.4800000000000004</c:v>
                </c:pt>
                <c:pt idx="207">
                  <c:v>3.45</c:v>
                </c:pt>
                <c:pt idx="208">
                  <c:v>3.4400000000000004</c:v>
                </c:pt>
                <c:pt idx="209">
                  <c:v>3.43</c:v>
                </c:pt>
                <c:pt idx="210">
                  <c:v>3.41</c:v>
                </c:pt>
                <c:pt idx="211">
                  <c:v>3.3800000000000003</c:v>
                </c:pt>
                <c:pt idx="212">
                  <c:v>3.3400000000000003</c:v>
                </c:pt>
                <c:pt idx="213">
                  <c:v>3.2800000000000002</c:v>
                </c:pt>
                <c:pt idx="214">
                  <c:v>3.23</c:v>
                </c:pt>
                <c:pt idx="215">
                  <c:v>3.19</c:v>
                </c:pt>
                <c:pt idx="216">
                  <c:v>3.15</c:v>
                </c:pt>
                <c:pt idx="217">
                  <c:v>3.13</c:v>
                </c:pt>
                <c:pt idx="218">
                  <c:v>3.11</c:v>
                </c:pt>
                <c:pt idx="219">
                  <c:v>3.09</c:v>
                </c:pt>
                <c:pt idx="220">
                  <c:v>3.07</c:v>
                </c:pt>
                <c:pt idx="221">
                  <c:v>3.05</c:v>
                </c:pt>
                <c:pt idx="222">
                  <c:v>3.03</c:v>
                </c:pt>
                <c:pt idx="223">
                  <c:v>2.99</c:v>
                </c:pt>
                <c:pt idx="224">
                  <c:v>2.94</c:v>
                </c:pt>
                <c:pt idx="225">
                  <c:v>2.8900000000000006</c:v>
                </c:pt>
                <c:pt idx="226">
                  <c:v>2.82</c:v>
                </c:pt>
                <c:pt idx="227">
                  <c:v>2.74</c:v>
                </c:pt>
                <c:pt idx="228">
                  <c:v>2.67</c:v>
                </c:pt>
                <c:pt idx="229">
                  <c:v>2.59</c:v>
                </c:pt>
                <c:pt idx="230">
                  <c:v>2.5300000000000002</c:v>
                </c:pt>
                <c:pt idx="231">
                  <c:v>2.4700000000000002</c:v>
                </c:pt>
                <c:pt idx="232">
                  <c:v>2.4300000000000002</c:v>
                </c:pt>
                <c:pt idx="233">
                  <c:v>2.41</c:v>
                </c:pt>
                <c:pt idx="234">
                  <c:v>2.4</c:v>
                </c:pt>
                <c:pt idx="235">
                  <c:v>2.37</c:v>
                </c:pt>
                <c:pt idx="236">
                  <c:v>2.35</c:v>
                </c:pt>
                <c:pt idx="237">
                  <c:v>2.34</c:v>
                </c:pt>
                <c:pt idx="238">
                  <c:v>2.33</c:v>
                </c:pt>
                <c:pt idx="239">
                  <c:v>2.31</c:v>
                </c:pt>
                <c:pt idx="240">
                  <c:v>2.2999999999999998</c:v>
                </c:pt>
                <c:pt idx="241">
                  <c:v>2.2799999999999998</c:v>
                </c:pt>
                <c:pt idx="242">
                  <c:v>2.2400000000000002</c:v>
                </c:pt>
                <c:pt idx="243">
                  <c:v>2.2000000000000002</c:v>
                </c:pt>
                <c:pt idx="244">
                  <c:v>2.19</c:v>
                </c:pt>
                <c:pt idx="245">
                  <c:v>2.17</c:v>
                </c:pt>
                <c:pt idx="246">
                  <c:v>2.14</c:v>
                </c:pt>
                <c:pt idx="247">
                  <c:v>2.14</c:v>
                </c:pt>
                <c:pt idx="248">
                  <c:v>2.13</c:v>
                </c:pt>
                <c:pt idx="249">
                  <c:v>2.09</c:v>
                </c:pt>
                <c:pt idx="250">
                  <c:v>2.0499999999999998</c:v>
                </c:pt>
                <c:pt idx="251">
                  <c:v>1.9900000000000002</c:v>
                </c:pt>
                <c:pt idx="252">
                  <c:v>1.96</c:v>
                </c:pt>
                <c:pt idx="253">
                  <c:v>1.9</c:v>
                </c:pt>
              </c:numCache>
            </c:numRef>
          </c:yVal>
          <c:smooth val="1"/>
          <c:extLst>
            <c:ext xmlns:c16="http://schemas.microsoft.com/office/drawing/2014/chart" uri="{C3380CC4-5D6E-409C-BE32-E72D297353CC}">
              <c16:uniqueId val="{00000001-E70E-4A0B-B404-15E8A949C92E}"/>
            </c:ext>
          </c:extLst>
        </c:ser>
        <c:ser>
          <c:idx val="0"/>
          <c:order val="1"/>
          <c:tx>
            <c:strRef>
              <c:f>'[Avaliações Su-Vane R1.xlsx]Vane 600°_min (3)'!$Y$4:$Y$6</c:f>
              <c:strCache>
                <c:ptCount val="3"/>
                <c:pt idx="0">
                  <c:v>600°/min</c:v>
                </c:pt>
                <c:pt idx="1">
                  <c:v>2.5m</c:v>
                </c:pt>
                <c:pt idx="2">
                  <c:v>Solo amolgado (10 revoluções)</c:v>
                </c:pt>
              </c:strCache>
            </c:strRef>
          </c:tx>
          <c:spPr>
            <a:ln w="34925" cap="rnd">
              <a:solidFill>
                <a:srgbClr val="1B345D"/>
              </a:solidFill>
              <a:round/>
            </a:ln>
            <a:effectLst/>
          </c:spPr>
          <c:marker>
            <c:symbol val="none"/>
          </c:marker>
          <c:xVal>
            <c:numRef>
              <c:f>'[Avaliações Su-Vane R1.xlsx]Vane 600°_min (3)'!$AC$9:$AC$2200</c:f>
              <c:numCache>
                <c:formatCode>General</c:formatCode>
                <c:ptCount val="2192"/>
                <c:pt idx="0">
                  <c:v>0</c:v>
                </c:pt>
                <c:pt idx="1">
                  <c:v>2</c:v>
                </c:pt>
                <c:pt idx="2">
                  <c:v>4</c:v>
                </c:pt>
                <c:pt idx="3">
                  <c:v>6.0000000000000009</c:v>
                </c:pt>
                <c:pt idx="4">
                  <c:v>8</c:v>
                </c:pt>
                <c:pt idx="5">
                  <c:v>10</c:v>
                </c:pt>
                <c:pt idx="6">
                  <c:v>11.999999999999998</c:v>
                </c:pt>
                <c:pt idx="7">
                  <c:v>13.999999999999998</c:v>
                </c:pt>
                <c:pt idx="8">
                  <c:v>15.999999999999998</c:v>
                </c:pt>
                <c:pt idx="9">
                  <c:v>17.999999999999996</c:v>
                </c:pt>
                <c:pt idx="10">
                  <c:v>19.999999999999996</c:v>
                </c:pt>
                <c:pt idx="11">
                  <c:v>21.999999999999996</c:v>
                </c:pt>
                <c:pt idx="12">
                  <c:v>23.999999999999996</c:v>
                </c:pt>
                <c:pt idx="13">
                  <c:v>26</c:v>
                </c:pt>
                <c:pt idx="14">
                  <c:v>28</c:v>
                </c:pt>
                <c:pt idx="15">
                  <c:v>30.000000000000004</c:v>
                </c:pt>
                <c:pt idx="16">
                  <c:v>32.000000000000007</c:v>
                </c:pt>
                <c:pt idx="17">
                  <c:v>34.000000000000007</c:v>
                </c:pt>
                <c:pt idx="18">
                  <c:v>36.000000000000007</c:v>
                </c:pt>
                <c:pt idx="19">
                  <c:v>38.000000000000007</c:v>
                </c:pt>
                <c:pt idx="20">
                  <c:v>40.000000000000007</c:v>
                </c:pt>
                <c:pt idx="21">
                  <c:v>42.000000000000007</c:v>
                </c:pt>
                <c:pt idx="22">
                  <c:v>44.000000000000007</c:v>
                </c:pt>
                <c:pt idx="23">
                  <c:v>46.000000000000014</c:v>
                </c:pt>
                <c:pt idx="24">
                  <c:v>48.000000000000014</c:v>
                </c:pt>
                <c:pt idx="25">
                  <c:v>50.000000000000014</c:v>
                </c:pt>
                <c:pt idx="26">
                  <c:v>52.000000000000014</c:v>
                </c:pt>
                <c:pt idx="27">
                  <c:v>54.000000000000021</c:v>
                </c:pt>
                <c:pt idx="28">
                  <c:v>56.000000000000021</c:v>
                </c:pt>
                <c:pt idx="29">
                  <c:v>58.000000000000021</c:v>
                </c:pt>
                <c:pt idx="30">
                  <c:v>60.000000000000021</c:v>
                </c:pt>
                <c:pt idx="31">
                  <c:v>62.000000000000028</c:v>
                </c:pt>
                <c:pt idx="32">
                  <c:v>64.000000000000028</c:v>
                </c:pt>
                <c:pt idx="33">
                  <c:v>66.000000000000028</c:v>
                </c:pt>
                <c:pt idx="34">
                  <c:v>68.000000000000028</c:v>
                </c:pt>
                <c:pt idx="35">
                  <c:v>70.000000000000028</c:v>
                </c:pt>
                <c:pt idx="36">
                  <c:v>72.000000000000028</c:v>
                </c:pt>
                <c:pt idx="37">
                  <c:v>74.000000000000028</c:v>
                </c:pt>
                <c:pt idx="38">
                  <c:v>76.000000000000043</c:v>
                </c:pt>
                <c:pt idx="39">
                  <c:v>78.000000000000043</c:v>
                </c:pt>
                <c:pt idx="40">
                  <c:v>80.000000000000028</c:v>
                </c:pt>
                <c:pt idx="41">
                  <c:v>82.000000000000028</c:v>
                </c:pt>
                <c:pt idx="42">
                  <c:v>84.000000000000014</c:v>
                </c:pt>
                <c:pt idx="43">
                  <c:v>86.000000000000014</c:v>
                </c:pt>
                <c:pt idx="44">
                  <c:v>88</c:v>
                </c:pt>
                <c:pt idx="45">
                  <c:v>90</c:v>
                </c:pt>
                <c:pt idx="46">
                  <c:v>91.999999999999986</c:v>
                </c:pt>
                <c:pt idx="47">
                  <c:v>93.999999999999986</c:v>
                </c:pt>
                <c:pt idx="48">
                  <c:v>95.999999999999972</c:v>
                </c:pt>
                <c:pt idx="49">
                  <c:v>97.999999999999972</c:v>
                </c:pt>
                <c:pt idx="50">
                  <c:v>99.999999999999957</c:v>
                </c:pt>
                <c:pt idx="51">
                  <c:v>101.99999999999996</c:v>
                </c:pt>
                <c:pt idx="52">
                  <c:v>103.99999999999994</c:v>
                </c:pt>
                <c:pt idx="53">
                  <c:v>105.99999999999994</c:v>
                </c:pt>
                <c:pt idx="54">
                  <c:v>107.99999999999993</c:v>
                </c:pt>
                <c:pt idx="55">
                  <c:v>109.99999999999993</c:v>
                </c:pt>
                <c:pt idx="56">
                  <c:v>111.99999999999991</c:v>
                </c:pt>
                <c:pt idx="57">
                  <c:v>113.99999999999991</c:v>
                </c:pt>
                <c:pt idx="58">
                  <c:v>115.9999999999999</c:v>
                </c:pt>
                <c:pt idx="59">
                  <c:v>117.9999999999999</c:v>
                </c:pt>
                <c:pt idx="60">
                  <c:v>119.99999999999989</c:v>
                </c:pt>
                <c:pt idx="61">
                  <c:v>121.99999999999989</c:v>
                </c:pt>
                <c:pt idx="62">
                  <c:v>123.99999999999987</c:v>
                </c:pt>
                <c:pt idx="63">
                  <c:v>125.99999999999987</c:v>
                </c:pt>
                <c:pt idx="64">
                  <c:v>127.99999999999986</c:v>
                </c:pt>
                <c:pt idx="65">
                  <c:v>129.99999999999986</c:v>
                </c:pt>
                <c:pt idx="66">
                  <c:v>131.99999999999983</c:v>
                </c:pt>
                <c:pt idx="67">
                  <c:v>133.99999999999983</c:v>
                </c:pt>
                <c:pt idx="68">
                  <c:v>135.99999999999983</c:v>
                </c:pt>
                <c:pt idx="69">
                  <c:v>137.99999999999983</c:v>
                </c:pt>
                <c:pt idx="70">
                  <c:v>139.9999999999998</c:v>
                </c:pt>
                <c:pt idx="71">
                  <c:v>141.9999999999998</c:v>
                </c:pt>
                <c:pt idx="72">
                  <c:v>143.9999999999998</c:v>
                </c:pt>
                <c:pt idx="73">
                  <c:v>145.9999999999998</c:v>
                </c:pt>
                <c:pt idx="74">
                  <c:v>147.99999999999977</c:v>
                </c:pt>
                <c:pt idx="75">
                  <c:v>149.99999999999977</c:v>
                </c:pt>
                <c:pt idx="76">
                  <c:v>151.99999999999977</c:v>
                </c:pt>
                <c:pt idx="77">
                  <c:v>153.99999999999977</c:v>
                </c:pt>
                <c:pt idx="78">
                  <c:v>155.99999999999974</c:v>
                </c:pt>
                <c:pt idx="79">
                  <c:v>157.99999999999974</c:v>
                </c:pt>
                <c:pt idx="80">
                  <c:v>159.99999999999974</c:v>
                </c:pt>
                <c:pt idx="81">
                  <c:v>161.99999999999974</c:v>
                </c:pt>
                <c:pt idx="82">
                  <c:v>163.99999999999972</c:v>
                </c:pt>
                <c:pt idx="83">
                  <c:v>165.99999999999972</c:v>
                </c:pt>
                <c:pt idx="84">
                  <c:v>167.99999999999972</c:v>
                </c:pt>
                <c:pt idx="85">
                  <c:v>169.99999999999972</c:v>
                </c:pt>
                <c:pt idx="86">
                  <c:v>171.99999999999969</c:v>
                </c:pt>
                <c:pt idx="87">
                  <c:v>173.99999999999969</c:v>
                </c:pt>
                <c:pt idx="88">
                  <c:v>175.99999999999969</c:v>
                </c:pt>
                <c:pt idx="89">
                  <c:v>177.99999999999969</c:v>
                </c:pt>
                <c:pt idx="90">
                  <c:v>179.99999999999966</c:v>
                </c:pt>
                <c:pt idx="91">
                  <c:v>181.99999999999966</c:v>
                </c:pt>
                <c:pt idx="92">
                  <c:v>183.99999999999966</c:v>
                </c:pt>
                <c:pt idx="93">
                  <c:v>185.99999999999966</c:v>
                </c:pt>
                <c:pt idx="94">
                  <c:v>187.99999999999963</c:v>
                </c:pt>
                <c:pt idx="95">
                  <c:v>189.99999999999963</c:v>
                </c:pt>
                <c:pt idx="96">
                  <c:v>191.99999999999963</c:v>
                </c:pt>
                <c:pt idx="97">
                  <c:v>193.99999999999963</c:v>
                </c:pt>
                <c:pt idx="98">
                  <c:v>195.9999999999996</c:v>
                </c:pt>
                <c:pt idx="99">
                  <c:v>197.9999999999996</c:v>
                </c:pt>
                <c:pt idx="100">
                  <c:v>199.9999999999996</c:v>
                </c:pt>
                <c:pt idx="101">
                  <c:v>201.9999999999996</c:v>
                </c:pt>
                <c:pt idx="102">
                  <c:v>203.99999999999957</c:v>
                </c:pt>
                <c:pt idx="103">
                  <c:v>205.99999999999957</c:v>
                </c:pt>
                <c:pt idx="104">
                  <c:v>207.99999999999957</c:v>
                </c:pt>
                <c:pt idx="105">
                  <c:v>209.99999999999957</c:v>
                </c:pt>
                <c:pt idx="106">
                  <c:v>211.99999999999955</c:v>
                </c:pt>
                <c:pt idx="107">
                  <c:v>213.99999999999955</c:v>
                </c:pt>
                <c:pt idx="108">
                  <c:v>215.99999999999955</c:v>
                </c:pt>
                <c:pt idx="109">
                  <c:v>217.99999999999955</c:v>
                </c:pt>
                <c:pt idx="110">
                  <c:v>219.99999999999952</c:v>
                </c:pt>
                <c:pt idx="111">
                  <c:v>221.99999999999952</c:v>
                </c:pt>
                <c:pt idx="112">
                  <c:v>223.99999999999952</c:v>
                </c:pt>
                <c:pt idx="113">
                  <c:v>225.99999999999952</c:v>
                </c:pt>
                <c:pt idx="114">
                  <c:v>227.99999999999949</c:v>
                </c:pt>
                <c:pt idx="115">
                  <c:v>229.99999999999949</c:v>
                </c:pt>
                <c:pt idx="116">
                  <c:v>231.99999999999949</c:v>
                </c:pt>
                <c:pt idx="117">
                  <c:v>233.99999999999949</c:v>
                </c:pt>
                <c:pt idx="118">
                  <c:v>235.99999999999946</c:v>
                </c:pt>
                <c:pt idx="119">
                  <c:v>237.99999999999946</c:v>
                </c:pt>
                <c:pt idx="120">
                  <c:v>239.99999999999946</c:v>
                </c:pt>
                <c:pt idx="121">
                  <c:v>241.99999999999946</c:v>
                </c:pt>
                <c:pt idx="122">
                  <c:v>243.99999999999943</c:v>
                </c:pt>
                <c:pt idx="123">
                  <c:v>245.99999999999943</c:v>
                </c:pt>
                <c:pt idx="124">
                  <c:v>247.99999999999943</c:v>
                </c:pt>
                <c:pt idx="125">
                  <c:v>249.99999999999943</c:v>
                </c:pt>
                <c:pt idx="126">
                  <c:v>251.9999999999994</c:v>
                </c:pt>
                <c:pt idx="127">
                  <c:v>253.9999999999994</c:v>
                </c:pt>
                <c:pt idx="128">
                  <c:v>255.9999999999994</c:v>
                </c:pt>
                <c:pt idx="129">
                  <c:v>257.99999999999937</c:v>
                </c:pt>
                <c:pt idx="130">
                  <c:v>259.99999999999937</c:v>
                </c:pt>
                <c:pt idx="131">
                  <c:v>261.99999999999937</c:v>
                </c:pt>
                <c:pt idx="132">
                  <c:v>263.99999999999937</c:v>
                </c:pt>
                <c:pt idx="133">
                  <c:v>265.99999999999937</c:v>
                </c:pt>
                <c:pt idx="134">
                  <c:v>267.99999999999937</c:v>
                </c:pt>
                <c:pt idx="135">
                  <c:v>269.99999999999932</c:v>
                </c:pt>
                <c:pt idx="136">
                  <c:v>271.99999999999932</c:v>
                </c:pt>
                <c:pt idx="137">
                  <c:v>273.99999999999932</c:v>
                </c:pt>
                <c:pt idx="138">
                  <c:v>275.99999999999932</c:v>
                </c:pt>
                <c:pt idx="139">
                  <c:v>277.99999999999932</c:v>
                </c:pt>
                <c:pt idx="140">
                  <c:v>279.99999999999932</c:v>
                </c:pt>
                <c:pt idx="141">
                  <c:v>281.99999999999932</c:v>
                </c:pt>
                <c:pt idx="142">
                  <c:v>283.99999999999932</c:v>
                </c:pt>
                <c:pt idx="143">
                  <c:v>285.99999999999926</c:v>
                </c:pt>
                <c:pt idx="144">
                  <c:v>287.99999999999926</c:v>
                </c:pt>
                <c:pt idx="145">
                  <c:v>289.99999999999926</c:v>
                </c:pt>
                <c:pt idx="146">
                  <c:v>291.99999999999926</c:v>
                </c:pt>
                <c:pt idx="147">
                  <c:v>293.99999999999926</c:v>
                </c:pt>
                <c:pt idx="148">
                  <c:v>295.99999999999926</c:v>
                </c:pt>
                <c:pt idx="149">
                  <c:v>297.99999999999926</c:v>
                </c:pt>
                <c:pt idx="150">
                  <c:v>299.99999999999926</c:v>
                </c:pt>
                <c:pt idx="151">
                  <c:v>301.9999999999992</c:v>
                </c:pt>
                <c:pt idx="152">
                  <c:v>303.9999999999992</c:v>
                </c:pt>
                <c:pt idx="153">
                  <c:v>305.9999999999992</c:v>
                </c:pt>
                <c:pt idx="154">
                  <c:v>307.9999999999992</c:v>
                </c:pt>
                <c:pt idx="155">
                  <c:v>309.9999999999992</c:v>
                </c:pt>
                <c:pt idx="156">
                  <c:v>311.9999999999992</c:v>
                </c:pt>
                <c:pt idx="157">
                  <c:v>313.9999999999992</c:v>
                </c:pt>
                <c:pt idx="158">
                  <c:v>315.9999999999992</c:v>
                </c:pt>
                <c:pt idx="159">
                  <c:v>317.99999999999915</c:v>
                </c:pt>
                <c:pt idx="160">
                  <c:v>319.99999999999915</c:v>
                </c:pt>
                <c:pt idx="161">
                  <c:v>321.99999999999915</c:v>
                </c:pt>
                <c:pt idx="162">
                  <c:v>323.9999999999992</c:v>
                </c:pt>
                <c:pt idx="163">
                  <c:v>325.9999999999992</c:v>
                </c:pt>
                <c:pt idx="164">
                  <c:v>327.99999999999926</c:v>
                </c:pt>
                <c:pt idx="165">
                  <c:v>329.99999999999926</c:v>
                </c:pt>
                <c:pt idx="166">
                  <c:v>331.99999999999932</c:v>
                </c:pt>
                <c:pt idx="167">
                  <c:v>333.99999999999932</c:v>
                </c:pt>
                <c:pt idx="168">
                  <c:v>335.99999999999937</c:v>
                </c:pt>
                <c:pt idx="169">
                  <c:v>337.99999999999937</c:v>
                </c:pt>
                <c:pt idx="170">
                  <c:v>339.99999999999943</c:v>
                </c:pt>
                <c:pt idx="171">
                  <c:v>341.99999999999943</c:v>
                </c:pt>
                <c:pt idx="172">
                  <c:v>343.99999999999949</c:v>
                </c:pt>
                <c:pt idx="173">
                  <c:v>345.99999999999949</c:v>
                </c:pt>
                <c:pt idx="174">
                  <c:v>347.99999999999955</c:v>
                </c:pt>
                <c:pt idx="175">
                  <c:v>349.99999999999955</c:v>
                </c:pt>
                <c:pt idx="176">
                  <c:v>351.9999999999996</c:v>
                </c:pt>
                <c:pt idx="177">
                  <c:v>353.9999999999996</c:v>
                </c:pt>
                <c:pt idx="178">
                  <c:v>355.99999999999966</c:v>
                </c:pt>
                <c:pt idx="179">
                  <c:v>357.99999999999966</c:v>
                </c:pt>
                <c:pt idx="180">
                  <c:v>359.99999999999972</c:v>
                </c:pt>
                <c:pt idx="181">
                  <c:v>361.99999999999972</c:v>
                </c:pt>
                <c:pt idx="182">
                  <c:v>363.99999999999977</c:v>
                </c:pt>
                <c:pt idx="183">
                  <c:v>365.99999999999977</c:v>
                </c:pt>
                <c:pt idx="184">
                  <c:v>367.99999999999983</c:v>
                </c:pt>
                <c:pt idx="185">
                  <c:v>369.99999999999983</c:v>
                </c:pt>
                <c:pt idx="186">
                  <c:v>371.99999999999989</c:v>
                </c:pt>
                <c:pt idx="187">
                  <c:v>373.99999999999989</c:v>
                </c:pt>
                <c:pt idx="188">
                  <c:v>375.99999999999994</c:v>
                </c:pt>
                <c:pt idx="189">
                  <c:v>377.99999999999994</c:v>
                </c:pt>
                <c:pt idx="190">
                  <c:v>380</c:v>
                </c:pt>
                <c:pt idx="191">
                  <c:v>382</c:v>
                </c:pt>
                <c:pt idx="192">
                  <c:v>384.00000000000006</c:v>
                </c:pt>
                <c:pt idx="193">
                  <c:v>386.00000000000006</c:v>
                </c:pt>
                <c:pt idx="194">
                  <c:v>388.00000000000011</c:v>
                </c:pt>
                <c:pt idx="195">
                  <c:v>390.00000000000011</c:v>
                </c:pt>
                <c:pt idx="196">
                  <c:v>392.00000000000017</c:v>
                </c:pt>
                <c:pt idx="197">
                  <c:v>394.00000000000017</c:v>
                </c:pt>
                <c:pt idx="198">
                  <c:v>396.00000000000023</c:v>
                </c:pt>
                <c:pt idx="199">
                  <c:v>398.00000000000023</c:v>
                </c:pt>
                <c:pt idx="200">
                  <c:v>400.00000000000028</c:v>
                </c:pt>
                <c:pt idx="201">
                  <c:v>402.00000000000028</c:v>
                </c:pt>
                <c:pt idx="202">
                  <c:v>404.00000000000034</c:v>
                </c:pt>
                <c:pt idx="203">
                  <c:v>406.00000000000034</c:v>
                </c:pt>
                <c:pt idx="204">
                  <c:v>408.0000000000004</c:v>
                </c:pt>
                <c:pt idx="205">
                  <c:v>410.0000000000004</c:v>
                </c:pt>
                <c:pt idx="206">
                  <c:v>412.00000000000045</c:v>
                </c:pt>
                <c:pt idx="207">
                  <c:v>414.00000000000045</c:v>
                </c:pt>
                <c:pt idx="208">
                  <c:v>416.00000000000051</c:v>
                </c:pt>
                <c:pt idx="209">
                  <c:v>418.00000000000051</c:v>
                </c:pt>
                <c:pt idx="210">
                  <c:v>420.00000000000057</c:v>
                </c:pt>
                <c:pt idx="211">
                  <c:v>422.00000000000057</c:v>
                </c:pt>
                <c:pt idx="212">
                  <c:v>424.00000000000063</c:v>
                </c:pt>
                <c:pt idx="213">
                  <c:v>426.00000000000063</c:v>
                </c:pt>
                <c:pt idx="214">
                  <c:v>428.00000000000068</c:v>
                </c:pt>
                <c:pt idx="215">
                  <c:v>430.00000000000068</c:v>
                </c:pt>
                <c:pt idx="216">
                  <c:v>432.00000000000074</c:v>
                </c:pt>
                <c:pt idx="217">
                  <c:v>434.00000000000074</c:v>
                </c:pt>
                <c:pt idx="218">
                  <c:v>436.0000000000008</c:v>
                </c:pt>
                <c:pt idx="219">
                  <c:v>438.0000000000008</c:v>
                </c:pt>
                <c:pt idx="220">
                  <c:v>440.00000000000085</c:v>
                </c:pt>
                <c:pt idx="221">
                  <c:v>442.00000000000085</c:v>
                </c:pt>
                <c:pt idx="222">
                  <c:v>444.00000000000091</c:v>
                </c:pt>
                <c:pt idx="223">
                  <c:v>446.00000000000091</c:v>
                </c:pt>
                <c:pt idx="224">
                  <c:v>448.00000000000097</c:v>
                </c:pt>
                <c:pt idx="225">
                  <c:v>450.00000000000097</c:v>
                </c:pt>
                <c:pt idx="226">
                  <c:v>452.00000000000102</c:v>
                </c:pt>
                <c:pt idx="227">
                  <c:v>454.00000000000102</c:v>
                </c:pt>
                <c:pt idx="228">
                  <c:v>456.00000000000108</c:v>
                </c:pt>
                <c:pt idx="229">
                  <c:v>458.00000000000108</c:v>
                </c:pt>
                <c:pt idx="230">
                  <c:v>460.00000000000114</c:v>
                </c:pt>
                <c:pt idx="231">
                  <c:v>462.00000000000114</c:v>
                </c:pt>
                <c:pt idx="232">
                  <c:v>464.00000000000119</c:v>
                </c:pt>
                <c:pt idx="233">
                  <c:v>466.00000000000119</c:v>
                </c:pt>
                <c:pt idx="234">
                  <c:v>468.00000000000125</c:v>
                </c:pt>
                <c:pt idx="235">
                  <c:v>470.00000000000125</c:v>
                </c:pt>
                <c:pt idx="236">
                  <c:v>472.00000000000131</c:v>
                </c:pt>
                <c:pt idx="237">
                  <c:v>474.00000000000131</c:v>
                </c:pt>
                <c:pt idx="238">
                  <c:v>476.00000000000136</c:v>
                </c:pt>
                <c:pt idx="239">
                  <c:v>478.00000000000136</c:v>
                </c:pt>
                <c:pt idx="240">
                  <c:v>480.00000000000142</c:v>
                </c:pt>
                <c:pt idx="241">
                  <c:v>482.00000000000142</c:v>
                </c:pt>
                <c:pt idx="242">
                  <c:v>484.00000000000148</c:v>
                </c:pt>
                <c:pt idx="243">
                  <c:v>486.00000000000148</c:v>
                </c:pt>
                <c:pt idx="244">
                  <c:v>488.00000000000153</c:v>
                </c:pt>
                <c:pt idx="245">
                  <c:v>490.00000000000153</c:v>
                </c:pt>
                <c:pt idx="246">
                  <c:v>492.00000000000159</c:v>
                </c:pt>
                <c:pt idx="247">
                  <c:v>494.00000000000159</c:v>
                </c:pt>
                <c:pt idx="248">
                  <c:v>496.00000000000165</c:v>
                </c:pt>
                <c:pt idx="249">
                  <c:v>498.00000000000165</c:v>
                </c:pt>
                <c:pt idx="250">
                  <c:v>500.00000000000171</c:v>
                </c:pt>
                <c:pt idx="251">
                  <c:v>502.00000000000171</c:v>
                </c:pt>
                <c:pt idx="252">
                  <c:v>504.00000000000176</c:v>
                </c:pt>
                <c:pt idx="253">
                  <c:v>506.00000000000176</c:v>
                </c:pt>
                <c:pt idx="254">
                  <c:v>508.00000000000182</c:v>
                </c:pt>
                <c:pt idx="255">
                  <c:v>510.00000000000182</c:v>
                </c:pt>
                <c:pt idx="256">
                  <c:v>512.00000000000182</c:v>
                </c:pt>
                <c:pt idx="257">
                  <c:v>514.00000000000182</c:v>
                </c:pt>
                <c:pt idx="258">
                  <c:v>516.00000000000193</c:v>
                </c:pt>
                <c:pt idx="259">
                  <c:v>518.00000000000193</c:v>
                </c:pt>
                <c:pt idx="260">
                  <c:v>520.00000000000193</c:v>
                </c:pt>
                <c:pt idx="261">
                  <c:v>522.00000000000193</c:v>
                </c:pt>
                <c:pt idx="262">
                  <c:v>524.00000000000205</c:v>
                </c:pt>
                <c:pt idx="263">
                  <c:v>526.00000000000205</c:v>
                </c:pt>
                <c:pt idx="264">
                  <c:v>528.00000000000205</c:v>
                </c:pt>
                <c:pt idx="265">
                  <c:v>530.00000000000205</c:v>
                </c:pt>
                <c:pt idx="266">
                  <c:v>532.00000000000216</c:v>
                </c:pt>
                <c:pt idx="267">
                  <c:v>534.00000000000216</c:v>
                </c:pt>
                <c:pt idx="268">
                  <c:v>536.00000000000216</c:v>
                </c:pt>
                <c:pt idx="269">
                  <c:v>538.00000000000216</c:v>
                </c:pt>
                <c:pt idx="270">
                  <c:v>540.00000000000227</c:v>
                </c:pt>
                <c:pt idx="271">
                  <c:v>542.00000000000227</c:v>
                </c:pt>
                <c:pt idx="272">
                  <c:v>544.00000000000227</c:v>
                </c:pt>
                <c:pt idx="273">
                  <c:v>546.00000000000227</c:v>
                </c:pt>
                <c:pt idx="274">
                  <c:v>548.00000000000239</c:v>
                </c:pt>
                <c:pt idx="275">
                  <c:v>550.00000000000239</c:v>
                </c:pt>
                <c:pt idx="276">
                  <c:v>552.00000000000239</c:v>
                </c:pt>
                <c:pt idx="277">
                  <c:v>554.00000000000239</c:v>
                </c:pt>
                <c:pt idx="278">
                  <c:v>556.0000000000025</c:v>
                </c:pt>
                <c:pt idx="279">
                  <c:v>558.0000000000025</c:v>
                </c:pt>
                <c:pt idx="280">
                  <c:v>560.0000000000025</c:v>
                </c:pt>
                <c:pt idx="281">
                  <c:v>562.0000000000025</c:v>
                </c:pt>
                <c:pt idx="282">
                  <c:v>564.00000000000261</c:v>
                </c:pt>
                <c:pt idx="283">
                  <c:v>566.00000000000261</c:v>
                </c:pt>
                <c:pt idx="284">
                  <c:v>568.00000000000261</c:v>
                </c:pt>
                <c:pt idx="285">
                  <c:v>570.00000000000261</c:v>
                </c:pt>
                <c:pt idx="286">
                  <c:v>572.00000000000273</c:v>
                </c:pt>
                <c:pt idx="287">
                  <c:v>574.00000000000273</c:v>
                </c:pt>
                <c:pt idx="288">
                  <c:v>576.00000000000273</c:v>
                </c:pt>
                <c:pt idx="289">
                  <c:v>578.00000000000273</c:v>
                </c:pt>
                <c:pt idx="290">
                  <c:v>580.00000000000284</c:v>
                </c:pt>
                <c:pt idx="291">
                  <c:v>582.00000000000284</c:v>
                </c:pt>
                <c:pt idx="292">
                  <c:v>584.00000000000284</c:v>
                </c:pt>
                <c:pt idx="293">
                  <c:v>586.00000000000284</c:v>
                </c:pt>
                <c:pt idx="294">
                  <c:v>588.00000000000296</c:v>
                </c:pt>
                <c:pt idx="295">
                  <c:v>590.00000000000296</c:v>
                </c:pt>
                <c:pt idx="296">
                  <c:v>592.00000000000296</c:v>
                </c:pt>
                <c:pt idx="297">
                  <c:v>594.00000000000296</c:v>
                </c:pt>
                <c:pt idx="298">
                  <c:v>596.00000000000307</c:v>
                </c:pt>
                <c:pt idx="299">
                  <c:v>598.00000000000307</c:v>
                </c:pt>
              </c:numCache>
            </c:numRef>
          </c:xVal>
          <c:yVal>
            <c:numRef>
              <c:f>'[Avaliações Su-Vane R1.xlsx]Vane 600°_min (3)'!$AA$14:$AA$2205</c:f>
              <c:numCache>
                <c:formatCode>General</c:formatCode>
                <c:ptCount val="2192"/>
                <c:pt idx="0">
                  <c:v>1.26</c:v>
                </c:pt>
                <c:pt idx="1">
                  <c:v>1.6400000000000001</c:v>
                </c:pt>
                <c:pt idx="2">
                  <c:v>1.8500000000000003</c:v>
                </c:pt>
                <c:pt idx="3">
                  <c:v>2.04</c:v>
                </c:pt>
                <c:pt idx="4">
                  <c:v>2.15</c:v>
                </c:pt>
                <c:pt idx="5">
                  <c:v>2.2000000000000002</c:v>
                </c:pt>
                <c:pt idx="6">
                  <c:v>2.2200000000000002</c:v>
                </c:pt>
                <c:pt idx="7">
                  <c:v>2.25</c:v>
                </c:pt>
                <c:pt idx="8">
                  <c:v>2.27</c:v>
                </c:pt>
                <c:pt idx="9">
                  <c:v>2.2599999999999998</c:v>
                </c:pt>
                <c:pt idx="10">
                  <c:v>2.2400000000000002</c:v>
                </c:pt>
                <c:pt idx="11">
                  <c:v>2.2000000000000002</c:v>
                </c:pt>
                <c:pt idx="12">
                  <c:v>2.13</c:v>
                </c:pt>
                <c:pt idx="13">
                  <c:v>2.0699999999999998</c:v>
                </c:pt>
                <c:pt idx="14">
                  <c:v>1.98</c:v>
                </c:pt>
                <c:pt idx="15">
                  <c:v>1.8700000000000003</c:v>
                </c:pt>
                <c:pt idx="16">
                  <c:v>1.7700000000000002</c:v>
                </c:pt>
                <c:pt idx="17">
                  <c:v>1.6700000000000002</c:v>
                </c:pt>
                <c:pt idx="18">
                  <c:v>1.5400000000000003</c:v>
                </c:pt>
                <c:pt idx="19">
                  <c:v>1.44</c:v>
                </c:pt>
                <c:pt idx="20">
                  <c:v>1.35</c:v>
                </c:pt>
                <c:pt idx="21">
                  <c:v>1.26</c:v>
                </c:pt>
                <c:pt idx="22">
                  <c:v>1.18</c:v>
                </c:pt>
                <c:pt idx="23">
                  <c:v>1.1299999999999999</c:v>
                </c:pt>
                <c:pt idx="24">
                  <c:v>1.08</c:v>
                </c:pt>
                <c:pt idx="25">
                  <c:v>1</c:v>
                </c:pt>
                <c:pt idx="26">
                  <c:v>0.90000000000000013</c:v>
                </c:pt>
                <c:pt idx="27">
                  <c:v>0.81000000000000016</c:v>
                </c:pt>
                <c:pt idx="28">
                  <c:v>0.7</c:v>
                </c:pt>
                <c:pt idx="29">
                  <c:v>0.6</c:v>
                </c:pt>
                <c:pt idx="30">
                  <c:v>0.52</c:v>
                </c:pt>
                <c:pt idx="31">
                  <c:v>0.47</c:v>
                </c:pt>
                <c:pt idx="32">
                  <c:v>0.44000000000000006</c:v>
                </c:pt>
                <c:pt idx="33">
                  <c:v>0.45000000000000007</c:v>
                </c:pt>
                <c:pt idx="34">
                  <c:v>0.54</c:v>
                </c:pt>
                <c:pt idx="35">
                  <c:v>0.67</c:v>
                </c:pt>
                <c:pt idx="36">
                  <c:v>0.8600000000000001</c:v>
                </c:pt>
                <c:pt idx="37">
                  <c:v>1.0900000000000001</c:v>
                </c:pt>
                <c:pt idx="38">
                  <c:v>1.34</c:v>
                </c:pt>
                <c:pt idx="39">
                  <c:v>1.5500000000000003</c:v>
                </c:pt>
                <c:pt idx="40">
                  <c:v>1.7600000000000002</c:v>
                </c:pt>
                <c:pt idx="41">
                  <c:v>1.9500000000000002</c:v>
                </c:pt>
                <c:pt idx="42">
                  <c:v>2.12</c:v>
                </c:pt>
                <c:pt idx="43">
                  <c:v>2.2799999999999998</c:v>
                </c:pt>
                <c:pt idx="44">
                  <c:v>2.44</c:v>
                </c:pt>
                <c:pt idx="45">
                  <c:v>2.6100000000000003</c:v>
                </c:pt>
                <c:pt idx="46">
                  <c:v>2.78</c:v>
                </c:pt>
                <c:pt idx="47">
                  <c:v>2.95</c:v>
                </c:pt>
                <c:pt idx="48">
                  <c:v>3.05</c:v>
                </c:pt>
                <c:pt idx="49">
                  <c:v>3.09</c:v>
                </c:pt>
                <c:pt idx="50">
                  <c:v>3.07</c:v>
                </c:pt>
                <c:pt idx="51">
                  <c:v>3.0200000000000005</c:v>
                </c:pt>
                <c:pt idx="52">
                  <c:v>2.92</c:v>
                </c:pt>
                <c:pt idx="53">
                  <c:v>2.87</c:v>
                </c:pt>
                <c:pt idx="54">
                  <c:v>2.8500000000000005</c:v>
                </c:pt>
                <c:pt idx="55">
                  <c:v>2.86</c:v>
                </c:pt>
                <c:pt idx="56">
                  <c:v>2.91</c:v>
                </c:pt>
                <c:pt idx="57">
                  <c:v>2.99</c:v>
                </c:pt>
                <c:pt idx="58">
                  <c:v>3.05</c:v>
                </c:pt>
                <c:pt idx="59">
                  <c:v>3.05</c:v>
                </c:pt>
                <c:pt idx="60">
                  <c:v>3.0600000000000005</c:v>
                </c:pt>
                <c:pt idx="61">
                  <c:v>3.0600000000000005</c:v>
                </c:pt>
                <c:pt idx="62">
                  <c:v>3.0200000000000005</c:v>
                </c:pt>
                <c:pt idx="63">
                  <c:v>2.9700000000000006</c:v>
                </c:pt>
                <c:pt idx="64">
                  <c:v>2.9700000000000006</c:v>
                </c:pt>
                <c:pt idx="65">
                  <c:v>2.94</c:v>
                </c:pt>
                <c:pt idx="66">
                  <c:v>2.88</c:v>
                </c:pt>
                <c:pt idx="67">
                  <c:v>2.86</c:v>
                </c:pt>
                <c:pt idx="68">
                  <c:v>2.87</c:v>
                </c:pt>
                <c:pt idx="69">
                  <c:v>2.87</c:v>
                </c:pt>
                <c:pt idx="70">
                  <c:v>2.8900000000000006</c:v>
                </c:pt>
                <c:pt idx="71">
                  <c:v>2.91</c:v>
                </c:pt>
                <c:pt idx="72">
                  <c:v>2.92</c:v>
                </c:pt>
                <c:pt idx="73">
                  <c:v>2.91</c:v>
                </c:pt>
                <c:pt idx="74">
                  <c:v>2.88</c:v>
                </c:pt>
                <c:pt idx="75">
                  <c:v>2.8500000000000005</c:v>
                </c:pt>
                <c:pt idx="76">
                  <c:v>2.8500000000000005</c:v>
                </c:pt>
                <c:pt idx="77">
                  <c:v>2.83</c:v>
                </c:pt>
                <c:pt idx="78">
                  <c:v>2.84</c:v>
                </c:pt>
                <c:pt idx="79">
                  <c:v>2.9</c:v>
                </c:pt>
                <c:pt idx="80">
                  <c:v>2.96</c:v>
                </c:pt>
                <c:pt idx="81">
                  <c:v>3.0200000000000005</c:v>
                </c:pt>
                <c:pt idx="82">
                  <c:v>3.11</c:v>
                </c:pt>
                <c:pt idx="83">
                  <c:v>3.1800000000000006</c:v>
                </c:pt>
                <c:pt idx="84">
                  <c:v>3.2200000000000006</c:v>
                </c:pt>
                <c:pt idx="85">
                  <c:v>3.2800000000000002</c:v>
                </c:pt>
                <c:pt idx="86">
                  <c:v>3.35</c:v>
                </c:pt>
                <c:pt idx="87">
                  <c:v>3.4200000000000004</c:v>
                </c:pt>
                <c:pt idx="88">
                  <c:v>3.51</c:v>
                </c:pt>
                <c:pt idx="89">
                  <c:v>3.59</c:v>
                </c:pt>
                <c:pt idx="90">
                  <c:v>3.6800000000000006</c:v>
                </c:pt>
                <c:pt idx="91">
                  <c:v>3.7200000000000006</c:v>
                </c:pt>
                <c:pt idx="92">
                  <c:v>3.7200000000000006</c:v>
                </c:pt>
                <c:pt idx="93">
                  <c:v>3.7000000000000006</c:v>
                </c:pt>
                <c:pt idx="94">
                  <c:v>3.6600000000000006</c:v>
                </c:pt>
                <c:pt idx="95">
                  <c:v>3.59</c:v>
                </c:pt>
                <c:pt idx="96">
                  <c:v>3.5200000000000005</c:v>
                </c:pt>
                <c:pt idx="97">
                  <c:v>3.49</c:v>
                </c:pt>
                <c:pt idx="98">
                  <c:v>3.4800000000000004</c:v>
                </c:pt>
                <c:pt idx="99">
                  <c:v>3.4800000000000004</c:v>
                </c:pt>
                <c:pt idx="100">
                  <c:v>3.4800000000000004</c:v>
                </c:pt>
                <c:pt idx="101">
                  <c:v>3.5000000000000004</c:v>
                </c:pt>
                <c:pt idx="102">
                  <c:v>3.4800000000000004</c:v>
                </c:pt>
                <c:pt idx="103">
                  <c:v>3.41</c:v>
                </c:pt>
                <c:pt idx="104">
                  <c:v>3.33</c:v>
                </c:pt>
                <c:pt idx="105">
                  <c:v>3.2400000000000007</c:v>
                </c:pt>
                <c:pt idx="106">
                  <c:v>3.1600000000000006</c:v>
                </c:pt>
                <c:pt idx="107">
                  <c:v>3.0800000000000005</c:v>
                </c:pt>
                <c:pt idx="108">
                  <c:v>2.98</c:v>
                </c:pt>
                <c:pt idx="109">
                  <c:v>2.9300000000000006</c:v>
                </c:pt>
                <c:pt idx="110">
                  <c:v>2.8900000000000006</c:v>
                </c:pt>
                <c:pt idx="111">
                  <c:v>2.86</c:v>
                </c:pt>
                <c:pt idx="112">
                  <c:v>2.82</c:v>
                </c:pt>
                <c:pt idx="113">
                  <c:v>2.8</c:v>
                </c:pt>
                <c:pt idx="114">
                  <c:v>2.74</c:v>
                </c:pt>
                <c:pt idx="115">
                  <c:v>2.66</c:v>
                </c:pt>
                <c:pt idx="116">
                  <c:v>2.5700000000000003</c:v>
                </c:pt>
                <c:pt idx="117">
                  <c:v>2.4900000000000002</c:v>
                </c:pt>
                <c:pt idx="118">
                  <c:v>2.41</c:v>
                </c:pt>
                <c:pt idx="119">
                  <c:v>2.35</c:v>
                </c:pt>
                <c:pt idx="120">
                  <c:v>2.29</c:v>
                </c:pt>
                <c:pt idx="121">
                  <c:v>2.27</c:v>
                </c:pt>
                <c:pt idx="122">
                  <c:v>2.2799999999999998</c:v>
                </c:pt>
                <c:pt idx="123">
                  <c:v>2.29</c:v>
                </c:pt>
                <c:pt idx="124">
                  <c:v>2.29</c:v>
                </c:pt>
                <c:pt idx="125">
                  <c:v>2.2799999999999998</c:v>
                </c:pt>
                <c:pt idx="126">
                  <c:v>2.2400000000000002</c:v>
                </c:pt>
                <c:pt idx="127">
                  <c:v>2.17</c:v>
                </c:pt>
                <c:pt idx="128">
                  <c:v>2.12</c:v>
                </c:pt>
                <c:pt idx="129">
                  <c:v>2.09</c:v>
                </c:pt>
                <c:pt idx="130">
                  <c:v>2.15</c:v>
                </c:pt>
                <c:pt idx="131">
                  <c:v>2.17</c:v>
                </c:pt>
                <c:pt idx="132">
                  <c:v>2.19</c:v>
                </c:pt>
                <c:pt idx="133">
                  <c:v>2.2000000000000002</c:v>
                </c:pt>
                <c:pt idx="134">
                  <c:v>2.1800000000000002</c:v>
                </c:pt>
                <c:pt idx="135">
                  <c:v>2.09</c:v>
                </c:pt>
                <c:pt idx="136">
                  <c:v>2.04</c:v>
                </c:pt>
                <c:pt idx="137">
                  <c:v>2</c:v>
                </c:pt>
                <c:pt idx="138">
                  <c:v>1.9500000000000002</c:v>
                </c:pt>
                <c:pt idx="139">
                  <c:v>1.94</c:v>
                </c:pt>
                <c:pt idx="140">
                  <c:v>1.96</c:v>
                </c:pt>
                <c:pt idx="141">
                  <c:v>1.8700000000000003</c:v>
                </c:pt>
                <c:pt idx="142">
                  <c:v>1.8200000000000003</c:v>
                </c:pt>
                <c:pt idx="143">
                  <c:v>1.7500000000000002</c:v>
                </c:pt>
                <c:pt idx="144">
                  <c:v>1.6900000000000002</c:v>
                </c:pt>
                <c:pt idx="145">
                  <c:v>1.6400000000000001</c:v>
                </c:pt>
                <c:pt idx="146">
                  <c:v>1.7100000000000002</c:v>
                </c:pt>
                <c:pt idx="147">
                  <c:v>1.7500000000000002</c:v>
                </c:pt>
                <c:pt idx="148">
                  <c:v>1.8300000000000003</c:v>
                </c:pt>
                <c:pt idx="149">
                  <c:v>1.88</c:v>
                </c:pt>
                <c:pt idx="150">
                  <c:v>1.9</c:v>
                </c:pt>
                <c:pt idx="151">
                  <c:v>1.9100000000000001</c:v>
                </c:pt>
                <c:pt idx="152">
                  <c:v>1.9</c:v>
                </c:pt>
                <c:pt idx="153">
                  <c:v>1.88</c:v>
                </c:pt>
                <c:pt idx="154">
                  <c:v>1.7800000000000002</c:v>
                </c:pt>
                <c:pt idx="155">
                  <c:v>1.6400000000000001</c:v>
                </c:pt>
                <c:pt idx="156">
                  <c:v>1.5900000000000003</c:v>
                </c:pt>
                <c:pt idx="157">
                  <c:v>1.5600000000000003</c:v>
                </c:pt>
                <c:pt idx="158">
                  <c:v>1.5400000000000003</c:v>
                </c:pt>
                <c:pt idx="159">
                  <c:v>1.6300000000000001</c:v>
                </c:pt>
                <c:pt idx="160">
                  <c:v>1.7500000000000002</c:v>
                </c:pt>
                <c:pt idx="161">
                  <c:v>1.7800000000000002</c:v>
                </c:pt>
                <c:pt idx="162">
                  <c:v>1.8100000000000003</c:v>
                </c:pt>
                <c:pt idx="163">
                  <c:v>1.8300000000000003</c:v>
                </c:pt>
                <c:pt idx="164">
                  <c:v>1.8200000000000003</c:v>
                </c:pt>
                <c:pt idx="165">
                  <c:v>1.7700000000000002</c:v>
                </c:pt>
                <c:pt idx="166">
                  <c:v>1.7100000000000002</c:v>
                </c:pt>
                <c:pt idx="167">
                  <c:v>1.6200000000000003</c:v>
                </c:pt>
                <c:pt idx="168">
                  <c:v>1.5500000000000003</c:v>
                </c:pt>
                <c:pt idx="169">
                  <c:v>1.5100000000000002</c:v>
                </c:pt>
                <c:pt idx="170">
                  <c:v>1.5200000000000002</c:v>
                </c:pt>
                <c:pt idx="171">
                  <c:v>1.5800000000000003</c:v>
                </c:pt>
                <c:pt idx="172">
                  <c:v>1.6500000000000001</c:v>
                </c:pt>
                <c:pt idx="173">
                  <c:v>1.7100000000000002</c:v>
                </c:pt>
                <c:pt idx="174">
                  <c:v>1.7600000000000002</c:v>
                </c:pt>
                <c:pt idx="175">
                  <c:v>1.8200000000000003</c:v>
                </c:pt>
                <c:pt idx="176">
                  <c:v>1.8700000000000003</c:v>
                </c:pt>
                <c:pt idx="177">
                  <c:v>1.92</c:v>
                </c:pt>
                <c:pt idx="178">
                  <c:v>1.98</c:v>
                </c:pt>
                <c:pt idx="179">
                  <c:v>2.0499999999999998</c:v>
                </c:pt>
                <c:pt idx="180">
                  <c:v>2.06</c:v>
                </c:pt>
                <c:pt idx="181">
                  <c:v>2.0499999999999998</c:v>
                </c:pt>
                <c:pt idx="182">
                  <c:v>2.04</c:v>
                </c:pt>
                <c:pt idx="183">
                  <c:v>2</c:v>
                </c:pt>
                <c:pt idx="184">
                  <c:v>1.8900000000000001</c:v>
                </c:pt>
                <c:pt idx="185">
                  <c:v>1.8400000000000003</c:v>
                </c:pt>
                <c:pt idx="186">
                  <c:v>1.8100000000000003</c:v>
                </c:pt>
                <c:pt idx="187">
                  <c:v>1.8000000000000003</c:v>
                </c:pt>
                <c:pt idx="188">
                  <c:v>1.8500000000000003</c:v>
                </c:pt>
                <c:pt idx="189">
                  <c:v>1.94</c:v>
                </c:pt>
                <c:pt idx="190">
                  <c:v>1.9700000000000002</c:v>
                </c:pt>
                <c:pt idx="191">
                  <c:v>1.98</c:v>
                </c:pt>
                <c:pt idx="192">
                  <c:v>2.0099999999999998</c:v>
                </c:pt>
                <c:pt idx="193">
                  <c:v>2</c:v>
                </c:pt>
                <c:pt idx="194">
                  <c:v>2</c:v>
                </c:pt>
                <c:pt idx="195">
                  <c:v>2.0099999999999998</c:v>
                </c:pt>
                <c:pt idx="196">
                  <c:v>2.0499999999999998</c:v>
                </c:pt>
                <c:pt idx="197">
                  <c:v>2.08</c:v>
                </c:pt>
                <c:pt idx="198">
                  <c:v>2.09</c:v>
                </c:pt>
                <c:pt idx="199">
                  <c:v>2.11</c:v>
                </c:pt>
                <c:pt idx="200">
                  <c:v>2.12</c:v>
                </c:pt>
                <c:pt idx="201">
                  <c:v>2.14</c:v>
                </c:pt>
                <c:pt idx="202">
                  <c:v>2.15</c:v>
                </c:pt>
                <c:pt idx="203">
                  <c:v>2.12</c:v>
                </c:pt>
                <c:pt idx="204">
                  <c:v>2.09</c:v>
                </c:pt>
                <c:pt idx="205">
                  <c:v>2.09</c:v>
                </c:pt>
                <c:pt idx="206">
                  <c:v>2.0499999999999998</c:v>
                </c:pt>
                <c:pt idx="207">
                  <c:v>2</c:v>
                </c:pt>
                <c:pt idx="208">
                  <c:v>2.0099999999999998</c:v>
                </c:pt>
                <c:pt idx="209">
                  <c:v>2.04</c:v>
                </c:pt>
                <c:pt idx="210">
                  <c:v>2.09</c:v>
                </c:pt>
                <c:pt idx="211">
                  <c:v>2.19</c:v>
                </c:pt>
                <c:pt idx="212">
                  <c:v>2.31</c:v>
                </c:pt>
                <c:pt idx="213">
                  <c:v>2.42</c:v>
                </c:pt>
                <c:pt idx="214">
                  <c:v>2.52</c:v>
                </c:pt>
                <c:pt idx="215">
                  <c:v>2.59</c:v>
                </c:pt>
                <c:pt idx="216">
                  <c:v>2.6100000000000003</c:v>
                </c:pt>
                <c:pt idx="217">
                  <c:v>2.62</c:v>
                </c:pt>
                <c:pt idx="218">
                  <c:v>2.6500000000000004</c:v>
                </c:pt>
                <c:pt idx="219">
                  <c:v>2.7</c:v>
                </c:pt>
                <c:pt idx="220">
                  <c:v>2.76</c:v>
                </c:pt>
                <c:pt idx="221">
                  <c:v>2.84</c:v>
                </c:pt>
                <c:pt idx="222">
                  <c:v>2.9300000000000006</c:v>
                </c:pt>
                <c:pt idx="223">
                  <c:v>2.9700000000000006</c:v>
                </c:pt>
                <c:pt idx="224">
                  <c:v>2.95</c:v>
                </c:pt>
                <c:pt idx="225">
                  <c:v>2.95</c:v>
                </c:pt>
                <c:pt idx="226">
                  <c:v>2.9300000000000006</c:v>
                </c:pt>
                <c:pt idx="227">
                  <c:v>2.88</c:v>
                </c:pt>
                <c:pt idx="228">
                  <c:v>2.84</c:v>
                </c:pt>
                <c:pt idx="229">
                  <c:v>2.83</c:v>
                </c:pt>
                <c:pt idx="230">
                  <c:v>2.83</c:v>
                </c:pt>
                <c:pt idx="231">
                  <c:v>2.84</c:v>
                </c:pt>
                <c:pt idx="232">
                  <c:v>2.87</c:v>
                </c:pt>
                <c:pt idx="233">
                  <c:v>2.91</c:v>
                </c:pt>
                <c:pt idx="234">
                  <c:v>2.91</c:v>
                </c:pt>
                <c:pt idx="235">
                  <c:v>2.9</c:v>
                </c:pt>
                <c:pt idx="236">
                  <c:v>2.8500000000000005</c:v>
                </c:pt>
                <c:pt idx="237">
                  <c:v>2.7700000000000005</c:v>
                </c:pt>
                <c:pt idx="238">
                  <c:v>2.71</c:v>
                </c:pt>
                <c:pt idx="239">
                  <c:v>2.6100000000000003</c:v>
                </c:pt>
                <c:pt idx="240">
                  <c:v>2.5</c:v>
                </c:pt>
                <c:pt idx="241">
                  <c:v>2.4500000000000002</c:v>
                </c:pt>
                <c:pt idx="242">
                  <c:v>2.4300000000000002</c:v>
                </c:pt>
                <c:pt idx="243">
                  <c:v>2.4</c:v>
                </c:pt>
                <c:pt idx="244">
                  <c:v>2.38</c:v>
                </c:pt>
                <c:pt idx="245">
                  <c:v>2.34</c:v>
                </c:pt>
                <c:pt idx="246">
                  <c:v>2.2599999999999998</c:v>
                </c:pt>
                <c:pt idx="247">
                  <c:v>2.17</c:v>
                </c:pt>
                <c:pt idx="248">
                  <c:v>2.06</c:v>
                </c:pt>
                <c:pt idx="249">
                  <c:v>1.98</c:v>
                </c:pt>
                <c:pt idx="250">
                  <c:v>1.9300000000000002</c:v>
                </c:pt>
                <c:pt idx="251">
                  <c:v>1.8900000000000001</c:v>
                </c:pt>
                <c:pt idx="252">
                  <c:v>1.88</c:v>
                </c:pt>
                <c:pt idx="253">
                  <c:v>1.88</c:v>
                </c:pt>
                <c:pt idx="254">
                  <c:v>1.92</c:v>
                </c:pt>
                <c:pt idx="255">
                  <c:v>1.9500000000000002</c:v>
                </c:pt>
                <c:pt idx="256">
                  <c:v>1.98</c:v>
                </c:pt>
                <c:pt idx="257">
                  <c:v>1.9900000000000002</c:v>
                </c:pt>
                <c:pt idx="258">
                  <c:v>1.9700000000000002</c:v>
                </c:pt>
                <c:pt idx="259">
                  <c:v>1.92</c:v>
                </c:pt>
                <c:pt idx="260">
                  <c:v>1.88</c:v>
                </c:pt>
                <c:pt idx="261">
                  <c:v>1.8600000000000003</c:v>
                </c:pt>
                <c:pt idx="262">
                  <c:v>1.8900000000000001</c:v>
                </c:pt>
                <c:pt idx="263">
                  <c:v>1.92</c:v>
                </c:pt>
                <c:pt idx="264">
                  <c:v>1.9500000000000002</c:v>
                </c:pt>
                <c:pt idx="265">
                  <c:v>1.98</c:v>
                </c:pt>
                <c:pt idx="266">
                  <c:v>2</c:v>
                </c:pt>
                <c:pt idx="267">
                  <c:v>1.9500000000000002</c:v>
                </c:pt>
                <c:pt idx="268">
                  <c:v>1.94</c:v>
                </c:pt>
                <c:pt idx="269">
                  <c:v>1.9300000000000002</c:v>
                </c:pt>
                <c:pt idx="270">
                  <c:v>1.92</c:v>
                </c:pt>
                <c:pt idx="271">
                  <c:v>1.88</c:v>
                </c:pt>
                <c:pt idx="272">
                  <c:v>1.8400000000000003</c:v>
                </c:pt>
                <c:pt idx="273">
                  <c:v>1.8200000000000003</c:v>
                </c:pt>
                <c:pt idx="274">
                  <c:v>1.8100000000000003</c:v>
                </c:pt>
                <c:pt idx="275">
                  <c:v>1.7900000000000003</c:v>
                </c:pt>
                <c:pt idx="276">
                  <c:v>1.8100000000000003</c:v>
                </c:pt>
                <c:pt idx="277">
                  <c:v>1.8200000000000003</c:v>
                </c:pt>
                <c:pt idx="278">
                  <c:v>1.8400000000000003</c:v>
                </c:pt>
                <c:pt idx="279">
                  <c:v>1.8300000000000003</c:v>
                </c:pt>
                <c:pt idx="280">
                  <c:v>1.8400000000000003</c:v>
                </c:pt>
                <c:pt idx="281">
                  <c:v>1.8400000000000003</c:v>
                </c:pt>
                <c:pt idx="282">
                  <c:v>1.8600000000000003</c:v>
                </c:pt>
                <c:pt idx="283">
                  <c:v>1.8500000000000003</c:v>
                </c:pt>
                <c:pt idx="284">
                  <c:v>1.8400000000000003</c:v>
                </c:pt>
                <c:pt idx="285">
                  <c:v>1.7800000000000002</c:v>
                </c:pt>
                <c:pt idx="286">
                  <c:v>1.7400000000000002</c:v>
                </c:pt>
                <c:pt idx="287">
                  <c:v>1.7200000000000002</c:v>
                </c:pt>
                <c:pt idx="288">
                  <c:v>1.6900000000000002</c:v>
                </c:pt>
                <c:pt idx="289">
                  <c:v>1.6800000000000002</c:v>
                </c:pt>
                <c:pt idx="290">
                  <c:v>1.7200000000000002</c:v>
                </c:pt>
                <c:pt idx="291">
                  <c:v>1.7300000000000002</c:v>
                </c:pt>
                <c:pt idx="292">
                  <c:v>1.7300000000000002</c:v>
                </c:pt>
                <c:pt idx="293">
                  <c:v>1.7300000000000002</c:v>
                </c:pt>
                <c:pt idx="294">
                  <c:v>1.7300000000000002</c:v>
                </c:pt>
              </c:numCache>
            </c:numRef>
          </c:yVal>
          <c:smooth val="1"/>
          <c:extLst>
            <c:ext xmlns:c16="http://schemas.microsoft.com/office/drawing/2014/chart" uri="{C3380CC4-5D6E-409C-BE32-E72D297353CC}">
              <c16:uniqueId val="{00000002-E70E-4A0B-B404-15E8A949C92E}"/>
            </c:ext>
          </c:extLst>
        </c:ser>
        <c:dLbls>
          <c:showLegendKey val="0"/>
          <c:showVal val="0"/>
          <c:showCatName val="0"/>
          <c:showSerName val="0"/>
          <c:showPercent val="0"/>
          <c:showBubbleSize val="0"/>
        </c:dLbls>
        <c:axId val="2012217920"/>
        <c:axId val="2012218400"/>
      </c:scatterChart>
      <c:valAx>
        <c:axId val="2012217920"/>
        <c:scaling>
          <c:orientation val="minMax"/>
        </c:scaling>
        <c:delete val="0"/>
        <c:axPos val="b"/>
        <c:majorGridlines>
          <c:spPr>
            <a:ln w="9525" cap="flat" cmpd="sng" algn="ctr">
              <a:solidFill>
                <a:schemeClr val="tx1">
                  <a:lumMod val="15000"/>
                  <a:lumOff val="85000"/>
                </a:schemeClr>
              </a:solidFill>
              <a:round/>
            </a:ln>
            <a:effectLst/>
          </c:spPr>
        </c:majorGridlines>
        <c:title>
          <c:tx>
            <c:rich>
              <a:bodyPr/>
              <a:lstStyle/>
              <a:p>
                <a:pPr>
                  <a:defRPr/>
                </a:pPr>
                <a:r>
                  <a:rPr lang="pt-BR"/>
                  <a:t>Ângulo de Rotação (graus)</a:t>
                </a:r>
              </a:p>
            </c:rich>
          </c:tx>
          <c:overlay val="0"/>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pt-BR"/>
          </a:p>
        </c:txPr>
        <c:crossAx val="2012218400"/>
        <c:crosses val="autoZero"/>
        <c:crossBetween val="midCat"/>
      </c:valAx>
      <c:valAx>
        <c:axId val="201221840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pt-BR"/>
                  <a:t>Torque, (Nm)</a:t>
                </a:r>
              </a:p>
            </c:rich>
          </c:tx>
          <c:overlay val="0"/>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pt-BR"/>
          </a:p>
        </c:txPr>
        <c:crossAx val="2012217920"/>
        <c:crosses val="autoZero"/>
        <c:crossBetween val="midCat"/>
      </c:valAx>
    </c:plotArea>
    <c:legend>
      <c:legendPos val="b"/>
      <c:overlay val="0"/>
    </c:legend>
    <c:plotVisOnly val="1"/>
    <c:dispBlanksAs val="gap"/>
    <c:showDLblsOverMax val="0"/>
    <c:extLst/>
  </c:chart>
  <c:spPr>
    <a:ln>
      <a:noFill/>
    </a:ln>
  </c:spPr>
  <c:txPr>
    <a:bodyPr/>
    <a:lstStyle/>
    <a:p>
      <a:pPr>
        <a:defRPr sz="1200"/>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pt-BR"/>
              <a:t>q</a:t>
            </a:r>
            <a:r>
              <a:rPr lang="pt-BR" baseline="-25000"/>
              <a:t>B  </a:t>
            </a:r>
            <a:r>
              <a:rPr lang="pt-BR"/>
              <a:t>[MPa]</a:t>
            </a:r>
          </a:p>
        </c:rich>
      </c:tx>
      <c:layout>
        <c:manualLayout>
          <c:xMode val="edge"/>
          <c:yMode val="edge"/>
          <c:x val="0.31375377340253097"/>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0544778252345887E-2"/>
          <c:y val="0.12943138369108026"/>
          <c:w val="0.86956233595800525"/>
          <c:h val="0.8499098136974671"/>
        </c:manualLayout>
      </c:layout>
      <c:scatterChart>
        <c:scatterStyle val="smoothMarker"/>
        <c:varyColors val="0"/>
        <c:ser>
          <c:idx val="0"/>
          <c:order val="0"/>
          <c:tx>
            <c:v>crava 0</c:v>
          </c:tx>
          <c:spPr>
            <a:ln w="22225" cap="rnd">
              <a:solidFill>
                <a:sysClr val="windowText" lastClr="000000"/>
              </a:solidFill>
              <a:round/>
            </a:ln>
            <a:effectLst/>
          </c:spPr>
          <c:marker>
            <c:symbol val="none"/>
          </c:marker>
          <c:xVal>
            <c:numRef>
              <c:f>'[bola desce e sobe continuo MNV 02B-BS-21.xlsx]BS (CORRIGIDO) (ps21)'!$D$4:$D$875</c:f>
              <c:numCache>
                <c:formatCode>General</c:formatCode>
                <c:ptCount val="872"/>
                <c:pt idx="0">
                  <c:v>59.17</c:v>
                </c:pt>
                <c:pt idx="1">
                  <c:v>59.045999999999999</c:v>
                </c:pt>
                <c:pt idx="2">
                  <c:v>70.353999999999999</c:v>
                </c:pt>
                <c:pt idx="3">
                  <c:v>59.269999999999996</c:v>
                </c:pt>
                <c:pt idx="4">
                  <c:v>59.355999999999995</c:v>
                </c:pt>
                <c:pt idx="5">
                  <c:v>44.304000000000002</c:v>
                </c:pt>
                <c:pt idx="6">
                  <c:v>49.1</c:v>
                </c:pt>
                <c:pt idx="7">
                  <c:v>52.967999999999996</c:v>
                </c:pt>
                <c:pt idx="8">
                  <c:v>52.394000000000005</c:v>
                </c:pt>
                <c:pt idx="9">
                  <c:v>59.2</c:v>
                </c:pt>
                <c:pt idx="10">
                  <c:v>64.138000000000005</c:v>
                </c:pt>
                <c:pt idx="11">
                  <c:v>63.634000000000007</c:v>
                </c:pt>
                <c:pt idx="12">
                  <c:v>61.79</c:v>
                </c:pt>
                <c:pt idx="13">
                  <c:v>57.488</c:v>
                </c:pt>
                <c:pt idx="14">
                  <c:v>48.724000000000004</c:v>
                </c:pt>
                <c:pt idx="15">
                  <c:v>48.33</c:v>
                </c:pt>
                <c:pt idx="16">
                  <c:v>52.157999999999994</c:v>
                </c:pt>
                <c:pt idx="17">
                  <c:v>39.173999999999999</c:v>
                </c:pt>
                <c:pt idx="18">
                  <c:v>43.07</c:v>
                </c:pt>
                <c:pt idx="19">
                  <c:v>46.727999999999994</c:v>
                </c:pt>
                <c:pt idx="20">
                  <c:v>45.744</c:v>
                </c:pt>
                <c:pt idx="21">
                  <c:v>49.851999999999997</c:v>
                </c:pt>
                <c:pt idx="22">
                  <c:v>37.488</c:v>
                </c:pt>
                <c:pt idx="23">
                  <c:v>42.594000000000001</c:v>
                </c:pt>
                <c:pt idx="24">
                  <c:v>39.962000000000003</c:v>
                </c:pt>
                <c:pt idx="25">
                  <c:v>42.777999999999999</c:v>
                </c:pt>
                <c:pt idx="26">
                  <c:v>52.384</c:v>
                </c:pt>
                <c:pt idx="27">
                  <c:v>65.622</c:v>
                </c:pt>
                <c:pt idx="28">
                  <c:v>122.50800000000001</c:v>
                </c:pt>
                <c:pt idx="29">
                  <c:v>321.75399999999996</c:v>
                </c:pt>
                <c:pt idx="30">
                  <c:v>608.48199999999997</c:v>
                </c:pt>
                <c:pt idx="31">
                  <c:v>963.34799999999996</c:v>
                </c:pt>
                <c:pt idx="32">
                  <c:v>1344.5159999999998</c:v>
                </c:pt>
                <c:pt idx="33">
                  <c:v>1742.0720000000001</c:v>
                </c:pt>
                <c:pt idx="34">
                  <c:v>2079.1679999999997</c:v>
                </c:pt>
                <c:pt idx="35">
                  <c:v>2395.8159999999998</c:v>
                </c:pt>
                <c:pt idx="36">
                  <c:v>2683.3319999999999</c:v>
                </c:pt>
                <c:pt idx="37">
                  <c:v>2918.268</c:v>
                </c:pt>
                <c:pt idx="38">
                  <c:v>3120.6659999999997</c:v>
                </c:pt>
                <c:pt idx="39">
                  <c:v>3288.212</c:v>
                </c:pt>
                <c:pt idx="40">
                  <c:v>3423.9780000000001</c:v>
                </c:pt>
                <c:pt idx="41">
                  <c:v>3537.2559999999999</c:v>
                </c:pt>
                <c:pt idx="42">
                  <c:v>3624.692</c:v>
                </c:pt>
                <c:pt idx="43">
                  <c:v>3693.15</c:v>
                </c:pt>
                <c:pt idx="44">
                  <c:v>3749.1060000000002</c:v>
                </c:pt>
                <c:pt idx="45">
                  <c:v>3786.0320000000002</c:v>
                </c:pt>
                <c:pt idx="46">
                  <c:v>3818.51</c:v>
                </c:pt>
                <c:pt idx="47">
                  <c:v>3852.326</c:v>
                </c:pt>
                <c:pt idx="48">
                  <c:v>3869.5319999999997</c:v>
                </c:pt>
                <c:pt idx="49">
                  <c:v>3870.53</c:v>
                </c:pt>
                <c:pt idx="50">
                  <c:v>3845.886</c:v>
                </c:pt>
                <c:pt idx="51">
                  <c:v>3815.7019999999998</c:v>
                </c:pt>
                <c:pt idx="52">
                  <c:v>3759.63</c:v>
                </c:pt>
                <c:pt idx="53">
                  <c:v>3677.2060000000001</c:v>
                </c:pt>
                <c:pt idx="54">
                  <c:v>3575.0819999999999</c:v>
                </c:pt>
                <c:pt idx="55">
                  <c:v>3421.0699999999997</c:v>
                </c:pt>
                <c:pt idx="56">
                  <c:v>3236.9459999999999</c:v>
                </c:pt>
                <c:pt idx="57">
                  <c:v>3072.8340000000003</c:v>
                </c:pt>
                <c:pt idx="58">
                  <c:v>2900.0699999999997</c:v>
                </c:pt>
                <c:pt idx="59">
                  <c:v>2699.2460000000001</c:v>
                </c:pt>
                <c:pt idx="60">
                  <c:v>2478.6040000000003</c:v>
                </c:pt>
                <c:pt idx="61">
                  <c:v>2258.41</c:v>
                </c:pt>
                <c:pt idx="62">
                  <c:v>1571.7079999999999</c:v>
                </c:pt>
                <c:pt idx="63">
                  <c:v>1521.5340000000001</c:v>
                </c:pt>
                <c:pt idx="64">
                  <c:v>1403</c:v>
                </c:pt>
                <c:pt idx="65">
                  <c:v>1281.5360000000001</c:v>
                </c:pt>
                <c:pt idx="66">
                  <c:v>1145.1519999999998</c:v>
                </c:pt>
                <c:pt idx="67">
                  <c:v>1020.2979999999999</c:v>
                </c:pt>
                <c:pt idx="68">
                  <c:v>922.24400000000003</c:v>
                </c:pt>
                <c:pt idx="69">
                  <c:v>835.64</c:v>
                </c:pt>
                <c:pt idx="70">
                  <c:v>728.39599999999996</c:v>
                </c:pt>
                <c:pt idx="71">
                  <c:v>627.654</c:v>
                </c:pt>
                <c:pt idx="72">
                  <c:v>554.23</c:v>
                </c:pt>
                <c:pt idx="73">
                  <c:v>511.70600000000002</c:v>
                </c:pt>
                <c:pt idx="74">
                  <c:v>481.59200000000004</c:v>
                </c:pt>
                <c:pt idx="75">
                  <c:v>455.80800000000005</c:v>
                </c:pt>
                <c:pt idx="76">
                  <c:v>432.024</c:v>
                </c:pt>
                <c:pt idx="77">
                  <c:v>420.98</c:v>
                </c:pt>
                <c:pt idx="78">
                  <c:v>428.12600000000003</c:v>
                </c:pt>
                <c:pt idx="79">
                  <c:v>440.73200000000003</c:v>
                </c:pt>
                <c:pt idx="80">
                  <c:v>445.69799999999998</c:v>
                </c:pt>
                <c:pt idx="81">
                  <c:v>441.53399999999999</c:v>
                </c:pt>
                <c:pt idx="82">
                  <c:v>424.09</c:v>
                </c:pt>
                <c:pt idx="83">
                  <c:v>390.89600000000002</c:v>
                </c:pt>
                <c:pt idx="84">
                  <c:v>337.02199999999999</c:v>
                </c:pt>
                <c:pt idx="85">
                  <c:v>299.71800000000002</c:v>
                </c:pt>
                <c:pt idx="86">
                  <c:v>285.654</c:v>
                </c:pt>
                <c:pt idx="87">
                  <c:v>283.77</c:v>
                </c:pt>
                <c:pt idx="88">
                  <c:v>286.28800000000001</c:v>
                </c:pt>
                <c:pt idx="89">
                  <c:v>283.82400000000001</c:v>
                </c:pt>
                <c:pt idx="90">
                  <c:v>263.78000000000003</c:v>
                </c:pt>
                <c:pt idx="91">
                  <c:v>249.096</c:v>
                </c:pt>
                <c:pt idx="92">
                  <c:v>238.11199999999999</c:v>
                </c:pt>
                <c:pt idx="93">
                  <c:v>233.80799999999999</c:v>
                </c:pt>
                <c:pt idx="94">
                  <c:v>249.67399999999998</c:v>
                </c:pt>
                <c:pt idx="95">
                  <c:v>261.49</c:v>
                </c:pt>
                <c:pt idx="96">
                  <c:v>272.99599999999998</c:v>
                </c:pt>
                <c:pt idx="97">
                  <c:v>280.86199999999997</c:v>
                </c:pt>
                <c:pt idx="98">
                  <c:v>286.83799999999997</c:v>
                </c:pt>
                <c:pt idx="99">
                  <c:v>313.214</c:v>
                </c:pt>
                <c:pt idx="100">
                  <c:v>355.02</c:v>
                </c:pt>
                <c:pt idx="101">
                  <c:v>399.80600000000004</c:v>
                </c:pt>
                <c:pt idx="102">
                  <c:v>436.21200000000005</c:v>
                </c:pt>
                <c:pt idx="103">
                  <c:v>444.63800000000003</c:v>
                </c:pt>
                <c:pt idx="104">
                  <c:v>446.04400000000004</c:v>
                </c:pt>
                <c:pt idx="105">
                  <c:v>461.81200000000001</c:v>
                </c:pt>
                <c:pt idx="106">
                  <c:v>445.70799999999997</c:v>
                </c:pt>
                <c:pt idx="107">
                  <c:v>405.32399999999996</c:v>
                </c:pt>
                <c:pt idx="108">
                  <c:v>359.47999999999996</c:v>
                </c:pt>
                <c:pt idx="109">
                  <c:v>298.85599999999999</c:v>
                </c:pt>
                <c:pt idx="110">
                  <c:v>264.77199999999999</c:v>
                </c:pt>
                <c:pt idx="111">
                  <c:v>247.52799999999999</c:v>
                </c:pt>
                <c:pt idx="112">
                  <c:v>251.59399999999997</c:v>
                </c:pt>
                <c:pt idx="113">
                  <c:v>251.43999999999997</c:v>
                </c:pt>
                <c:pt idx="114">
                  <c:v>182.59799999999998</c:v>
                </c:pt>
                <c:pt idx="115">
                  <c:v>259.20400000000001</c:v>
                </c:pt>
                <c:pt idx="116">
                  <c:v>242.13000000000002</c:v>
                </c:pt>
                <c:pt idx="117">
                  <c:v>210.70600000000002</c:v>
                </c:pt>
                <c:pt idx="118">
                  <c:v>178.072</c:v>
                </c:pt>
                <c:pt idx="119">
                  <c:v>151.03800000000001</c:v>
                </c:pt>
                <c:pt idx="120">
                  <c:v>126.744</c:v>
                </c:pt>
                <c:pt idx="121">
                  <c:v>112.44</c:v>
                </c:pt>
                <c:pt idx="122">
                  <c:v>105.95599999999999</c:v>
                </c:pt>
                <c:pt idx="123">
                  <c:v>109.37400000000001</c:v>
                </c:pt>
                <c:pt idx="124">
                  <c:v>122.02</c:v>
                </c:pt>
                <c:pt idx="125">
                  <c:v>130.20600000000002</c:v>
                </c:pt>
                <c:pt idx="126">
                  <c:v>131.852</c:v>
                </c:pt>
                <c:pt idx="127">
                  <c:v>141.96800000000002</c:v>
                </c:pt>
                <c:pt idx="128">
                  <c:v>159.39400000000001</c:v>
                </c:pt>
                <c:pt idx="129">
                  <c:v>173.76</c:v>
                </c:pt>
                <c:pt idx="130">
                  <c:v>179.80599999999998</c:v>
                </c:pt>
                <c:pt idx="131">
                  <c:v>189.852</c:v>
                </c:pt>
                <c:pt idx="132">
                  <c:v>188.66799999999998</c:v>
                </c:pt>
                <c:pt idx="133">
                  <c:v>182.66399999999999</c:v>
                </c:pt>
                <c:pt idx="134">
                  <c:v>150.96</c:v>
                </c:pt>
                <c:pt idx="135">
                  <c:v>127.04600000000001</c:v>
                </c:pt>
                <c:pt idx="136">
                  <c:v>125.78200000000001</c:v>
                </c:pt>
                <c:pt idx="137">
                  <c:v>123.44800000000001</c:v>
                </c:pt>
                <c:pt idx="138">
                  <c:v>119.63399999999999</c:v>
                </c:pt>
                <c:pt idx="139">
                  <c:v>118.34</c:v>
                </c:pt>
                <c:pt idx="140">
                  <c:v>114.59799999999998</c:v>
                </c:pt>
                <c:pt idx="141">
                  <c:v>116.934</c:v>
                </c:pt>
                <c:pt idx="142">
                  <c:v>133.42000000000002</c:v>
                </c:pt>
                <c:pt idx="143">
                  <c:v>156.61600000000001</c:v>
                </c:pt>
                <c:pt idx="144">
                  <c:v>183.16200000000001</c:v>
                </c:pt>
                <c:pt idx="145">
                  <c:v>194.428</c:v>
                </c:pt>
                <c:pt idx="146">
                  <c:v>182.34399999999999</c:v>
                </c:pt>
                <c:pt idx="147">
                  <c:v>169.25</c:v>
                </c:pt>
                <c:pt idx="148">
                  <c:v>142.256</c:v>
                </c:pt>
                <c:pt idx="149">
                  <c:v>129.78199999999998</c:v>
                </c:pt>
                <c:pt idx="150">
                  <c:v>134.88799999999998</c:v>
                </c:pt>
                <c:pt idx="151">
                  <c:v>139.30399999999997</c:v>
                </c:pt>
                <c:pt idx="152">
                  <c:v>143.44</c:v>
                </c:pt>
                <c:pt idx="153">
                  <c:v>143.83600000000001</c:v>
                </c:pt>
                <c:pt idx="154">
                  <c:v>144.452</c:v>
                </c:pt>
                <c:pt idx="155">
                  <c:v>148.238</c:v>
                </c:pt>
                <c:pt idx="156">
                  <c:v>149.67400000000001</c:v>
                </c:pt>
                <c:pt idx="157">
                  <c:v>148.46199999999999</c:v>
                </c:pt>
                <c:pt idx="158">
                  <c:v>152.078</c:v>
                </c:pt>
                <c:pt idx="159">
                  <c:v>161.19399999999999</c:v>
                </c:pt>
                <c:pt idx="160">
                  <c:v>169.76</c:v>
                </c:pt>
                <c:pt idx="161">
                  <c:v>174.86600000000001</c:v>
                </c:pt>
                <c:pt idx="162">
                  <c:v>173.25200000000001</c:v>
                </c:pt>
                <c:pt idx="163">
                  <c:v>177.56800000000001</c:v>
                </c:pt>
                <c:pt idx="164">
                  <c:v>177.554</c:v>
                </c:pt>
                <c:pt idx="165">
                  <c:v>172.04</c:v>
                </c:pt>
                <c:pt idx="166">
                  <c:v>255.77800000000002</c:v>
                </c:pt>
                <c:pt idx="167">
                  <c:v>309.20400000000001</c:v>
                </c:pt>
                <c:pt idx="168">
                  <c:v>345.71999999999997</c:v>
                </c:pt>
                <c:pt idx="169">
                  <c:v>410.18599999999998</c:v>
                </c:pt>
                <c:pt idx="170">
                  <c:v>484.27199999999999</c:v>
                </c:pt>
                <c:pt idx="171">
                  <c:v>557.83799999999997</c:v>
                </c:pt>
                <c:pt idx="172">
                  <c:v>626.66599999999994</c:v>
                </c:pt>
                <c:pt idx="173">
                  <c:v>694.76200000000006</c:v>
                </c:pt>
                <c:pt idx="174">
                  <c:v>743.00799999999992</c:v>
                </c:pt>
                <c:pt idx="175">
                  <c:v>765.64400000000001</c:v>
                </c:pt>
                <c:pt idx="176">
                  <c:v>762.45</c:v>
                </c:pt>
                <c:pt idx="177">
                  <c:v>752.88599999999997</c:v>
                </c:pt>
                <c:pt idx="178">
                  <c:v>740.38200000000006</c:v>
                </c:pt>
                <c:pt idx="179">
                  <c:v>710.27800000000002</c:v>
                </c:pt>
                <c:pt idx="180">
                  <c:v>669.404</c:v>
                </c:pt>
                <c:pt idx="181">
                  <c:v>641.86</c:v>
                </c:pt>
                <c:pt idx="182">
                  <c:v>616.83799999999997</c:v>
                </c:pt>
                <c:pt idx="183">
                  <c:v>578.66399999999999</c:v>
                </c:pt>
                <c:pt idx="184">
                  <c:v>529.88</c:v>
                </c:pt>
                <c:pt idx="185">
                  <c:v>467.94600000000003</c:v>
                </c:pt>
                <c:pt idx="186">
                  <c:v>439.392</c:v>
                </c:pt>
                <c:pt idx="187">
                  <c:v>437.22800000000001</c:v>
                </c:pt>
                <c:pt idx="188">
                  <c:v>440.19400000000002</c:v>
                </c:pt>
                <c:pt idx="189">
                  <c:v>442.87</c:v>
                </c:pt>
                <c:pt idx="190">
                  <c:v>446.90600000000001</c:v>
                </c:pt>
                <c:pt idx="191">
                  <c:v>446.09199999999998</c:v>
                </c:pt>
                <c:pt idx="192">
                  <c:v>438.77799999999996</c:v>
                </c:pt>
                <c:pt idx="193">
                  <c:v>424.90600000000001</c:v>
                </c:pt>
                <c:pt idx="194">
                  <c:v>397.90199999999999</c:v>
                </c:pt>
                <c:pt idx="195">
                  <c:v>363.32799999999997</c:v>
                </c:pt>
                <c:pt idx="196">
                  <c:v>323.60399999999998</c:v>
                </c:pt>
                <c:pt idx="197">
                  <c:v>286.82</c:v>
                </c:pt>
                <c:pt idx="198">
                  <c:v>260.65600000000001</c:v>
                </c:pt>
                <c:pt idx="199">
                  <c:v>223.93200000000002</c:v>
                </c:pt>
                <c:pt idx="200">
                  <c:v>189.18800000000002</c:v>
                </c:pt>
                <c:pt idx="201">
                  <c:v>181.874</c:v>
                </c:pt>
                <c:pt idx="202">
                  <c:v>185.63</c:v>
                </c:pt>
                <c:pt idx="203">
                  <c:v>208.55799999999999</c:v>
                </c:pt>
                <c:pt idx="204">
                  <c:v>223.45400000000001</c:v>
                </c:pt>
                <c:pt idx="205">
                  <c:v>237.48000000000002</c:v>
                </c:pt>
                <c:pt idx="206">
                  <c:v>259.43599999999998</c:v>
                </c:pt>
                <c:pt idx="207">
                  <c:v>273.18200000000002</c:v>
                </c:pt>
                <c:pt idx="208">
                  <c:v>275.62799999999999</c:v>
                </c:pt>
                <c:pt idx="209">
                  <c:v>260.60399999999998</c:v>
                </c:pt>
                <c:pt idx="210">
                  <c:v>243.84</c:v>
                </c:pt>
                <c:pt idx="211">
                  <c:v>244.96599999999998</c:v>
                </c:pt>
                <c:pt idx="212">
                  <c:v>239.76200000000003</c:v>
                </c:pt>
                <c:pt idx="213">
                  <c:v>236.06</c:v>
                </c:pt>
                <c:pt idx="214">
                  <c:v>230.096</c:v>
                </c:pt>
                <c:pt idx="215">
                  <c:v>227.90199999999999</c:v>
                </c:pt>
                <c:pt idx="216">
                  <c:v>245.108</c:v>
                </c:pt>
                <c:pt idx="217">
                  <c:v>282.97399999999999</c:v>
                </c:pt>
                <c:pt idx="218">
                  <c:v>373.76</c:v>
                </c:pt>
                <c:pt idx="219">
                  <c:v>466.87799999999999</c:v>
                </c:pt>
                <c:pt idx="220">
                  <c:v>692.404</c:v>
                </c:pt>
                <c:pt idx="221">
                  <c:v>861.93</c:v>
                </c:pt>
                <c:pt idx="222">
                  <c:v>978.49600000000009</c:v>
                </c:pt>
                <c:pt idx="223">
                  <c:v>983.73199999999997</c:v>
                </c:pt>
                <c:pt idx="224">
                  <c:v>968.46800000000007</c:v>
                </c:pt>
                <c:pt idx="225">
                  <c:v>922.03600000000006</c:v>
                </c:pt>
                <c:pt idx="226">
                  <c:v>918.39199999999994</c:v>
                </c:pt>
                <c:pt idx="227">
                  <c:v>923.69799999999998</c:v>
                </c:pt>
                <c:pt idx="228">
                  <c:v>927.66399999999999</c:v>
                </c:pt>
                <c:pt idx="229">
                  <c:v>928.62</c:v>
                </c:pt>
                <c:pt idx="230">
                  <c:v>907.81599999999992</c:v>
                </c:pt>
                <c:pt idx="231">
                  <c:v>836.09199999999998</c:v>
                </c:pt>
                <c:pt idx="232">
                  <c:v>720.5680000000001</c:v>
                </c:pt>
                <c:pt idx="233">
                  <c:v>620.37400000000002</c:v>
                </c:pt>
                <c:pt idx="234">
                  <c:v>528.24</c:v>
                </c:pt>
                <c:pt idx="235">
                  <c:v>438.39800000000002</c:v>
                </c:pt>
                <c:pt idx="236">
                  <c:v>384.86400000000003</c:v>
                </c:pt>
                <c:pt idx="237">
                  <c:v>355.48</c:v>
                </c:pt>
                <c:pt idx="238">
                  <c:v>373.286</c:v>
                </c:pt>
                <c:pt idx="239">
                  <c:v>400.84199999999998</c:v>
                </c:pt>
                <c:pt idx="240">
                  <c:v>411.40800000000002</c:v>
                </c:pt>
                <c:pt idx="241">
                  <c:v>366.73399999999998</c:v>
                </c:pt>
                <c:pt idx="242">
                  <c:v>311.06</c:v>
                </c:pt>
                <c:pt idx="243">
                  <c:v>313.536</c:v>
                </c:pt>
                <c:pt idx="244">
                  <c:v>339.08199999999999</c:v>
                </c:pt>
                <c:pt idx="245">
                  <c:v>381.37799999999999</c:v>
                </c:pt>
                <c:pt idx="246">
                  <c:v>421.87600000000003</c:v>
                </c:pt>
                <c:pt idx="247">
                  <c:v>479.11200000000002</c:v>
                </c:pt>
                <c:pt idx="248">
                  <c:v>568.82799999999997</c:v>
                </c:pt>
                <c:pt idx="249">
                  <c:v>662.63400000000001</c:v>
                </c:pt>
                <c:pt idx="250">
                  <c:v>721.04</c:v>
                </c:pt>
                <c:pt idx="251">
                  <c:v>763.92600000000004</c:v>
                </c:pt>
                <c:pt idx="252">
                  <c:v>762.702</c:v>
                </c:pt>
                <c:pt idx="253">
                  <c:v>717.91800000000001</c:v>
                </c:pt>
                <c:pt idx="254">
                  <c:v>639.7940000000001</c:v>
                </c:pt>
                <c:pt idx="255">
                  <c:v>537.84</c:v>
                </c:pt>
                <c:pt idx="256">
                  <c:v>461.06800000000004</c:v>
                </c:pt>
                <c:pt idx="257">
                  <c:v>382.91399999999999</c:v>
                </c:pt>
                <c:pt idx="258">
                  <c:v>342.63</c:v>
                </c:pt>
                <c:pt idx="259">
                  <c:v>317.18599999999998</c:v>
                </c:pt>
                <c:pt idx="260">
                  <c:v>322.71199999999999</c:v>
                </c:pt>
                <c:pt idx="261">
                  <c:v>326.87799999999999</c:v>
                </c:pt>
                <c:pt idx="262">
                  <c:v>315.41399999999999</c:v>
                </c:pt>
                <c:pt idx="263">
                  <c:v>280.32</c:v>
                </c:pt>
                <c:pt idx="264">
                  <c:v>253.94599999999997</c:v>
                </c:pt>
                <c:pt idx="265">
                  <c:v>227.71199999999999</c:v>
                </c:pt>
                <c:pt idx="266">
                  <c:v>221.69</c:v>
                </c:pt>
                <c:pt idx="267">
                  <c:v>238.24599999999998</c:v>
                </c:pt>
                <c:pt idx="268">
                  <c:v>249.952</c:v>
                </c:pt>
                <c:pt idx="269">
                  <c:v>254.298</c:v>
                </c:pt>
                <c:pt idx="270">
                  <c:v>255.14400000000001</c:v>
                </c:pt>
                <c:pt idx="271">
                  <c:v>254.54000000000002</c:v>
                </c:pt>
                <c:pt idx="272">
                  <c:v>266.43800000000005</c:v>
                </c:pt>
                <c:pt idx="273">
                  <c:v>263.62400000000002</c:v>
                </c:pt>
                <c:pt idx="274">
                  <c:v>265.54000000000002</c:v>
                </c:pt>
                <c:pt idx="275">
                  <c:v>271.02600000000001</c:v>
                </c:pt>
                <c:pt idx="276">
                  <c:v>275.20400000000001</c:v>
                </c:pt>
                <c:pt idx="277">
                  <c:v>277.78999999999996</c:v>
                </c:pt>
                <c:pt idx="278">
                  <c:v>274.31599999999997</c:v>
                </c:pt>
                <c:pt idx="279">
                  <c:v>274.23199999999997</c:v>
                </c:pt>
                <c:pt idx="280">
                  <c:v>277.21799999999996</c:v>
                </c:pt>
                <c:pt idx="281">
                  <c:v>281.67400000000004</c:v>
                </c:pt>
                <c:pt idx="282">
                  <c:v>286.74</c:v>
                </c:pt>
                <c:pt idx="283">
                  <c:v>289.52600000000001</c:v>
                </c:pt>
                <c:pt idx="284">
                  <c:v>296.99399999999997</c:v>
                </c:pt>
                <c:pt idx="285">
                  <c:v>309.70999999999998</c:v>
                </c:pt>
                <c:pt idx="286">
                  <c:v>357.49599999999998</c:v>
                </c:pt>
                <c:pt idx="287">
                  <c:v>403.84199999999998</c:v>
                </c:pt>
                <c:pt idx="288">
                  <c:v>444.88799999999998</c:v>
                </c:pt>
                <c:pt idx="289">
                  <c:v>484.51400000000001</c:v>
                </c:pt>
                <c:pt idx="290">
                  <c:v>521.62</c:v>
                </c:pt>
                <c:pt idx="291">
                  <c:v>530.94800000000009</c:v>
                </c:pt>
                <c:pt idx="292">
                  <c:v>556.29399999999998</c:v>
                </c:pt>
                <c:pt idx="293">
                  <c:v>613.66000000000008</c:v>
                </c:pt>
                <c:pt idx="294">
                  <c:v>654.226</c:v>
                </c:pt>
                <c:pt idx="295">
                  <c:v>685.31200000000001</c:v>
                </c:pt>
                <c:pt idx="296">
                  <c:v>765.33799999999997</c:v>
                </c:pt>
                <c:pt idx="297">
                  <c:v>876.12400000000002</c:v>
                </c:pt>
                <c:pt idx="298">
                  <c:v>941.69999999999993</c:v>
                </c:pt>
                <c:pt idx="299">
                  <c:v>957.42800000000011</c:v>
                </c:pt>
                <c:pt idx="300">
                  <c:v>923.48400000000004</c:v>
                </c:pt>
                <c:pt idx="301">
                  <c:v>866.18000000000006</c:v>
                </c:pt>
                <c:pt idx="302">
                  <c:v>811.37599999999998</c:v>
                </c:pt>
                <c:pt idx="303">
                  <c:v>720.10200000000009</c:v>
                </c:pt>
                <c:pt idx="304">
                  <c:v>656.678</c:v>
                </c:pt>
                <c:pt idx="305">
                  <c:v>591.59400000000005</c:v>
                </c:pt>
                <c:pt idx="306">
                  <c:v>590.09</c:v>
                </c:pt>
                <c:pt idx="307">
                  <c:v>648.37799999999993</c:v>
                </c:pt>
                <c:pt idx="308">
                  <c:v>707.79399999999998</c:v>
                </c:pt>
                <c:pt idx="309">
                  <c:v>721.92000000000007</c:v>
                </c:pt>
                <c:pt idx="310">
                  <c:v>682.78599999999994</c:v>
                </c:pt>
                <c:pt idx="311">
                  <c:v>643.51200000000006</c:v>
                </c:pt>
                <c:pt idx="312">
                  <c:v>537.94799999999998</c:v>
                </c:pt>
                <c:pt idx="313">
                  <c:v>488.88399999999996</c:v>
                </c:pt>
                <c:pt idx="314">
                  <c:v>481.75200000000001</c:v>
                </c:pt>
                <c:pt idx="315">
                  <c:v>526.2879999999999</c:v>
                </c:pt>
                <c:pt idx="316">
                  <c:v>591.13400000000001</c:v>
                </c:pt>
                <c:pt idx="317">
                  <c:v>647.89</c:v>
                </c:pt>
                <c:pt idx="318">
                  <c:v>726.12599999999998</c:v>
                </c:pt>
                <c:pt idx="319">
                  <c:v>788.27200000000005</c:v>
                </c:pt>
                <c:pt idx="320">
                  <c:v>798.59799999999996</c:v>
                </c:pt>
                <c:pt idx="321">
                  <c:v>798.89400000000001</c:v>
                </c:pt>
                <c:pt idx="322">
                  <c:v>790.202</c:v>
                </c:pt>
                <c:pt idx="323">
                  <c:v>828.68799999999999</c:v>
                </c:pt>
                <c:pt idx="324">
                  <c:v>817.43399999999997</c:v>
                </c:pt>
                <c:pt idx="325">
                  <c:v>807.9799999999999</c:v>
                </c:pt>
                <c:pt idx="326">
                  <c:v>1050.838</c:v>
                </c:pt>
                <c:pt idx="327">
                  <c:v>1149.7640000000001</c:v>
                </c:pt>
                <c:pt idx="328">
                  <c:v>1216.55</c:v>
                </c:pt>
                <c:pt idx="329">
                  <c:v>1249.326</c:v>
                </c:pt>
                <c:pt idx="330">
                  <c:v>1234.6719999999998</c:v>
                </c:pt>
                <c:pt idx="331">
                  <c:v>1161.018</c:v>
                </c:pt>
                <c:pt idx="332">
                  <c:v>1014.026</c:v>
                </c:pt>
                <c:pt idx="333">
                  <c:v>846.03200000000004</c:v>
                </c:pt>
                <c:pt idx="334">
                  <c:v>724.24800000000005</c:v>
                </c:pt>
                <c:pt idx="335">
                  <c:v>619.14400000000001</c:v>
                </c:pt>
                <c:pt idx="336">
                  <c:v>580.52</c:v>
                </c:pt>
                <c:pt idx="337">
                  <c:v>618.45600000000002</c:v>
                </c:pt>
                <c:pt idx="338">
                  <c:v>712.60199999999998</c:v>
                </c:pt>
                <c:pt idx="339">
                  <c:v>835.80799999999999</c:v>
                </c:pt>
                <c:pt idx="340">
                  <c:v>902.13400000000001</c:v>
                </c:pt>
                <c:pt idx="341">
                  <c:v>919.58999999999992</c:v>
                </c:pt>
                <c:pt idx="342">
                  <c:v>907.88800000000003</c:v>
                </c:pt>
                <c:pt idx="343">
                  <c:v>876.12400000000002</c:v>
                </c:pt>
                <c:pt idx="344">
                  <c:v>817.47</c:v>
                </c:pt>
                <c:pt idx="345">
                  <c:v>774.18599999999992</c:v>
                </c:pt>
                <c:pt idx="346">
                  <c:v>741.23200000000008</c:v>
                </c:pt>
                <c:pt idx="347">
                  <c:v>719.18799999999999</c:v>
                </c:pt>
                <c:pt idx="348">
                  <c:v>669.32400000000007</c:v>
                </c:pt>
                <c:pt idx="349">
                  <c:v>593.9</c:v>
                </c:pt>
                <c:pt idx="350">
                  <c:v>535.976</c:v>
                </c:pt>
                <c:pt idx="351">
                  <c:v>521.702</c:v>
                </c:pt>
                <c:pt idx="352">
                  <c:v>555.178</c:v>
                </c:pt>
                <c:pt idx="353">
                  <c:v>613.35599999999999</c:v>
                </c:pt>
                <c:pt idx="354">
                  <c:v>688.96199999999999</c:v>
                </c:pt>
                <c:pt idx="355">
                  <c:v>771.47799999999995</c:v>
                </c:pt>
                <c:pt idx="356">
                  <c:v>849.12400000000002</c:v>
                </c:pt>
                <c:pt idx="357">
                  <c:v>910.68999999999994</c:v>
                </c:pt>
                <c:pt idx="358">
                  <c:v>952.42600000000004</c:v>
                </c:pt>
                <c:pt idx="359">
                  <c:v>1002.0819999999999</c:v>
                </c:pt>
                <c:pt idx="360">
                  <c:v>1028.2579999999998</c:v>
                </c:pt>
                <c:pt idx="361">
                  <c:v>1026.5440000000001</c:v>
                </c:pt>
                <c:pt idx="362">
                  <c:v>979.8</c:v>
                </c:pt>
                <c:pt idx="363">
                  <c:v>903.19799999999998</c:v>
                </c:pt>
                <c:pt idx="364">
                  <c:v>839.774</c:v>
                </c:pt>
                <c:pt idx="365">
                  <c:v>800.12</c:v>
                </c:pt>
                <c:pt idx="366">
                  <c:v>764.75599999999997</c:v>
                </c:pt>
                <c:pt idx="367">
                  <c:v>699.98199999999997</c:v>
                </c:pt>
                <c:pt idx="368">
                  <c:v>644.13800000000003</c:v>
                </c:pt>
                <c:pt idx="369">
                  <c:v>574.86399999999992</c:v>
                </c:pt>
                <c:pt idx="370">
                  <c:v>486.28999999999996</c:v>
                </c:pt>
                <c:pt idx="371">
                  <c:v>503.46600000000007</c:v>
                </c:pt>
                <c:pt idx="372">
                  <c:v>555.48199999999997</c:v>
                </c:pt>
                <c:pt idx="373">
                  <c:v>558</c:v>
                </c:pt>
                <c:pt idx="374">
                  <c:v>570.54600000000005</c:v>
                </c:pt>
                <c:pt idx="375">
                  <c:v>564.47199999999998</c:v>
                </c:pt>
                <c:pt idx="376">
                  <c:v>526.30799999999999</c:v>
                </c:pt>
                <c:pt idx="377">
                  <c:v>488.51400000000001</c:v>
                </c:pt>
                <c:pt idx="378">
                  <c:v>477.85</c:v>
                </c:pt>
                <c:pt idx="379">
                  <c:v>594.72799999999995</c:v>
                </c:pt>
                <c:pt idx="380">
                  <c:v>561.22400000000005</c:v>
                </c:pt>
                <c:pt idx="381">
                  <c:v>520.22</c:v>
                </c:pt>
                <c:pt idx="382">
                  <c:v>508.71600000000001</c:v>
                </c:pt>
                <c:pt idx="383">
                  <c:v>512.20399999999995</c:v>
                </c:pt>
                <c:pt idx="384">
                  <c:v>508.21</c:v>
                </c:pt>
                <c:pt idx="385">
                  <c:v>467.346</c:v>
                </c:pt>
                <c:pt idx="386">
                  <c:v>418.62200000000001</c:v>
                </c:pt>
                <c:pt idx="387">
                  <c:v>398.71800000000002</c:v>
                </c:pt>
                <c:pt idx="388">
                  <c:v>392.13400000000001</c:v>
                </c:pt>
                <c:pt idx="389">
                  <c:v>383.78</c:v>
                </c:pt>
                <c:pt idx="390">
                  <c:v>390.05599999999998</c:v>
                </c:pt>
                <c:pt idx="391">
                  <c:v>394.75400000000002</c:v>
                </c:pt>
                <c:pt idx="392">
                  <c:v>373.74</c:v>
                </c:pt>
                <c:pt idx="393">
                  <c:v>354.14600000000002</c:v>
                </c:pt>
                <c:pt idx="394">
                  <c:v>341.58199999999999</c:v>
                </c:pt>
                <c:pt idx="395">
                  <c:v>337.47800000000001</c:v>
                </c:pt>
                <c:pt idx="396">
                  <c:v>330.61399999999998</c:v>
                </c:pt>
                <c:pt idx="397">
                  <c:v>326.73</c:v>
                </c:pt>
                <c:pt idx="398">
                  <c:v>323.01800000000003</c:v>
                </c:pt>
                <c:pt idx="399">
                  <c:v>324.70400000000001</c:v>
                </c:pt>
                <c:pt idx="400">
                  <c:v>333.89</c:v>
                </c:pt>
                <c:pt idx="401">
                  <c:v>380.74599999999998</c:v>
                </c:pt>
                <c:pt idx="402">
                  <c:v>575.24199999999996</c:v>
                </c:pt>
                <c:pt idx="403">
                  <c:v>1502.9280000000001</c:v>
                </c:pt>
                <c:pt idx="404">
                  <c:v>2344.134</c:v>
                </c:pt>
                <c:pt idx="405">
                  <c:v>3033.2000000000003</c:v>
                </c:pt>
                <c:pt idx="406">
                  <c:v>3374.3780000000002</c:v>
                </c:pt>
                <c:pt idx="407">
                  <c:v>3643.3539999999998</c:v>
                </c:pt>
                <c:pt idx="408">
                  <c:v>3731.4900000000002</c:v>
                </c:pt>
                <c:pt idx="409">
                  <c:v>3810.2759999999998</c:v>
                </c:pt>
                <c:pt idx="410">
                  <c:v>3830.252</c:v>
                </c:pt>
                <c:pt idx="411">
                  <c:v>3892.7780000000002</c:v>
                </c:pt>
                <c:pt idx="412">
                  <c:v>4010.3139999999999</c:v>
                </c:pt>
                <c:pt idx="413">
                  <c:v>4157.9399999999996</c:v>
                </c:pt>
                <c:pt idx="414">
                  <c:v>4279.3179999999993</c:v>
                </c:pt>
                <c:pt idx="415">
                  <c:v>4334.2339999999995</c:v>
                </c:pt>
                <c:pt idx="416">
                  <c:v>4345.91</c:v>
                </c:pt>
                <c:pt idx="417">
                  <c:v>4300.5060000000003</c:v>
                </c:pt>
                <c:pt idx="418">
                  <c:v>4197.6820000000007</c:v>
                </c:pt>
                <c:pt idx="419">
                  <c:v>4013.5680000000002</c:v>
                </c:pt>
                <c:pt idx="420">
                  <c:v>3805.5840000000003</c:v>
                </c:pt>
                <c:pt idx="421">
                  <c:v>3566.5119999999997</c:v>
                </c:pt>
                <c:pt idx="422">
                  <c:v>3290.4780000000001</c:v>
                </c:pt>
                <c:pt idx="423">
                  <c:v>3033.2740000000003</c:v>
                </c:pt>
                <c:pt idx="424">
                  <c:v>2822.69</c:v>
                </c:pt>
                <c:pt idx="425">
                  <c:v>2633.9760000000001</c:v>
                </c:pt>
                <c:pt idx="426">
                  <c:v>2499.5320000000002</c:v>
                </c:pt>
                <c:pt idx="427">
                  <c:v>2385.4679999999998</c:v>
                </c:pt>
                <c:pt idx="428">
                  <c:v>2294.3740000000003</c:v>
                </c:pt>
                <c:pt idx="429">
                  <c:v>2148.732</c:v>
                </c:pt>
                <c:pt idx="430">
                  <c:v>2031.7880000000002</c:v>
                </c:pt>
                <c:pt idx="431">
                  <c:v>1885.5140000000001</c:v>
                </c:pt>
                <c:pt idx="432">
                  <c:v>1962.44</c:v>
                </c:pt>
                <c:pt idx="433">
                  <c:v>976.95800000000008</c:v>
                </c:pt>
                <c:pt idx="434">
                  <c:v>2577.2939999999999</c:v>
                </c:pt>
                <c:pt idx="435">
                  <c:v>3050.44</c:v>
                </c:pt>
                <c:pt idx="436">
                  <c:v>3459.1779999999999</c:v>
                </c:pt>
                <c:pt idx="437">
                  <c:v>3873.1639999999998</c:v>
                </c:pt>
                <c:pt idx="438">
                  <c:v>4104.16</c:v>
                </c:pt>
                <c:pt idx="439">
                  <c:v>4265.9659999999994</c:v>
                </c:pt>
                <c:pt idx="440">
                  <c:v>4421.2440000000006</c:v>
                </c:pt>
                <c:pt idx="441">
                  <c:v>4521.83</c:v>
                </c:pt>
                <c:pt idx="442">
                  <c:v>4627.9359999999997</c:v>
                </c:pt>
                <c:pt idx="443">
                  <c:v>4737.1719999999996</c:v>
                </c:pt>
                <c:pt idx="444">
                  <c:v>4809.7699999999995</c:v>
                </c:pt>
                <c:pt idx="445">
                  <c:v>4839.7860000000001</c:v>
                </c:pt>
                <c:pt idx="446">
                  <c:v>4841.0820000000003</c:v>
                </c:pt>
                <c:pt idx="447">
                  <c:v>4802.598</c:v>
                </c:pt>
                <c:pt idx="448">
                  <c:v>4737.8240000000005</c:v>
                </c:pt>
                <c:pt idx="449">
                  <c:v>4665.8320000000003</c:v>
                </c:pt>
                <c:pt idx="450">
                  <c:v>4597.2579999999998</c:v>
                </c:pt>
                <c:pt idx="451">
                  <c:v>4511.384</c:v>
                </c:pt>
                <c:pt idx="452">
                  <c:v>4457.68</c:v>
                </c:pt>
                <c:pt idx="453">
                  <c:v>4398.4880000000003</c:v>
                </c:pt>
                <c:pt idx="454">
                  <c:v>4333.3640000000005</c:v>
                </c:pt>
                <c:pt idx="455">
                  <c:v>4280.3600000000006</c:v>
                </c:pt>
                <c:pt idx="456">
                  <c:v>4280.9659999999994</c:v>
                </c:pt>
                <c:pt idx="457">
                  <c:v>4316.2039999999997</c:v>
                </c:pt>
                <c:pt idx="458">
                  <c:v>4365.59</c:v>
                </c:pt>
                <c:pt idx="459">
                  <c:v>4411.1659999999993</c:v>
                </c:pt>
                <c:pt idx="460">
                  <c:v>4420.4219999999996</c:v>
                </c:pt>
                <c:pt idx="461">
                  <c:v>4380.9080000000004</c:v>
                </c:pt>
                <c:pt idx="462">
                  <c:v>4329.6659999999993</c:v>
                </c:pt>
                <c:pt idx="463">
                  <c:v>4242.4119999999994</c:v>
                </c:pt>
                <c:pt idx="464">
                  <c:v>4122.6379999999999</c:v>
                </c:pt>
                <c:pt idx="465">
                  <c:v>3969.3040000000001</c:v>
                </c:pt>
                <c:pt idx="466">
                  <c:v>3785.5820000000003</c:v>
                </c:pt>
                <c:pt idx="467">
                  <c:v>3607.6879999999996</c:v>
                </c:pt>
                <c:pt idx="468">
                  <c:v>3403.2339999999999</c:v>
                </c:pt>
                <c:pt idx="469">
                  <c:v>3217.1400000000003</c:v>
                </c:pt>
                <c:pt idx="470">
                  <c:v>3047.2179999999998</c:v>
                </c:pt>
                <c:pt idx="471">
                  <c:v>2867.4940000000001</c:v>
                </c:pt>
                <c:pt idx="472">
                  <c:v>2727.4900000000002</c:v>
                </c:pt>
                <c:pt idx="473">
                  <c:v>2617.846</c:v>
                </c:pt>
                <c:pt idx="474">
                  <c:v>2505.2739999999999</c:v>
                </c:pt>
                <c:pt idx="475">
                  <c:v>2429.75</c:v>
                </c:pt>
                <c:pt idx="476">
                  <c:v>2383.4759999999997</c:v>
                </c:pt>
                <c:pt idx="477">
                  <c:v>2391.3220000000001</c:v>
                </c:pt>
                <c:pt idx="478">
                  <c:v>2450.6280000000002</c:v>
                </c:pt>
                <c:pt idx="479">
                  <c:v>2573.8759999999997</c:v>
                </c:pt>
                <c:pt idx="480">
                  <c:v>2748.1019999999999</c:v>
                </c:pt>
                <c:pt idx="481">
                  <c:v>2975.7080000000001</c:v>
                </c:pt>
                <c:pt idx="482">
                  <c:v>3173.5639999999999</c:v>
                </c:pt>
                <c:pt idx="483">
                  <c:v>3449.8119999999999</c:v>
                </c:pt>
                <c:pt idx="484">
                  <c:v>3769.7080000000001</c:v>
                </c:pt>
                <c:pt idx="485">
                  <c:v>4034.944</c:v>
                </c:pt>
                <c:pt idx="486">
                  <c:v>4245.53</c:v>
                </c:pt>
                <c:pt idx="487">
                  <c:v>4423.9879999999994</c:v>
                </c:pt>
                <c:pt idx="488">
                  <c:v>4564.6939999999995</c:v>
                </c:pt>
                <c:pt idx="489">
                  <c:v>4669.42</c:v>
                </c:pt>
                <c:pt idx="490">
                  <c:v>4543.4679999999998</c:v>
                </c:pt>
                <c:pt idx="491">
                  <c:v>4901.7640000000001</c:v>
                </c:pt>
                <c:pt idx="492">
                  <c:v>5166.6499999999996</c:v>
                </c:pt>
                <c:pt idx="493">
                  <c:v>5390.3860000000004</c:v>
                </c:pt>
                <c:pt idx="494">
                  <c:v>5568.8440000000001</c:v>
                </c:pt>
                <c:pt idx="495">
                  <c:v>5680.1399999999994</c:v>
                </c:pt>
                <c:pt idx="496">
                  <c:v>5742.6760000000004</c:v>
                </c:pt>
                <c:pt idx="497">
                  <c:v>5719.4120000000003</c:v>
                </c:pt>
                <c:pt idx="498">
                  <c:v>5647.7180000000008</c:v>
                </c:pt>
                <c:pt idx="499">
                  <c:v>5522.7539999999999</c:v>
                </c:pt>
                <c:pt idx="500">
                  <c:v>5375.0020000000004</c:v>
                </c:pt>
                <c:pt idx="501">
                  <c:v>5119.2780000000002</c:v>
                </c:pt>
                <c:pt idx="502">
                  <c:v>4885.7039999999997</c:v>
                </c:pt>
                <c:pt idx="503">
                  <c:v>4635.8599999999997</c:v>
                </c:pt>
                <c:pt idx="504">
                  <c:v>4403.6559999999999</c:v>
                </c:pt>
                <c:pt idx="505">
                  <c:v>4153.1220000000003</c:v>
                </c:pt>
                <c:pt idx="506">
                  <c:v>3865.96</c:v>
                </c:pt>
                <c:pt idx="507">
                  <c:v>3580.8359999999998</c:v>
                </c:pt>
                <c:pt idx="508">
                  <c:v>3316.0520000000001</c:v>
                </c:pt>
                <c:pt idx="509">
                  <c:v>3071.2280000000001</c:v>
                </c:pt>
                <c:pt idx="510">
                  <c:v>2836.2239999999997</c:v>
                </c:pt>
                <c:pt idx="511">
                  <c:v>2644.36</c:v>
                </c:pt>
                <c:pt idx="512">
                  <c:v>2524.078</c:v>
                </c:pt>
                <c:pt idx="513">
                  <c:v>2449.4739999999997</c:v>
                </c:pt>
                <c:pt idx="514">
                  <c:v>2371.2200000000003</c:v>
                </c:pt>
                <c:pt idx="515">
                  <c:v>2267.2860000000001</c:v>
                </c:pt>
                <c:pt idx="516">
                  <c:v>2176.1219999999998</c:v>
                </c:pt>
                <c:pt idx="517">
                  <c:v>2100.518</c:v>
                </c:pt>
                <c:pt idx="518">
                  <c:v>2051.2560000000003</c:v>
                </c:pt>
                <c:pt idx="519">
                  <c:v>2058.462</c:v>
                </c:pt>
                <c:pt idx="520">
                  <c:v>2096.2980000000002</c:v>
                </c:pt>
                <c:pt idx="521">
                  <c:v>2221.5439999999999</c:v>
                </c:pt>
                <c:pt idx="522">
                  <c:v>2401.41</c:v>
                </c:pt>
                <c:pt idx="523">
                  <c:v>2557.0260000000003</c:v>
                </c:pt>
                <c:pt idx="524">
                  <c:v>2691.9640000000004</c:v>
                </c:pt>
                <c:pt idx="525">
                  <c:v>2763.93</c:v>
                </c:pt>
                <c:pt idx="526">
                  <c:v>2706.6660000000002</c:v>
                </c:pt>
                <c:pt idx="527">
                  <c:v>2627.9919999999997</c:v>
                </c:pt>
                <c:pt idx="528">
                  <c:v>2519.808</c:v>
                </c:pt>
                <c:pt idx="529">
                  <c:v>2387.614</c:v>
                </c:pt>
                <c:pt idx="530">
                  <c:v>2236.9920000000002</c:v>
                </c:pt>
                <c:pt idx="531">
                  <c:v>2079.058</c:v>
                </c:pt>
                <c:pt idx="532">
                  <c:v>1933.5440000000001</c:v>
                </c:pt>
                <c:pt idx="533">
                  <c:v>1797.07</c:v>
                </c:pt>
                <c:pt idx="534">
                  <c:v>1680.1659999999999</c:v>
                </c:pt>
                <c:pt idx="535">
                  <c:v>1580.9019999999998</c:v>
                </c:pt>
                <c:pt idx="536">
                  <c:v>1509.43</c:v>
                </c:pt>
                <c:pt idx="537">
                  <c:v>1469.7359999999999</c:v>
                </c:pt>
                <c:pt idx="538">
                  <c:v>1460.2420000000002</c:v>
                </c:pt>
                <c:pt idx="539">
                  <c:v>1478.768</c:v>
                </c:pt>
                <c:pt idx="540">
                  <c:v>1522.4739999999999</c:v>
                </c:pt>
                <c:pt idx="541">
                  <c:v>1576.6999999999998</c:v>
                </c:pt>
                <c:pt idx="542">
                  <c:v>1644.848</c:v>
                </c:pt>
                <c:pt idx="543">
                  <c:v>1726.604</c:v>
                </c:pt>
                <c:pt idx="544">
                  <c:v>1820.48</c:v>
                </c:pt>
                <c:pt idx="545">
                  <c:v>1856.4079999999999</c:v>
                </c:pt>
                <c:pt idx="546">
                  <c:v>2121.2039999999997</c:v>
                </c:pt>
                <c:pt idx="547">
                  <c:v>2192.58</c:v>
                </c:pt>
                <c:pt idx="548">
                  <c:v>2230.9359999999997</c:v>
                </c:pt>
                <c:pt idx="549">
                  <c:v>2210.3440000000001</c:v>
                </c:pt>
                <c:pt idx="550">
                  <c:v>2154.1799999999998</c:v>
                </c:pt>
                <c:pt idx="551">
                  <c:v>2102.8360000000002</c:v>
                </c:pt>
                <c:pt idx="552">
                  <c:v>2081.1619999999998</c:v>
                </c:pt>
                <c:pt idx="553">
                  <c:v>2079.9079999999999</c:v>
                </c:pt>
                <c:pt idx="554">
                  <c:v>2066.2239999999997</c:v>
                </c:pt>
                <c:pt idx="555">
                  <c:v>2060.1320000000001</c:v>
                </c:pt>
                <c:pt idx="556">
                  <c:v>2080.558</c:v>
                </c:pt>
                <c:pt idx="557">
                  <c:v>2089.1940000000004</c:v>
                </c:pt>
                <c:pt idx="558">
                  <c:v>2092.36</c:v>
                </c:pt>
                <c:pt idx="559">
                  <c:v>2069.9259999999999</c:v>
                </c:pt>
                <c:pt idx="560">
                  <c:v>2060.0519999999997</c:v>
                </c:pt>
                <c:pt idx="561">
                  <c:v>2102.94</c:v>
                </c:pt>
                <c:pt idx="562">
                  <c:v>2165.0259999999998</c:v>
                </c:pt>
                <c:pt idx="563">
                  <c:v>2184.8320000000003</c:v>
                </c:pt>
                <c:pt idx="564">
                  <c:v>2180.598</c:v>
                </c:pt>
                <c:pt idx="565">
                  <c:v>2134.8140000000003</c:v>
                </c:pt>
                <c:pt idx="566">
                  <c:v>2054.3999999999996</c:v>
                </c:pt>
                <c:pt idx="567">
                  <c:v>1972.548</c:v>
                </c:pt>
                <c:pt idx="568">
                  <c:v>1860.424</c:v>
                </c:pt>
                <c:pt idx="569">
                  <c:v>1741.1</c:v>
                </c:pt>
                <c:pt idx="570">
                  <c:v>1666.2259999999999</c:v>
                </c:pt>
                <c:pt idx="571">
                  <c:v>1636.422</c:v>
                </c:pt>
                <c:pt idx="572">
                  <c:v>1711.6480000000001</c:v>
                </c:pt>
                <c:pt idx="573">
                  <c:v>1861.846</c:v>
                </c:pt>
                <c:pt idx="574">
                  <c:v>2011.5819999999999</c:v>
                </c:pt>
                <c:pt idx="575">
                  <c:v>2149.4479999999999</c:v>
                </c:pt>
                <c:pt idx="576">
                  <c:v>2292.4740000000002</c:v>
                </c:pt>
                <c:pt idx="577">
                  <c:v>2323.59</c:v>
                </c:pt>
                <c:pt idx="578">
                  <c:v>2285.7659999999996</c:v>
                </c:pt>
                <c:pt idx="579">
                  <c:v>2227.0940000000001</c:v>
                </c:pt>
                <c:pt idx="580">
                  <c:v>2172.1800000000003</c:v>
                </c:pt>
                <c:pt idx="581">
                  <c:v>2105.7459999999996</c:v>
                </c:pt>
                <c:pt idx="582">
                  <c:v>2012.8519999999999</c:v>
                </c:pt>
                <c:pt idx="583">
                  <c:v>1921.2379999999998</c:v>
                </c:pt>
                <c:pt idx="584">
                  <c:v>1859.124</c:v>
                </c:pt>
                <c:pt idx="585">
                  <c:v>1859.6419999999998</c:v>
                </c:pt>
                <c:pt idx="586">
                  <c:v>1900.4780000000001</c:v>
                </c:pt>
                <c:pt idx="587">
                  <c:v>1931.2540000000001</c:v>
                </c:pt>
                <c:pt idx="588">
                  <c:v>1964.69</c:v>
                </c:pt>
                <c:pt idx="589">
                  <c:v>2017.7059999999999</c:v>
                </c:pt>
                <c:pt idx="590">
                  <c:v>2073.1019999999999</c:v>
                </c:pt>
                <c:pt idx="591">
                  <c:v>2098.25</c:v>
                </c:pt>
                <c:pt idx="592">
                  <c:v>2203.2860000000001</c:v>
                </c:pt>
                <c:pt idx="593">
                  <c:v>2293.6619999999998</c:v>
                </c:pt>
                <c:pt idx="594">
                  <c:v>2369.5479999999998</c:v>
                </c:pt>
                <c:pt idx="595">
                  <c:v>2424.0140000000001</c:v>
                </c:pt>
                <c:pt idx="596">
                  <c:v>2439.5299999999997</c:v>
                </c:pt>
                <c:pt idx="597">
                  <c:v>2474.288</c:v>
                </c:pt>
                <c:pt idx="598">
                  <c:v>2511.0440000000003</c:v>
                </c:pt>
                <c:pt idx="599">
                  <c:v>2506.6</c:v>
                </c:pt>
                <c:pt idx="600">
                  <c:v>2163.3679999999999</c:v>
                </c:pt>
                <c:pt idx="601">
                  <c:v>2475.5140000000001</c:v>
                </c:pt>
                <c:pt idx="602">
                  <c:v>2465.75</c:v>
                </c:pt>
                <c:pt idx="603">
                  <c:v>2397.346</c:v>
                </c:pt>
                <c:pt idx="604">
                  <c:v>2301.4839999999999</c:v>
                </c:pt>
                <c:pt idx="605">
                  <c:v>2167.2800000000002</c:v>
                </c:pt>
                <c:pt idx="606">
                  <c:v>2035.1559999999999</c:v>
                </c:pt>
                <c:pt idx="607">
                  <c:v>1915.902</c:v>
                </c:pt>
                <c:pt idx="608">
                  <c:v>1794.018</c:v>
                </c:pt>
                <c:pt idx="609">
                  <c:v>1680.884</c:v>
                </c:pt>
                <c:pt idx="610">
                  <c:v>1585.0620000000001</c:v>
                </c:pt>
                <c:pt idx="611">
                  <c:v>1536.748</c:v>
                </c:pt>
                <c:pt idx="612">
                  <c:v>1541.9639999999999</c:v>
                </c:pt>
                <c:pt idx="613">
                  <c:v>1613.5500000000002</c:v>
                </c:pt>
                <c:pt idx="614">
                  <c:v>1724.856</c:v>
                </c:pt>
                <c:pt idx="615">
                  <c:v>1867.432</c:v>
                </c:pt>
                <c:pt idx="616">
                  <c:v>2007.1399999999999</c:v>
                </c:pt>
                <c:pt idx="617">
                  <c:v>2101.116</c:v>
                </c:pt>
                <c:pt idx="618">
                  <c:v>2084.0120000000002</c:v>
                </c:pt>
                <c:pt idx="619">
                  <c:v>2069.018</c:v>
                </c:pt>
                <c:pt idx="620">
                  <c:v>2073.2939999999999</c:v>
                </c:pt>
                <c:pt idx="621">
                  <c:v>2133.64</c:v>
                </c:pt>
                <c:pt idx="622">
                  <c:v>2169.4680000000003</c:v>
                </c:pt>
                <c:pt idx="623">
                  <c:v>2180.3239999999996</c:v>
                </c:pt>
                <c:pt idx="624">
                  <c:v>2194.25</c:v>
                </c:pt>
                <c:pt idx="625">
                  <c:v>2241.3160000000003</c:v>
                </c:pt>
                <c:pt idx="626">
                  <c:v>2298.5519999999997</c:v>
                </c:pt>
                <c:pt idx="627">
                  <c:v>2331.7080000000001</c:v>
                </c:pt>
                <c:pt idx="628">
                  <c:v>2393.9960000000001</c:v>
                </c:pt>
                <c:pt idx="629">
                  <c:v>2463.482</c:v>
                </c:pt>
                <c:pt idx="630">
                  <c:v>2554.268</c:v>
                </c:pt>
                <c:pt idx="631">
                  <c:v>2635.7540000000004</c:v>
                </c:pt>
                <c:pt idx="632">
                  <c:v>2706.5899999999997</c:v>
                </c:pt>
                <c:pt idx="633">
                  <c:v>2740.0259999999998</c:v>
                </c:pt>
                <c:pt idx="634">
                  <c:v>2737.1840000000002</c:v>
                </c:pt>
                <c:pt idx="635">
                  <c:v>2778.0499999999997</c:v>
                </c:pt>
                <c:pt idx="636">
                  <c:v>2839.6860000000001</c:v>
                </c:pt>
                <c:pt idx="637">
                  <c:v>2904.0120000000002</c:v>
                </c:pt>
                <c:pt idx="638">
                  <c:v>2942.9780000000001</c:v>
                </c:pt>
                <c:pt idx="639">
                  <c:v>2969.0839999999998</c:v>
                </c:pt>
                <c:pt idx="640">
                  <c:v>2992.3220000000001</c:v>
                </c:pt>
                <c:pt idx="641">
                  <c:v>3002.4079999999999</c:v>
                </c:pt>
                <c:pt idx="642">
                  <c:v>2988.694</c:v>
                </c:pt>
                <c:pt idx="643">
                  <c:v>2882.65</c:v>
                </c:pt>
                <c:pt idx="644">
                  <c:v>2716.6659999999997</c:v>
                </c:pt>
                <c:pt idx="645">
                  <c:v>2542.5419999999999</c:v>
                </c:pt>
                <c:pt idx="646">
                  <c:v>2421.0500000000002</c:v>
                </c:pt>
                <c:pt idx="647">
                  <c:v>2338.4259999999999</c:v>
                </c:pt>
                <c:pt idx="648">
                  <c:v>2281.2620000000002</c:v>
                </c:pt>
                <c:pt idx="649">
                  <c:v>2269.038</c:v>
                </c:pt>
                <c:pt idx="650">
                  <c:v>2283.3139999999999</c:v>
                </c:pt>
                <c:pt idx="651">
                  <c:v>2287.9</c:v>
                </c:pt>
                <c:pt idx="652">
                  <c:v>2236.5880000000002</c:v>
                </c:pt>
                <c:pt idx="653">
                  <c:v>2103.634</c:v>
                </c:pt>
                <c:pt idx="654">
                  <c:v>1908.49</c:v>
                </c:pt>
                <c:pt idx="655">
                  <c:v>1824.8280000000002</c:v>
                </c:pt>
                <c:pt idx="656">
                  <c:v>1697.204</c:v>
                </c:pt>
                <c:pt idx="657">
                  <c:v>1519.7</c:v>
                </c:pt>
                <c:pt idx="658">
                  <c:v>1390.4759999999999</c:v>
                </c:pt>
                <c:pt idx="659">
                  <c:v>1359.3340000000001</c:v>
                </c:pt>
                <c:pt idx="660">
                  <c:v>1429.06</c:v>
                </c:pt>
                <c:pt idx="661">
                  <c:v>1742.076</c:v>
                </c:pt>
                <c:pt idx="662">
                  <c:v>2137.942</c:v>
                </c:pt>
                <c:pt idx="663">
                  <c:v>2472.3580000000002</c:v>
                </c:pt>
                <c:pt idx="664">
                  <c:v>2659.6640000000002</c:v>
                </c:pt>
                <c:pt idx="665">
                  <c:v>2623.74</c:v>
                </c:pt>
                <c:pt idx="666">
                  <c:v>2590.0360000000001</c:v>
                </c:pt>
                <c:pt idx="667">
                  <c:v>2545.924</c:v>
                </c:pt>
                <c:pt idx="668">
                  <c:v>2471.81</c:v>
                </c:pt>
                <c:pt idx="669">
                  <c:v>2397.5259999999998</c:v>
                </c:pt>
                <c:pt idx="670">
                  <c:v>2320.5820000000003</c:v>
                </c:pt>
                <c:pt idx="671">
                  <c:v>2198.0679999999998</c:v>
                </c:pt>
                <c:pt idx="672">
                  <c:v>2013.2640000000001</c:v>
                </c:pt>
                <c:pt idx="673">
                  <c:v>1908.02</c:v>
                </c:pt>
                <c:pt idx="674">
                  <c:v>1924.1980000000001</c:v>
                </c:pt>
                <c:pt idx="675">
                  <c:v>1965.384</c:v>
                </c:pt>
                <c:pt idx="676">
                  <c:v>2051.5700000000002</c:v>
                </c:pt>
                <c:pt idx="677">
                  <c:v>2168.6559999999999</c:v>
                </c:pt>
                <c:pt idx="678">
                  <c:v>2261.9320000000002</c:v>
                </c:pt>
                <c:pt idx="679">
                  <c:v>2314.6779999999999</c:v>
                </c:pt>
                <c:pt idx="680">
                  <c:v>2258.4139999999998</c:v>
                </c:pt>
                <c:pt idx="681">
                  <c:v>2149.9900000000002</c:v>
                </c:pt>
                <c:pt idx="682">
                  <c:v>2014.028</c:v>
                </c:pt>
                <c:pt idx="683">
                  <c:v>1819.0139999999999</c:v>
                </c:pt>
                <c:pt idx="684">
                  <c:v>1614.66</c:v>
                </c:pt>
                <c:pt idx="685">
                  <c:v>1463.7260000000001</c:v>
                </c:pt>
                <c:pt idx="686">
                  <c:v>1361.422</c:v>
                </c:pt>
                <c:pt idx="687">
                  <c:v>1295.6379999999999</c:v>
                </c:pt>
                <c:pt idx="688">
                  <c:v>1280.7540000000001</c:v>
                </c:pt>
                <c:pt idx="689">
                  <c:v>1282.33</c:v>
                </c:pt>
                <c:pt idx="690">
                  <c:v>1280.9380000000001</c:v>
                </c:pt>
                <c:pt idx="691">
                  <c:v>1260.164</c:v>
                </c:pt>
                <c:pt idx="692">
                  <c:v>1209.72</c:v>
                </c:pt>
                <c:pt idx="693">
                  <c:v>1125.5759999999998</c:v>
                </c:pt>
                <c:pt idx="694">
                  <c:v>1019.6719999999999</c:v>
                </c:pt>
                <c:pt idx="695">
                  <c:v>930.36800000000005</c:v>
                </c:pt>
                <c:pt idx="696">
                  <c:v>854.08399999999995</c:v>
                </c:pt>
                <c:pt idx="697">
                  <c:v>821.66200000000003</c:v>
                </c:pt>
                <c:pt idx="698">
                  <c:v>828.73799999999994</c:v>
                </c:pt>
                <c:pt idx="699">
                  <c:v>870.37400000000002</c:v>
                </c:pt>
                <c:pt idx="700">
                  <c:v>962.86</c:v>
                </c:pt>
                <c:pt idx="701">
                  <c:v>1085.2660000000001</c:v>
                </c:pt>
                <c:pt idx="702">
                  <c:v>1217.222</c:v>
                </c:pt>
                <c:pt idx="703">
                  <c:v>1326.4179999999999</c:v>
                </c:pt>
                <c:pt idx="704">
                  <c:v>1399.634</c:v>
                </c:pt>
                <c:pt idx="705">
                  <c:v>1432.492</c:v>
                </c:pt>
                <c:pt idx="706">
                  <c:v>1430.6780000000001</c:v>
                </c:pt>
                <c:pt idx="707">
                  <c:v>1412.0440000000001</c:v>
                </c:pt>
                <c:pt idx="708">
                  <c:v>1405.18</c:v>
                </c:pt>
                <c:pt idx="709">
                  <c:v>1422.1280000000002</c:v>
                </c:pt>
                <c:pt idx="710">
                  <c:v>1417.7239999999999</c:v>
                </c:pt>
                <c:pt idx="711">
                  <c:v>1296.3899999999999</c:v>
                </c:pt>
                <c:pt idx="712">
                  <c:v>1175.7160000000001</c:v>
                </c:pt>
                <c:pt idx="713">
                  <c:v>1061.7939999999999</c:v>
                </c:pt>
                <c:pt idx="714">
                  <c:v>974.70999999999992</c:v>
                </c:pt>
                <c:pt idx="715">
                  <c:v>920.48599999999999</c:v>
                </c:pt>
                <c:pt idx="716">
                  <c:v>926.53200000000004</c:v>
                </c:pt>
                <c:pt idx="717">
                  <c:v>968.33799999999997</c:v>
                </c:pt>
                <c:pt idx="718">
                  <c:v>1023.984</c:v>
                </c:pt>
                <c:pt idx="719">
                  <c:v>1092.742</c:v>
                </c:pt>
                <c:pt idx="720">
                  <c:v>1126.1079999999999</c:v>
                </c:pt>
                <c:pt idx="721">
                  <c:v>1120.4940000000001</c:v>
                </c:pt>
                <c:pt idx="722">
                  <c:v>1086.92</c:v>
                </c:pt>
                <c:pt idx="723">
                  <c:v>1024.056</c:v>
                </c:pt>
                <c:pt idx="724">
                  <c:v>955.89200000000005</c:v>
                </c:pt>
                <c:pt idx="725">
                  <c:v>874.87</c:v>
                </c:pt>
                <c:pt idx="726">
                  <c:v>802.51600000000008</c:v>
                </c:pt>
                <c:pt idx="727">
                  <c:v>738.96199999999999</c:v>
                </c:pt>
                <c:pt idx="728">
                  <c:v>702.96800000000007</c:v>
                </c:pt>
                <c:pt idx="729">
                  <c:v>678.25400000000002</c:v>
                </c:pt>
                <c:pt idx="730">
                  <c:v>667.65</c:v>
                </c:pt>
                <c:pt idx="731">
                  <c:v>691.19799999999998</c:v>
                </c:pt>
                <c:pt idx="732">
                  <c:v>737.1640000000001</c:v>
                </c:pt>
                <c:pt idx="733">
                  <c:v>789.42</c:v>
                </c:pt>
                <c:pt idx="734">
                  <c:v>833.29600000000005</c:v>
                </c:pt>
                <c:pt idx="735">
                  <c:v>856.25199999999995</c:v>
                </c:pt>
                <c:pt idx="736">
                  <c:v>861.52800000000002</c:v>
                </c:pt>
                <c:pt idx="737">
                  <c:v>860.58600000000001</c:v>
                </c:pt>
                <c:pt idx="738">
                  <c:v>820.41200000000003</c:v>
                </c:pt>
                <c:pt idx="739">
                  <c:v>767.81799999999998</c:v>
                </c:pt>
                <c:pt idx="740">
                  <c:v>730.96400000000006</c:v>
                </c:pt>
                <c:pt idx="741">
                  <c:v>698.81</c:v>
                </c:pt>
                <c:pt idx="742">
                  <c:v>672.3660000000001</c:v>
                </c:pt>
                <c:pt idx="743">
                  <c:v>621.50400000000002</c:v>
                </c:pt>
                <c:pt idx="744">
                  <c:v>572.19999999999993</c:v>
                </c:pt>
                <c:pt idx="745">
                  <c:v>546.13599999999997</c:v>
                </c:pt>
                <c:pt idx="746">
                  <c:v>541.93200000000002</c:v>
                </c:pt>
                <c:pt idx="747">
                  <c:v>545.96799999999996</c:v>
                </c:pt>
                <c:pt idx="748">
                  <c:v>574.80400000000009</c:v>
                </c:pt>
                <c:pt idx="749">
                  <c:v>605.72199999999998</c:v>
                </c:pt>
                <c:pt idx="750">
                  <c:v>641.78800000000001</c:v>
                </c:pt>
                <c:pt idx="751">
                  <c:v>638.79399999999998</c:v>
                </c:pt>
                <c:pt idx="752">
                  <c:v>610.62</c:v>
                </c:pt>
                <c:pt idx="753">
                  <c:v>549.62599999999998</c:v>
                </c:pt>
                <c:pt idx="754">
                  <c:v>481.18199999999996</c:v>
                </c:pt>
                <c:pt idx="755">
                  <c:v>431.84999999999997</c:v>
                </c:pt>
                <c:pt idx="756">
                  <c:v>411.90599999999995</c:v>
                </c:pt>
                <c:pt idx="757">
                  <c:v>412.48199999999997</c:v>
                </c:pt>
                <c:pt idx="758">
                  <c:v>420.14800000000002</c:v>
                </c:pt>
                <c:pt idx="759">
                  <c:v>411.58399999999995</c:v>
                </c:pt>
                <c:pt idx="760">
                  <c:v>423.82</c:v>
                </c:pt>
                <c:pt idx="761">
                  <c:v>445.428</c:v>
                </c:pt>
                <c:pt idx="762">
                  <c:v>460.81399999999996</c:v>
                </c:pt>
                <c:pt idx="763">
                  <c:v>389.5</c:v>
                </c:pt>
                <c:pt idx="764">
                  <c:v>554.08799999999997</c:v>
                </c:pt>
                <c:pt idx="765">
                  <c:v>537.36399999999992</c:v>
                </c:pt>
                <c:pt idx="766">
                  <c:v>533.4</c:v>
                </c:pt>
                <c:pt idx="767">
                  <c:v>545.56600000000003</c:v>
                </c:pt>
                <c:pt idx="768">
                  <c:v>553.19200000000001</c:v>
                </c:pt>
                <c:pt idx="769">
                  <c:v>525.77800000000002</c:v>
                </c:pt>
                <c:pt idx="770">
                  <c:v>497.78399999999999</c:v>
                </c:pt>
                <c:pt idx="771">
                  <c:v>476.62999999999994</c:v>
                </c:pt>
                <c:pt idx="772">
                  <c:v>478.346</c:v>
                </c:pt>
                <c:pt idx="773">
                  <c:v>487.81200000000001</c:v>
                </c:pt>
                <c:pt idx="774">
                  <c:v>495.928</c:v>
                </c:pt>
                <c:pt idx="775">
                  <c:v>480.20400000000001</c:v>
                </c:pt>
                <c:pt idx="776">
                  <c:v>480.85000000000008</c:v>
                </c:pt>
                <c:pt idx="777">
                  <c:v>486.19600000000003</c:v>
                </c:pt>
                <c:pt idx="778">
                  <c:v>486.80200000000002</c:v>
                </c:pt>
                <c:pt idx="779">
                  <c:v>467.68799999999999</c:v>
                </c:pt>
                <c:pt idx="780">
                  <c:v>470.16400000000004</c:v>
                </c:pt>
                <c:pt idx="781">
                  <c:v>456.52</c:v>
                </c:pt>
                <c:pt idx="782">
                  <c:v>411.25600000000003</c:v>
                </c:pt>
                <c:pt idx="783">
                  <c:v>409.202</c:v>
                </c:pt>
                <c:pt idx="784">
                  <c:v>410.36799999999999</c:v>
                </c:pt>
                <c:pt idx="785">
                  <c:v>421.07400000000001</c:v>
                </c:pt>
                <c:pt idx="786">
                  <c:v>414.04</c:v>
                </c:pt>
                <c:pt idx="787">
                  <c:v>415.096</c:v>
                </c:pt>
                <c:pt idx="788">
                  <c:v>420.58199999999999</c:v>
                </c:pt>
                <c:pt idx="789">
                  <c:v>439.488</c:v>
                </c:pt>
                <c:pt idx="790">
                  <c:v>469.47600000000006</c:v>
                </c:pt>
                <c:pt idx="791">
                  <c:v>486.75200000000007</c:v>
                </c:pt>
                <c:pt idx="792">
                  <c:v>494.76799999999997</c:v>
                </c:pt>
                <c:pt idx="793">
                  <c:v>507.10400000000004</c:v>
                </c:pt>
                <c:pt idx="794">
                  <c:v>504.21</c:v>
                </c:pt>
                <c:pt idx="795">
                  <c:v>528.06600000000003</c:v>
                </c:pt>
                <c:pt idx="796">
                  <c:v>607.16200000000003</c:v>
                </c:pt>
                <c:pt idx="797">
                  <c:v>743.44799999999998</c:v>
                </c:pt>
                <c:pt idx="798">
                  <c:v>882.42399999999998</c:v>
                </c:pt>
                <c:pt idx="799">
                  <c:v>1043.8500000000001</c:v>
                </c:pt>
                <c:pt idx="800">
                  <c:v>1212.096</c:v>
                </c:pt>
                <c:pt idx="801">
                  <c:v>1336.7819999999999</c:v>
                </c:pt>
                <c:pt idx="802">
                  <c:v>1371.6079999999999</c:v>
                </c:pt>
                <c:pt idx="803">
                  <c:v>1339.5940000000001</c:v>
                </c:pt>
                <c:pt idx="804">
                  <c:v>1301.1100000000001</c:v>
                </c:pt>
                <c:pt idx="805">
                  <c:v>1263.2559999999999</c:v>
                </c:pt>
                <c:pt idx="806">
                  <c:v>1221.3419999999999</c:v>
                </c:pt>
                <c:pt idx="807">
                  <c:v>1196.2180000000001</c:v>
                </c:pt>
                <c:pt idx="808">
                  <c:v>1176.3440000000001</c:v>
                </c:pt>
                <c:pt idx="809">
                  <c:v>1137.52</c:v>
                </c:pt>
                <c:pt idx="810">
                  <c:v>1088.6959999999999</c:v>
                </c:pt>
                <c:pt idx="811">
                  <c:v>1036.5520000000001</c:v>
                </c:pt>
                <c:pt idx="812">
                  <c:v>1005.058</c:v>
                </c:pt>
                <c:pt idx="813">
                  <c:v>952.49400000000003</c:v>
                </c:pt>
                <c:pt idx="814">
                  <c:v>805.46</c:v>
                </c:pt>
                <c:pt idx="815">
                  <c:v>480.72800000000001</c:v>
                </c:pt>
                <c:pt idx="816">
                  <c:v>1076.8539999999998</c:v>
                </c:pt>
                <c:pt idx="817">
                  <c:v>1167.4000000000001</c:v>
                </c:pt>
                <c:pt idx="818">
                  <c:v>1318.9379999999999</c:v>
                </c:pt>
                <c:pt idx="819">
                  <c:v>1488.7740000000001</c:v>
                </c:pt>
                <c:pt idx="820">
                  <c:v>1612.33</c:v>
                </c:pt>
                <c:pt idx="821">
                  <c:v>1632.7560000000001</c:v>
                </c:pt>
                <c:pt idx="822">
                  <c:v>1474.414</c:v>
                </c:pt>
                <c:pt idx="823">
                  <c:v>1215.8900000000001</c:v>
                </c:pt>
                <c:pt idx="824">
                  <c:v>993.89599999999996</c:v>
                </c:pt>
                <c:pt idx="825">
                  <c:v>845.48199999999997</c:v>
                </c:pt>
                <c:pt idx="826">
                  <c:v>749.68999999999994</c:v>
                </c:pt>
                <c:pt idx="827">
                  <c:v>663.74599999999998</c:v>
                </c:pt>
                <c:pt idx="828">
                  <c:v>621.5920000000001</c:v>
                </c:pt>
                <c:pt idx="829">
                  <c:v>643.47800000000007</c:v>
                </c:pt>
                <c:pt idx="830">
                  <c:v>724.13400000000001</c:v>
                </c:pt>
                <c:pt idx="831">
                  <c:v>758.202</c:v>
                </c:pt>
                <c:pt idx="832">
                  <c:v>779.66800000000001</c:v>
                </c:pt>
                <c:pt idx="833">
                  <c:v>842.16399999999999</c:v>
                </c:pt>
                <c:pt idx="834">
                  <c:v>1003.07</c:v>
                </c:pt>
                <c:pt idx="835">
                  <c:v>1250.9179999999999</c:v>
                </c:pt>
                <c:pt idx="836">
                  <c:v>1565.144</c:v>
                </c:pt>
                <c:pt idx="837">
                  <c:v>1801.81</c:v>
                </c:pt>
                <c:pt idx="838">
                  <c:v>1958.806</c:v>
                </c:pt>
                <c:pt idx="839">
                  <c:v>1994.8440000000001</c:v>
                </c:pt>
                <c:pt idx="840">
                  <c:v>1911.22</c:v>
                </c:pt>
                <c:pt idx="841">
                  <c:v>1800.306</c:v>
                </c:pt>
                <c:pt idx="842">
                  <c:v>1756.2220000000002</c:v>
                </c:pt>
                <c:pt idx="843">
                  <c:v>1761.768</c:v>
                </c:pt>
                <c:pt idx="844">
                  <c:v>1788.5059999999999</c:v>
                </c:pt>
                <c:pt idx="845">
                  <c:v>1823.152</c:v>
                </c:pt>
                <c:pt idx="846">
                  <c:v>1859.2180000000001</c:v>
                </c:pt>
                <c:pt idx="847">
                  <c:v>1851.2439999999999</c:v>
                </c:pt>
                <c:pt idx="848">
                  <c:v>1736.3520000000001</c:v>
                </c:pt>
                <c:pt idx="849">
                  <c:v>1477.348</c:v>
                </c:pt>
                <c:pt idx="850">
                  <c:v>1301.8139999999999</c:v>
                </c:pt>
                <c:pt idx="851">
                  <c:v>1234.69</c:v>
                </c:pt>
                <c:pt idx="852">
                  <c:v>1187.528</c:v>
                </c:pt>
                <c:pt idx="853">
                  <c:v>1153.8539999999998</c:v>
                </c:pt>
                <c:pt idx="854">
                  <c:v>1165.4000000000001</c:v>
                </c:pt>
                <c:pt idx="855">
                  <c:v>1203.7059999999999</c:v>
                </c:pt>
                <c:pt idx="856">
                  <c:v>1220.7540000000001</c:v>
                </c:pt>
                <c:pt idx="857">
                  <c:v>1203.03</c:v>
                </c:pt>
                <c:pt idx="858">
                  <c:v>1201.2159999999999</c:v>
                </c:pt>
                <c:pt idx="859">
                  <c:v>1233.1319999999998</c:v>
                </c:pt>
                <c:pt idx="860">
                  <c:v>1304.518</c:v>
                </c:pt>
                <c:pt idx="861">
                  <c:v>1472.2759999999998</c:v>
                </c:pt>
                <c:pt idx="862">
                  <c:v>1704.8620000000001</c:v>
                </c:pt>
                <c:pt idx="863">
                  <c:v>1954.778</c:v>
                </c:pt>
                <c:pt idx="864">
                  <c:v>2226.5940000000001</c:v>
                </c:pt>
                <c:pt idx="865">
                  <c:v>2475.3119999999999</c:v>
                </c:pt>
                <c:pt idx="866">
                  <c:v>2764.038</c:v>
                </c:pt>
                <c:pt idx="867">
                  <c:v>2980.6040000000003</c:v>
                </c:pt>
                <c:pt idx="868">
                  <c:v>3040.8199999999997</c:v>
                </c:pt>
                <c:pt idx="869">
                  <c:v>2852.3780000000002</c:v>
                </c:pt>
                <c:pt idx="870">
                  <c:v>1877.444</c:v>
                </c:pt>
                <c:pt idx="871">
                  <c:v>1890.3</c:v>
                </c:pt>
              </c:numCache>
            </c:numRef>
          </c:xVal>
          <c:yVal>
            <c:numRef>
              <c:f>'[bola desce e sobe continuo MNV 02B-BS-21.xlsx]BS (CORRIGIDO) (ps21)'!$B$4:$B$875</c:f>
              <c:numCache>
                <c:formatCode>General</c:formatCode>
                <c:ptCount val="872"/>
                <c:pt idx="0">
                  <c:v>-1.1000000000000001</c:v>
                </c:pt>
                <c:pt idx="1">
                  <c:v>-1.1200000000000001</c:v>
                </c:pt>
                <c:pt idx="2">
                  <c:v>-1.1299999999999999</c:v>
                </c:pt>
                <c:pt idx="3">
                  <c:v>-1.1499999999999999</c:v>
                </c:pt>
                <c:pt idx="4">
                  <c:v>-1.17</c:v>
                </c:pt>
                <c:pt idx="5">
                  <c:v>-1.18</c:v>
                </c:pt>
                <c:pt idx="6">
                  <c:v>-1.2</c:v>
                </c:pt>
                <c:pt idx="7">
                  <c:v>-1.21</c:v>
                </c:pt>
                <c:pt idx="8">
                  <c:v>-1.23</c:v>
                </c:pt>
                <c:pt idx="9">
                  <c:v>-1.25</c:v>
                </c:pt>
                <c:pt idx="10">
                  <c:v>-1.26</c:v>
                </c:pt>
                <c:pt idx="11">
                  <c:v>-1.28</c:v>
                </c:pt>
                <c:pt idx="12">
                  <c:v>-1.3</c:v>
                </c:pt>
                <c:pt idx="13">
                  <c:v>-1.31</c:v>
                </c:pt>
                <c:pt idx="14">
                  <c:v>-1.33</c:v>
                </c:pt>
                <c:pt idx="15">
                  <c:v>-1.35</c:v>
                </c:pt>
                <c:pt idx="16">
                  <c:v>-1.36</c:v>
                </c:pt>
                <c:pt idx="17">
                  <c:v>-1.38</c:v>
                </c:pt>
                <c:pt idx="18">
                  <c:v>-1.4</c:v>
                </c:pt>
                <c:pt idx="19">
                  <c:v>-1.41</c:v>
                </c:pt>
                <c:pt idx="20">
                  <c:v>-1.43</c:v>
                </c:pt>
                <c:pt idx="21">
                  <c:v>-1.44</c:v>
                </c:pt>
                <c:pt idx="22">
                  <c:v>-1.46</c:v>
                </c:pt>
                <c:pt idx="23">
                  <c:v>-1.48</c:v>
                </c:pt>
                <c:pt idx="24">
                  <c:v>-1.49</c:v>
                </c:pt>
                <c:pt idx="25">
                  <c:v>-1.51</c:v>
                </c:pt>
                <c:pt idx="26">
                  <c:v>-1.53</c:v>
                </c:pt>
                <c:pt idx="27">
                  <c:v>-1.54</c:v>
                </c:pt>
                <c:pt idx="28">
                  <c:v>-1.56</c:v>
                </c:pt>
                <c:pt idx="29">
                  <c:v>-1.58</c:v>
                </c:pt>
                <c:pt idx="30">
                  <c:v>-1.59</c:v>
                </c:pt>
                <c:pt idx="31">
                  <c:v>-1.61</c:v>
                </c:pt>
                <c:pt idx="32">
                  <c:v>-1.62</c:v>
                </c:pt>
                <c:pt idx="33">
                  <c:v>-1.64</c:v>
                </c:pt>
                <c:pt idx="34">
                  <c:v>-1.66</c:v>
                </c:pt>
                <c:pt idx="35">
                  <c:v>-1.67</c:v>
                </c:pt>
                <c:pt idx="36">
                  <c:v>-1.69</c:v>
                </c:pt>
                <c:pt idx="37">
                  <c:v>-1.71</c:v>
                </c:pt>
                <c:pt idx="38">
                  <c:v>-1.72</c:v>
                </c:pt>
                <c:pt idx="39">
                  <c:v>-1.74</c:v>
                </c:pt>
                <c:pt idx="40">
                  <c:v>-1.76</c:v>
                </c:pt>
                <c:pt idx="41">
                  <c:v>-1.77</c:v>
                </c:pt>
                <c:pt idx="42">
                  <c:v>-1.79</c:v>
                </c:pt>
                <c:pt idx="43">
                  <c:v>-1.8</c:v>
                </c:pt>
                <c:pt idx="44">
                  <c:v>-1.82</c:v>
                </c:pt>
                <c:pt idx="45">
                  <c:v>-1.84</c:v>
                </c:pt>
                <c:pt idx="46">
                  <c:v>-1.85</c:v>
                </c:pt>
                <c:pt idx="47">
                  <c:v>-1.87</c:v>
                </c:pt>
                <c:pt idx="48">
                  <c:v>-1.89</c:v>
                </c:pt>
                <c:pt idx="49">
                  <c:v>-1.9</c:v>
                </c:pt>
                <c:pt idx="50">
                  <c:v>-1.92</c:v>
                </c:pt>
                <c:pt idx="51">
                  <c:v>-1.94</c:v>
                </c:pt>
                <c:pt idx="52">
                  <c:v>-1.95</c:v>
                </c:pt>
                <c:pt idx="53">
                  <c:v>-1.97</c:v>
                </c:pt>
                <c:pt idx="54">
                  <c:v>-1.99</c:v>
                </c:pt>
                <c:pt idx="55">
                  <c:v>-2</c:v>
                </c:pt>
                <c:pt idx="56">
                  <c:v>-2.02</c:v>
                </c:pt>
                <c:pt idx="57">
                  <c:v>-2.0299999999999998</c:v>
                </c:pt>
                <c:pt idx="58">
                  <c:v>-2.0499999999999998</c:v>
                </c:pt>
                <c:pt idx="59">
                  <c:v>-2.0699999999999998</c:v>
                </c:pt>
                <c:pt idx="60">
                  <c:v>-2.08</c:v>
                </c:pt>
                <c:pt idx="61">
                  <c:v>-2.1</c:v>
                </c:pt>
                <c:pt idx="62">
                  <c:v>-2.11</c:v>
                </c:pt>
                <c:pt idx="63">
                  <c:v>-2.13</c:v>
                </c:pt>
                <c:pt idx="64">
                  <c:v>-2.15</c:v>
                </c:pt>
                <c:pt idx="65">
                  <c:v>-2.17</c:v>
                </c:pt>
                <c:pt idx="66">
                  <c:v>-2.19</c:v>
                </c:pt>
                <c:pt idx="67">
                  <c:v>-2.21</c:v>
                </c:pt>
                <c:pt idx="68">
                  <c:v>-2.23</c:v>
                </c:pt>
                <c:pt idx="69">
                  <c:v>-2.25</c:v>
                </c:pt>
                <c:pt idx="70">
                  <c:v>-2.27</c:v>
                </c:pt>
                <c:pt idx="71">
                  <c:v>-2.2799999999999998</c:v>
                </c:pt>
                <c:pt idx="72">
                  <c:v>-2.2999999999999998</c:v>
                </c:pt>
                <c:pt idx="73">
                  <c:v>-2.3199999999999998</c:v>
                </c:pt>
                <c:pt idx="74">
                  <c:v>-2.34</c:v>
                </c:pt>
                <c:pt idx="75">
                  <c:v>-2.36</c:v>
                </c:pt>
                <c:pt idx="76">
                  <c:v>-2.38</c:v>
                </c:pt>
                <c:pt idx="77">
                  <c:v>-2.4</c:v>
                </c:pt>
                <c:pt idx="78">
                  <c:v>-2.42</c:v>
                </c:pt>
                <c:pt idx="79">
                  <c:v>-2.44</c:v>
                </c:pt>
                <c:pt idx="80">
                  <c:v>-2.46</c:v>
                </c:pt>
                <c:pt idx="81">
                  <c:v>-2.48</c:v>
                </c:pt>
                <c:pt idx="82">
                  <c:v>-2.5</c:v>
                </c:pt>
                <c:pt idx="83">
                  <c:v>-2.52</c:v>
                </c:pt>
                <c:pt idx="84">
                  <c:v>-2.54</c:v>
                </c:pt>
                <c:pt idx="85">
                  <c:v>-2.56</c:v>
                </c:pt>
                <c:pt idx="86">
                  <c:v>-2.58</c:v>
                </c:pt>
                <c:pt idx="87">
                  <c:v>-2.6</c:v>
                </c:pt>
                <c:pt idx="88">
                  <c:v>-2.61</c:v>
                </c:pt>
                <c:pt idx="89">
                  <c:v>-2.63</c:v>
                </c:pt>
                <c:pt idx="90">
                  <c:v>-2.65</c:v>
                </c:pt>
                <c:pt idx="91">
                  <c:v>-2.67</c:v>
                </c:pt>
                <c:pt idx="92">
                  <c:v>-2.69</c:v>
                </c:pt>
                <c:pt idx="93">
                  <c:v>-2.71</c:v>
                </c:pt>
                <c:pt idx="94">
                  <c:v>-2.73</c:v>
                </c:pt>
                <c:pt idx="95">
                  <c:v>-2.75</c:v>
                </c:pt>
                <c:pt idx="96">
                  <c:v>-2.77</c:v>
                </c:pt>
                <c:pt idx="97">
                  <c:v>-2.79</c:v>
                </c:pt>
                <c:pt idx="98">
                  <c:v>-2.81</c:v>
                </c:pt>
                <c:pt idx="99">
                  <c:v>-2.83</c:v>
                </c:pt>
                <c:pt idx="100">
                  <c:v>-2.85</c:v>
                </c:pt>
                <c:pt idx="101">
                  <c:v>-2.87</c:v>
                </c:pt>
                <c:pt idx="102">
                  <c:v>-2.89</c:v>
                </c:pt>
                <c:pt idx="103">
                  <c:v>-2.91</c:v>
                </c:pt>
                <c:pt idx="104">
                  <c:v>-2.93</c:v>
                </c:pt>
                <c:pt idx="105">
                  <c:v>-2.94</c:v>
                </c:pt>
                <c:pt idx="106">
                  <c:v>-2.96</c:v>
                </c:pt>
                <c:pt idx="107">
                  <c:v>-2.98</c:v>
                </c:pt>
                <c:pt idx="108">
                  <c:v>-3</c:v>
                </c:pt>
                <c:pt idx="109">
                  <c:v>-3.02</c:v>
                </c:pt>
                <c:pt idx="110">
                  <c:v>-3.04</c:v>
                </c:pt>
                <c:pt idx="111">
                  <c:v>-3.06</c:v>
                </c:pt>
                <c:pt idx="112">
                  <c:v>-3.08</c:v>
                </c:pt>
                <c:pt idx="113">
                  <c:v>-3.1</c:v>
                </c:pt>
                <c:pt idx="114">
                  <c:v>-3.11</c:v>
                </c:pt>
                <c:pt idx="115">
                  <c:v>-3.13</c:v>
                </c:pt>
                <c:pt idx="116">
                  <c:v>-3.15</c:v>
                </c:pt>
                <c:pt idx="117">
                  <c:v>-3.17</c:v>
                </c:pt>
                <c:pt idx="118">
                  <c:v>-3.19</c:v>
                </c:pt>
                <c:pt idx="119">
                  <c:v>-3.21</c:v>
                </c:pt>
                <c:pt idx="120">
                  <c:v>-3.23</c:v>
                </c:pt>
                <c:pt idx="121">
                  <c:v>-3.25</c:v>
                </c:pt>
                <c:pt idx="122">
                  <c:v>-3.27</c:v>
                </c:pt>
                <c:pt idx="123">
                  <c:v>-3.28</c:v>
                </c:pt>
                <c:pt idx="124">
                  <c:v>-3.3</c:v>
                </c:pt>
                <c:pt idx="125">
                  <c:v>-3.32</c:v>
                </c:pt>
                <c:pt idx="126">
                  <c:v>-3.34</c:v>
                </c:pt>
                <c:pt idx="127">
                  <c:v>-3.36</c:v>
                </c:pt>
                <c:pt idx="128">
                  <c:v>-3.38</c:v>
                </c:pt>
                <c:pt idx="129">
                  <c:v>-3.4</c:v>
                </c:pt>
                <c:pt idx="130">
                  <c:v>-3.42</c:v>
                </c:pt>
                <c:pt idx="131">
                  <c:v>-3.44</c:v>
                </c:pt>
                <c:pt idx="132">
                  <c:v>-3.46</c:v>
                </c:pt>
                <c:pt idx="133">
                  <c:v>-3.48</c:v>
                </c:pt>
                <c:pt idx="134">
                  <c:v>-3.5</c:v>
                </c:pt>
                <c:pt idx="135">
                  <c:v>-3.52</c:v>
                </c:pt>
                <c:pt idx="136">
                  <c:v>-3.54</c:v>
                </c:pt>
                <c:pt idx="137">
                  <c:v>-3.56</c:v>
                </c:pt>
                <c:pt idx="138">
                  <c:v>-3.58</c:v>
                </c:pt>
                <c:pt idx="139">
                  <c:v>-3.6</c:v>
                </c:pt>
                <c:pt idx="140">
                  <c:v>-3.61</c:v>
                </c:pt>
                <c:pt idx="141">
                  <c:v>-3.63</c:v>
                </c:pt>
                <c:pt idx="142">
                  <c:v>-3.65</c:v>
                </c:pt>
                <c:pt idx="143">
                  <c:v>-3.67</c:v>
                </c:pt>
                <c:pt idx="144">
                  <c:v>-3.69</c:v>
                </c:pt>
                <c:pt idx="145">
                  <c:v>-3.71</c:v>
                </c:pt>
                <c:pt idx="146">
                  <c:v>-3.73</c:v>
                </c:pt>
                <c:pt idx="147">
                  <c:v>-3.75</c:v>
                </c:pt>
                <c:pt idx="148">
                  <c:v>-3.77</c:v>
                </c:pt>
                <c:pt idx="149">
                  <c:v>-3.79</c:v>
                </c:pt>
                <c:pt idx="150">
                  <c:v>-3.81</c:v>
                </c:pt>
                <c:pt idx="151">
                  <c:v>-3.83</c:v>
                </c:pt>
                <c:pt idx="152">
                  <c:v>-3.85</c:v>
                </c:pt>
                <c:pt idx="153">
                  <c:v>-3.87</c:v>
                </c:pt>
                <c:pt idx="154">
                  <c:v>-3.89</c:v>
                </c:pt>
                <c:pt idx="155">
                  <c:v>-3.91</c:v>
                </c:pt>
                <c:pt idx="156">
                  <c:v>-3.93</c:v>
                </c:pt>
                <c:pt idx="157">
                  <c:v>-3.94</c:v>
                </c:pt>
                <c:pt idx="158">
                  <c:v>-3.96</c:v>
                </c:pt>
                <c:pt idx="159">
                  <c:v>-3.98</c:v>
                </c:pt>
                <c:pt idx="160">
                  <c:v>-4</c:v>
                </c:pt>
                <c:pt idx="161">
                  <c:v>-4.0199999999999996</c:v>
                </c:pt>
                <c:pt idx="162">
                  <c:v>-4.04</c:v>
                </c:pt>
                <c:pt idx="163">
                  <c:v>-4.0599999999999996</c:v>
                </c:pt>
                <c:pt idx="164">
                  <c:v>-4.08</c:v>
                </c:pt>
                <c:pt idx="165">
                  <c:v>-4.0999999999999996</c:v>
                </c:pt>
                <c:pt idx="166">
                  <c:v>-4.1100000000000003</c:v>
                </c:pt>
                <c:pt idx="167">
                  <c:v>-4.13</c:v>
                </c:pt>
                <c:pt idx="168">
                  <c:v>-4.1500000000000004</c:v>
                </c:pt>
                <c:pt idx="169">
                  <c:v>-4.17</c:v>
                </c:pt>
                <c:pt idx="170">
                  <c:v>-4.1900000000000004</c:v>
                </c:pt>
                <c:pt idx="171">
                  <c:v>-4.21</c:v>
                </c:pt>
                <c:pt idx="172">
                  <c:v>-4.22</c:v>
                </c:pt>
                <c:pt idx="173">
                  <c:v>-4.24</c:v>
                </c:pt>
                <c:pt idx="174">
                  <c:v>-4.26</c:v>
                </c:pt>
                <c:pt idx="175">
                  <c:v>-4.28</c:v>
                </c:pt>
                <c:pt idx="176">
                  <c:v>-4.3</c:v>
                </c:pt>
                <c:pt idx="177">
                  <c:v>-4.32</c:v>
                </c:pt>
                <c:pt idx="178">
                  <c:v>-4.34</c:v>
                </c:pt>
                <c:pt idx="179">
                  <c:v>-4.3600000000000003</c:v>
                </c:pt>
                <c:pt idx="180">
                  <c:v>-4.38</c:v>
                </c:pt>
                <c:pt idx="181">
                  <c:v>-4.4000000000000004</c:v>
                </c:pt>
                <c:pt idx="182">
                  <c:v>-4.41</c:v>
                </c:pt>
                <c:pt idx="183">
                  <c:v>-4.43</c:v>
                </c:pt>
                <c:pt idx="184">
                  <c:v>-4.45</c:v>
                </c:pt>
                <c:pt idx="185">
                  <c:v>-4.47</c:v>
                </c:pt>
                <c:pt idx="186">
                  <c:v>-4.49</c:v>
                </c:pt>
                <c:pt idx="187">
                  <c:v>-4.51</c:v>
                </c:pt>
                <c:pt idx="188">
                  <c:v>-4.53</c:v>
                </c:pt>
                <c:pt idx="189">
                  <c:v>-4.55</c:v>
                </c:pt>
                <c:pt idx="190">
                  <c:v>-4.57</c:v>
                </c:pt>
                <c:pt idx="191">
                  <c:v>-4.59</c:v>
                </c:pt>
                <c:pt idx="192">
                  <c:v>-4.6100000000000003</c:v>
                </c:pt>
                <c:pt idx="193">
                  <c:v>-4.62</c:v>
                </c:pt>
                <c:pt idx="194">
                  <c:v>-4.6399999999999997</c:v>
                </c:pt>
                <c:pt idx="195">
                  <c:v>-4.66</c:v>
                </c:pt>
                <c:pt idx="196">
                  <c:v>-4.68</c:v>
                </c:pt>
                <c:pt idx="197">
                  <c:v>-4.7</c:v>
                </c:pt>
                <c:pt idx="198">
                  <c:v>-4.72</c:v>
                </c:pt>
                <c:pt idx="199">
                  <c:v>-4.74</c:v>
                </c:pt>
                <c:pt idx="200">
                  <c:v>-4.76</c:v>
                </c:pt>
                <c:pt idx="201">
                  <c:v>-4.78</c:v>
                </c:pt>
                <c:pt idx="202">
                  <c:v>-4.8</c:v>
                </c:pt>
                <c:pt idx="203">
                  <c:v>-4.8099999999999996</c:v>
                </c:pt>
                <c:pt idx="204">
                  <c:v>-4.83</c:v>
                </c:pt>
                <c:pt idx="205">
                  <c:v>-4.8499999999999996</c:v>
                </c:pt>
                <c:pt idx="206">
                  <c:v>-4.87</c:v>
                </c:pt>
                <c:pt idx="207">
                  <c:v>-4.8899999999999997</c:v>
                </c:pt>
                <c:pt idx="208">
                  <c:v>-4.91</c:v>
                </c:pt>
                <c:pt idx="209">
                  <c:v>-4.93</c:v>
                </c:pt>
                <c:pt idx="210">
                  <c:v>-4.95</c:v>
                </c:pt>
                <c:pt idx="211">
                  <c:v>-4.97</c:v>
                </c:pt>
                <c:pt idx="212">
                  <c:v>-4.99</c:v>
                </c:pt>
                <c:pt idx="213">
                  <c:v>-5</c:v>
                </c:pt>
                <c:pt idx="214">
                  <c:v>-5.0199999999999996</c:v>
                </c:pt>
                <c:pt idx="215">
                  <c:v>-5.04</c:v>
                </c:pt>
                <c:pt idx="216">
                  <c:v>-5.0599999999999996</c:v>
                </c:pt>
                <c:pt idx="217">
                  <c:v>-5.08</c:v>
                </c:pt>
                <c:pt idx="218">
                  <c:v>-5.0999999999999996</c:v>
                </c:pt>
                <c:pt idx="219">
                  <c:v>-5.1100000000000003</c:v>
                </c:pt>
                <c:pt idx="220">
                  <c:v>-5.13</c:v>
                </c:pt>
                <c:pt idx="221">
                  <c:v>-5.15</c:v>
                </c:pt>
                <c:pt idx="222">
                  <c:v>-5.17</c:v>
                </c:pt>
                <c:pt idx="223">
                  <c:v>-5.19</c:v>
                </c:pt>
                <c:pt idx="224">
                  <c:v>-5.21</c:v>
                </c:pt>
                <c:pt idx="225">
                  <c:v>-5.22</c:v>
                </c:pt>
                <c:pt idx="226">
                  <c:v>-5.24</c:v>
                </c:pt>
                <c:pt idx="227">
                  <c:v>-5.26</c:v>
                </c:pt>
                <c:pt idx="228">
                  <c:v>-5.28</c:v>
                </c:pt>
                <c:pt idx="229">
                  <c:v>-5.3</c:v>
                </c:pt>
                <c:pt idx="230">
                  <c:v>-5.32</c:v>
                </c:pt>
                <c:pt idx="231">
                  <c:v>-5.34</c:v>
                </c:pt>
                <c:pt idx="232">
                  <c:v>-5.36</c:v>
                </c:pt>
                <c:pt idx="233">
                  <c:v>-5.38</c:v>
                </c:pt>
                <c:pt idx="234">
                  <c:v>-5.4</c:v>
                </c:pt>
                <c:pt idx="235">
                  <c:v>-5.41</c:v>
                </c:pt>
                <c:pt idx="236">
                  <c:v>-5.43</c:v>
                </c:pt>
                <c:pt idx="237">
                  <c:v>-5.45</c:v>
                </c:pt>
                <c:pt idx="238">
                  <c:v>-5.47</c:v>
                </c:pt>
                <c:pt idx="239">
                  <c:v>-5.49</c:v>
                </c:pt>
                <c:pt idx="240">
                  <c:v>-5.51</c:v>
                </c:pt>
                <c:pt idx="241">
                  <c:v>-5.53</c:v>
                </c:pt>
                <c:pt idx="242">
                  <c:v>-5.55</c:v>
                </c:pt>
                <c:pt idx="243">
                  <c:v>-5.57</c:v>
                </c:pt>
                <c:pt idx="244">
                  <c:v>-5.59</c:v>
                </c:pt>
                <c:pt idx="245">
                  <c:v>-5.61</c:v>
                </c:pt>
                <c:pt idx="246">
                  <c:v>-5.62</c:v>
                </c:pt>
                <c:pt idx="247">
                  <c:v>-5.64</c:v>
                </c:pt>
                <c:pt idx="248">
                  <c:v>-5.66</c:v>
                </c:pt>
                <c:pt idx="249">
                  <c:v>-5.68</c:v>
                </c:pt>
                <c:pt idx="250">
                  <c:v>-5.7</c:v>
                </c:pt>
                <c:pt idx="251">
                  <c:v>-5.72</c:v>
                </c:pt>
                <c:pt idx="252">
                  <c:v>-5.74</c:v>
                </c:pt>
                <c:pt idx="253">
                  <c:v>-5.76</c:v>
                </c:pt>
                <c:pt idx="254">
                  <c:v>-5.78</c:v>
                </c:pt>
                <c:pt idx="255">
                  <c:v>-5.8</c:v>
                </c:pt>
                <c:pt idx="256">
                  <c:v>-5.81</c:v>
                </c:pt>
                <c:pt idx="257">
                  <c:v>-5.83</c:v>
                </c:pt>
                <c:pt idx="258">
                  <c:v>-5.85</c:v>
                </c:pt>
                <c:pt idx="259">
                  <c:v>-5.87</c:v>
                </c:pt>
                <c:pt idx="260">
                  <c:v>-5.89</c:v>
                </c:pt>
                <c:pt idx="261">
                  <c:v>-5.91</c:v>
                </c:pt>
                <c:pt idx="262">
                  <c:v>-5.93</c:v>
                </c:pt>
                <c:pt idx="263">
                  <c:v>-5.95</c:v>
                </c:pt>
                <c:pt idx="264">
                  <c:v>-5.97</c:v>
                </c:pt>
                <c:pt idx="265">
                  <c:v>-5.99</c:v>
                </c:pt>
                <c:pt idx="266">
                  <c:v>-6</c:v>
                </c:pt>
                <c:pt idx="267">
                  <c:v>-6.02</c:v>
                </c:pt>
                <c:pt idx="268">
                  <c:v>-6.04</c:v>
                </c:pt>
                <c:pt idx="269">
                  <c:v>-6.06</c:v>
                </c:pt>
                <c:pt idx="270">
                  <c:v>-6.08</c:v>
                </c:pt>
                <c:pt idx="271">
                  <c:v>-6.1</c:v>
                </c:pt>
                <c:pt idx="272">
                  <c:v>-6.11</c:v>
                </c:pt>
                <c:pt idx="273">
                  <c:v>-6.13</c:v>
                </c:pt>
                <c:pt idx="274">
                  <c:v>-6.15</c:v>
                </c:pt>
                <c:pt idx="275">
                  <c:v>-6.17</c:v>
                </c:pt>
                <c:pt idx="276">
                  <c:v>-6.18</c:v>
                </c:pt>
                <c:pt idx="277">
                  <c:v>-6.2</c:v>
                </c:pt>
                <c:pt idx="278">
                  <c:v>-6.22</c:v>
                </c:pt>
                <c:pt idx="279">
                  <c:v>-6.24</c:v>
                </c:pt>
                <c:pt idx="280">
                  <c:v>-6.26</c:v>
                </c:pt>
                <c:pt idx="281">
                  <c:v>-6.28</c:v>
                </c:pt>
                <c:pt idx="282">
                  <c:v>-6.3</c:v>
                </c:pt>
                <c:pt idx="283">
                  <c:v>-6.32</c:v>
                </c:pt>
                <c:pt idx="284">
                  <c:v>-6.33</c:v>
                </c:pt>
                <c:pt idx="285">
                  <c:v>-6.35</c:v>
                </c:pt>
                <c:pt idx="286">
                  <c:v>-6.37</c:v>
                </c:pt>
                <c:pt idx="287">
                  <c:v>-6.39</c:v>
                </c:pt>
                <c:pt idx="288">
                  <c:v>-6.41</c:v>
                </c:pt>
                <c:pt idx="289">
                  <c:v>-6.43</c:v>
                </c:pt>
                <c:pt idx="290">
                  <c:v>-6.45</c:v>
                </c:pt>
                <c:pt idx="291">
                  <c:v>-6.46</c:v>
                </c:pt>
                <c:pt idx="292">
                  <c:v>-6.48</c:v>
                </c:pt>
                <c:pt idx="293">
                  <c:v>-6.5</c:v>
                </c:pt>
                <c:pt idx="294">
                  <c:v>-6.52</c:v>
                </c:pt>
                <c:pt idx="295">
                  <c:v>-6.54</c:v>
                </c:pt>
                <c:pt idx="296">
                  <c:v>-6.56</c:v>
                </c:pt>
                <c:pt idx="297">
                  <c:v>-6.58</c:v>
                </c:pt>
                <c:pt idx="298">
                  <c:v>-6.6</c:v>
                </c:pt>
                <c:pt idx="299">
                  <c:v>-6.61</c:v>
                </c:pt>
                <c:pt idx="300">
                  <c:v>-6.63</c:v>
                </c:pt>
                <c:pt idx="301">
                  <c:v>-6.65</c:v>
                </c:pt>
                <c:pt idx="302">
                  <c:v>-6.67</c:v>
                </c:pt>
                <c:pt idx="303">
                  <c:v>-6.69</c:v>
                </c:pt>
                <c:pt idx="304">
                  <c:v>-6.71</c:v>
                </c:pt>
                <c:pt idx="305">
                  <c:v>-6.73</c:v>
                </c:pt>
                <c:pt idx="306">
                  <c:v>-6.75</c:v>
                </c:pt>
                <c:pt idx="307">
                  <c:v>-6.76</c:v>
                </c:pt>
                <c:pt idx="308">
                  <c:v>-6.78</c:v>
                </c:pt>
                <c:pt idx="309">
                  <c:v>-6.8</c:v>
                </c:pt>
                <c:pt idx="310">
                  <c:v>-6.82</c:v>
                </c:pt>
                <c:pt idx="311">
                  <c:v>-6.84</c:v>
                </c:pt>
                <c:pt idx="312">
                  <c:v>-6.86</c:v>
                </c:pt>
                <c:pt idx="313">
                  <c:v>-6.88</c:v>
                </c:pt>
                <c:pt idx="314">
                  <c:v>-6.89</c:v>
                </c:pt>
                <c:pt idx="315">
                  <c:v>-6.91</c:v>
                </c:pt>
                <c:pt idx="316">
                  <c:v>-6.93</c:v>
                </c:pt>
                <c:pt idx="317">
                  <c:v>-6.95</c:v>
                </c:pt>
                <c:pt idx="318">
                  <c:v>-6.97</c:v>
                </c:pt>
                <c:pt idx="319">
                  <c:v>-6.99</c:v>
                </c:pt>
                <c:pt idx="320">
                  <c:v>-7.01</c:v>
                </c:pt>
                <c:pt idx="321">
                  <c:v>-7.03</c:v>
                </c:pt>
                <c:pt idx="322">
                  <c:v>-7.04</c:v>
                </c:pt>
                <c:pt idx="323">
                  <c:v>-7.06</c:v>
                </c:pt>
                <c:pt idx="324">
                  <c:v>-7.08</c:v>
                </c:pt>
                <c:pt idx="325">
                  <c:v>-7.1</c:v>
                </c:pt>
                <c:pt idx="326">
                  <c:v>-7.11</c:v>
                </c:pt>
                <c:pt idx="327">
                  <c:v>-7.13</c:v>
                </c:pt>
                <c:pt idx="328">
                  <c:v>-7.15</c:v>
                </c:pt>
                <c:pt idx="329">
                  <c:v>-7.17</c:v>
                </c:pt>
                <c:pt idx="330">
                  <c:v>-7.19</c:v>
                </c:pt>
                <c:pt idx="331">
                  <c:v>-7.21</c:v>
                </c:pt>
                <c:pt idx="332">
                  <c:v>-7.22</c:v>
                </c:pt>
                <c:pt idx="333">
                  <c:v>-7.24</c:v>
                </c:pt>
                <c:pt idx="334">
                  <c:v>-7.26</c:v>
                </c:pt>
                <c:pt idx="335">
                  <c:v>-7.28</c:v>
                </c:pt>
                <c:pt idx="336">
                  <c:v>-7.3</c:v>
                </c:pt>
                <c:pt idx="337">
                  <c:v>-7.32</c:v>
                </c:pt>
                <c:pt idx="338">
                  <c:v>-7.34</c:v>
                </c:pt>
                <c:pt idx="339">
                  <c:v>-7.36</c:v>
                </c:pt>
                <c:pt idx="340">
                  <c:v>-7.38</c:v>
                </c:pt>
                <c:pt idx="341">
                  <c:v>-7.4</c:v>
                </c:pt>
                <c:pt idx="342">
                  <c:v>-7.41</c:v>
                </c:pt>
                <c:pt idx="343">
                  <c:v>-7.43</c:v>
                </c:pt>
                <c:pt idx="344">
                  <c:v>-7.45</c:v>
                </c:pt>
                <c:pt idx="345">
                  <c:v>-7.47</c:v>
                </c:pt>
                <c:pt idx="346">
                  <c:v>-7.49</c:v>
                </c:pt>
                <c:pt idx="347">
                  <c:v>-7.51</c:v>
                </c:pt>
                <c:pt idx="348">
                  <c:v>-7.53</c:v>
                </c:pt>
                <c:pt idx="349">
                  <c:v>-7.55</c:v>
                </c:pt>
                <c:pt idx="350">
                  <c:v>-7.57</c:v>
                </c:pt>
                <c:pt idx="351">
                  <c:v>-7.59</c:v>
                </c:pt>
                <c:pt idx="352">
                  <c:v>-7.61</c:v>
                </c:pt>
                <c:pt idx="353">
                  <c:v>-7.62</c:v>
                </c:pt>
                <c:pt idx="354">
                  <c:v>-7.64</c:v>
                </c:pt>
                <c:pt idx="355">
                  <c:v>-7.66</c:v>
                </c:pt>
                <c:pt idx="356">
                  <c:v>-7.68</c:v>
                </c:pt>
                <c:pt idx="357">
                  <c:v>-7.7</c:v>
                </c:pt>
                <c:pt idx="358">
                  <c:v>-7.72</c:v>
                </c:pt>
                <c:pt idx="359">
                  <c:v>-7.74</c:v>
                </c:pt>
                <c:pt idx="360">
                  <c:v>-7.76</c:v>
                </c:pt>
                <c:pt idx="361">
                  <c:v>-7.78</c:v>
                </c:pt>
                <c:pt idx="362">
                  <c:v>-7.8</c:v>
                </c:pt>
                <c:pt idx="363">
                  <c:v>-7.81</c:v>
                </c:pt>
                <c:pt idx="364">
                  <c:v>-7.83</c:v>
                </c:pt>
                <c:pt idx="365">
                  <c:v>-7.85</c:v>
                </c:pt>
                <c:pt idx="366">
                  <c:v>-7.87</c:v>
                </c:pt>
                <c:pt idx="367">
                  <c:v>-7.89</c:v>
                </c:pt>
                <c:pt idx="368">
                  <c:v>-7.91</c:v>
                </c:pt>
                <c:pt idx="369">
                  <c:v>-7.93</c:v>
                </c:pt>
                <c:pt idx="370">
                  <c:v>-7.95</c:v>
                </c:pt>
                <c:pt idx="371">
                  <c:v>-7.97</c:v>
                </c:pt>
                <c:pt idx="372">
                  <c:v>-7.99</c:v>
                </c:pt>
                <c:pt idx="373">
                  <c:v>-8</c:v>
                </c:pt>
                <c:pt idx="374">
                  <c:v>-8.02</c:v>
                </c:pt>
                <c:pt idx="375">
                  <c:v>-8.0399999999999991</c:v>
                </c:pt>
                <c:pt idx="376">
                  <c:v>-8.06</c:v>
                </c:pt>
                <c:pt idx="377">
                  <c:v>-8.08</c:v>
                </c:pt>
                <c:pt idx="378">
                  <c:v>-8.1</c:v>
                </c:pt>
                <c:pt idx="379">
                  <c:v>-8.11</c:v>
                </c:pt>
                <c:pt idx="380">
                  <c:v>-8.1300000000000008</c:v>
                </c:pt>
                <c:pt idx="381">
                  <c:v>-8.15</c:v>
                </c:pt>
                <c:pt idx="382">
                  <c:v>-8.17</c:v>
                </c:pt>
                <c:pt idx="383">
                  <c:v>-8.18</c:v>
                </c:pt>
                <c:pt idx="384">
                  <c:v>-8.1999999999999993</c:v>
                </c:pt>
                <c:pt idx="385">
                  <c:v>-8.2200000000000006</c:v>
                </c:pt>
                <c:pt idx="386">
                  <c:v>-8.24</c:v>
                </c:pt>
                <c:pt idx="387">
                  <c:v>-8.26</c:v>
                </c:pt>
                <c:pt idx="388">
                  <c:v>-8.2799999999999994</c:v>
                </c:pt>
                <c:pt idx="389">
                  <c:v>-8.3000000000000007</c:v>
                </c:pt>
                <c:pt idx="390">
                  <c:v>-8.32</c:v>
                </c:pt>
                <c:pt idx="391">
                  <c:v>-8.33</c:v>
                </c:pt>
                <c:pt idx="392">
                  <c:v>-8.35</c:v>
                </c:pt>
                <c:pt idx="393">
                  <c:v>-8.3699999999999992</c:v>
                </c:pt>
                <c:pt idx="394">
                  <c:v>-8.39</c:v>
                </c:pt>
                <c:pt idx="395">
                  <c:v>-8.41</c:v>
                </c:pt>
                <c:pt idx="396">
                  <c:v>-8.43</c:v>
                </c:pt>
                <c:pt idx="397">
                  <c:v>-8.4499999999999993</c:v>
                </c:pt>
                <c:pt idx="398">
                  <c:v>-8.4600000000000009</c:v>
                </c:pt>
                <c:pt idx="399">
                  <c:v>-8.48</c:v>
                </c:pt>
                <c:pt idx="400">
                  <c:v>-8.5</c:v>
                </c:pt>
                <c:pt idx="401">
                  <c:v>-8.52</c:v>
                </c:pt>
                <c:pt idx="402">
                  <c:v>-8.5399999999999991</c:v>
                </c:pt>
                <c:pt idx="403">
                  <c:v>-8.56</c:v>
                </c:pt>
                <c:pt idx="404">
                  <c:v>-8.58</c:v>
                </c:pt>
                <c:pt idx="405">
                  <c:v>-8.6</c:v>
                </c:pt>
                <c:pt idx="406">
                  <c:v>-8.61</c:v>
                </c:pt>
                <c:pt idx="407">
                  <c:v>-8.6300000000000008</c:v>
                </c:pt>
                <c:pt idx="408">
                  <c:v>-8.65</c:v>
                </c:pt>
                <c:pt idx="409">
                  <c:v>-8.67</c:v>
                </c:pt>
                <c:pt idx="410">
                  <c:v>-8.69</c:v>
                </c:pt>
                <c:pt idx="411">
                  <c:v>-8.7100000000000009</c:v>
                </c:pt>
                <c:pt idx="412">
                  <c:v>-8.73</c:v>
                </c:pt>
                <c:pt idx="413">
                  <c:v>-8.75</c:v>
                </c:pt>
                <c:pt idx="414">
                  <c:v>-8.76</c:v>
                </c:pt>
                <c:pt idx="415">
                  <c:v>-8.7799999999999994</c:v>
                </c:pt>
                <c:pt idx="416">
                  <c:v>-8.8000000000000007</c:v>
                </c:pt>
                <c:pt idx="417">
                  <c:v>-8.82</c:v>
                </c:pt>
                <c:pt idx="418">
                  <c:v>-8.84</c:v>
                </c:pt>
                <c:pt idx="419">
                  <c:v>-8.86</c:v>
                </c:pt>
                <c:pt idx="420">
                  <c:v>-8.8800000000000008</c:v>
                </c:pt>
                <c:pt idx="421">
                  <c:v>-8.89</c:v>
                </c:pt>
                <c:pt idx="422">
                  <c:v>-8.91</c:v>
                </c:pt>
                <c:pt idx="423">
                  <c:v>-8.93</c:v>
                </c:pt>
                <c:pt idx="424">
                  <c:v>-8.9499999999999993</c:v>
                </c:pt>
                <c:pt idx="425">
                  <c:v>-8.9700000000000006</c:v>
                </c:pt>
                <c:pt idx="426">
                  <c:v>-8.99</c:v>
                </c:pt>
                <c:pt idx="427">
                  <c:v>-9.01</c:v>
                </c:pt>
                <c:pt idx="428">
                  <c:v>-9.0299999999999994</c:v>
                </c:pt>
                <c:pt idx="429">
                  <c:v>-9.0399999999999991</c:v>
                </c:pt>
                <c:pt idx="430">
                  <c:v>-9.06</c:v>
                </c:pt>
                <c:pt idx="431">
                  <c:v>-9.08</c:v>
                </c:pt>
                <c:pt idx="432">
                  <c:v>-9.1</c:v>
                </c:pt>
                <c:pt idx="433">
                  <c:v>-9.11</c:v>
                </c:pt>
                <c:pt idx="434">
                  <c:v>-9.1300000000000008</c:v>
                </c:pt>
                <c:pt idx="435">
                  <c:v>-9.15</c:v>
                </c:pt>
                <c:pt idx="436">
                  <c:v>-9.16</c:v>
                </c:pt>
                <c:pt idx="437">
                  <c:v>-9.18</c:v>
                </c:pt>
                <c:pt idx="438">
                  <c:v>-9.1999999999999993</c:v>
                </c:pt>
                <c:pt idx="439">
                  <c:v>-9.2200000000000006</c:v>
                </c:pt>
                <c:pt idx="440">
                  <c:v>-9.23</c:v>
                </c:pt>
                <c:pt idx="441">
                  <c:v>-9.25</c:v>
                </c:pt>
                <c:pt idx="442">
                  <c:v>-9.27</c:v>
                </c:pt>
                <c:pt idx="443">
                  <c:v>-9.2899999999999991</c:v>
                </c:pt>
                <c:pt idx="444">
                  <c:v>-9.3000000000000007</c:v>
                </c:pt>
                <c:pt idx="445">
                  <c:v>-9.32</c:v>
                </c:pt>
                <c:pt idx="446">
                  <c:v>-9.34</c:v>
                </c:pt>
                <c:pt idx="447">
                  <c:v>-9.36</c:v>
                </c:pt>
                <c:pt idx="448">
                  <c:v>-9.3800000000000008</c:v>
                </c:pt>
                <c:pt idx="449">
                  <c:v>-9.39</c:v>
                </c:pt>
                <c:pt idx="450">
                  <c:v>-9.41</c:v>
                </c:pt>
                <c:pt idx="451">
                  <c:v>-9.43</c:v>
                </c:pt>
                <c:pt idx="452">
                  <c:v>-9.4499999999999993</c:v>
                </c:pt>
                <c:pt idx="453">
                  <c:v>-9.4600000000000009</c:v>
                </c:pt>
                <c:pt idx="454">
                  <c:v>-9.48</c:v>
                </c:pt>
                <c:pt idx="455">
                  <c:v>-9.5</c:v>
                </c:pt>
                <c:pt idx="456">
                  <c:v>-9.52</c:v>
                </c:pt>
                <c:pt idx="457">
                  <c:v>-9.5299999999999994</c:v>
                </c:pt>
                <c:pt idx="458">
                  <c:v>-9.5500000000000007</c:v>
                </c:pt>
                <c:pt idx="459">
                  <c:v>-9.57</c:v>
                </c:pt>
                <c:pt idx="460">
                  <c:v>-9.59</c:v>
                </c:pt>
                <c:pt idx="461">
                  <c:v>-9.61</c:v>
                </c:pt>
                <c:pt idx="462">
                  <c:v>-9.6199999999999992</c:v>
                </c:pt>
                <c:pt idx="463">
                  <c:v>-9.64</c:v>
                </c:pt>
                <c:pt idx="464">
                  <c:v>-9.66</c:v>
                </c:pt>
                <c:pt idx="465">
                  <c:v>-9.68</c:v>
                </c:pt>
                <c:pt idx="466">
                  <c:v>-9.69</c:v>
                </c:pt>
                <c:pt idx="467">
                  <c:v>-9.7100000000000009</c:v>
                </c:pt>
                <c:pt idx="468">
                  <c:v>-9.73</c:v>
                </c:pt>
                <c:pt idx="469">
                  <c:v>-9.75</c:v>
                </c:pt>
                <c:pt idx="470">
                  <c:v>-9.76</c:v>
                </c:pt>
                <c:pt idx="471">
                  <c:v>-9.7799999999999994</c:v>
                </c:pt>
                <c:pt idx="472">
                  <c:v>-9.8000000000000007</c:v>
                </c:pt>
                <c:pt idx="473">
                  <c:v>-9.82</c:v>
                </c:pt>
                <c:pt idx="474">
                  <c:v>-9.83</c:v>
                </c:pt>
                <c:pt idx="475">
                  <c:v>-9.85</c:v>
                </c:pt>
                <c:pt idx="476">
                  <c:v>-9.8699999999999992</c:v>
                </c:pt>
                <c:pt idx="477">
                  <c:v>-9.89</c:v>
                </c:pt>
                <c:pt idx="478">
                  <c:v>-9.91</c:v>
                </c:pt>
                <c:pt idx="479">
                  <c:v>-9.92</c:v>
                </c:pt>
                <c:pt idx="480">
                  <c:v>-9.94</c:v>
                </c:pt>
                <c:pt idx="481">
                  <c:v>-9.9600000000000009</c:v>
                </c:pt>
                <c:pt idx="482">
                  <c:v>-9.98</c:v>
                </c:pt>
                <c:pt idx="483">
                  <c:v>-9.99</c:v>
                </c:pt>
                <c:pt idx="484">
                  <c:v>-10.01</c:v>
                </c:pt>
                <c:pt idx="485">
                  <c:v>-10.029999999999999</c:v>
                </c:pt>
                <c:pt idx="486">
                  <c:v>-10.050000000000001</c:v>
                </c:pt>
                <c:pt idx="487">
                  <c:v>-10.06</c:v>
                </c:pt>
                <c:pt idx="488">
                  <c:v>-10.08</c:v>
                </c:pt>
                <c:pt idx="489">
                  <c:v>-10.1</c:v>
                </c:pt>
                <c:pt idx="490">
                  <c:v>-10.11</c:v>
                </c:pt>
                <c:pt idx="491">
                  <c:v>-10.130000000000001</c:v>
                </c:pt>
                <c:pt idx="492">
                  <c:v>-10.15</c:v>
                </c:pt>
                <c:pt idx="493">
                  <c:v>-10.17</c:v>
                </c:pt>
                <c:pt idx="494">
                  <c:v>-10.18</c:v>
                </c:pt>
                <c:pt idx="495">
                  <c:v>-10.199999999999999</c:v>
                </c:pt>
                <c:pt idx="496">
                  <c:v>-10.220000000000001</c:v>
                </c:pt>
                <c:pt idx="497">
                  <c:v>-10.24</c:v>
                </c:pt>
                <c:pt idx="498">
                  <c:v>-10.26</c:v>
                </c:pt>
                <c:pt idx="499">
                  <c:v>-10.28</c:v>
                </c:pt>
                <c:pt idx="500">
                  <c:v>-10.29</c:v>
                </c:pt>
                <c:pt idx="501">
                  <c:v>-10.31</c:v>
                </c:pt>
                <c:pt idx="502">
                  <c:v>-10.33</c:v>
                </c:pt>
                <c:pt idx="503">
                  <c:v>-10.35</c:v>
                </c:pt>
                <c:pt idx="504">
                  <c:v>-10.37</c:v>
                </c:pt>
                <c:pt idx="505">
                  <c:v>-10.39</c:v>
                </c:pt>
                <c:pt idx="506">
                  <c:v>-10.4</c:v>
                </c:pt>
                <c:pt idx="507">
                  <c:v>-10.42</c:v>
                </c:pt>
                <c:pt idx="508">
                  <c:v>-10.44</c:v>
                </c:pt>
                <c:pt idx="509">
                  <c:v>-10.46</c:v>
                </c:pt>
                <c:pt idx="510">
                  <c:v>-10.48</c:v>
                </c:pt>
                <c:pt idx="511">
                  <c:v>-10.5</c:v>
                </c:pt>
                <c:pt idx="512">
                  <c:v>-10.51</c:v>
                </c:pt>
                <c:pt idx="513">
                  <c:v>-10.53</c:v>
                </c:pt>
                <c:pt idx="514">
                  <c:v>-10.55</c:v>
                </c:pt>
                <c:pt idx="515">
                  <c:v>-10.57</c:v>
                </c:pt>
                <c:pt idx="516">
                  <c:v>-10.59</c:v>
                </c:pt>
                <c:pt idx="517">
                  <c:v>-10.61</c:v>
                </c:pt>
                <c:pt idx="518">
                  <c:v>-10.62</c:v>
                </c:pt>
                <c:pt idx="519">
                  <c:v>-10.64</c:v>
                </c:pt>
                <c:pt idx="520">
                  <c:v>-10.66</c:v>
                </c:pt>
                <c:pt idx="521">
                  <c:v>-10.68</c:v>
                </c:pt>
                <c:pt idx="522">
                  <c:v>-10.7</c:v>
                </c:pt>
                <c:pt idx="523">
                  <c:v>-10.72</c:v>
                </c:pt>
                <c:pt idx="524">
                  <c:v>-10.73</c:v>
                </c:pt>
                <c:pt idx="525">
                  <c:v>-10.75</c:v>
                </c:pt>
                <c:pt idx="526">
                  <c:v>-10.77</c:v>
                </c:pt>
                <c:pt idx="527">
                  <c:v>-10.79</c:v>
                </c:pt>
                <c:pt idx="528">
                  <c:v>-10.81</c:v>
                </c:pt>
                <c:pt idx="529">
                  <c:v>-10.83</c:v>
                </c:pt>
                <c:pt idx="530">
                  <c:v>-10.84</c:v>
                </c:pt>
                <c:pt idx="531">
                  <c:v>-10.86</c:v>
                </c:pt>
                <c:pt idx="532">
                  <c:v>-10.88</c:v>
                </c:pt>
                <c:pt idx="533">
                  <c:v>-10.9</c:v>
                </c:pt>
                <c:pt idx="534">
                  <c:v>-10.92</c:v>
                </c:pt>
                <c:pt idx="535">
                  <c:v>-10.94</c:v>
                </c:pt>
                <c:pt idx="536">
                  <c:v>-10.95</c:v>
                </c:pt>
                <c:pt idx="537">
                  <c:v>-10.97</c:v>
                </c:pt>
                <c:pt idx="538">
                  <c:v>-10.99</c:v>
                </c:pt>
                <c:pt idx="539">
                  <c:v>-11.01</c:v>
                </c:pt>
                <c:pt idx="540">
                  <c:v>-11.03</c:v>
                </c:pt>
                <c:pt idx="541">
                  <c:v>-11.05</c:v>
                </c:pt>
                <c:pt idx="542">
                  <c:v>-11.06</c:v>
                </c:pt>
                <c:pt idx="543">
                  <c:v>-11.08</c:v>
                </c:pt>
                <c:pt idx="544">
                  <c:v>-11.1</c:v>
                </c:pt>
                <c:pt idx="545">
                  <c:v>-11.11</c:v>
                </c:pt>
                <c:pt idx="546">
                  <c:v>-11.13</c:v>
                </c:pt>
                <c:pt idx="547">
                  <c:v>-11.15</c:v>
                </c:pt>
                <c:pt idx="548">
                  <c:v>-11.17</c:v>
                </c:pt>
                <c:pt idx="549">
                  <c:v>-11.18</c:v>
                </c:pt>
                <c:pt idx="550">
                  <c:v>-11.2</c:v>
                </c:pt>
                <c:pt idx="551">
                  <c:v>-11.22</c:v>
                </c:pt>
                <c:pt idx="552">
                  <c:v>-11.24</c:v>
                </c:pt>
                <c:pt idx="553">
                  <c:v>-11.26</c:v>
                </c:pt>
                <c:pt idx="554">
                  <c:v>-11.28</c:v>
                </c:pt>
                <c:pt idx="555">
                  <c:v>-11.29</c:v>
                </c:pt>
                <c:pt idx="556">
                  <c:v>-11.31</c:v>
                </c:pt>
                <c:pt idx="557">
                  <c:v>-11.33</c:v>
                </c:pt>
                <c:pt idx="558">
                  <c:v>-11.35</c:v>
                </c:pt>
                <c:pt idx="559">
                  <c:v>-11.37</c:v>
                </c:pt>
                <c:pt idx="560">
                  <c:v>-11.39</c:v>
                </c:pt>
                <c:pt idx="561">
                  <c:v>-11.4</c:v>
                </c:pt>
                <c:pt idx="562">
                  <c:v>-11.42</c:v>
                </c:pt>
                <c:pt idx="563">
                  <c:v>-11.44</c:v>
                </c:pt>
                <c:pt idx="564">
                  <c:v>-11.46</c:v>
                </c:pt>
                <c:pt idx="565">
                  <c:v>-11.48</c:v>
                </c:pt>
                <c:pt idx="566">
                  <c:v>-11.5</c:v>
                </c:pt>
                <c:pt idx="567">
                  <c:v>-11.51</c:v>
                </c:pt>
                <c:pt idx="568">
                  <c:v>-11.53</c:v>
                </c:pt>
                <c:pt idx="569">
                  <c:v>-11.55</c:v>
                </c:pt>
                <c:pt idx="570">
                  <c:v>-11.57</c:v>
                </c:pt>
                <c:pt idx="571">
                  <c:v>-11.59</c:v>
                </c:pt>
                <c:pt idx="572">
                  <c:v>-11.61</c:v>
                </c:pt>
                <c:pt idx="573">
                  <c:v>-11.62</c:v>
                </c:pt>
                <c:pt idx="574">
                  <c:v>-11.64</c:v>
                </c:pt>
                <c:pt idx="575">
                  <c:v>-11.66</c:v>
                </c:pt>
                <c:pt idx="576">
                  <c:v>-11.68</c:v>
                </c:pt>
                <c:pt idx="577">
                  <c:v>-11.7</c:v>
                </c:pt>
                <c:pt idx="578">
                  <c:v>-11.72</c:v>
                </c:pt>
                <c:pt idx="579">
                  <c:v>-11.73</c:v>
                </c:pt>
                <c:pt idx="580">
                  <c:v>-11.75</c:v>
                </c:pt>
                <c:pt idx="581">
                  <c:v>-11.77</c:v>
                </c:pt>
                <c:pt idx="582">
                  <c:v>-11.79</c:v>
                </c:pt>
                <c:pt idx="583">
                  <c:v>-11.81</c:v>
                </c:pt>
                <c:pt idx="584">
                  <c:v>-11.83</c:v>
                </c:pt>
                <c:pt idx="585">
                  <c:v>-11.84</c:v>
                </c:pt>
                <c:pt idx="586">
                  <c:v>-11.86</c:v>
                </c:pt>
                <c:pt idx="587">
                  <c:v>-11.88</c:v>
                </c:pt>
                <c:pt idx="588">
                  <c:v>-11.9</c:v>
                </c:pt>
                <c:pt idx="589">
                  <c:v>-11.92</c:v>
                </c:pt>
                <c:pt idx="590">
                  <c:v>-11.94</c:v>
                </c:pt>
                <c:pt idx="591">
                  <c:v>-11.95</c:v>
                </c:pt>
                <c:pt idx="592">
                  <c:v>-11.97</c:v>
                </c:pt>
                <c:pt idx="593">
                  <c:v>-11.99</c:v>
                </c:pt>
                <c:pt idx="594">
                  <c:v>-12.01</c:v>
                </c:pt>
                <c:pt idx="595">
                  <c:v>-12.03</c:v>
                </c:pt>
                <c:pt idx="596">
                  <c:v>-12.05</c:v>
                </c:pt>
                <c:pt idx="597">
                  <c:v>-12.06</c:v>
                </c:pt>
                <c:pt idx="598">
                  <c:v>-12.08</c:v>
                </c:pt>
                <c:pt idx="599">
                  <c:v>-12.1</c:v>
                </c:pt>
                <c:pt idx="600">
                  <c:v>-12.11</c:v>
                </c:pt>
                <c:pt idx="601">
                  <c:v>-12.13</c:v>
                </c:pt>
                <c:pt idx="602">
                  <c:v>-12.15</c:v>
                </c:pt>
                <c:pt idx="603">
                  <c:v>-12.17</c:v>
                </c:pt>
                <c:pt idx="604">
                  <c:v>-12.18</c:v>
                </c:pt>
                <c:pt idx="605">
                  <c:v>-12.2</c:v>
                </c:pt>
                <c:pt idx="606">
                  <c:v>-12.22</c:v>
                </c:pt>
                <c:pt idx="607">
                  <c:v>-12.24</c:v>
                </c:pt>
                <c:pt idx="608">
                  <c:v>-12.26</c:v>
                </c:pt>
                <c:pt idx="609">
                  <c:v>-12.28</c:v>
                </c:pt>
                <c:pt idx="610">
                  <c:v>-12.29</c:v>
                </c:pt>
                <c:pt idx="611">
                  <c:v>-12.31</c:v>
                </c:pt>
                <c:pt idx="612">
                  <c:v>-12.33</c:v>
                </c:pt>
                <c:pt idx="613">
                  <c:v>-12.35</c:v>
                </c:pt>
                <c:pt idx="614">
                  <c:v>-12.37</c:v>
                </c:pt>
                <c:pt idx="615">
                  <c:v>-12.39</c:v>
                </c:pt>
                <c:pt idx="616">
                  <c:v>-12.4</c:v>
                </c:pt>
                <c:pt idx="617">
                  <c:v>-12.42</c:v>
                </c:pt>
                <c:pt idx="618">
                  <c:v>-12.44</c:v>
                </c:pt>
                <c:pt idx="619">
                  <c:v>-12.46</c:v>
                </c:pt>
                <c:pt idx="620">
                  <c:v>-12.48</c:v>
                </c:pt>
                <c:pt idx="621">
                  <c:v>-12.5</c:v>
                </c:pt>
                <c:pt idx="622">
                  <c:v>-12.51</c:v>
                </c:pt>
                <c:pt idx="623">
                  <c:v>-12.53</c:v>
                </c:pt>
                <c:pt idx="624">
                  <c:v>-12.55</c:v>
                </c:pt>
                <c:pt idx="625">
                  <c:v>-12.57</c:v>
                </c:pt>
                <c:pt idx="626">
                  <c:v>-12.59</c:v>
                </c:pt>
                <c:pt idx="627">
                  <c:v>-12.61</c:v>
                </c:pt>
                <c:pt idx="628">
                  <c:v>-12.62</c:v>
                </c:pt>
                <c:pt idx="629">
                  <c:v>-12.64</c:v>
                </c:pt>
                <c:pt idx="630">
                  <c:v>-12.66</c:v>
                </c:pt>
                <c:pt idx="631">
                  <c:v>-12.68</c:v>
                </c:pt>
                <c:pt idx="632">
                  <c:v>-12.7</c:v>
                </c:pt>
                <c:pt idx="633">
                  <c:v>-12.72</c:v>
                </c:pt>
                <c:pt idx="634">
                  <c:v>-12.73</c:v>
                </c:pt>
                <c:pt idx="635">
                  <c:v>-12.75</c:v>
                </c:pt>
                <c:pt idx="636">
                  <c:v>-12.77</c:v>
                </c:pt>
                <c:pt idx="637">
                  <c:v>-12.79</c:v>
                </c:pt>
                <c:pt idx="638">
                  <c:v>-12.81</c:v>
                </c:pt>
                <c:pt idx="639">
                  <c:v>-12.83</c:v>
                </c:pt>
                <c:pt idx="640">
                  <c:v>-12.84</c:v>
                </c:pt>
                <c:pt idx="641">
                  <c:v>-12.86</c:v>
                </c:pt>
                <c:pt idx="642">
                  <c:v>-12.88</c:v>
                </c:pt>
                <c:pt idx="643">
                  <c:v>-12.9</c:v>
                </c:pt>
                <c:pt idx="644">
                  <c:v>-12.92</c:v>
                </c:pt>
                <c:pt idx="645">
                  <c:v>-12.94</c:v>
                </c:pt>
                <c:pt idx="646">
                  <c:v>-12.95</c:v>
                </c:pt>
                <c:pt idx="647">
                  <c:v>-12.97</c:v>
                </c:pt>
                <c:pt idx="648">
                  <c:v>-12.99</c:v>
                </c:pt>
                <c:pt idx="649">
                  <c:v>-13.01</c:v>
                </c:pt>
                <c:pt idx="650">
                  <c:v>-13.03</c:v>
                </c:pt>
                <c:pt idx="651">
                  <c:v>-13.05</c:v>
                </c:pt>
                <c:pt idx="652">
                  <c:v>-13.06</c:v>
                </c:pt>
                <c:pt idx="653">
                  <c:v>-13.08</c:v>
                </c:pt>
                <c:pt idx="654">
                  <c:v>-13.1</c:v>
                </c:pt>
                <c:pt idx="655">
                  <c:v>-13.11</c:v>
                </c:pt>
                <c:pt idx="656">
                  <c:v>-13.13</c:v>
                </c:pt>
                <c:pt idx="657">
                  <c:v>-13.15</c:v>
                </c:pt>
                <c:pt idx="658">
                  <c:v>-13.17</c:v>
                </c:pt>
                <c:pt idx="659">
                  <c:v>-13.18</c:v>
                </c:pt>
                <c:pt idx="660">
                  <c:v>-13.2</c:v>
                </c:pt>
                <c:pt idx="661">
                  <c:v>-13.22</c:v>
                </c:pt>
                <c:pt idx="662">
                  <c:v>-13.24</c:v>
                </c:pt>
                <c:pt idx="663">
                  <c:v>-13.26</c:v>
                </c:pt>
                <c:pt idx="664">
                  <c:v>-13.28</c:v>
                </c:pt>
                <c:pt idx="665">
                  <c:v>-13.3</c:v>
                </c:pt>
                <c:pt idx="666">
                  <c:v>-13.32</c:v>
                </c:pt>
                <c:pt idx="667">
                  <c:v>-13.33</c:v>
                </c:pt>
                <c:pt idx="668">
                  <c:v>-13.35</c:v>
                </c:pt>
                <c:pt idx="669">
                  <c:v>-13.37</c:v>
                </c:pt>
                <c:pt idx="670">
                  <c:v>-13.39</c:v>
                </c:pt>
                <c:pt idx="671">
                  <c:v>-13.41</c:v>
                </c:pt>
                <c:pt idx="672">
                  <c:v>-13.43</c:v>
                </c:pt>
                <c:pt idx="673">
                  <c:v>-13.45</c:v>
                </c:pt>
                <c:pt idx="674">
                  <c:v>-13.46</c:v>
                </c:pt>
                <c:pt idx="675">
                  <c:v>-13.48</c:v>
                </c:pt>
                <c:pt idx="676">
                  <c:v>-13.5</c:v>
                </c:pt>
                <c:pt idx="677">
                  <c:v>-13.52</c:v>
                </c:pt>
                <c:pt idx="678">
                  <c:v>-13.54</c:v>
                </c:pt>
                <c:pt idx="679">
                  <c:v>-13.56</c:v>
                </c:pt>
                <c:pt idx="680">
                  <c:v>-13.58</c:v>
                </c:pt>
                <c:pt idx="681">
                  <c:v>-13.6</c:v>
                </c:pt>
                <c:pt idx="682">
                  <c:v>-13.61</c:v>
                </c:pt>
                <c:pt idx="683">
                  <c:v>-13.63</c:v>
                </c:pt>
                <c:pt idx="684">
                  <c:v>-13.65</c:v>
                </c:pt>
                <c:pt idx="685">
                  <c:v>-13.67</c:v>
                </c:pt>
                <c:pt idx="686">
                  <c:v>-13.69</c:v>
                </c:pt>
                <c:pt idx="687">
                  <c:v>-13.71</c:v>
                </c:pt>
                <c:pt idx="688">
                  <c:v>-13.73</c:v>
                </c:pt>
                <c:pt idx="689">
                  <c:v>-13.75</c:v>
                </c:pt>
                <c:pt idx="690">
                  <c:v>-13.76</c:v>
                </c:pt>
                <c:pt idx="691">
                  <c:v>-13.78</c:v>
                </c:pt>
                <c:pt idx="692">
                  <c:v>-13.8</c:v>
                </c:pt>
                <c:pt idx="693">
                  <c:v>-13.82</c:v>
                </c:pt>
                <c:pt idx="694">
                  <c:v>-13.84</c:v>
                </c:pt>
                <c:pt idx="695">
                  <c:v>-13.86</c:v>
                </c:pt>
                <c:pt idx="696">
                  <c:v>-13.88</c:v>
                </c:pt>
                <c:pt idx="697">
                  <c:v>-13.89</c:v>
                </c:pt>
                <c:pt idx="698">
                  <c:v>-13.91</c:v>
                </c:pt>
                <c:pt idx="699">
                  <c:v>-13.93</c:v>
                </c:pt>
                <c:pt idx="700">
                  <c:v>-13.95</c:v>
                </c:pt>
                <c:pt idx="701">
                  <c:v>-13.97</c:v>
                </c:pt>
                <c:pt idx="702">
                  <c:v>-13.99</c:v>
                </c:pt>
                <c:pt idx="703">
                  <c:v>-14.01</c:v>
                </c:pt>
                <c:pt idx="704">
                  <c:v>-14.03</c:v>
                </c:pt>
                <c:pt idx="705">
                  <c:v>-14.04</c:v>
                </c:pt>
                <c:pt idx="706">
                  <c:v>-14.06</c:v>
                </c:pt>
                <c:pt idx="707">
                  <c:v>-14.08</c:v>
                </c:pt>
                <c:pt idx="708">
                  <c:v>-14.1</c:v>
                </c:pt>
                <c:pt idx="709">
                  <c:v>-14.11</c:v>
                </c:pt>
                <c:pt idx="710">
                  <c:v>-14.13</c:v>
                </c:pt>
                <c:pt idx="711">
                  <c:v>-14.15</c:v>
                </c:pt>
                <c:pt idx="712">
                  <c:v>-14.17</c:v>
                </c:pt>
                <c:pt idx="713">
                  <c:v>-14.18</c:v>
                </c:pt>
                <c:pt idx="714">
                  <c:v>-14.2</c:v>
                </c:pt>
                <c:pt idx="715">
                  <c:v>-14.22</c:v>
                </c:pt>
                <c:pt idx="716">
                  <c:v>-14.24</c:v>
                </c:pt>
                <c:pt idx="717">
                  <c:v>-14.26</c:v>
                </c:pt>
                <c:pt idx="718">
                  <c:v>-14.28</c:v>
                </c:pt>
                <c:pt idx="719">
                  <c:v>-14.29</c:v>
                </c:pt>
                <c:pt idx="720">
                  <c:v>-14.31</c:v>
                </c:pt>
                <c:pt idx="721">
                  <c:v>-14.33</c:v>
                </c:pt>
                <c:pt idx="722">
                  <c:v>-14.35</c:v>
                </c:pt>
                <c:pt idx="723">
                  <c:v>-14.37</c:v>
                </c:pt>
                <c:pt idx="724">
                  <c:v>-14.39</c:v>
                </c:pt>
                <c:pt idx="725">
                  <c:v>-14.4</c:v>
                </c:pt>
                <c:pt idx="726">
                  <c:v>-14.42</c:v>
                </c:pt>
                <c:pt idx="727">
                  <c:v>-14.44</c:v>
                </c:pt>
                <c:pt idx="728">
                  <c:v>-14.46</c:v>
                </c:pt>
                <c:pt idx="729">
                  <c:v>-14.48</c:v>
                </c:pt>
                <c:pt idx="730">
                  <c:v>-14.5</c:v>
                </c:pt>
                <c:pt idx="731">
                  <c:v>-14.51</c:v>
                </c:pt>
                <c:pt idx="732">
                  <c:v>-14.53</c:v>
                </c:pt>
                <c:pt idx="733">
                  <c:v>-14.55</c:v>
                </c:pt>
                <c:pt idx="734">
                  <c:v>-14.57</c:v>
                </c:pt>
                <c:pt idx="735">
                  <c:v>-14.59</c:v>
                </c:pt>
                <c:pt idx="736">
                  <c:v>-14.61</c:v>
                </c:pt>
                <c:pt idx="737">
                  <c:v>-14.62</c:v>
                </c:pt>
                <c:pt idx="738">
                  <c:v>-14.64</c:v>
                </c:pt>
                <c:pt idx="739">
                  <c:v>-14.66</c:v>
                </c:pt>
                <c:pt idx="740">
                  <c:v>-14.68</c:v>
                </c:pt>
                <c:pt idx="741">
                  <c:v>-14.7</c:v>
                </c:pt>
                <c:pt idx="742">
                  <c:v>-14.72</c:v>
                </c:pt>
                <c:pt idx="743">
                  <c:v>-14.73</c:v>
                </c:pt>
                <c:pt idx="744">
                  <c:v>-14.75</c:v>
                </c:pt>
                <c:pt idx="745">
                  <c:v>-14.77</c:v>
                </c:pt>
                <c:pt idx="746">
                  <c:v>-14.79</c:v>
                </c:pt>
                <c:pt idx="747">
                  <c:v>-14.81</c:v>
                </c:pt>
                <c:pt idx="748">
                  <c:v>-14.83</c:v>
                </c:pt>
                <c:pt idx="749">
                  <c:v>-14.84</c:v>
                </c:pt>
                <c:pt idx="750">
                  <c:v>-14.86</c:v>
                </c:pt>
                <c:pt idx="751">
                  <c:v>-14.88</c:v>
                </c:pt>
                <c:pt idx="752">
                  <c:v>-14.9</c:v>
                </c:pt>
                <c:pt idx="753">
                  <c:v>-14.92</c:v>
                </c:pt>
                <c:pt idx="754">
                  <c:v>-14.94</c:v>
                </c:pt>
                <c:pt idx="755">
                  <c:v>-14.95</c:v>
                </c:pt>
                <c:pt idx="756">
                  <c:v>-14.97</c:v>
                </c:pt>
                <c:pt idx="757">
                  <c:v>-14.99</c:v>
                </c:pt>
                <c:pt idx="758">
                  <c:v>-15.01</c:v>
                </c:pt>
                <c:pt idx="759">
                  <c:v>-15.03</c:v>
                </c:pt>
                <c:pt idx="760">
                  <c:v>-15.05</c:v>
                </c:pt>
                <c:pt idx="761">
                  <c:v>-15.06</c:v>
                </c:pt>
                <c:pt idx="762">
                  <c:v>-15.08</c:v>
                </c:pt>
                <c:pt idx="763">
                  <c:v>-15.1</c:v>
                </c:pt>
                <c:pt idx="764">
                  <c:v>-15.11</c:v>
                </c:pt>
                <c:pt idx="765">
                  <c:v>-15.13</c:v>
                </c:pt>
                <c:pt idx="766">
                  <c:v>-15.15</c:v>
                </c:pt>
                <c:pt idx="767">
                  <c:v>-15.17</c:v>
                </c:pt>
                <c:pt idx="768">
                  <c:v>-15.19</c:v>
                </c:pt>
                <c:pt idx="769">
                  <c:v>-15.21</c:v>
                </c:pt>
                <c:pt idx="770">
                  <c:v>-15.23</c:v>
                </c:pt>
                <c:pt idx="771">
                  <c:v>-15.25</c:v>
                </c:pt>
                <c:pt idx="772">
                  <c:v>-15.27</c:v>
                </c:pt>
                <c:pt idx="773">
                  <c:v>-15.29</c:v>
                </c:pt>
                <c:pt idx="774">
                  <c:v>-15.31</c:v>
                </c:pt>
                <c:pt idx="775">
                  <c:v>-15.33</c:v>
                </c:pt>
                <c:pt idx="776">
                  <c:v>-15.35</c:v>
                </c:pt>
                <c:pt idx="777">
                  <c:v>-15.37</c:v>
                </c:pt>
                <c:pt idx="778">
                  <c:v>-15.39</c:v>
                </c:pt>
                <c:pt idx="779">
                  <c:v>-15.41</c:v>
                </c:pt>
                <c:pt idx="780">
                  <c:v>-15.43</c:v>
                </c:pt>
                <c:pt idx="781">
                  <c:v>-15.45</c:v>
                </c:pt>
                <c:pt idx="782">
                  <c:v>-15.47</c:v>
                </c:pt>
                <c:pt idx="783">
                  <c:v>-15.49</c:v>
                </c:pt>
                <c:pt idx="784">
                  <c:v>-15.51</c:v>
                </c:pt>
                <c:pt idx="785">
                  <c:v>-15.53</c:v>
                </c:pt>
                <c:pt idx="786">
                  <c:v>-15.55</c:v>
                </c:pt>
                <c:pt idx="787">
                  <c:v>-15.57</c:v>
                </c:pt>
                <c:pt idx="788">
                  <c:v>-15.59</c:v>
                </c:pt>
                <c:pt idx="789">
                  <c:v>-15.61</c:v>
                </c:pt>
                <c:pt idx="790">
                  <c:v>-15.62</c:v>
                </c:pt>
                <c:pt idx="791">
                  <c:v>-15.64</c:v>
                </c:pt>
                <c:pt idx="792">
                  <c:v>-15.66</c:v>
                </c:pt>
                <c:pt idx="793">
                  <c:v>-15.68</c:v>
                </c:pt>
                <c:pt idx="794">
                  <c:v>-15.7</c:v>
                </c:pt>
                <c:pt idx="795">
                  <c:v>-15.72</c:v>
                </c:pt>
                <c:pt idx="796">
                  <c:v>-15.74</c:v>
                </c:pt>
                <c:pt idx="797">
                  <c:v>-15.76</c:v>
                </c:pt>
                <c:pt idx="798">
                  <c:v>-15.78</c:v>
                </c:pt>
                <c:pt idx="799">
                  <c:v>-15.8</c:v>
                </c:pt>
                <c:pt idx="800">
                  <c:v>-15.82</c:v>
                </c:pt>
                <c:pt idx="801">
                  <c:v>-15.84</c:v>
                </c:pt>
                <c:pt idx="802">
                  <c:v>-15.86</c:v>
                </c:pt>
                <c:pt idx="803">
                  <c:v>-15.88</c:v>
                </c:pt>
                <c:pt idx="804">
                  <c:v>-15.9</c:v>
                </c:pt>
                <c:pt idx="805">
                  <c:v>-15.92</c:v>
                </c:pt>
                <c:pt idx="806">
                  <c:v>-15.94</c:v>
                </c:pt>
                <c:pt idx="807">
                  <c:v>-15.96</c:v>
                </c:pt>
                <c:pt idx="808">
                  <c:v>-15.98</c:v>
                </c:pt>
                <c:pt idx="809">
                  <c:v>-16</c:v>
                </c:pt>
                <c:pt idx="810">
                  <c:v>-16.02</c:v>
                </c:pt>
                <c:pt idx="811">
                  <c:v>-16.04</c:v>
                </c:pt>
                <c:pt idx="812">
                  <c:v>-16.059999999999999</c:v>
                </c:pt>
                <c:pt idx="813">
                  <c:v>-16.079999999999998</c:v>
                </c:pt>
                <c:pt idx="814">
                  <c:v>-16.100000000000001</c:v>
                </c:pt>
                <c:pt idx="815">
                  <c:v>-16.11</c:v>
                </c:pt>
                <c:pt idx="816">
                  <c:v>-16.13</c:v>
                </c:pt>
                <c:pt idx="817">
                  <c:v>-16.149999999999999</c:v>
                </c:pt>
                <c:pt idx="818">
                  <c:v>-16.16</c:v>
                </c:pt>
                <c:pt idx="819">
                  <c:v>-16.18</c:v>
                </c:pt>
                <c:pt idx="820">
                  <c:v>-16.2</c:v>
                </c:pt>
                <c:pt idx="821">
                  <c:v>-16.22</c:v>
                </c:pt>
                <c:pt idx="822">
                  <c:v>-16.23</c:v>
                </c:pt>
                <c:pt idx="823">
                  <c:v>-16.25</c:v>
                </c:pt>
                <c:pt idx="824">
                  <c:v>-16.27</c:v>
                </c:pt>
                <c:pt idx="825">
                  <c:v>-16.29</c:v>
                </c:pt>
                <c:pt idx="826">
                  <c:v>-16.3</c:v>
                </c:pt>
                <c:pt idx="827">
                  <c:v>-16.32</c:v>
                </c:pt>
                <c:pt idx="828">
                  <c:v>-16.34</c:v>
                </c:pt>
                <c:pt idx="829">
                  <c:v>-16.36</c:v>
                </c:pt>
                <c:pt idx="830">
                  <c:v>-16.38</c:v>
                </c:pt>
                <c:pt idx="831">
                  <c:v>-16.39</c:v>
                </c:pt>
                <c:pt idx="832">
                  <c:v>-16.41</c:v>
                </c:pt>
                <c:pt idx="833">
                  <c:v>-16.43</c:v>
                </c:pt>
                <c:pt idx="834">
                  <c:v>-16.45</c:v>
                </c:pt>
                <c:pt idx="835">
                  <c:v>-16.46</c:v>
                </c:pt>
                <c:pt idx="836">
                  <c:v>-16.48</c:v>
                </c:pt>
                <c:pt idx="837">
                  <c:v>-16.5</c:v>
                </c:pt>
                <c:pt idx="838">
                  <c:v>-16.52</c:v>
                </c:pt>
                <c:pt idx="839">
                  <c:v>-16.53</c:v>
                </c:pt>
                <c:pt idx="840">
                  <c:v>-16.55</c:v>
                </c:pt>
                <c:pt idx="841">
                  <c:v>-16.57</c:v>
                </c:pt>
                <c:pt idx="842">
                  <c:v>-16.59</c:v>
                </c:pt>
                <c:pt idx="843">
                  <c:v>-16.61</c:v>
                </c:pt>
                <c:pt idx="844">
                  <c:v>-16.62</c:v>
                </c:pt>
                <c:pt idx="845">
                  <c:v>-16.64</c:v>
                </c:pt>
                <c:pt idx="846">
                  <c:v>-16.66</c:v>
                </c:pt>
                <c:pt idx="847">
                  <c:v>-16.68</c:v>
                </c:pt>
                <c:pt idx="848">
                  <c:v>-16.690000000000001</c:v>
                </c:pt>
                <c:pt idx="849">
                  <c:v>-16.71</c:v>
                </c:pt>
                <c:pt idx="850">
                  <c:v>-16.73</c:v>
                </c:pt>
                <c:pt idx="851">
                  <c:v>-16.75</c:v>
                </c:pt>
                <c:pt idx="852">
                  <c:v>-16.760000000000002</c:v>
                </c:pt>
                <c:pt idx="853">
                  <c:v>-16.78</c:v>
                </c:pt>
                <c:pt idx="854">
                  <c:v>-16.8</c:v>
                </c:pt>
                <c:pt idx="855">
                  <c:v>-16.82</c:v>
                </c:pt>
                <c:pt idx="856">
                  <c:v>-16.829999999999998</c:v>
                </c:pt>
                <c:pt idx="857">
                  <c:v>-16.850000000000001</c:v>
                </c:pt>
                <c:pt idx="858">
                  <c:v>-16.87</c:v>
                </c:pt>
                <c:pt idx="859">
                  <c:v>-16.89</c:v>
                </c:pt>
                <c:pt idx="860">
                  <c:v>-16.91</c:v>
                </c:pt>
                <c:pt idx="861">
                  <c:v>-16.920000000000002</c:v>
                </c:pt>
                <c:pt idx="862">
                  <c:v>-16.940000000000001</c:v>
                </c:pt>
                <c:pt idx="863">
                  <c:v>-16.96</c:v>
                </c:pt>
                <c:pt idx="864">
                  <c:v>-16.98</c:v>
                </c:pt>
                <c:pt idx="865">
                  <c:v>-16.989999999999998</c:v>
                </c:pt>
                <c:pt idx="866">
                  <c:v>-17.010000000000002</c:v>
                </c:pt>
                <c:pt idx="867">
                  <c:v>-17.03</c:v>
                </c:pt>
                <c:pt idx="868">
                  <c:v>-17.05</c:v>
                </c:pt>
                <c:pt idx="869">
                  <c:v>-17.059999999999999</c:v>
                </c:pt>
                <c:pt idx="870">
                  <c:v>-17.079999999999998</c:v>
                </c:pt>
                <c:pt idx="871">
                  <c:v>-17.100000000000001</c:v>
                </c:pt>
              </c:numCache>
            </c:numRef>
          </c:yVal>
          <c:smooth val="1"/>
          <c:extLst>
            <c:ext xmlns:c16="http://schemas.microsoft.com/office/drawing/2014/chart" uri="{C3380CC4-5D6E-409C-BE32-E72D297353CC}">
              <c16:uniqueId val="{00000000-AE0B-41C1-97DC-8BE4F0561A91}"/>
            </c:ext>
          </c:extLst>
        </c:ser>
        <c:ser>
          <c:idx val="1"/>
          <c:order val="1"/>
          <c:tx>
            <c:v>arranca 0</c:v>
          </c:tx>
          <c:spPr>
            <a:ln w="19050" cap="rnd">
              <a:solidFill>
                <a:srgbClr val="002060">
                  <a:alpha val="55000"/>
                </a:srgbClr>
              </a:solidFill>
              <a:round/>
            </a:ln>
            <a:effectLst/>
          </c:spPr>
          <c:marker>
            <c:symbol val="none"/>
          </c:marker>
          <c:xVal>
            <c:numRef>
              <c:f>'[bola desce e sobe continuo MNV 02B-BS-21.xlsx]BS (CORRIGIDO) (ps21)'!$D$876:$D$1171</c:f>
              <c:numCache>
                <c:formatCode>General</c:formatCode>
                <c:ptCount val="296"/>
                <c:pt idx="0">
                  <c:v>-57.725999999999992</c:v>
                </c:pt>
                <c:pt idx="1">
                  <c:v>-229.58800000000002</c:v>
                </c:pt>
                <c:pt idx="2">
                  <c:v>-312.23</c:v>
                </c:pt>
                <c:pt idx="3">
                  <c:v>-360.29399999999998</c:v>
                </c:pt>
                <c:pt idx="4">
                  <c:v>-373.75599999999997</c:v>
                </c:pt>
                <c:pt idx="5">
                  <c:v>-387.49799999999999</c:v>
                </c:pt>
                <c:pt idx="6">
                  <c:v>-483.46</c:v>
                </c:pt>
                <c:pt idx="7">
                  <c:v>-644.53399999999999</c:v>
                </c:pt>
                <c:pt idx="8">
                  <c:v>-670.65599999999995</c:v>
                </c:pt>
                <c:pt idx="9">
                  <c:v>-670.13800000000003</c:v>
                </c:pt>
                <c:pt idx="10">
                  <c:v>-770.29</c:v>
                </c:pt>
                <c:pt idx="11">
                  <c:v>-747.68399999999997</c:v>
                </c:pt>
                <c:pt idx="12">
                  <c:v>-531.30599999999993</c:v>
                </c:pt>
                <c:pt idx="13">
                  <c:v>-393.77800000000002</c:v>
                </c:pt>
                <c:pt idx="14">
                  <c:v>-372.89</c:v>
                </c:pt>
                <c:pt idx="15">
                  <c:v>-456.43200000000002</c:v>
                </c:pt>
                <c:pt idx="16">
                  <c:v>-506.81600000000003</c:v>
                </c:pt>
                <c:pt idx="17">
                  <c:v>-524.97800000000007</c:v>
                </c:pt>
                <c:pt idx="18">
                  <c:v>-650.73</c:v>
                </c:pt>
                <c:pt idx="19">
                  <c:v>-709.71199999999999</c:v>
                </c:pt>
                <c:pt idx="20">
                  <c:v>-552.53599999999994</c:v>
                </c:pt>
                <c:pt idx="21">
                  <c:v>-510.50799999999998</c:v>
                </c:pt>
                <c:pt idx="22">
                  <c:v>-595.79</c:v>
                </c:pt>
                <c:pt idx="23">
                  <c:v>-775.50199999999995</c:v>
                </c:pt>
                <c:pt idx="24">
                  <c:v>-921.35599999999999</c:v>
                </c:pt>
                <c:pt idx="25">
                  <c:v>-939.178</c:v>
                </c:pt>
                <c:pt idx="26">
                  <c:v>-541.19000000000005</c:v>
                </c:pt>
                <c:pt idx="27">
                  <c:v>-243.61599999999999</c:v>
                </c:pt>
                <c:pt idx="28">
                  <c:v>-1256.9240000000002</c:v>
                </c:pt>
                <c:pt idx="29">
                  <c:v>-729.13200000000006</c:v>
                </c:pt>
                <c:pt idx="30">
                  <c:v>-644.86199999999997</c:v>
                </c:pt>
                <c:pt idx="31">
                  <c:v>-641.83999999999992</c:v>
                </c:pt>
                <c:pt idx="32">
                  <c:v>-809.01800000000003</c:v>
                </c:pt>
                <c:pt idx="33">
                  <c:v>-810.49599999999998</c:v>
                </c:pt>
                <c:pt idx="34">
                  <c:v>-774.65599999999995</c:v>
                </c:pt>
                <c:pt idx="35">
                  <c:v>-716.98400000000004</c:v>
                </c:pt>
                <c:pt idx="36">
                  <c:v>-727.80200000000002</c:v>
                </c:pt>
                <c:pt idx="37">
                  <c:v>-775.63</c:v>
                </c:pt>
                <c:pt idx="38">
                  <c:v>-748.43999999999994</c:v>
                </c:pt>
                <c:pt idx="39">
                  <c:v>-742.99800000000005</c:v>
                </c:pt>
                <c:pt idx="40">
                  <c:v>-645.19599999999991</c:v>
                </c:pt>
                <c:pt idx="41">
                  <c:v>-654.28399999999999</c:v>
                </c:pt>
                <c:pt idx="42">
                  <c:v>-774.80399999999997</c:v>
                </c:pt>
                <c:pt idx="43">
                  <c:v>-959.27200000000005</c:v>
                </c:pt>
                <c:pt idx="44">
                  <c:v>-467.46000000000004</c:v>
                </c:pt>
                <c:pt idx="45">
                  <c:v>-168.18600000000001</c:v>
                </c:pt>
                <c:pt idx="46">
                  <c:v>-491.34399999999999</c:v>
                </c:pt>
                <c:pt idx="47">
                  <c:v>-612.50199999999995</c:v>
                </c:pt>
                <c:pt idx="48">
                  <c:v>-702.9319999999999</c:v>
                </c:pt>
                <c:pt idx="49">
                  <c:v>-999.13</c:v>
                </c:pt>
                <c:pt idx="50">
                  <c:v>-1343.078</c:v>
                </c:pt>
                <c:pt idx="51">
                  <c:v>-1389.1759999999999</c:v>
                </c:pt>
                <c:pt idx="52">
                  <c:v>-1241.9559999999999</c:v>
                </c:pt>
                <c:pt idx="53">
                  <c:v>-1028.2640000000001</c:v>
                </c:pt>
                <c:pt idx="54">
                  <c:v>-1039.7719999999999</c:v>
                </c:pt>
                <c:pt idx="55">
                  <c:v>-1012.54</c:v>
                </c:pt>
                <c:pt idx="56">
                  <c:v>-1123.03</c:v>
                </c:pt>
                <c:pt idx="57">
                  <c:v>-1021.418</c:v>
                </c:pt>
                <c:pt idx="58">
                  <c:v>-1079.9759999999999</c:v>
                </c:pt>
                <c:pt idx="59">
                  <c:v>-914.71399999999994</c:v>
                </c:pt>
                <c:pt idx="60">
                  <c:v>-764.72400000000005</c:v>
                </c:pt>
                <c:pt idx="61">
                  <c:v>-714.31200000000001</c:v>
                </c:pt>
                <c:pt idx="62">
                  <c:v>-691.23</c:v>
                </c:pt>
                <c:pt idx="63">
                  <c:v>-344.07600000000002</c:v>
                </c:pt>
                <c:pt idx="64">
                  <c:v>-1010.874</c:v>
                </c:pt>
                <c:pt idx="65">
                  <c:v>-1091.912</c:v>
                </c:pt>
                <c:pt idx="66">
                  <c:v>-953.67200000000003</c:v>
                </c:pt>
                <c:pt idx="67">
                  <c:v>-951</c:v>
                </c:pt>
                <c:pt idx="68">
                  <c:v>-1170.4079999999999</c:v>
                </c:pt>
                <c:pt idx="69">
                  <c:v>-1127.9559999999999</c:v>
                </c:pt>
                <c:pt idx="70">
                  <c:v>-1206.9659999999999</c:v>
                </c:pt>
                <c:pt idx="71">
                  <c:v>-1115.7339999999999</c:v>
                </c:pt>
                <c:pt idx="72">
                  <c:v>-974.34199999999998</c:v>
                </c:pt>
                <c:pt idx="73">
                  <c:v>-961.29000000000008</c:v>
                </c:pt>
                <c:pt idx="74">
                  <c:v>-1342.64</c:v>
                </c:pt>
                <c:pt idx="75">
                  <c:v>-1400.848</c:v>
                </c:pt>
                <c:pt idx="76">
                  <c:v>-1363.2360000000001</c:v>
                </c:pt>
                <c:pt idx="77">
                  <c:v>-1272.3539999999998</c:v>
                </c:pt>
                <c:pt idx="78">
                  <c:v>-1121.664</c:v>
                </c:pt>
                <c:pt idx="79">
                  <c:v>-974.05200000000002</c:v>
                </c:pt>
                <c:pt idx="80">
                  <c:v>-653.12</c:v>
                </c:pt>
                <c:pt idx="81">
                  <c:v>-129.65600000000001</c:v>
                </c:pt>
                <c:pt idx="82">
                  <c:v>-1036.0740000000001</c:v>
                </c:pt>
                <c:pt idx="83">
                  <c:v>-1341.2719999999999</c:v>
                </c:pt>
                <c:pt idx="84">
                  <c:v>-1301.972</c:v>
                </c:pt>
                <c:pt idx="85">
                  <c:v>-1197.6000000000001</c:v>
                </c:pt>
                <c:pt idx="86">
                  <c:v>-1172.4380000000001</c:v>
                </c:pt>
                <c:pt idx="87">
                  <c:v>-1064.9459999999999</c:v>
                </c:pt>
                <c:pt idx="88">
                  <c:v>-971.68599999999992</c:v>
                </c:pt>
                <c:pt idx="89">
                  <c:v>-870.774</c:v>
                </c:pt>
                <c:pt idx="90">
                  <c:v>-821.05199999999991</c:v>
                </c:pt>
                <c:pt idx="91">
                  <c:v>-797.62</c:v>
                </c:pt>
                <c:pt idx="92">
                  <c:v>-986.98</c:v>
                </c:pt>
                <c:pt idx="93">
                  <c:v>-1118.8679999999999</c:v>
                </c:pt>
                <c:pt idx="94">
                  <c:v>-1111.0060000000001</c:v>
                </c:pt>
                <c:pt idx="95">
                  <c:v>-1071.664</c:v>
                </c:pt>
                <c:pt idx="96">
                  <c:v>-1086.674</c:v>
                </c:pt>
                <c:pt idx="97">
                  <c:v>-1076.7420000000002</c:v>
                </c:pt>
                <c:pt idx="98">
                  <c:v>-979.63</c:v>
                </c:pt>
                <c:pt idx="99">
                  <c:v>-171.876</c:v>
                </c:pt>
                <c:pt idx="100">
                  <c:v>-1033.296</c:v>
                </c:pt>
                <c:pt idx="101">
                  <c:v>-1041.354</c:v>
                </c:pt>
                <c:pt idx="102">
                  <c:v>-1091.644</c:v>
                </c:pt>
                <c:pt idx="103">
                  <c:v>-1229.4119999999998</c:v>
                </c:pt>
                <c:pt idx="104">
                  <c:v>-1160.0220000000002</c:v>
                </c:pt>
                <c:pt idx="105">
                  <c:v>-1195.3999999999999</c:v>
                </c:pt>
                <c:pt idx="106">
                  <c:v>-1465.3600000000001</c:v>
                </c:pt>
                <c:pt idx="107">
                  <c:v>-1321.1979999999999</c:v>
                </c:pt>
                <c:pt idx="108">
                  <c:v>-1218.598</c:v>
                </c:pt>
                <c:pt idx="109">
                  <c:v>-1445.318</c:v>
                </c:pt>
                <c:pt idx="110">
                  <c:v>-1296.6559999999999</c:v>
                </c:pt>
                <c:pt idx="111">
                  <c:v>-1214.816</c:v>
                </c:pt>
                <c:pt idx="112">
                  <c:v>-1076.5339999999999</c:v>
                </c:pt>
                <c:pt idx="113">
                  <c:v>-994.34399999999994</c:v>
                </c:pt>
                <c:pt idx="114">
                  <c:v>-1161.5119999999999</c:v>
                </c:pt>
                <c:pt idx="115">
                  <c:v>-1004.952</c:v>
                </c:pt>
                <c:pt idx="116">
                  <c:v>-834.85</c:v>
                </c:pt>
                <c:pt idx="117">
                  <c:v>-341.83</c:v>
                </c:pt>
                <c:pt idx="118">
                  <c:v>-98.975999999999999</c:v>
                </c:pt>
                <c:pt idx="119">
                  <c:v>-972.36599999999999</c:v>
                </c:pt>
                <c:pt idx="120">
                  <c:v>-1187.9740000000002</c:v>
                </c:pt>
                <c:pt idx="121">
                  <c:v>-1190.184</c:v>
                </c:pt>
                <c:pt idx="122">
                  <c:v>-1282.2920000000001</c:v>
                </c:pt>
                <c:pt idx="123">
                  <c:v>-1202.172</c:v>
                </c:pt>
                <c:pt idx="124">
                  <c:v>-1107.49</c:v>
                </c:pt>
                <c:pt idx="125">
                  <c:v>-1061.96</c:v>
                </c:pt>
                <c:pt idx="126">
                  <c:v>-1038.8780000000002</c:v>
                </c:pt>
                <c:pt idx="127">
                  <c:v>-1101.6280000000002</c:v>
                </c:pt>
                <c:pt idx="128">
                  <c:v>-1322.4580000000001</c:v>
                </c:pt>
                <c:pt idx="129">
                  <c:v>-1605.866</c:v>
                </c:pt>
                <c:pt idx="130">
                  <c:v>-1933.2460000000001</c:v>
                </c:pt>
                <c:pt idx="131">
                  <c:v>-2179.2939999999999</c:v>
                </c:pt>
                <c:pt idx="132">
                  <c:v>-2241.0039999999999</c:v>
                </c:pt>
                <c:pt idx="133">
                  <c:v>-2045.652</c:v>
                </c:pt>
                <c:pt idx="134">
                  <c:v>-1614.7620000000002</c:v>
                </c:pt>
                <c:pt idx="135">
                  <c:v>-1292.1100000000001</c:v>
                </c:pt>
                <c:pt idx="136">
                  <c:v>-897.89</c:v>
                </c:pt>
                <c:pt idx="137">
                  <c:v>-992.596</c:v>
                </c:pt>
                <c:pt idx="138">
                  <c:v>-1547.894</c:v>
                </c:pt>
                <c:pt idx="139">
                  <c:v>-1809.8520000000001</c:v>
                </c:pt>
                <c:pt idx="140">
                  <c:v>-1926.5720000000001</c:v>
                </c:pt>
                <c:pt idx="141">
                  <c:v>-2059.5</c:v>
                </c:pt>
                <c:pt idx="142">
                  <c:v>-2082.4180000000001</c:v>
                </c:pt>
                <c:pt idx="143">
                  <c:v>-1991.1959999999999</c:v>
                </c:pt>
                <c:pt idx="144">
                  <c:v>-1808.336</c:v>
                </c:pt>
                <c:pt idx="145">
                  <c:v>-1733.0139999999999</c:v>
                </c:pt>
                <c:pt idx="146">
                  <c:v>-1693.3320000000001</c:v>
                </c:pt>
                <c:pt idx="147">
                  <c:v>-1469.95</c:v>
                </c:pt>
                <c:pt idx="148">
                  <c:v>-1250.0800000000002</c:v>
                </c:pt>
                <c:pt idx="149">
                  <c:v>-1205.2080000000001</c:v>
                </c:pt>
                <c:pt idx="150">
                  <c:v>-1194.576</c:v>
                </c:pt>
                <c:pt idx="151">
                  <c:v>-1613.5840000000001</c:v>
                </c:pt>
                <c:pt idx="152">
                  <c:v>-1737.5639999999999</c:v>
                </c:pt>
                <c:pt idx="153">
                  <c:v>-1694.7619999999999</c:v>
                </c:pt>
                <c:pt idx="154">
                  <c:v>-1166.97</c:v>
                </c:pt>
                <c:pt idx="155">
                  <c:v>-1639.076</c:v>
                </c:pt>
                <c:pt idx="156">
                  <c:v>-1613.914</c:v>
                </c:pt>
                <c:pt idx="157">
                  <c:v>-1079.5620000000001</c:v>
                </c:pt>
                <c:pt idx="158">
                  <c:v>-376.01</c:v>
                </c:pt>
                <c:pt idx="159">
                  <c:v>-217.45800000000003</c:v>
                </c:pt>
                <c:pt idx="160">
                  <c:v>-188.07400000000001</c:v>
                </c:pt>
                <c:pt idx="161">
                  <c:v>-216.29200000000003</c:v>
                </c:pt>
                <c:pt idx="162">
                  <c:v>-203.10000000000002</c:v>
                </c:pt>
                <c:pt idx="163">
                  <c:v>-184.40800000000002</c:v>
                </c:pt>
                <c:pt idx="164">
                  <c:v>-177.166</c:v>
                </c:pt>
                <c:pt idx="165">
                  <c:v>-187.29399999999998</c:v>
                </c:pt>
                <c:pt idx="166">
                  <c:v>-220.602</c:v>
                </c:pt>
                <c:pt idx="167">
                  <c:v>-386.13800000000003</c:v>
                </c:pt>
                <c:pt idx="168">
                  <c:v>-584.10599999999999</c:v>
                </c:pt>
                <c:pt idx="169">
                  <c:v>-427.14400000000001</c:v>
                </c:pt>
                <c:pt idx="170">
                  <c:v>-470.48199999999997</c:v>
                </c:pt>
                <c:pt idx="171">
                  <c:v>-363.51</c:v>
                </c:pt>
                <c:pt idx="172">
                  <c:v>-752.07600000000002</c:v>
                </c:pt>
                <c:pt idx="173">
                  <c:v>-959.72399999999993</c:v>
                </c:pt>
                <c:pt idx="174">
                  <c:v>-802.77200000000005</c:v>
                </c:pt>
                <c:pt idx="175">
                  <c:v>-670.76199999999994</c:v>
                </c:pt>
                <c:pt idx="176">
                  <c:v>-582.64</c:v>
                </c:pt>
                <c:pt idx="177">
                  <c:v>-692.048</c:v>
                </c:pt>
                <c:pt idx="178">
                  <c:v>-740.226</c:v>
                </c:pt>
                <c:pt idx="179">
                  <c:v>-631.05599999999993</c:v>
                </c:pt>
                <c:pt idx="180">
                  <c:v>-513.53399999999999</c:v>
                </c:pt>
                <c:pt idx="181">
                  <c:v>-454.47200000000004</c:v>
                </c:pt>
                <c:pt idx="182">
                  <c:v>-572.53</c:v>
                </c:pt>
                <c:pt idx="183">
                  <c:v>-932.07999999999993</c:v>
                </c:pt>
                <c:pt idx="184">
                  <c:v>-800.02800000000002</c:v>
                </c:pt>
                <c:pt idx="185">
                  <c:v>-674.89600000000007</c:v>
                </c:pt>
                <c:pt idx="186">
                  <c:v>-718.23400000000004</c:v>
                </c:pt>
                <c:pt idx="187">
                  <c:v>-516.34399999999994</c:v>
                </c:pt>
                <c:pt idx="188">
                  <c:v>-604.65200000000004</c:v>
                </c:pt>
                <c:pt idx="189">
                  <c:v>-287.14999999999998</c:v>
                </c:pt>
                <c:pt idx="190">
                  <c:v>-541.01599999999996</c:v>
                </c:pt>
                <c:pt idx="191">
                  <c:v>-470.53399999999999</c:v>
                </c:pt>
                <c:pt idx="192">
                  <c:v>-606.58199999999999</c:v>
                </c:pt>
                <c:pt idx="193">
                  <c:v>-798.36200000000008</c:v>
                </c:pt>
                <c:pt idx="194">
                  <c:v>-593.66999999999996</c:v>
                </c:pt>
                <c:pt idx="195">
                  <c:v>-487.55799999999999</c:v>
                </c:pt>
                <c:pt idx="196">
                  <c:v>-514.28599999999994</c:v>
                </c:pt>
                <c:pt idx="197">
                  <c:v>-330.80599999999998</c:v>
                </c:pt>
                <c:pt idx="198">
                  <c:v>-205.95400000000001</c:v>
                </c:pt>
                <c:pt idx="199">
                  <c:v>-189.892</c:v>
                </c:pt>
                <c:pt idx="200">
                  <c:v>-188.4</c:v>
                </c:pt>
                <c:pt idx="201">
                  <c:v>-188.26</c:v>
                </c:pt>
                <c:pt idx="202">
                  <c:v>-178.738</c:v>
                </c:pt>
                <c:pt idx="203">
                  <c:v>-167.20600000000002</c:v>
                </c:pt>
                <c:pt idx="204">
                  <c:v>-163.45400000000001</c:v>
                </c:pt>
                <c:pt idx="205">
                  <c:v>-169.78399999999999</c:v>
                </c:pt>
                <c:pt idx="206">
                  <c:v>-196.24200000000002</c:v>
                </c:pt>
                <c:pt idx="207">
                  <c:v>-138.84</c:v>
                </c:pt>
                <c:pt idx="208">
                  <c:v>-214.756</c:v>
                </c:pt>
                <c:pt idx="209">
                  <c:v>-293.93399999999997</c:v>
                </c:pt>
                <c:pt idx="210">
                  <c:v>-382.37199999999996</c:v>
                </c:pt>
                <c:pt idx="211">
                  <c:v>-691.76200000000006</c:v>
                </c:pt>
                <c:pt idx="212">
                  <c:v>-646.8900000000001</c:v>
                </c:pt>
                <c:pt idx="213">
                  <c:v>-416.24799999999999</c:v>
                </c:pt>
                <c:pt idx="214">
                  <c:v>-382.44600000000003</c:v>
                </c:pt>
                <c:pt idx="215">
                  <c:v>-437.92599999999999</c:v>
                </c:pt>
                <c:pt idx="216">
                  <c:v>-411.73399999999998</c:v>
                </c:pt>
                <c:pt idx="217">
                  <c:v>-776.43200000000002</c:v>
                </c:pt>
                <c:pt idx="218">
                  <c:v>-698.69</c:v>
                </c:pt>
                <c:pt idx="219">
                  <c:v>-614.08000000000004</c:v>
                </c:pt>
                <c:pt idx="220">
                  <c:v>-419.41799999999995</c:v>
                </c:pt>
                <c:pt idx="221">
                  <c:v>-146.67600000000002</c:v>
                </c:pt>
                <c:pt idx="222">
                  <c:v>-126.914</c:v>
                </c:pt>
                <c:pt idx="223">
                  <c:v>-124.31399999999999</c:v>
                </c:pt>
                <c:pt idx="224">
                  <c:v>-131.262</c:v>
                </c:pt>
                <c:pt idx="225">
                  <c:v>-105.93</c:v>
                </c:pt>
                <c:pt idx="226">
                  <c:v>-111.176</c:v>
                </c:pt>
                <c:pt idx="227">
                  <c:v>-133.374</c:v>
                </c:pt>
                <c:pt idx="228">
                  <c:v>-135.99199999999999</c:v>
                </c:pt>
                <c:pt idx="229">
                  <c:v>-185.63200000000001</c:v>
                </c:pt>
                <c:pt idx="230">
                  <c:v>-408.15</c:v>
                </c:pt>
                <c:pt idx="231">
                  <c:v>-660.76800000000003</c:v>
                </c:pt>
                <c:pt idx="232">
                  <c:v>-516.61599999999999</c:v>
                </c:pt>
                <c:pt idx="233">
                  <c:v>-615.68599999999992</c:v>
                </c:pt>
                <c:pt idx="234">
                  <c:v>-779.05399999999997</c:v>
                </c:pt>
                <c:pt idx="235">
                  <c:v>-533.54200000000003</c:v>
                </c:pt>
                <c:pt idx="236">
                  <c:v>-476.56</c:v>
                </c:pt>
                <c:pt idx="237">
                  <c:v>-371.19</c:v>
                </c:pt>
                <c:pt idx="238">
                  <c:v>-295.59800000000001</c:v>
                </c:pt>
                <c:pt idx="239">
                  <c:v>-180.566</c:v>
                </c:pt>
                <c:pt idx="240">
                  <c:v>-116.554</c:v>
                </c:pt>
                <c:pt idx="241">
                  <c:v>-107.974</c:v>
                </c:pt>
                <c:pt idx="242">
                  <c:v>-128.24199999999999</c:v>
                </c:pt>
                <c:pt idx="243">
                  <c:v>-106.42999999999999</c:v>
                </c:pt>
                <c:pt idx="244">
                  <c:v>-130.77600000000001</c:v>
                </c:pt>
                <c:pt idx="245">
                  <c:v>-119.17400000000001</c:v>
                </c:pt>
                <c:pt idx="246">
                  <c:v>-116.12199999999999</c:v>
                </c:pt>
                <c:pt idx="247">
                  <c:v>-128.05199999999999</c:v>
                </c:pt>
                <c:pt idx="248">
                  <c:v>-359.15000000000003</c:v>
                </c:pt>
                <c:pt idx="249">
                  <c:v>-384.32800000000003</c:v>
                </c:pt>
                <c:pt idx="250">
                  <c:v>-139.166</c:v>
                </c:pt>
                <c:pt idx="251">
                  <c:v>-122.896</c:v>
                </c:pt>
                <c:pt idx="252">
                  <c:v>-244.51400000000001</c:v>
                </c:pt>
                <c:pt idx="253">
                  <c:v>-445.28199999999998</c:v>
                </c:pt>
                <c:pt idx="254">
                  <c:v>-245.73999999999998</c:v>
                </c:pt>
                <c:pt idx="255">
                  <c:v>-158.95000000000002</c:v>
                </c:pt>
                <c:pt idx="256">
                  <c:v>-152.958</c:v>
                </c:pt>
                <c:pt idx="257">
                  <c:v>-322.06599999999997</c:v>
                </c:pt>
                <c:pt idx="258">
                  <c:v>-441.99399999999997</c:v>
                </c:pt>
                <c:pt idx="259">
                  <c:v>-636.18399999999997</c:v>
                </c:pt>
                <c:pt idx="260">
                  <c:v>-834.8420000000001</c:v>
                </c:pt>
                <c:pt idx="261">
                  <c:v>-387.31</c:v>
                </c:pt>
                <c:pt idx="262">
                  <c:v>-182.886</c:v>
                </c:pt>
                <c:pt idx="263">
                  <c:v>-688.96399999999994</c:v>
                </c:pt>
                <c:pt idx="264">
                  <c:v>-533.74199999999996</c:v>
                </c:pt>
                <c:pt idx="265">
                  <c:v>-531.06999999999994</c:v>
                </c:pt>
                <c:pt idx="266">
                  <c:v>-530.46799999999996</c:v>
                </c:pt>
                <c:pt idx="267">
                  <c:v>-577.91399999999999</c:v>
                </c:pt>
                <c:pt idx="268">
                  <c:v>-812.89199999999994</c:v>
                </c:pt>
                <c:pt idx="269">
                  <c:v>-930.93999999999994</c:v>
                </c:pt>
                <c:pt idx="270">
                  <c:v>-725.55799999999999</c:v>
                </c:pt>
                <c:pt idx="271">
                  <c:v>-660.61599999999999</c:v>
                </c:pt>
                <c:pt idx="272">
                  <c:v>-653.10400000000004</c:v>
                </c:pt>
                <c:pt idx="273">
                  <c:v>-752.13199999999995</c:v>
                </c:pt>
                <c:pt idx="274">
                  <c:v>-841.47</c:v>
                </c:pt>
                <c:pt idx="275">
                  <c:v>-833.91600000000005</c:v>
                </c:pt>
                <c:pt idx="276">
                  <c:v>-938.1339999999999</c:v>
                </c:pt>
                <c:pt idx="277">
                  <c:v>-904.67200000000003</c:v>
                </c:pt>
                <c:pt idx="278">
                  <c:v>-626.99</c:v>
                </c:pt>
                <c:pt idx="279">
                  <c:v>-503.40600000000001</c:v>
                </c:pt>
                <c:pt idx="280">
                  <c:v>-493.47399999999999</c:v>
                </c:pt>
                <c:pt idx="281">
                  <c:v>-630.202</c:v>
                </c:pt>
                <c:pt idx="282">
                  <c:v>-612.31000000000006</c:v>
                </c:pt>
                <c:pt idx="283">
                  <c:v>-550.13799999999992</c:v>
                </c:pt>
                <c:pt idx="284">
                  <c:v>-463.36400000000003</c:v>
                </c:pt>
                <c:pt idx="285">
                  <c:v>-338.54200000000003</c:v>
                </c:pt>
                <c:pt idx="286">
                  <c:v>-287.75</c:v>
                </c:pt>
                <c:pt idx="287">
                  <c:v>-290.12799999999999</c:v>
                </c:pt>
                <c:pt idx="288">
                  <c:v>-281.226</c:v>
                </c:pt>
                <c:pt idx="289">
                  <c:v>-289.14400000000001</c:v>
                </c:pt>
                <c:pt idx="290">
                  <c:v>-303.83200000000005</c:v>
                </c:pt>
                <c:pt idx="291">
                  <c:v>-302.23</c:v>
                </c:pt>
                <c:pt idx="292">
                  <c:v>-353.37599999999998</c:v>
                </c:pt>
                <c:pt idx="293">
                  <c:v>-268.54400000000004</c:v>
                </c:pt>
                <c:pt idx="294">
                  <c:v>-127.852</c:v>
                </c:pt>
                <c:pt idx="295">
                  <c:v>-60.69</c:v>
                </c:pt>
              </c:numCache>
            </c:numRef>
          </c:xVal>
          <c:yVal>
            <c:numRef>
              <c:f>'[bola desce e sobe continuo MNV 02B-BS-21.xlsx]BS (CORRIGIDO) (ps21)'!$B$876:$B$1171</c:f>
              <c:numCache>
                <c:formatCode>General</c:formatCode>
                <c:ptCount val="296"/>
                <c:pt idx="0">
                  <c:v>-17.079999999999998</c:v>
                </c:pt>
                <c:pt idx="1">
                  <c:v>-17.04</c:v>
                </c:pt>
                <c:pt idx="2">
                  <c:v>-17</c:v>
                </c:pt>
                <c:pt idx="3">
                  <c:v>-16.97</c:v>
                </c:pt>
                <c:pt idx="4">
                  <c:v>-16.93</c:v>
                </c:pt>
                <c:pt idx="5">
                  <c:v>-16.89</c:v>
                </c:pt>
                <c:pt idx="6">
                  <c:v>-16.850000000000001</c:v>
                </c:pt>
                <c:pt idx="7">
                  <c:v>-16.82</c:v>
                </c:pt>
                <c:pt idx="8">
                  <c:v>-16.78</c:v>
                </c:pt>
                <c:pt idx="9">
                  <c:v>-16.739999999999998</c:v>
                </c:pt>
                <c:pt idx="10">
                  <c:v>-16.7</c:v>
                </c:pt>
                <c:pt idx="11">
                  <c:v>-16.670000000000002</c:v>
                </c:pt>
                <c:pt idx="12">
                  <c:v>-16.63</c:v>
                </c:pt>
                <c:pt idx="13">
                  <c:v>-16.59</c:v>
                </c:pt>
                <c:pt idx="14">
                  <c:v>-16.55</c:v>
                </c:pt>
                <c:pt idx="15">
                  <c:v>-16.510000000000002</c:v>
                </c:pt>
                <c:pt idx="16">
                  <c:v>-16.48</c:v>
                </c:pt>
                <c:pt idx="17">
                  <c:v>-16.440000000000001</c:v>
                </c:pt>
                <c:pt idx="18">
                  <c:v>-16.399999999999999</c:v>
                </c:pt>
                <c:pt idx="19">
                  <c:v>-16.36</c:v>
                </c:pt>
                <c:pt idx="20">
                  <c:v>-16.329999999999998</c:v>
                </c:pt>
                <c:pt idx="21">
                  <c:v>-16.29</c:v>
                </c:pt>
                <c:pt idx="22">
                  <c:v>-16.25</c:v>
                </c:pt>
                <c:pt idx="23">
                  <c:v>-16.21</c:v>
                </c:pt>
                <c:pt idx="24">
                  <c:v>-16.18</c:v>
                </c:pt>
                <c:pt idx="25">
                  <c:v>-16.14</c:v>
                </c:pt>
                <c:pt idx="26">
                  <c:v>-16.100000000000001</c:v>
                </c:pt>
                <c:pt idx="27">
                  <c:v>-16.079999999999998</c:v>
                </c:pt>
                <c:pt idx="28">
                  <c:v>-16.02</c:v>
                </c:pt>
                <c:pt idx="29">
                  <c:v>-15.96</c:v>
                </c:pt>
                <c:pt idx="30">
                  <c:v>-15.91</c:v>
                </c:pt>
                <c:pt idx="31">
                  <c:v>-15.85</c:v>
                </c:pt>
                <c:pt idx="32">
                  <c:v>-15.79</c:v>
                </c:pt>
                <c:pt idx="33">
                  <c:v>-15.73</c:v>
                </c:pt>
                <c:pt idx="34">
                  <c:v>-15.68</c:v>
                </c:pt>
                <c:pt idx="35">
                  <c:v>-15.62</c:v>
                </c:pt>
                <c:pt idx="36">
                  <c:v>-15.56</c:v>
                </c:pt>
                <c:pt idx="37">
                  <c:v>-15.5</c:v>
                </c:pt>
                <c:pt idx="38">
                  <c:v>-15.45</c:v>
                </c:pt>
                <c:pt idx="39">
                  <c:v>-15.39</c:v>
                </c:pt>
                <c:pt idx="40">
                  <c:v>-15.33</c:v>
                </c:pt>
                <c:pt idx="41">
                  <c:v>-15.27</c:v>
                </c:pt>
                <c:pt idx="42">
                  <c:v>-15.22</c:v>
                </c:pt>
                <c:pt idx="43">
                  <c:v>-15.16</c:v>
                </c:pt>
                <c:pt idx="44">
                  <c:v>-15.1</c:v>
                </c:pt>
                <c:pt idx="45">
                  <c:v>-15.08</c:v>
                </c:pt>
                <c:pt idx="46">
                  <c:v>-15.02</c:v>
                </c:pt>
                <c:pt idx="47">
                  <c:v>-14.96</c:v>
                </c:pt>
                <c:pt idx="48">
                  <c:v>-14.91</c:v>
                </c:pt>
                <c:pt idx="49">
                  <c:v>-14.85</c:v>
                </c:pt>
                <c:pt idx="50">
                  <c:v>-14.79</c:v>
                </c:pt>
                <c:pt idx="51">
                  <c:v>-14.73</c:v>
                </c:pt>
                <c:pt idx="52">
                  <c:v>-14.68</c:v>
                </c:pt>
                <c:pt idx="53">
                  <c:v>-14.62</c:v>
                </c:pt>
                <c:pt idx="54">
                  <c:v>-14.56</c:v>
                </c:pt>
                <c:pt idx="55">
                  <c:v>-14.5</c:v>
                </c:pt>
                <c:pt idx="56">
                  <c:v>-14.45</c:v>
                </c:pt>
                <c:pt idx="57">
                  <c:v>-14.39</c:v>
                </c:pt>
                <c:pt idx="58">
                  <c:v>-14.33</c:v>
                </c:pt>
                <c:pt idx="59">
                  <c:v>-14.27</c:v>
                </c:pt>
                <c:pt idx="60">
                  <c:v>-14.22</c:v>
                </c:pt>
                <c:pt idx="61">
                  <c:v>-14.16</c:v>
                </c:pt>
                <c:pt idx="62">
                  <c:v>-14.1</c:v>
                </c:pt>
                <c:pt idx="63">
                  <c:v>-14.08</c:v>
                </c:pt>
                <c:pt idx="64">
                  <c:v>-14.02</c:v>
                </c:pt>
                <c:pt idx="65">
                  <c:v>-13.96</c:v>
                </c:pt>
                <c:pt idx="66">
                  <c:v>-13.91</c:v>
                </c:pt>
                <c:pt idx="67">
                  <c:v>-13.85</c:v>
                </c:pt>
                <c:pt idx="68">
                  <c:v>-13.79</c:v>
                </c:pt>
                <c:pt idx="69">
                  <c:v>-13.73</c:v>
                </c:pt>
                <c:pt idx="70">
                  <c:v>-13.68</c:v>
                </c:pt>
                <c:pt idx="71">
                  <c:v>-13.62</c:v>
                </c:pt>
                <c:pt idx="72">
                  <c:v>-13.56</c:v>
                </c:pt>
                <c:pt idx="73">
                  <c:v>-13.5</c:v>
                </c:pt>
                <c:pt idx="74">
                  <c:v>-13.45</c:v>
                </c:pt>
                <c:pt idx="75">
                  <c:v>-13.39</c:v>
                </c:pt>
                <c:pt idx="76">
                  <c:v>-13.33</c:v>
                </c:pt>
                <c:pt idx="77">
                  <c:v>-13.27</c:v>
                </c:pt>
                <c:pt idx="78">
                  <c:v>-13.22</c:v>
                </c:pt>
                <c:pt idx="79">
                  <c:v>-13.16</c:v>
                </c:pt>
                <c:pt idx="80">
                  <c:v>-13.1</c:v>
                </c:pt>
                <c:pt idx="81">
                  <c:v>-13.08</c:v>
                </c:pt>
                <c:pt idx="82">
                  <c:v>-13.02</c:v>
                </c:pt>
                <c:pt idx="83">
                  <c:v>-12.96</c:v>
                </c:pt>
                <c:pt idx="84">
                  <c:v>-12.91</c:v>
                </c:pt>
                <c:pt idx="85">
                  <c:v>-12.85</c:v>
                </c:pt>
                <c:pt idx="86">
                  <c:v>-12.79</c:v>
                </c:pt>
                <c:pt idx="87">
                  <c:v>-12.73</c:v>
                </c:pt>
                <c:pt idx="88">
                  <c:v>-12.68</c:v>
                </c:pt>
                <c:pt idx="89">
                  <c:v>-12.62</c:v>
                </c:pt>
                <c:pt idx="90">
                  <c:v>-12.56</c:v>
                </c:pt>
                <c:pt idx="91">
                  <c:v>-12.5</c:v>
                </c:pt>
                <c:pt idx="92">
                  <c:v>-12.45</c:v>
                </c:pt>
                <c:pt idx="93">
                  <c:v>-12.39</c:v>
                </c:pt>
                <c:pt idx="94">
                  <c:v>-12.33</c:v>
                </c:pt>
                <c:pt idx="95">
                  <c:v>-12.27</c:v>
                </c:pt>
                <c:pt idx="96">
                  <c:v>-12.22</c:v>
                </c:pt>
                <c:pt idx="97">
                  <c:v>-12.16</c:v>
                </c:pt>
                <c:pt idx="98">
                  <c:v>-12.1</c:v>
                </c:pt>
                <c:pt idx="99">
                  <c:v>-12.08</c:v>
                </c:pt>
                <c:pt idx="100">
                  <c:v>-12.03</c:v>
                </c:pt>
                <c:pt idx="101">
                  <c:v>-11.97</c:v>
                </c:pt>
                <c:pt idx="102">
                  <c:v>-11.92</c:v>
                </c:pt>
                <c:pt idx="103">
                  <c:v>-11.86</c:v>
                </c:pt>
                <c:pt idx="104">
                  <c:v>-11.81</c:v>
                </c:pt>
                <c:pt idx="105">
                  <c:v>-11.75</c:v>
                </c:pt>
                <c:pt idx="106">
                  <c:v>-11.7</c:v>
                </c:pt>
                <c:pt idx="107">
                  <c:v>-11.64</c:v>
                </c:pt>
                <c:pt idx="108">
                  <c:v>-11.59</c:v>
                </c:pt>
                <c:pt idx="109">
                  <c:v>-11.54</c:v>
                </c:pt>
                <c:pt idx="110">
                  <c:v>-11.48</c:v>
                </c:pt>
                <c:pt idx="111">
                  <c:v>-11.43</c:v>
                </c:pt>
                <c:pt idx="112">
                  <c:v>-11.37</c:v>
                </c:pt>
                <c:pt idx="113">
                  <c:v>-11.32</c:v>
                </c:pt>
                <c:pt idx="114">
                  <c:v>-11.26</c:v>
                </c:pt>
                <c:pt idx="115">
                  <c:v>-11.21</c:v>
                </c:pt>
                <c:pt idx="116">
                  <c:v>-11.15</c:v>
                </c:pt>
                <c:pt idx="117">
                  <c:v>-11.1</c:v>
                </c:pt>
                <c:pt idx="118">
                  <c:v>-11.08</c:v>
                </c:pt>
                <c:pt idx="119">
                  <c:v>-11.03</c:v>
                </c:pt>
                <c:pt idx="120">
                  <c:v>-10.97</c:v>
                </c:pt>
                <c:pt idx="121">
                  <c:v>-10.92</c:v>
                </c:pt>
                <c:pt idx="122">
                  <c:v>-10.86</c:v>
                </c:pt>
                <c:pt idx="123">
                  <c:v>-10.81</c:v>
                </c:pt>
                <c:pt idx="124">
                  <c:v>-10.75</c:v>
                </c:pt>
                <c:pt idx="125">
                  <c:v>-10.7</c:v>
                </c:pt>
                <c:pt idx="126">
                  <c:v>-10.64</c:v>
                </c:pt>
                <c:pt idx="127">
                  <c:v>-10.59</c:v>
                </c:pt>
                <c:pt idx="128">
                  <c:v>-10.54</c:v>
                </c:pt>
                <c:pt idx="129">
                  <c:v>-10.48</c:v>
                </c:pt>
                <c:pt idx="130">
                  <c:v>-10.43</c:v>
                </c:pt>
                <c:pt idx="131">
                  <c:v>-10.37</c:v>
                </c:pt>
                <c:pt idx="132">
                  <c:v>-10.32</c:v>
                </c:pt>
                <c:pt idx="133">
                  <c:v>-10.26</c:v>
                </c:pt>
                <c:pt idx="134">
                  <c:v>-10.210000000000001</c:v>
                </c:pt>
                <c:pt idx="135">
                  <c:v>-10.15</c:v>
                </c:pt>
                <c:pt idx="136">
                  <c:v>-10.1</c:v>
                </c:pt>
                <c:pt idx="137">
                  <c:v>-10.08</c:v>
                </c:pt>
                <c:pt idx="138">
                  <c:v>-10.02</c:v>
                </c:pt>
                <c:pt idx="139">
                  <c:v>-9.9600000000000009</c:v>
                </c:pt>
                <c:pt idx="140">
                  <c:v>-9.91</c:v>
                </c:pt>
                <c:pt idx="141">
                  <c:v>-9.85</c:v>
                </c:pt>
                <c:pt idx="142">
                  <c:v>-9.7899999999999991</c:v>
                </c:pt>
                <c:pt idx="143">
                  <c:v>-9.73</c:v>
                </c:pt>
                <c:pt idx="144">
                  <c:v>-9.68</c:v>
                </c:pt>
                <c:pt idx="145">
                  <c:v>-9.6199999999999992</c:v>
                </c:pt>
                <c:pt idx="146">
                  <c:v>-9.56</c:v>
                </c:pt>
                <c:pt idx="147">
                  <c:v>-9.5</c:v>
                </c:pt>
                <c:pt idx="148">
                  <c:v>-9.4499999999999993</c:v>
                </c:pt>
                <c:pt idx="149">
                  <c:v>-9.39</c:v>
                </c:pt>
                <c:pt idx="150">
                  <c:v>-9.33</c:v>
                </c:pt>
                <c:pt idx="151">
                  <c:v>-9.27</c:v>
                </c:pt>
                <c:pt idx="152">
                  <c:v>-9.2200000000000006</c:v>
                </c:pt>
                <c:pt idx="153">
                  <c:v>-9.16</c:v>
                </c:pt>
                <c:pt idx="154">
                  <c:v>-9.1</c:v>
                </c:pt>
                <c:pt idx="155">
                  <c:v>-9.08</c:v>
                </c:pt>
                <c:pt idx="156">
                  <c:v>-9.02</c:v>
                </c:pt>
                <c:pt idx="157">
                  <c:v>-8.9600000000000009</c:v>
                </c:pt>
                <c:pt idx="158">
                  <c:v>-8.9</c:v>
                </c:pt>
                <c:pt idx="159">
                  <c:v>-8.84</c:v>
                </c:pt>
                <c:pt idx="160">
                  <c:v>-8.77</c:v>
                </c:pt>
                <c:pt idx="161">
                  <c:v>-8.7100000000000009</c:v>
                </c:pt>
                <c:pt idx="162">
                  <c:v>-8.65</c:v>
                </c:pt>
                <c:pt idx="163">
                  <c:v>-8.59</c:v>
                </c:pt>
                <c:pt idx="164">
                  <c:v>-8.5299999999999994</c:v>
                </c:pt>
                <c:pt idx="165">
                  <c:v>-8.4700000000000006</c:v>
                </c:pt>
                <c:pt idx="166">
                  <c:v>-8.41</c:v>
                </c:pt>
                <c:pt idx="167">
                  <c:v>-8.34</c:v>
                </c:pt>
                <c:pt idx="168">
                  <c:v>-8.2799999999999994</c:v>
                </c:pt>
                <c:pt idx="169">
                  <c:v>-8.2200000000000006</c:v>
                </c:pt>
                <c:pt idx="170">
                  <c:v>-8.16</c:v>
                </c:pt>
                <c:pt idx="171">
                  <c:v>-8.1</c:v>
                </c:pt>
                <c:pt idx="172">
                  <c:v>-8.08</c:v>
                </c:pt>
                <c:pt idx="173">
                  <c:v>-8.02</c:v>
                </c:pt>
                <c:pt idx="174">
                  <c:v>-7.96</c:v>
                </c:pt>
                <c:pt idx="175">
                  <c:v>-7.91</c:v>
                </c:pt>
                <c:pt idx="176">
                  <c:v>-7.85</c:v>
                </c:pt>
                <c:pt idx="177">
                  <c:v>-7.79</c:v>
                </c:pt>
                <c:pt idx="178">
                  <c:v>-7.73</c:v>
                </c:pt>
                <c:pt idx="179">
                  <c:v>-7.68</c:v>
                </c:pt>
                <c:pt idx="180">
                  <c:v>-7.62</c:v>
                </c:pt>
                <c:pt idx="181">
                  <c:v>-7.56</c:v>
                </c:pt>
                <c:pt idx="182">
                  <c:v>-7.5</c:v>
                </c:pt>
                <c:pt idx="183">
                  <c:v>-7.45</c:v>
                </c:pt>
                <c:pt idx="184">
                  <c:v>-7.39</c:v>
                </c:pt>
                <c:pt idx="185">
                  <c:v>-7.33</c:v>
                </c:pt>
                <c:pt idx="186">
                  <c:v>-7.27</c:v>
                </c:pt>
                <c:pt idx="187">
                  <c:v>-7.22</c:v>
                </c:pt>
                <c:pt idx="188">
                  <c:v>-7.16</c:v>
                </c:pt>
                <c:pt idx="189">
                  <c:v>-7.1</c:v>
                </c:pt>
                <c:pt idx="190">
                  <c:v>-7.08</c:v>
                </c:pt>
                <c:pt idx="191">
                  <c:v>-7.02</c:v>
                </c:pt>
                <c:pt idx="192">
                  <c:v>-6.96</c:v>
                </c:pt>
                <c:pt idx="193">
                  <c:v>-6.91</c:v>
                </c:pt>
                <c:pt idx="194">
                  <c:v>-6.85</c:v>
                </c:pt>
                <c:pt idx="195">
                  <c:v>-6.79</c:v>
                </c:pt>
                <c:pt idx="196">
                  <c:v>-6.73</c:v>
                </c:pt>
                <c:pt idx="197">
                  <c:v>-6.68</c:v>
                </c:pt>
                <c:pt idx="198">
                  <c:v>-6.62</c:v>
                </c:pt>
                <c:pt idx="199">
                  <c:v>-6.56</c:v>
                </c:pt>
                <c:pt idx="200">
                  <c:v>-6.5</c:v>
                </c:pt>
                <c:pt idx="201">
                  <c:v>-6.45</c:v>
                </c:pt>
                <c:pt idx="202">
                  <c:v>-6.39</c:v>
                </c:pt>
                <c:pt idx="203">
                  <c:v>-6.33</c:v>
                </c:pt>
                <c:pt idx="204">
                  <c:v>-6.27</c:v>
                </c:pt>
                <c:pt idx="205">
                  <c:v>-6.22</c:v>
                </c:pt>
                <c:pt idx="206">
                  <c:v>-6.16</c:v>
                </c:pt>
                <c:pt idx="207">
                  <c:v>-6.1</c:v>
                </c:pt>
                <c:pt idx="208">
                  <c:v>-6.08</c:v>
                </c:pt>
                <c:pt idx="209">
                  <c:v>-6.02</c:v>
                </c:pt>
                <c:pt idx="210">
                  <c:v>-5.96</c:v>
                </c:pt>
                <c:pt idx="211">
                  <c:v>-5.91</c:v>
                </c:pt>
                <c:pt idx="212">
                  <c:v>-5.85</c:v>
                </c:pt>
                <c:pt idx="213">
                  <c:v>-5.79</c:v>
                </c:pt>
                <c:pt idx="214">
                  <c:v>-5.73</c:v>
                </c:pt>
                <c:pt idx="215">
                  <c:v>-5.68</c:v>
                </c:pt>
                <c:pt idx="216">
                  <c:v>-5.62</c:v>
                </c:pt>
                <c:pt idx="217">
                  <c:v>-5.56</c:v>
                </c:pt>
                <c:pt idx="218">
                  <c:v>-5.5</c:v>
                </c:pt>
                <c:pt idx="219">
                  <c:v>-5.45</c:v>
                </c:pt>
                <c:pt idx="220">
                  <c:v>-5.39</c:v>
                </c:pt>
                <c:pt idx="221">
                  <c:v>-5.33</c:v>
                </c:pt>
                <c:pt idx="222">
                  <c:v>-5.27</c:v>
                </c:pt>
                <c:pt idx="223">
                  <c:v>-5.22</c:v>
                </c:pt>
                <c:pt idx="224">
                  <c:v>-5.16</c:v>
                </c:pt>
                <c:pt idx="225">
                  <c:v>-5.0999999999999996</c:v>
                </c:pt>
                <c:pt idx="226">
                  <c:v>-5.08</c:v>
                </c:pt>
                <c:pt idx="227">
                  <c:v>-5.0199999999999996</c:v>
                </c:pt>
                <c:pt idx="228">
                  <c:v>-4.96</c:v>
                </c:pt>
                <c:pt idx="229">
                  <c:v>-4.91</c:v>
                </c:pt>
                <c:pt idx="230">
                  <c:v>-4.8499999999999996</c:v>
                </c:pt>
                <c:pt idx="231">
                  <c:v>-4.79</c:v>
                </c:pt>
                <c:pt idx="232">
                  <c:v>-4.7300000000000004</c:v>
                </c:pt>
                <c:pt idx="233">
                  <c:v>-4.68</c:v>
                </c:pt>
                <c:pt idx="234">
                  <c:v>-4.62</c:v>
                </c:pt>
                <c:pt idx="235">
                  <c:v>-4.5599999999999996</c:v>
                </c:pt>
                <c:pt idx="236">
                  <c:v>-4.5</c:v>
                </c:pt>
                <c:pt idx="237">
                  <c:v>-4.45</c:v>
                </c:pt>
                <c:pt idx="238">
                  <c:v>-4.3899999999999997</c:v>
                </c:pt>
                <c:pt idx="239">
                  <c:v>-4.33</c:v>
                </c:pt>
                <c:pt idx="240">
                  <c:v>-4.2699999999999996</c:v>
                </c:pt>
                <c:pt idx="241">
                  <c:v>-4.22</c:v>
                </c:pt>
                <c:pt idx="242">
                  <c:v>-4.16</c:v>
                </c:pt>
                <c:pt idx="243">
                  <c:v>-4.0999999999999996</c:v>
                </c:pt>
                <c:pt idx="244">
                  <c:v>-4.08</c:v>
                </c:pt>
                <c:pt idx="245">
                  <c:v>-4.0199999999999996</c:v>
                </c:pt>
                <c:pt idx="246">
                  <c:v>-3.96</c:v>
                </c:pt>
                <c:pt idx="247">
                  <c:v>-3.91</c:v>
                </c:pt>
                <c:pt idx="248">
                  <c:v>-3.85</c:v>
                </c:pt>
                <c:pt idx="249">
                  <c:v>-3.79</c:v>
                </c:pt>
                <c:pt idx="250">
                  <c:v>-3.73</c:v>
                </c:pt>
                <c:pt idx="251">
                  <c:v>-3.68</c:v>
                </c:pt>
                <c:pt idx="252">
                  <c:v>-3.62</c:v>
                </c:pt>
                <c:pt idx="253">
                  <c:v>-3.56</c:v>
                </c:pt>
                <c:pt idx="254">
                  <c:v>-3.5</c:v>
                </c:pt>
                <c:pt idx="255">
                  <c:v>-3.45</c:v>
                </c:pt>
                <c:pt idx="256">
                  <c:v>-3.39</c:v>
                </c:pt>
                <c:pt idx="257">
                  <c:v>-3.33</c:v>
                </c:pt>
                <c:pt idx="258">
                  <c:v>-3.27</c:v>
                </c:pt>
                <c:pt idx="259">
                  <c:v>-3.22</c:v>
                </c:pt>
                <c:pt idx="260">
                  <c:v>-3.16</c:v>
                </c:pt>
                <c:pt idx="261">
                  <c:v>-3.1</c:v>
                </c:pt>
                <c:pt idx="262">
                  <c:v>-3.08</c:v>
                </c:pt>
                <c:pt idx="263">
                  <c:v>-3.02</c:v>
                </c:pt>
                <c:pt idx="264">
                  <c:v>-2.96</c:v>
                </c:pt>
                <c:pt idx="265">
                  <c:v>-2.9</c:v>
                </c:pt>
                <c:pt idx="266">
                  <c:v>-2.84</c:v>
                </c:pt>
                <c:pt idx="267">
                  <c:v>-2.77</c:v>
                </c:pt>
                <c:pt idx="268">
                  <c:v>-2.71</c:v>
                </c:pt>
                <c:pt idx="269">
                  <c:v>-2.65</c:v>
                </c:pt>
                <c:pt idx="270">
                  <c:v>-2.59</c:v>
                </c:pt>
                <c:pt idx="271">
                  <c:v>-2.5299999999999998</c:v>
                </c:pt>
                <c:pt idx="272">
                  <c:v>-2.4700000000000002</c:v>
                </c:pt>
                <c:pt idx="273">
                  <c:v>-2.41</c:v>
                </c:pt>
                <c:pt idx="274">
                  <c:v>-2.35</c:v>
                </c:pt>
                <c:pt idx="275">
                  <c:v>-2.2799999999999998</c:v>
                </c:pt>
                <c:pt idx="276">
                  <c:v>-2.2200000000000002</c:v>
                </c:pt>
                <c:pt idx="277">
                  <c:v>-2.16</c:v>
                </c:pt>
                <c:pt idx="278">
                  <c:v>-2.1</c:v>
                </c:pt>
                <c:pt idx="279">
                  <c:v>-2.08</c:v>
                </c:pt>
                <c:pt idx="280">
                  <c:v>-2.02</c:v>
                </c:pt>
                <c:pt idx="281">
                  <c:v>-1.96</c:v>
                </c:pt>
                <c:pt idx="282">
                  <c:v>-1.9</c:v>
                </c:pt>
                <c:pt idx="283">
                  <c:v>-1.84</c:v>
                </c:pt>
                <c:pt idx="284">
                  <c:v>-1.77</c:v>
                </c:pt>
                <c:pt idx="285">
                  <c:v>-1.71</c:v>
                </c:pt>
                <c:pt idx="286">
                  <c:v>-1.65</c:v>
                </c:pt>
                <c:pt idx="287">
                  <c:v>-1.59</c:v>
                </c:pt>
                <c:pt idx="288">
                  <c:v>-1.53</c:v>
                </c:pt>
                <c:pt idx="289">
                  <c:v>-1.47</c:v>
                </c:pt>
                <c:pt idx="290">
                  <c:v>-1.41</c:v>
                </c:pt>
                <c:pt idx="291">
                  <c:v>-1.35</c:v>
                </c:pt>
                <c:pt idx="292">
                  <c:v>-1.28</c:v>
                </c:pt>
                <c:pt idx="293">
                  <c:v>-1.22</c:v>
                </c:pt>
                <c:pt idx="294">
                  <c:v>-1.1599999999999999</c:v>
                </c:pt>
                <c:pt idx="295">
                  <c:v>-1.1000000000000001</c:v>
                </c:pt>
              </c:numCache>
            </c:numRef>
          </c:yVal>
          <c:smooth val="1"/>
          <c:extLst>
            <c:ext xmlns:c16="http://schemas.microsoft.com/office/drawing/2014/chart" uri="{C3380CC4-5D6E-409C-BE32-E72D297353CC}">
              <c16:uniqueId val="{00000001-AE0B-41C1-97DC-8BE4F0561A91}"/>
            </c:ext>
          </c:extLst>
        </c:ser>
        <c:ser>
          <c:idx val="2"/>
          <c:order val="2"/>
          <c:tx>
            <c:v>recrava 1</c:v>
          </c:tx>
          <c:spPr>
            <a:ln w="22225" cap="rnd">
              <a:solidFill>
                <a:srgbClr val="E286C3"/>
              </a:solidFill>
              <a:round/>
            </a:ln>
            <a:effectLst/>
          </c:spPr>
          <c:marker>
            <c:symbol val="none"/>
          </c:marker>
          <c:xVal>
            <c:numRef>
              <c:f>'[bola desce e sobe continuo MNV 02B-BS-21.xlsx]BS (CORRIGIDO) (ps21)'!$D$1171:$D$1951</c:f>
              <c:numCache>
                <c:formatCode>General</c:formatCode>
                <c:ptCount val="781"/>
                <c:pt idx="0">
                  <c:v>-60.69</c:v>
                </c:pt>
                <c:pt idx="1">
                  <c:v>-17.422000000000001</c:v>
                </c:pt>
                <c:pt idx="2">
                  <c:v>-15.675999999999998</c:v>
                </c:pt>
                <c:pt idx="3">
                  <c:v>-15.17</c:v>
                </c:pt>
                <c:pt idx="4">
                  <c:v>-14.324</c:v>
                </c:pt>
                <c:pt idx="5">
                  <c:v>-11.047999999999998</c:v>
                </c:pt>
                <c:pt idx="6">
                  <c:v>-12.832000000000001</c:v>
                </c:pt>
                <c:pt idx="7">
                  <c:v>-10.875999999999999</c:v>
                </c:pt>
                <c:pt idx="8">
                  <c:v>-11.059999999999999</c:v>
                </c:pt>
                <c:pt idx="9">
                  <c:v>-12.494</c:v>
                </c:pt>
                <c:pt idx="10">
                  <c:v>-10.327999999999999</c:v>
                </c:pt>
                <c:pt idx="11">
                  <c:v>-11.242000000000001</c:v>
                </c:pt>
                <c:pt idx="12">
                  <c:v>-15.306000000000001</c:v>
                </c:pt>
                <c:pt idx="13">
                  <c:v>-15.29</c:v>
                </c:pt>
                <c:pt idx="14">
                  <c:v>-11.564</c:v>
                </c:pt>
                <c:pt idx="15">
                  <c:v>-13.238</c:v>
                </c:pt>
                <c:pt idx="16">
                  <c:v>-14.432</c:v>
                </c:pt>
                <c:pt idx="17">
                  <c:v>-18.385999999999999</c:v>
                </c:pt>
                <c:pt idx="18">
                  <c:v>-14.01</c:v>
                </c:pt>
                <c:pt idx="19">
                  <c:v>-11.673999999999999</c:v>
                </c:pt>
                <c:pt idx="20">
                  <c:v>-15.877999999999998</c:v>
                </c:pt>
                <c:pt idx="21">
                  <c:v>-9.072000000000001</c:v>
                </c:pt>
                <c:pt idx="22">
                  <c:v>-1.4459999999999997</c:v>
                </c:pt>
                <c:pt idx="23">
                  <c:v>8.1899999999999977</c:v>
                </c:pt>
                <c:pt idx="24">
                  <c:v>-3.8939999999999992</c:v>
                </c:pt>
                <c:pt idx="25">
                  <c:v>0.20199999999999996</c:v>
                </c:pt>
                <c:pt idx="26">
                  <c:v>4.7999999999999154E-2</c:v>
                </c:pt>
                <c:pt idx="27">
                  <c:v>4.7459999999999996</c:v>
                </c:pt>
                <c:pt idx="28">
                  <c:v>9.8519999999999985</c:v>
                </c:pt>
                <c:pt idx="29">
                  <c:v>11.017999999999997</c:v>
                </c:pt>
                <c:pt idx="30">
                  <c:v>14.634</c:v>
                </c:pt>
                <c:pt idx="31">
                  <c:v>13.44</c:v>
                </c:pt>
                <c:pt idx="32">
                  <c:v>15.536000000000001</c:v>
                </c:pt>
                <c:pt idx="33">
                  <c:v>12.751999999999999</c:v>
                </c:pt>
                <c:pt idx="34">
                  <c:v>18.378</c:v>
                </c:pt>
                <c:pt idx="35">
                  <c:v>27.564</c:v>
                </c:pt>
                <c:pt idx="36">
                  <c:v>24.989999999999995</c:v>
                </c:pt>
                <c:pt idx="37">
                  <c:v>28.085999999999999</c:v>
                </c:pt>
                <c:pt idx="38">
                  <c:v>39.351999999999997</c:v>
                </c:pt>
                <c:pt idx="39">
                  <c:v>46.878</c:v>
                </c:pt>
                <c:pt idx="40">
                  <c:v>52.643999999999998</c:v>
                </c:pt>
                <c:pt idx="41">
                  <c:v>64.94</c:v>
                </c:pt>
                <c:pt idx="42">
                  <c:v>70.355999999999995</c:v>
                </c:pt>
                <c:pt idx="43">
                  <c:v>88.052000000000007</c:v>
                </c:pt>
                <c:pt idx="44">
                  <c:v>114.048</c:v>
                </c:pt>
                <c:pt idx="45">
                  <c:v>155.20400000000001</c:v>
                </c:pt>
                <c:pt idx="46">
                  <c:v>211.71</c:v>
                </c:pt>
                <c:pt idx="47">
                  <c:v>271.29599999999999</c:v>
                </c:pt>
                <c:pt idx="48">
                  <c:v>323.00200000000001</c:v>
                </c:pt>
                <c:pt idx="49">
                  <c:v>327.89800000000002</c:v>
                </c:pt>
                <c:pt idx="50">
                  <c:v>317.47399999999999</c:v>
                </c:pt>
                <c:pt idx="51">
                  <c:v>257.37</c:v>
                </c:pt>
                <c:pt idx="52">
                  <c:v>301.70799999999997</c:v>
                </c:pt>
                <c:pt idx="53">
                  <c:v>350.05399999999997</c:v>
                </c:pt>
                <c:pt idx="54">
                  <c:v>369.76000000000005</c:v>
                </c:pt>
                <c:pt idx="55">
                  <c:v>364.51600000000002</c:v>
                </c:pt>
                <c:pt idx="56">
                  <c:v>352.50200000000001</c:v>
                </c:pt>
                <c:pt idx="57">
                  <c:v>346.11799999999999</c:v>
                </c:pt>
                <c:pt idx="58">
                  <c:v>346.834</c:v>
                </c:pt>
                <c:pt idx="59">
                  <c:v>350.62</c:v>
                </c:pt>
                <c:pt idx="60">
                  <c:v>355.86599999999999</c:v>
                </c:pt>
                <c:pt idx="61">
                  <c:v>367.512</c:v>
                </c:pt>
                <c:pt idx="62">
                  <c:v>388.178</c:v>
                </c:pt>
                <c:pt idx="63">
                  <c:v>411.24399999999997</c:v>
                </c:pt>
                <c:pt idx="64">
                  <c:v>416.45</c:v>
                </c:pt>
                <c:pt idx="65">
                  <c:v>408.096</c:v>
                </c:pt>
                <c:pt idx="66">
                  <c:v>386.84199999999998</c:v>
                </c:pt>
                <c:pt idx="67">
                  <c:v>349.94799999999998</c:v>
                </c:pt>
                <c:pt idx="68">
                  <c:v>315.41399999999999</c:v>
                </c:pt>
                <c:pt idx="69">
                  <c:v>283.15999999999997</c:v>
                </c:pt>
                <c:pt idx="70">
                  <c:v>246.85600000000002</c:v>
                </c:pt>
                <c:pt idx="71">
                  <c:v>224.422</c:v>
                </c:pt>
                <c:pt idx="72">
                  <c:v>211.74799999999999</c:v>
                </c:pt>
                <c:pt idx="73">
                  <c:v>213.53399999999999</c:v>
                </c:pt>
                <c:pt idx="74">
                  <c:v>206.35999999999999</c:v>
                </c:pt>
                <c:pt idx="75">
                  <c:v>200.46599999999998</c:v>
                </c:pt>
                <c:pt idx="76">
                  <c:v>200.17200000000003</c:v>
                </c:pt>
                <c:pt idx="77">
                  <c:v>196.346</c:v>
                </c:pt>
                <c:pt idx="78">
                  <c:v>196.53200000000001</c:v>
                </c:pt>
                <c:pt idx="79">
                  <c:v>204.268</c:v>
                </c:pt>
                <c:pt idx="80">
                  <c:v>215.29400000000001</c:v>
                </c:pt>
                <c:pt idx="81">
                  <c:v>217.56</c:v>
                </c:pt>
                <c:pt idx="82">
                  <c:v>235.42599999999999</c:v>
                </c:pt>
                <c:pt idx="83">
                  <c:v>275.71200000000005</c:v>
                </c:pt>
                <c:pt idx="84">
                  <c:v>348.47800000000001</c:v>
                </c:pt>
                <c:pt idx="85">
                  <c:v>403.404</c:v>
                </c:pt>
                <c:pt idx="86">
                  <c:v>433.31</c:v>
                </c:pt>
                <c:pt idx="87">
                  <c:v>443.04599999999999</c:v>
                </c:pt>
                <c:pt idx="88">
                  <c:v>420.822</c:v>
                </c:pt>
                <c:pt idx="89">
                  <c:v>393.78800000000001</c:v>
                </c:pt>
                <c:pt idx="90">
                  <c:v>356.28399999999999</c:v>
                </c:pt>
                <c:pt idx="91">
                  <c:v>335.06</c:v>
                </c:pt>
                <c:pt idx="92">
                  <c:v>296.166</c:v>
                </c:pt>
                <c:pt idx="93">
                  <c:v>251.63200000000001</c:v>
                </c:pt>
                <c:pt idx="94">
                  <c:v>219.958</c:v>
                </c:pt>
                <c:pt idx="95">
                  <c:v>221.744</c:v>
                </c:pt>
                <c:pt idx="96">
                  <c:v>226.33</c:v>
                </c:pt>
                <c:pt idx="97">
                  <c:v>227.386</c:v>
                </c:pt>
                <c:pt idx="98">
                  <c:v>216.09200000000001</c:v>
                </c:pt>
                <c:pt idx="99">
                  <c:v>200.898</c:v>
                </c:pt>
                <c:pt idx="100">
                  <c:v>175.59399999999999</c:v>
                </c:pt>
                <c:pt idx="101">
                  <c:v>119.5</c:v>
                </c:pt>
                <c:pt idx="102">
                  <c:v>144.958</c:v>
                </c:pt>
                <c:pt idx="103">
                  <c:v>142.17399999999998</c:v>
                </c:pt>
                <c:pt idx="104">
                  <c:v>125.87</c:v>
                </c:pt>
                <c:pt idx="105">
                  <c:v>104.36600000000001</c:v>
                </c:pt>
                <c:pt idx="106">
                  <c:v>89.652000000000001</c:v>
                </c:pt>
                <c:pt idx="107">
                  <c:v>82.715999999999994</c:v>
                </c:pt>
                <c:pt idx="108">
                  <c:v>82.561999999999998</c:v>
                </c:pt>
                <c:pt idx="109">
                  <c:v>86.348000000000013</c:v>
                </c:pt>
                <c:pt idx="110">
                  <c:v>95.744</c:v>
                </c:pt>
                <c:pt idx="111">
                  <c:v>107.18</c:v>
                </c:pt>
                <c:pt idx="112">
                  <c:v>118.306</c:v>
                </c:pt>
                <c:pt idx="113">
                  <c:v>122.30200000000002</c:v>
                </c:pt>
                <c:pt idx="114">
                  <c:v>119.72800000000001</c:v>
                </c:pt>
                <c:pt idx="115">
                  <c:v>116.63400000000001</c:v>
                </c:pt>
                <c:pt idx="116">
                  <c:v>103.53999999999999</c:v>
                </c:pt>
                <c:pt idx="117">
                  <c:v>93.244</c:v>
                </c:pt>
                <c:pt idx="118">
                  <c:v>93.13000000000001</c:v>
                </c:pt>
                <c:pt idx="119">
                  <c:v>89.725999999999999</c:v>
                </c:pt>
                <c:pt idx="120">
                  <c:v>87.391999999999996</c:v>
                </c:pt>
                <c:pt idx="121">
                  <c:v>97.408000000000015</c:v>
                </c:pt>
                <c:pt idx="122">
                  <c:v>111.614</c:v>
                </c:pt>
                <c:pt idx="123">
                  <c:v>128.27000000000001</c:v>
                </c:pt>
                <c:pt idx="124">
                  <c:v>132.126</c:v>
                </c:pt>
                <c:pt idx="125">
                  <c:v>132.392</c:v>
                </c:pt>
                <c:pt idx="126">
                  <c:v>127.486</c:v>
                </c:pt>
                <c:pt idx="127">
                  <c:v>116.85199999999999</c:v>
                </c:pt>
                <c:pt idx="128">
                  <c:v>110.928</c:v>
                </c:pt>
                <c:pt idx="129">
                  <c:v>108.14399999999999</c:v>
                </c:pt>
                <c:pt idx="130">
                  <c:v>101.69</c:v>
                </c:pt>
                <c:pt idx="131">
                  <c:v>104.926</c:v>
                </c:pt>
                <c:pt idx="132">
                  <c:v>102.352</c:v>
                </c:pt>
                <c:pt idx="133">
                  <c:v>100.22799999999999</c:v>
                </c:pt>
                <c:pt idx="134">
                  <c:v>96.483999999999995</c:v>
                </c:pt>
                <c:pt idx="135">
                  <c:v>96.698000000000008</c:v>
                </c:pt>
                <c:pt idx="136">
                  <c:v>95.263999999999996</c:v>
                </c:pt>
                <c:pt idx="137">
                  <c:v>95.46</c:v>
                </c:pt>
                <c:pt idx="138">
                  <c:v>91.466000000000008</c:v>
                </c:pt>
                <c:pt idx="139">
                  <c:v>82.592000000000013</c:v>
                </c:pt>
                <c:pt idx="140">
                  <c:v>78.847999999999999</c:v>
                </c:pt>
                <c:pt idx="141">
                  <c:v>79.174000000000007</c:v>
                </c:pt>
                <c:pt idx="142">
                  <c:v>80.929999999999993</c:v>
                </c:pt>
                <c:pt idx="143">
                  <c:v>80.806000000000012</c:v>
                </c:pt>
                <c:pt idx="144">
                  <c:v>89.722000000000008</c:v>
                </c:pt>
                <c:pt idx="145">
                  <c:v>96.025999999999996</c:v>
                </c:pt>
                <c:pt idx="146">
                  <c:v>98.471999999999994</c:v>
                </c:pt>
                <c:pt idx="147">
                  <c:v>112.078</c:v>
                </c:pt>
                <c:pt idx="148">
                  <c:v>151.50399999999999</c:v>
                </c:pt>
                <c:pt idx="149">
                  <c:v>180.2</c:v>
                </c:pt>
                <c:pt idx="150">
                  <c:v>59.218000000000004</c:v>
                </c:pt>
                <c:pt idx="151">
                  <c:v>287.834</c:v>
                </c:pt>
                <c:pt idx="152">
                  <c:v>304.45</c:v>
                </c:pt>
                <c:pt idx="153">
                  <c:v>322.77600000000001</c:v>
                </c:pt>
                <c:pt idx="154">
                  <c:v>329.47199999999998</c:v>
                </c:pt>
                <c:pt idx="155">
                  <c:v>327.71600000000001</c:v>
                </c:pt>
                <c:pt idx="156">
                  <c:v>327.60200000000003</c:v>
                </c:pt>
                <c:pt idx="157">
                  <c:v>341.45800000000003</c:v>
                </c:pt>
                <c:pt idx="158">
                  <c:v>352.82400000000001</c:v>
                </c:pt>
                <c:pt idx="159">
                  <c:v>362.42</c:v>
                </c:pt>
                <c:pt idx="160">
                  <c:v>375.96600000000001</c:v>
                </c:pt>
                <c:pt idx="161">
                  <c:v>395.572</c:v>
                </c:pt>
                <c:pt idx="162">
                  <c:v>415.89799999999997</c:v>
                </c:pt>
                <c:pt idx="163">
                  <c:v>434.59399999999999</c:v>
                </c:pt>
                <c:pt idx="164">
                  <c:v>435.89</c:v>
                </c:pt>
                <c:pt idx="165">
                  <c:v>422.13400000000001</c:v>
                </c:pt>
                <c:pt idx="166">
                  <c:v>397.87</c:v>
                </c:pt>
                <c:pt idx="167">
                  <c:v>364.61599999999999</c:v>
                </c:pt>
                <c:pt idx="168">
                  <c:v>344.08199999999999</c:v>
                </c:pt>
                <c:pt idx="169">
                  <c:v>340.36799999999999</c:v>
                </c:pt>
                <c:pt idx="170">
                  <c:v>315.24399999999997</c:v>
                </c:pt>
                <c:pt idx="171">
                  <c:v>279.77</c:v>
                </c:pt>
                <c:pt idx="172">
                  <c:v>255.786</c:v>
                </c:pt>
                <c:pt idx="173">
                  <c:v>235.392</c:v>
                </c:pt>
                <c:pt idx="174">
                  <c:v>244.01600000000002</c:v>
                </c:pt>
                <c:pt idx="175">
                  <c:v>243.24200000000002</c:v>
                </c:pt>
                <c:pt idx="176">
                  <c:v>237.58800000000002</c:v>
                </c:pt>
                <c:pt idx="177">
                  <c:v>217.374</c:v>
                </c:pt>
                <c:pt idx="178">
                  <c:v>194.73</c:v>
                </c:pt>
                <c:pt idx="179">
                  <c:v>186.17599999999999</c:v>
                </c:pt>
                <c:pt idx="180">
                  <c:v>181.31200000000001</c:v>
                </c:pt>
                <c:pt idx="181">
                  <c:v>171.578</c:v>
                </c:pt>
                <c:pt idx="182">
                  <c:v>173.78400000000002</c:v>
                </c:pt>
                <c:pt idx="183">
                  <c:v>173.58799999999999</c:v>
                </c:pt>
                <c:pt idx="184">
                  <c:v>170.874</c:v>
                </c:pt>
                <c:pt idx="185">
                  <c:v>170.41</c:v>
                </c:pt>
                <c:pt idx="186">
                  <c:v>148.976</c:v>
                </c:pt>
                <c:pt idx="187">
                  <c:v>136.542</c:v>
                </c:pt>
                <c:pt idx="188">
                  <c:v>134.31799999999998</c:v>
                </c:pt>
                <c:pt idx="189">
                  <c:v>128.59400000000002</c:v>
                </c:pt>
                <c:pt idx="190">
                  <c:v>125.74000000000001</c:v>
                </c:pt>
                <c:pt idx="191">
                  <c:v>125.52600000000001</c:v>
                </c:pt>
                <c:pt idx="192">
                  <c:v>124.33199999999999</c:v>
                </c:pt>
                <c:pt idx="193">
                  <c:v>137.006</c:v>
                </c:pt>
                <c:pt idx="194">
                  <c:v>144.702</c:v>
                </c:pt>
                <c:pt idx="195">
                  <c:v>172.22799999999998</c:v>
                </c:pt>
                <c:pt idx="196">
                  <c:v>221.50399999999999</c:v>
                </c:pt>
                <c:pt idx="197">
                  <c:v>283.09999999999997</c:v>
                </c:pt>
                <c:pt idx="198">
                  <c:v>386.06799999999998</c:v>
                </c:pt>
                <c:pt idx="199">
                  <c:v>407.60399999999998</c:v>
                </c:pt>
                <c:pt idx="200">
                  <c:v>405.93</c:v>
                </c:pt>
                <c:pt idx="201">
                  <c:v>410.20600000000002</c:v>
                </c:pt>
                <c:pt idx="202">
                  <c:v>427.762</c:v>
                </c:pt>
                <c:pt idx="203">
                  <c:v>445.17600000000004</c:v>
                </c:pt>
                <c:pt idx="204">
                  <c:v>435.72200000000004</c:v>
                </c:pt>
                <c:pt idx="205">
                  <c:v>417.16800000000001</c:v>
                </c:pt>
                <c:pt idx="206">
                  <c:v>380.06400000000002</c:v>
                </c:pt>
                <c:pt idx="207">
                  <c:v>323.67</c:v>
                </c:pt>
                <c:pt idx="208">
                  <c:v>288.33600000000001</c:v>
                </c:pt>
                <c:pt idx="209">
                  <c:v>278.59199999999998</c:v>
                </c:pt>
                <c:pt idx="210">
                  <c:v>298.05799999999999</c:v>
                </c:pt>
                <c:pt idx="211">
                  <c:v>328.93399999999997</c:v>
                </c:pt>
                <c:pt idx="212">
                  <c:v>339.61</c:v>
                </c:pt>
                <c:pt idx="213">
                  <c:v>335.74400000000003</c:v>
                </c:pt>
                <c:pt idx="214">
                  <c:v>334.90000000000003</c:v>
                </c:pt>
                <c:pt idx="215">
                  <c:v>323.19600000000003</c:v>
                </c:pt>
                <c:pt idx="216">
                  <c:v>328.572</c:v>
                </c:pt>
                <c:pt idx="217">
                  <c:v>361.14800000000002</c:v>
                </c:pt>
                <c:pt idx="218">
                  <c:v>387.73399999999998</c:v>
                </c:pt>
                <c:pt idx="219">
                  <c:v>413.18</c:v>
                </c:pt>
                <c:pt idx="220">
                  <c:v>435.57600000000002</c:v>
                </c:pt>
                <c:pt idx="221">
                  <c:v>446.25200000000001</c:v>
                </c:pt>
                <c:pt idx="222">
                  <c:v>418.48599999999999</c:v>
                </c:pt>
                <c:pt idx="223">
                  <c:v>390.66200000000003</c:v>
                </c:pt>
                <c:pt idx="224">
                  <c:v>353.28800000000001</c:v>
                </c:pt>
                <c:pt idx="225">
                  <c:v>320.61400000000003</c:v>
                </c:pt>
                <c:pt idx="226">
                  <c:v>304</c:v>
                </c:pt>
                <c:pt idx="227">
                  <c:v>295.33600000000001</c:v>
                </c:pt>
                <c:pt idx="228">
                  <c:v>288.262</c:v>
                </c:pt>
                <c:pt idx="229">
                  <c:v>300.97800000000001</c:v>
                </c:pt>
                <c:pt idx="230">
                  <c:v>320.88400000000001</c:v>
                </c:pt>
                <c:pt idx="231">
                  <c:v>293.91800000000001</c:v>
                </c:pt>
                <c:pt idx="232">
                  <c:v>267.12400000000002</c:v>
                </c:pt>
                <c:pt idx="233">
                  <c:v>235.67000000000002</c:v>
                </c:pt>
                <c:pt idx="234">
                  <c:v>215.58600000000001</c:v>
                </c:pt>
                <c:pt idx="235">
                  <c:v>200.702</c:v>
                </c:pt>
                <c:pt idx="236">
                  <c:v>188.298</c:v>
                </c:pt>
                <c:pt idx="237">
                  <c:v>172.72399999999999</c:v>
                </c:pt>
                <c:pt idx="238">
                  <c:v>161.35999999999999</c:v>
                </c:pt>
                <c:pt idx="239">
                  <c:v>160.68599999999998</c:v>
                </c:pt>
                <c:pt idx="240">
                  <c:v>157.38200000000001</c:v>
                </c:pt>
                <c:pt idx="241">
                  <c:v>158.05600000000001</c:v>
                </c:pt>
                <c:pt idx="242">
                  <c:v>158.352</c:v>
                </c:pt>
                <c:pt idx="243">
                  <c:v>159.898</c:v>
                </c:pt>
                <c:pt idx="244">
                  <c:v>159.56399999999999</c:v>
                </c:pt>
                <c:pt idx="245">
                  <c:v>157.19999999999999</c:v>
                </c:pt>
                <c:pt idx="246">
                  <c:v>161.828</c:v>
                </c:pt>
                <c:pt idx="247">
                  <c:v>161.53399999999999</c:v>
                </c:pt>
                <c:pt idx="248">
                  <c:v>164.57</c:v>
                </c:pt>
                <c:pt idx="249">
                  <c:v>166.24600000000001</c:v>
                </c:pt>
                <c:pt idx="250">
                  <c:v>166.15999999999997</c:v>
                </c:pt>
                <c:pt idx="251">
                  <c:v>167.24600000000001</c:v>
                </c:pt>
                <c:pt idx="252">
                  <c:v>169.482</c:v>
                </c:pt>
                <c:pt idx="253">
                  <c:v>183.47800000000001</c:v>
                </c:pt>
                <c:pt idx="254">
                  <c:v>227.464</c:v>
                </c:pt>
                <c:pt idx="255">
                  <c:v>255.81</c:v>
                </c:pt>
                <c:pt idx="256">
                  <c:v>289.86399999999998</c:v>
                </c:pt>
                <c:pt idx="257">
                  <c:v>329.25</c:v>
                </c:pt>
                <c:pt idx="258">
                  <c:v>393.88599999999997</c:v>
                </c:pt>
                <c:pt idx="259">
                  <c:v>448.74199999999996</c:v>
                </c:pt>
                <c:pt idx="260">
                  <c:v>490.16800000000001</c:v>
                </c:pt>
                <c:pt idx="261">
                  <c:v>508.17399999999998</c:v>
                </c:pt>
                <c:pt idx="262">
                  <c:v>519.26</c:v>
                </c:pt>
                <c:pt idx="263">
                  <c:v>539.41399999999999</c:v>
                </c:pt>
                <c:pt idx="264">
                  <c:v>595.05000000000007</c:v>
                </c:pt>
                <c:pt idx="265">
                  <c:v>628.24599999999998</c:v>
                </c:pt>
                <c:pt idx="266">
                  <c:v>614.22200000000009</c:v>
                </c:pt>
                <c:pt idx="267">
                  <c:v>574.25799999999992</c:v>
                </c:pt>
                <c:pt idx="268">
                  <c:v>527.36400000000003</c:v>
                </c:pt>
                <c:pt idx="269">
                  <c:v>481.43799999999999</c:v>
                </c:pt>
                <c:pt idx="270">
                  <c:v>443.82400000000001</c:v>
                </c:pt>
                <c:pt idx="271">
                  <c:v>455.36</c:v>
                </c:pt>
                <c:pt idx="272">
                  <c:v>496.89599999999996</c:v>
                </c:pt>
                <c:pt idx="273">
                  <c:v>552.02200000000005</c:v>
                </c:pt>
                <c:pt idx="274">
                  <c:v>602.678</c:v>
                </c:pt>
                <c:pt idx="275">
                  <c:v>629.99400000000003</c:v>
                </c:pt>
                <c:pt idx="276">
                  <c:v>612.84799999999996</c:v>
                </c:pt>
                <c:pt idx="277">
                  <c:v>564.89400000000001</c:v>
                </c:pt>
                <c:pt idx="278">
                  <c:v>517.97</c:v>
                </c:pt>
                <c:pt idx="279">
                  <c:v>494.25599999999997</c:v>
                </c:pt>
                <c:pt idx="280">
                  <c:v>504.79199999999997</c:v>
                </c:pt>
                <c:pt idx="281">
                  <c:v>565.69799999999998</c:v>
                </c:pt>
                <c:pt idx="282">
                  <c:v>622.37400000000002</c:v>
                </c:pt>
                <c:pt idx="283">
                  <c:v>633.24799999999993</c:v>
                </c:pt>
                <c:pt idx="284">
                  <c:v>613.76400000000001</c:v>
                </c:pt>
                <c:pt idx="285">
                  <c:v>553.04</c:v>
                </c:pt>
                <c:pt idx="286">
                  <c:v>526.00599999999997</c:v>
                </c:pt>
                <c:pt idx="287">
                  <c:v>533.77200000000005</c:v>
                </c:pt>
                <c:pt idx="288">
                  <c:v>576.89800000000002</c:v>
                </c:pt>
                <c:pt idx="289">
                  <c:v>602.05200000000002</c:v>
                </c:pt>
                <c:pt idx="290">
                  <c:v>663.37799999999993</c:v>
                </c:pt>
                <c:pt idx="291">
                  <c:v>693.21400000000006</c:v>
                </c:pt>
                <c:pt idx="292">
                  <c:v>686.76</c:v>
                </c:pt>
                <c:pt idx="293">
                  <c:v>548.45800000000008</c:v>
                </c:pt>
                <c:pt idx="294">
                  <c:v>463.20399999999995</c:v>
                </c:pt>
                <c:pt idx="295">
                  <c:v>393.76</c:v>
                </c:pt>
                <c:pt idx="296">
                  <c:v>339.67600000000004</c:v>
                </c:pt>
                <c:pt idx="297">
                  <c:v>294.38200000000001</c:v>
                </c:pt>
                <c:pt idx="298">
                  <c:v>275.44800000000004</c:v>
                </c:pt>
                <c:pt idx="299">
                  <c:v>259.24400000000003</c:v>
                </c:pt>
                <c:pt idx="300">
                  <c:v>257.39</c:v>
                </c:pt>
                <c:pt idx="301">
                  <c:v>288.22399999999999</c:v>
                </c:pt>
                <c:pt idx="302">
                  <c:v>352.9</c:v>
                </c:pt>
                <c:pt idx="303">
                  <c:v>453.06600000000003</c:v>
                </c:pt>
                <c:pt idx="304">
                  <c:v>501.48199999999997</c:v>
                </c:pt>
                <c:pt idx="305">
                  <c:v>526.88799999999992</c:v>
                </c:pt>
                <c:pt idx="306">
                  <c:v>522.31399999999996</c:v>
                </c:pt>
                <c:pt idx="307">
                  <c:v>499.81</c:v>
                </c:pt>
                <c:pt idx="308">
                  <c:v>453.44600000000003</c:v>
                </c:pt>
                <c:pt idx="309">
                  <c:v>443.43200000000002</c:v>
                </c:pt>
                <c:pt idx="310">
                  <c:v>471.84800000000001</c:v>
                </c:pt>
                <c:pt idx="311">
                  <c:v>523.69399999999996</c:v>
                </c:pt>
                <c:pt idx="312">
                  <c:v>555.5</c:v>
                </c:pt>
                <c:pt idx="313">
                  <c:v>547.00600000000009</c:v>
                </c:pt>
                <c:pt idx="314">
                  <c:v>550.31200000000001</c:v>
                </c:pt>
                <c:pt idx="315">
                  <c:v>507.19800000000004</c:v>
                </c:pt>
                <c:pt idx="316">
                  <c:v>475.22399999999999</c:v>
                </c:pt>
                <c:pt idx="317">
                  <c:v>475.88800000000003</c:v>
                </c:pt>
                <c:pt idx="318">
                  <c:v>511.05400000000003</c:v>
                </c:pt>
                <c:pt idx="319">
                  <c:v>564.66</c:v>
                </c:pt>
                <c:pt idx="320">
                  <c:v>595.36599999999999</c:v>
                </c:pt>
                <c:pt idx="321">
                  <c:v>591.75199999999995</c:v>
                </c:pt>
                <c:pt idx="322">
                  <c:v>538.428</c:v>
                </c:pt>
                <c:pt idx="323">
                  <c:v>517.79399999999998</c:v>
                </c:pt>
                <c:pt idx="324">
                  <c:v>510.31</c:v>
                </c:pt>
                <c:pt idx="325">
                  <c:v>496.76599999999996</c:v>
                </c:pt>
                <c:pt idx="326">
                  <c:v>455.142</c:v>
                </c:pt>
                <c:pt idx="327">
                  <c:v>408.24799999999999</c:v>
                </c:pt>
                <c:pt idx="328">
                  <c:v>362.26399999999995</c:v>
                </c:pt>
                <c:pt idx="329">
                  <c:v>362.55999999999995</c:v>
                </c:pt>
                <c:pt idx="330">
                  <c:v>391.60599999999999</c:v>
                </c:pt>
                <c:pt idx="331">
                  <c:v>441.26199999999994</c:v>
                </c:pt>
                <c:pt idx="332">
                  <c:v>498.84800000000007</c:v>
                </c:pt>
                <c:pt idx="333">
                  <c:v>506.15199999999999</c:v>
                </c:pt>
                <c:pt idx="334">
                  <c:v>476.70799999999997</c:v>
                </c:pt>
                <c:pt idx="335">
                  <c:v>436.834</c:v>
                </c:pt>
                <c:pt idx="336">
                  <c:v>424.60999999999996</c:v>
                </c:pt>
                <c:pt idx="337">
                  <c:v>443.86599999999999</c:v>
                </c:pt>
                <c:pt idx="338">
                  <c:v>469.31200000000001</c:v>
                </c:pt>
                <c:pt idx="339">
                  <c:v>485.178</c:v>
                </c:pt>
                <c:pt idx="340">
                  <c:v>488.55399999999997</c:v>
                </c:pt>
                <c:pt idx="341">
                  <c:v>392.96000000000004</c:v>
                </c:pt>
                <c:pt idx="342">
                  <c:v>414.738</c:v>
                </c:pt>
                <c:pt idx="343">
                  <c:v>402.68399999999997</c:v>
                </c:pt>
                <c:pt idx="344">
                  <c:v>392.29999999999995</c:v>
                </c:pt>
                <c:pt idx="345">
                  <c:v>392.41600000000005</c:v>
                </c:pt>
                <c:pt idx="346">
                  <c:v>381.96199999999999</c:v>
                </c:pt>
                <c:pt idx="347">
                  <c:v>365.05599999999998</c:v>
                </c:pt>
                <c:pt idx="348">
                  <c:v>339.822</c:v>
                </c:pt>
                <c:pt idx="349">
                  <c:v>307.048</c:v>
                </c:pt>
                <c:pt idx="350">
                  <c:v>280.464</c:v>
                </c:pt>
                <c:pt idx="351">
                  <c:v>264.95</c:v>
                </c:pt>
                <c:pt idx="352">
                  <c:v>257.15600000000001</c:v>
                </c:pt>
                <c:pt idx="353">
                  <c:v>243.75199999999998</c:v>
                </c:pt>
                <c:pt idx="354">
                  <c:v>234.11800000000002</c:v>
                </c:pt>
                <c:pt idx="355">
                  <c:v>226.70399999999998</c:v>
                </c:pt>
                <c:pt idx="356">
                  <c:v>226.99999999999997</c:v>
                </c:pt>
                <c:pt idx="357">
                  <c:v>283.57400000000001</c:v>
                </c:pt>
                <c:pt idx="358">
                  <c:v>381.45</c:v>
                </c:pt>
                <c:pt idx="359">
                  <c:v>562.56600000000003</c:v>
                </c:pt>
                <c:pt idx="360">
                  <c:v>719.15199999999993</c:v>
                </c:pt>
                <c:pt idx="361">
                  <c:v>835.95800000000008</c:v>
                </c:pt>
                <c:pt idx="362">
                  <c:v>937.26400000000001</c:v>
                </c:pt>
                <c:pt idx="363">
                  <c:v>1018.64</c:v>
                </c:pt>
                <c:pt idx="364">
                  <c:v>1122.096</c:v>
                </c:pt>
                <c:pt idx="365">
                  <c:v>1195.932</c:v>
                </c:pt>
                <c:pt idx="366">
                  <c:v>1263.7460000000001</c:v>
                </c:pt>
                <c:pt idx="367">
                  <c:v>1354.0920000000001</c:v>
                </c:pt>
                <c:pt idx="368">
                  <c:v>1447.578</c:v>
                </c:pt>
                <c:pt idx="369">
                  <c:v>1506.2640000000001</c:v>
                </c:pt>
                <c:pt idx="370">
                  <c:v>1546.93</c:v>
                </c:pt>
                <c:pt idx="371">
                  <c:v>1577.086</c:v>
                </c:pt>
                <c:pt idx="372">
                  <c:v>1576.8919999999998</c:v>
                </c:pt>
                <c:pt idx="373">
                  <c:v>1547.1980000000001</c:v>
                </c:pt>
                <c:pt idx="374">
                  <c:v>1486.4739999999999</c:v>
                </c:pt>
                <c:pt idx="375">
                  <c:v>1423.9780000000001</c:v>
                </c:pt>
                <c:pt idx="376">
                  <c:v>1360.414</c:v>
                </c:pt>
                <c:pt idx="377">
                  <c:v>1293.53</c:v>
                </c:pt>
                <c:pt idx="378">
                  <c:v>1258.1960000000001</c:v>
                </c:pt>
                <c:pt idx="379">
                  <c:v>1237.742</c:v>
                </c:pt>
                <c:pt idx="380">
                  <c:v>1223.1979999999999</c:v>
                </c:pt>
                <c:pt idx="381">
                  <c:v>1224.184</c:v>
                </c:pt>
                <c:pt idx="382">
                  <c:v>1249.6000000000001</c:v>
                </c:pt>
                <c:pt idx="383">
                  <c:v>1238.546</c:v>
                </c:pt>
                <c:pt idx="384">
                  <c:v>1194.912</c:v>
                </c:pt>
                <c:pt idx="385">
                  <c:v>1221.836</c:v>
                </c:pt>
                <c:pt idx="386">
                  <c:v>1290.8019999999999</c:v>
                </c:pt>
                <c:pt idx="387">
                  <c:v>1380.6880000000001</c:v>
                </c:pt>
                <c:pt idx="388">
                  <c:v>1460.134</c:v>
                </c:pt>
                <c:pt idx="389">
                  <c:v>1516.3999999999999</c:v>
                </c:pt>
                <c:pt idx="390">
                  <c:v>1226.1680000000001</c:v>
                </c:pt>
                <c:pt idx="391">
                  <c:v>1467.7739999999999</c:v>
                </c:pt>
                <c:pt idx="392">
                  <c:v>1478.35</c:v>
                </c:pt>
                <c:pt idx="393">
                  <c:v>1504.2460000000001</c:v>
                </c:pt>
                <c:pt idx="394">
                  <c:v>1559.3020000000001</c:v>
                </c:pt>
                <c:pt idx="395">
                  <c:v>1598.058</c:v>
                </c:pt>
                <c:pt idx="396">
                  <c:v>1619.8039999999999</c:v>
                </c:pt>
                <c:pt idx="397">
                  <c:v>1631.1000000000001</c:v>
                </c:pt>
                <c:pt idx="398">
                  <c:v>1606.4560000000001</c:v>
                </c:pt>
                <c:pt idx="399">
                  <c:v>1618.8319999999999</c:v>
                </c:pt>
                <c:pt idx="400">
                  <c:v>1619.818</c:v>
                </c:pt>
                <c:pt idx="401">
                  <c:v>1613.5740000000001</c:v>
                </c:pt>
                <c:pt idx="402">
                  <c:v>1581.77</c:v>
                </c:pt>
                <c:pt idx="403">
                  <c:v>1535.5360000000001</c:v>
                </c:pt>
                <c:pt idx="404">
                  <c:v>1534.3119999999999</c:v>
                </c:pt>
                <c:pt idx="405">
                  <c:v>1497.1080000000002</c:v>
                </c:pt>
                <c:pt idx="406">
                  <c:v>1501.7639999999999</c:v>
                </c:pt>
                <c:pt idx="407">
                  <c:v>1502.34</c:v>
                </c:pt>
                <c:pt idx="408">
                  <c:v>1489.7660000000001</c:v>
                </c:pt>
                <c:pt idx="409">
                  <c:v>1463.3220000000001</c:v>
                </c:pt>
                <c:pt idx="410">
                  <c:v>1429.788</c:v>
                </c:pt>
                <c:pt idx="411">
                  <c:v>1366.434</c:v>
                </c:pt>
                <c:pt idx="412">
                  <c:v>1297.8200000000002</c:v>
                </c:pt>
                <c:pt idx="413">
                  <c:v>1265.4259999999999</c:v>
                </c:pt>
                <c:pt idx="414">
                  <c:v>1231.3119999999999</c:v>
                </c:pt>
                <c:pt idx="415">
                  <c:v>1177.836</c:v>
                </c:pt>
                <c:pt idx="416">
                  <c:v>1145.1019999999999</c:v>
                </c:pt>
                <c:pt idx="417">
                  <c:v>1111.1480000000001</c:v>
                </c:pt>
                <c:pt idx="418">
                  <c:v>1074.8140000000001</c:v>
                </c:pt>
                <c:pt idx="419">
                  <c:v>1048.06</c:v>
                </c:pt>
                <c:pt idx="420">
                  <c:v>1024.9659999999999</c:v>
                </c:pt>
                <c:pt idx="421">
                  <c:v>1015.792</c:v>
                </c:pt>
                <c:pt idx="422">
                  <c:v>1010.308</c:v>
                </c:pt>
                <c:pt idx="423">
                  <c:v>1015.204</c:v>
                </c:pt>
                <c:pt idx="424">
                  <c:v>1050.03</c:v>
                </c:pt>
                <c:pt idx="425">
                  <c:v>1107.7460000000001</c:v>
                </c:pt>
                <c:pt idx="426">
                  <c:v>1195.0419999999999</c:v>
                </c:pt>
                <c:pt idx="427">
                  <c:v>1298.6279999999999</c:v>
                </c:pt>
                <c:pt idx="428">
                  <c:v>1452.3139999999999</c:v>
                </c:pt>
                <c:pt idx="429">
                  <c:v>1574.69</c:v>
                </c:pt>
                <c:pt idx="430">
                  <c:v>1652.086</c:v>
                </c:pt>
                <c:pt idx="431">
                  <c:v>1712.5419999999999</c:v>
                </c:pt>
                <c:pt idx="432">
                  <c:v>1757.7779999999998</c:v>
                </c:pt>
                <c:pt idx="433">
                  <c:v>1775.2240000000002</c:v>
                </c:pt>
                <c:pt idx="434">
                  <c:v>1780.96</c:v>
                </c:pt>
                <c:pt idx="435">
                  <c:v>1798.066</c:v>
                </c:pt>
                <c:pt idx="436">
                  <c:v>1787.3220000000001</c:v>
                </c:pt>
                <c:pt idx="437">
                  <c:v>1770.3980000000001</c:v>
                </c:pt>
                <c:pt idx="438">
                  <c:v>1748.9639999999999</c:v>
                </c:pt>
                <c:pt idx="439">
                  <c:v>1711.49</c:v>
                </c:pt>
                <c:pt idx="440">
                  <c:v>1658.068</c:v>
                </c:pt>
                <c:pt idx="441">
                  <c:v>1641.694</c:v>
                </c:pt>
                <c:pt idx="442">
                  <c:v>1575.61</c:v>
                </c:pt>
                <c:pt idx="443">
                  <c:v>1496.9660000000001</c:v>
                </c:pt>
                <c:pt idx="444">
                  <c:v>1422.0519999999999</c:v>
                </c:pt>
                <c:pt idx="445">
                  <c:v>1356.7260000000001</c:v>
                </c:pt>
                <c:pt idx="446">
                  <c:v>1312.982</c:v>
                </c:pt>
                <c:pt idx="447">
                  <c:v>1239.9779999999998</c:v>
                </c:pt>
                <c:pt idx="448">
                  <c:v>1158.7040000000002</c:v>
                </c:pt>
                <c:pt idx="449">
                  <c:v>1069.1300000000001</c:v>
                </c:pt>
                <c:pt idx="450">
                  <c:v>991.76599999999985</c:v>
                </c:pt>
                <c:pt idx="451">
                  <c:v>933.81200000000001</c:v>
                </c:pt>
                <c:pt idx="452">
                  <c:v>871.73800000000006</c:v>
                </c:pt>
                <c:pt idx="453">
                  <c:v>809.21399999999994</c:v>
                </c:pt>
                <c:pt idx="454">
                  <c:v>783.36</c:v>
                </c:pt>
                <c:pt idx="455">
                  <c:v>770.22399999999993</c:v>
                </c:pt>
                <c:pt idx="456">
                  <c:v>774.95</c:v>
                </c:pt>
                <c:pt idx="457">
                  <c:v>791.846</c:v>
                </c:pt>
                <c:pt idx="458">
                  <c:v>773.43200000000002</c:v>
                </c:pt>
                <c:pt idx="459">
                  <c:v>762.41799999999989</c:v>
                </c:pt>
                <c:pt idx="460">
                  <c:v>752.024</c:v>
                </c:pt>
                <c:pt idx="461">
                  <c:v>749.24</c:v>
                </c:pt>
                <c:pt idx="462">
                  <c:v>768.80600000000004</c:v>
                </c:pt>
                <c:pt idx="463">
                  <c:v>771.94200000000001</c:v>
                </c:pt>
                <c:pt idx="464">
                  <c:v>790.4559999999999</c:v>
                </c:pt>
                <c:pt idx="465">
                  <c:v>789.68200000000002</c:v>
                </c:pt>
                <c:pt idx="466">
                  <c:v>757.70799999999997</c:v>
                </c:pt>
                <c:pt idx="467">
                  <c:v>739.28399999999999</c:v>
                </c:pt>
                <c:pt idx="468">
                  <c:v>709.76</c:v>
                </c:pt>
                <c:pt idx="469">
                  <c:v>690.06600000000003</c:v>
                </c:pt>
                <c:pt idx="470">
                  <c:v>683.24199999999996</c:v>
                </c:pt>
                <c:pt idx="471">
                  <c:v>684.84799999999996</c:v>
                </c:pt>
                <c:pt idx="472">
                  <c:v>684.4140000000001</c:v>
                </c:pt>
                <c:pt idx="473">
                  <c:v>681.48799999999994</c:v>
                </c:pt>
                <c:pt idx="474">
                  <c:v>696.97400000000005</c:v>
                </c:pt>
                <c:pt idx="475">
                  <c:v>699.52</c:v>
                </c:pt>
                <c:pt idx="476">
                  <c:v>719.21600000000001</c:v>
                </c:pt>
                <c:pt idx="477">
                  <c:v>747.74199999999996</c:v>
                </c:pt>
                <c:pt idx="478">
                  <c:v>764.298</c:v>
                </c:pt>
                <c:pt idx="479">
                  <c:v>791.99399999999991</c:v>
                </c:pt>
                <c:pt idx="480">
                  <c:v>800.31999999999994</c:v>
                </c:pt>
                <c:pt idx="481">
                  <c:v>812.58600000000001</c:v>
                </c:pt>
                <c:pt idx="482">
                  <c:v>827.92200000000003</c:v>
                </c:pt>
                <c:pt idx="483">
                  <c:v>845.30600000000004</c:v>
                </c:pt>
                <c:pt idx="484">
                  <c:v>864.5920000000001</c:v>
                </c:pt>
                <c:pt idx="485">
                  <c:v>888.47799999999995</c:v>
                </c:pt>
                <c:pt idx="486">
                  <c:v>892.68399999999997</c:v>
                </c:pt>
                <c:pt idx="487">
                  <c:v>873.61</c:v>
                </c:pt>
                <c:pt idx="488">
                  <c:v>471.42800000000005</c:v>
                </c:pt>
                <c:pt idx="489">
                  <c:v>877.04399999999998</c:v>
                </c:pt>
                <c:pt idx="490">
                  <c:v>844</c:v>
                </c:pt>
                <c:pt idx="491">
                  <c:v>793.89599999999996</c:v>
                </c:pt>
                <c:pt idx="492">
                  <c:v>788.93200000000002</c:v>
                </c:pt>
                <c:pt idx="493">
                  <c:v>791.95799999999997</c:v>
                </c:pt>
                <c:pt idx="494">
                  <c:v>818.61399999999992</c:v>
                </c:pt>
                <c:pt idx="495">
                  <c:v>865.82</c:v>
                </c:pt>
                <c:pt idx="496">
                  <c:v>872.68600000000004</c:v>
                </c:pt>
                <c:pt idx="497">
                  <c:v>857.04200000000003</c:v>
                </c:pt>
                <c:pt idx="498">
                  <c:v>886.76800000000003</c:v>
                </c:pt>
                <c:pt idx="499">
                  <c:v>917.19399999999996</c:v>
                </c:pt>
                <c:pt idx="500">
                  <c:v>918.46</c:v>
                </c:pt>
                <c:pt idx="501">
                  <c:v>953.45600000000002</c:v>
                </c:pt>
                <c:pt idx="502">
                  <c:v>969.08199999999999</c:v>
                </c:pt>
                <c:pt idx="503">
                  <c:v>920.49799999999993</c:v>
                </c:pt>
                <c:pt idx="504">
                  <c:v>918.78399999999999</c:v>
                </c:pt>
                <c:pt idx="505">
                  <c:v>921.43</c:v>
                </c:pt>
                <c:pt idx="506">
                  <c:v>903.29600000000005</c:v>
                </c:pt>
                <c:pt idx="507">
                  <c:v>889.27199999999993</c:v>
                </c:pt>
                <c:pt idx="508">
                  <c:v>896.13800000000003</c:v>
                </c:pt>
                <c:pt idx="509">
                  <c:v>912.17399999999998</c:v>
                </c:pt>
                <c:pt idx="510">
                  <c:v>908.35</c:v>
                </c:pt>
                <c:pt idx="511">
                  <c:v>919.06600000000003</c:v>
                </c:pt>
                <c:pt idx="512">
                  <c:v>864.702</c:v>
                </c:pt>
                <c:pt idx="513">
                  <c:v>836.65600000000006</c:v>
                </c:pt>
                <c:pt idx="514">
                  <c:v>795.51199999999994</c:v>
                </c:pt>
                <c:pt idx="515">
                  <c:v>810.40800000000002</c:v>
                </c:pt>
                <c:pt idx="516">
                  <c:v>797.80399999999997</c:v>
                </c:pt>
                <c:pt idx="517">
                  <c:v>765.34</c:v>
                </c:pt>
                <c:pt idx="518">
                  <c:v>745.43599999999992</c:v>
                </c:pt>
                <c:pt idx="519">
                  <c:v>746.35199999999998</c:v>
                </c:pt>
                <c:pt idx="520">
                  <c:v>764.11799999999994</c:v>
                </c:pt>
                <c:pt idx="521">
                  <c:v>783.06399999999996</c:v>
                </c:pt>
                <c:pt idx="522">
                  <c:v>773.56999999999994</c:v>
                </c:pt>
                <c:pt idx="523">
                  <c:v>761.27599999999995</c:v>
                </c:pt>
                <c:pt idx="524">
                  <c:v>778.452</c:v>
                </c:pt>
                <c:pt idx="525">
                  <c:v>821.15800000000002</c:v>
                </c:pt>
                <c:pt idx="526">
                  <c:v>887.28399999999999</c:v>
                </c:pt>
                <c:pt idx="527">
                  <c:v>945.9</c:v>
                </c:pt>
                <c:pt idx="528">
                  <c:v>955.98599999999999</c:v>
                </c:pt>
                <c:pt idx="529">
                  <c:v>972.78199999999993</c:v>
                </c:pt>
                <c:pt idx="530">
                  <c:v>1010.1980000000001</c:v>
                </c:pt>
                <c:pt idx="531">
                  <c:v>1009.2139999999999</c:v>
                </c:pt>
                <c:pt idx="532">
                  <c:v>982.98000000000013</c:v>
                </c:pt>
                <c:pt idx="533">
                  <c:v>980.16600000000005</c:v>
                </c:pt>
                <c:pt idx="534">
                  <c:v>995.71199999999999</c:v>
                </c:pt>
                <c:pt idx="535">
                  <c:v>980.72800000000007</c:v>
                </c:pt>
                <c:pt idx="536">
                  <c:v>962.654</c:v>
                </c:pt>
                <c:pt idx="537">
                  <c:v>799.07999999999993</c:v>
                </c:pt>
                <c:pt idx="538">
                  <c:v>799.03800000000001</c:v>
                </c:pt>
                <c:pt idx="539">
                  <c:v>1025.404</c:v>
                </c:pt>
                <c:pt idx="540">
                  <c:v>980</c:v>
                </c:pt>
                <c:pt idx="541">
                  <c:v>949.02599999999995</c:v>
                </c:pt>
                <c:pt idx="542">
                  <c:v>932.23199999999997</c:v>
                </c:pt>
                <c:pt idx="543">
                  <c:v>928.99799999999993</c:v>
                </c:pt>
                <c:pt idx="544">
                  <c:v>931.96400000000006</c:v>
                </c:pt>
                <c:pt idx="545">
                  <c:v>924.68</c:v>
                </c:pt>
                <c:pt idx="546">
                  <c:v>965.38599999999997</c:v>
                </c:pt>
                <c:pt idx="547">
                  <c:v>999.40200000000004</c:v>
                </c:pt>
                <c:pt idx="548">
                  <c:v>1042.1780000000001</c:v>
                </c:pt>
                <c:pt idx="549">
                  <c:v>985.67399999999998</c:v>
                </c:pt>
                <c:pt idx="550">
                  <c:v>913.02</c:v>
                </c:pt>
                <c:pt idx="551">
                  <c:v>848.8660000000001</c:v>
                </c:pt>
                <c:pt idx="552">
                  <c:v>830.21199999999999</c:v>
                </c:pt>
                <c:pt idx="553">
                  <c:v>842.678</c:v>
                </c:pt>
                <c:pt idx="554">
                  <c:v>807.59399999999994</c:v>
                </c:pt>
                <c:pt idx="555">
                  <c:v>797.72</c:v>
                </c:pt>
                <c:pt idx="556">
                  <c:v>803.44600000000003</c:v>
                </c:pt>
                <c:pt idx="557">
                  <c:v>831.97199999999998</c:v>
                </c:pt>
                <c:pt idx="558">
                  <c:v>877.09799999999996</c:v>
                </c:pt>
                <c:pt idx="559">
                  <c:v>914.89400000000001</c:v>
                </c:pt>
                <c:pt idx="560">
                  <c:v>938.05</c:v>
                </c:pt>
                <c:pt idx="561">
                  <c:v>937.86599999999999</c:v>
                </c:pt>
                <c:pt idx="562">
                  <c:v>960.71199999999999</c:v>
                </c:pt>
                <c:pt idx="563">
                  <c:v>956.81600000000003</c:v>
                </c:pt>
                <c:pt idx="564">
                  <c:v>953.21199999999999</c:v>
                </c:pt>
                <c:pt idx="565">
                  <c:v>953.81799999999998</c:v>
                </c:pt>
                <c:pt idx="566">
                  <c:v>947.19400000000007</c:v>
                </c:pt>
                <c:pt idx="567">
                  <c:v>955.14</c:v>
                </c:pt>
                <c:pt idx="568">
                  <c:v>960.30600000000004</c:v>
                </c:pt>
                <c:pt idx="569">
                  <c:v>973.0619999999999</c:v>
                </c:pt>
                <c:pt idx="570">
                  <c:v>988.43799999999999</c:v>
                </c:pt>
                <c:pt idx="571">
                  <c:v>1012.6039999999999</c:v>
                </c:pt>
                <c:pt idx="572">
                  <c:v>1034.45</c:v>
                </c:pt>
                <c:pt idx="573">
                  <c:v>1004.9659999999999</c:v>
                </c:pt>
                <c:pt idx="574">
                  <c:v>978.17199999999991</c:v>
                </c:pt>
                <c:pt idx="575">
                  <c:v>961.798</c:v>
                </c:pt>
                <c:pt idx="576">
                  <c:v>915.91399999999999</c:v>
                </c:pt>
                <c:pt idx="577">
                  <c:v>871.8599999999999</c:v>
                </c:pt>
                <c:pt idx="578">
                  <c:v>871.60599999999999</c:v>
                </c:pt>
                <c:pt idx="579">
                  <c:v>914.69200000000001</c:v>
                </c:pt>
                <c:pt idx="580">
                  <c:v>876.03800000000001</c:v>
                </c:pt>
                <c:pt idx="581">
                  <c:v>858.06400000000008</c:v>
                </c:pt>
                <c:pt idx="582">
                  <c:v>847.3</c:v>
                </c:pt>
                <c:pt idx="583">
                  <c:v>778.54600000000005</c:v>
                </c:pt>
                <c:pt idx="584">
                  <c:v>686.44200000000001</c:v>
                </c:pt>
                <c:pt idx="585">
                  <c:v>642.91800000000001</c:v>
                </c:pt>
                <c:pt idx="586">
                  <c:v>615.67399999999998</c:v>
                </c:pt>
                <c:pt idx="587">
                  <c:v>635.76</c:v>
                </c:pt>
                <c:pt idx="588">
                  <c:v>652.28800000000001</c:v>
                </c:pt>
                <c:pt idx="589">
                  <c:v>854.98400000000004</c:v>
                </c:pt>
                <c:pt idx="590">
                  <c:v>1011.01</c:v>
                </c:pt>
                <c:pt idx="591">
                  <c:v>1084.5059999999999</c:v>
                </c:pt>
                <c:pt idx="592">
                  <c:v>1012.092</c:v>
                </c:pt>
                <c:pt idx="593">
                  <c:v>932.548</c:v>
                </c:pt>
                <c:pt idx="594">
                  <c:v>879.81399999999996</c:v>
                </c:pt>
                <c:pt idx="595">
                  <c:v>829.23</c:v>
                </c:pt>
                <c:pt idx="596">
                  <c:v>847.44599999999991</c:v>
                </c:pt>
                <c:pt idx="597">
                  <c:v>885.58199999999999</c:v>
                </c:pt>
                <c:pt idx="598">
                  <c:v>793.89799999999991</c:v>
                </c:pt>
                <c:pt idx="599">
                  <c:v>762.95400000000006</c:v>
                </c:pt>
                <c:pt idx="600">
                  <c:v>767.75</c:v>
                </c:pt>
                <c:pt idx="601">
                  <c:v>781.50599999999997</c:v>
                </c:pt>
                <c:pt idx="602">
                  <c:v>770.21199999999999</c:v>
                </c:pt>
                <c:pt idx="603">
                  <c:v>789.15800000000002</c:v>
                </c:pt>
                <c:pt idx="604">
                  <c:v>806.08400000000006</c:v>
                </c:pt>
                <c:pt idx="605">
                  <c:v>838.49</c:v>
                </c:pt>
                <c:pt idx="606">
                  <c:v>820.58600000000001</c:v>
                </c:pt>
                <c:pt idx="607">
                  <c:v>777.78200000000004</c:v>
                </c:pt>
                <c:pt idx="608">
                  <c:v>714.25800000000004</c:v>
                </c:pt>
                <c:pt idx="609">
                  <c:v>708.36400000000003</c:v>
                </c:pt>
                <c:pt idx="610">
                  <c:v>668.18000000000006</c:v>
                </c:pt>
                <c:pt idx="611">
                  <c:v>667.12599999999998</c:v>
                </c:pt>
                <c:pt idx="612">
                  <c:v>727.44200000000001</c:v>
                </c:pt>
                <c:pt idx="613">
                  <c:v>793.46799999999996</c:v>
                </c:pt>
                <c:pt idx="614">
                  <c:v>817.18600000000004</c:v>
                </c:pt>
                <c:pt idx="615">
                  <c:v>778.12199999999996</c:v>
                </c:pt>
                <c:pt idx="616">
                  <c:v>683.048</c:v>
                </c:pt>
                <c:pt idx="617">
                  <c:v>636.26400000000001</c:v>
                </c:pt>
                <c:pt idx="618">
                  <c:v>617.39</c:v>
                </c:pt>
                <c:pt idx="619">
                  <c:v>584.61599999999999</c:v>
                </c:pt>
                <c:pt idx="620">
                  <c:v>562.33199999999999</c:v>
                </c:pt>
                <c:pt idx="621">
                  <c:v>554.73799999999994</c:v>
                </c:pt>
                <c:pt idx="622">
                  <c:v>566.00400000000002</c:v>
                </c:pt>
                <c:pt idx="623">
                  <c:v>579.29999999999995</c:v>
                </c:pt>
                <c:pt idx="624">
                  <c:v>602.53600000000006</c:v>
                </c:pt>
                <c:pt idx="625">
                  <c:v>623.86199999999997</c:v>
                </c:pt>
                <c:pt idx="626">
                  <c:v>645.53800000000001</c:v>
                </c:pt>
                <c:pt idx="627">
                  <c:v>683.67399999999998</c:v>
                </c:pt>
                <c:pt idx="628">
                  <c:v>723.62</c:v>
                </c:pt>
                <c:pt idx="629">
                  <c:v>733.53600000000006</c:v>
                </c:pt>
                <c:pt idx="630">
                  <c:v>684.08199999999999</c:v>
                </c:pt>
                <c:pt idx="631">
                  <c:v>634.46800000000007</c:v>
                </c:pt>
                <c:pt idx="632">
                  <c:v>617.70399999999995</c:v>
                </c:pt>
                <c:pt idx="633">
                  <c:v>648.58000000000004</c:v>
                </c:pt>
                <c:pt idx="634">
                  <c:v>623.52599999999995</c:v>
                </c:pt>
                <c:pt idx="635">
                  <c:v>637.83199999999999</c:v>
                </c:pt>
                <c:pt idx="636">
                  <c:v>625.21799999999996</c:v>
                </c:pt>
                <c:pt idx="637">
                  <c:v>426.334</c:v>
                </c:pt>
                <c:pt idx="638">
                  <c:v>352.95000000000005</c:v>
                </c:pt>
                <c:pt idx="639">
                  <c:v>582.84799999999996</c:v>
                </c:pt>
                <c:pt idx="640">
                  <c:v>557.75400000000002</c:v>
                </c:pt>
                <c:pt idx="641">
                  <c:v>569.80999999999995</c:v>
                </c:pt>
                <c:pt idx="642">
                  <c:v>604.41599999999994</c:v>
                </c:pt>
                <c:pt idx="643">
                  <c:v>636.33199999999999</c:v>
                </c:pt>
                <c:pt idx="644">
                  <c:v>635.37599999999998</c:v>
                </c:pt>
                <c:pt idx="645">
                  <c:v>601.94200000000001</c:v>
                </c:pt>
                <c:pt idx="646">
                  <c:v>564.74800000000005</c:v>
                </c:pt>
                <c:pt idx="647">
                  <c:v>534.08399999999995</c:v>
                </c:pt>
                <c:pt idx="648">
                  <c:v>520.44000000000005</c:v>
                </c:pt>
                <c:pt idx="649">
                  <c:v>520.55600000000004</c:v>
                </c:pt>
                <c:pt idx="650">
                  <c:v>537.49200000000008</c:v>
                </c:pt>
                <c:pt idx="651">
                  <c:v>542.048</c:v>
                </c:pt>
                <c:pt idx="652">
                  <c:v>524.21400000000006</c:v>
                </c:pt>
                <c:pt idx="653">
                  <c:v>510.23</c:v>
                </c:pt>
                <c:pt idx="654">
                  <c:v>503.97400000000005</c:v>
                </c:pt>
                <c:pt idx="655">
                  <c:v>514.82999999999993</c:v>
                </c:pt>
                <c:pt idx="656">
                  <c:v>539.68600000000004</c:v>
                </c:pt>
                <c:pt idx="657">
                  <c:v>563.08200000000011</c:v>
                </c:pt>
                <c:pt idx="658">
                  <c:v>587.31799999999998</c:v>
                </c:pt>
                <c:pt idx="659">
                  <c:v>595.95400000000006</c:v>
                </c:pt>
                <c:pt idx="660">
                  <c:v>575.84</c:v>
                </c:pt>
                <c:pt idx="661">
                  <c:v>540.78600000000006</c:v>
                </c:pt>
                <c:pt idx="662">
                  <c:v>488.22199999999998</c:v>
                </c:pt>
                <c:pt idx="663">
                  <c:v>456.79600000000005</c:v>
                </c:pt>
                <c:pt idx="664">
                  <c:v>428.65199999999999</c:v>
                </c:pt>
                <c:pt idx="665">
                  <c:v>388.548</c:v>
                </c:pt>
                <c:pt idx="666">
                  <c:v>358.19400000000002</c:v>
                </c:pt>
                <c:pt idx="667">
                  <c:v>340.71</c:v>
                </c:pt>
                <c:pt idx="668">
                  <c:v>334.70599999999996</c:v>
                </c:pt>
                <c:pt idx="669">
                  <c:v>339.262</c:v>
                </c:pt>
                <c:pt idx="670">
                  <c:v>355.15799999999996</c:v>
                </c:pt>
                <c:pt idx="671">
                  <c:v>365.07399999999996</c:v>
                </c:pt>
                <c:pt idx="672">
                  <c:v>354.87799999999999</c:v>
                </c:pt>
                <c:pt idx="673">
                  <c:v>336.42399999999998</c:v>
                </c:pt>
                <c:pt idx="674">
                  <c:v>300.77999999999997</c:v>
                </c:pt>
                <c:pt idx="675">
                  <c:v>260.67599999999999</c:v>
                </c:pt>
                <c:pt idx="676">
                  <c:v>234.85199999999998</c:v>
                </c:pt>
                <c:pt idx="677">
                  <c:v>236.49799999999999</c:v>
                </c:pt>
                <c:pt idx="678">
                  <c:v>240.804</c:v>
                </c:pt>
                <c:pt idx="679">
                  <c:v>245.43000000000004</c:v>
                </c:pt>
                <c:pt idx="680">
                  <c:v>252.15599999999998</c:v>
                </c:pt>
                <c:pt idx="681">
                  <c:v>264.63199999999995</c:v>
                </c:pt>
                <c:pt idx="682">
                  <c:v>280.86599999999999</c:v>
                </c:pt>
                <c:pt idx="683">
                  <c:v>298.77199999999999</c:v>
                </c:pt>
                <c:pt idx="684">
                  <c:v>320.06799999999998</c:v>
                </c:pt>
                <c:pt idx="685">
                  <c:v>332.26400000000001</c:v>
                </c:pt>
                <c:pt idx="686">
                  <c:v>328.96000000000004</c:v>
                </c:pt>
                <c:pt idx="687">
                  <c:v>299.30799999999999</c:v>
                </c:pt>
                <c:pt idx="688">
                  <c:v>297.66399999999999</c:v>
                </c:pt>
                <c:pt idx="689">
                  <c:v>297.14</c:v>
                </c:pt>
                <c:pt idx="690">
                  <c:v>292.24599999999998</c:v>
                </c:pt>
                <c:pt idx="691">
                  <c:v>277.46199999999999</c:v>
                </c:pt>
                <c:pt idx="692">
                  <c:v>267.26600000000002</c:v>
                </c:pt>
                <c:pt idx="693">
                  <c:v>259.98200000000003</c:v>
                </c:pt>
                <c:pt idx="694">
                  <c:v>246.64800000000002</c:v>
                </c:pt>
                <c:pt idx="695">
                  <c:v>229.61400000000003</c:v>
                </c:pt>
                <c:pt idx="696">
                  <c:v>203.14</c:v>
                </c:pt>
                <c:pt idx="697">
                  <c:v>175.13599999999997</c:v>
                </c:pt>
                <c:pt idx="698">
                  <c:v>159.21199999999999</c:v>
                </c:pt>
                <c:pt idx="699">
                  <c:v>159.578</c:v>
                </c:pt>
                <c:pt idx="700">
                  <c:v>170.184</c:v>
                </c:pt>
                <c:pt idx="701">
                  <c:v>182.82999999999998</c:v>
                </c:pt>
                <c:pt idx="702">
                  <c:v>198.54400000000004</c:v>
                </c:pt>
                <c:pt idx="703">
                  <c:v>214.55</c:v>
                </c:pt>
                <c:pt idx="704">
                  <c:v>232.07600000000002</c:v>
                </c:pt>
                <c:pt idx="705">
                  <c:v>247.55200000000002</c:v>
                </c:pt>
                <c:pt idx="706">
                  <c:v>252.69799999999998</c:v>
                </c:pt>
                <c:pt idx="707">
                  <c:v>259.32400000000001</c:v>
                </c:pt>
                <c:pt idx="708">
                  <c:v>264.32</c:v>
                </c:pt>
                <c:pt idx="709">
                  <c:v>272.05599999999998</c:v>
                </c:pt>
                <c:pt idx="710">
                  <c:v>283.11199999999997</c:v>
                </c:pt>
                <c:pt idx="711">
                  <c:v>317.29599999999999</c:v>
                </c:pt>
                <c:pt idx="712">
                  <c:v>379.62200000000001</c:v>
                </c:pt>
                <c:pt idx="713">
                  <c:v>452.14799999999997</c:v>
                </c:pt>
                <c:pt idx="714">
                  <c:v>514.29399999999998</c:v>
                </c:pt>
                <c:pt idx="715">
                  <c:v>543.54999999999995</c:v>
                </c:pt>
                <c:pt idx="716">
                  <c:v>489.39599999999996</c:v>
                </c:pt>
                <c:pt idx="717">
                  <c:v>407.53199999999998</c:v>
                </c:pt>
                <c:pt idx="718">
                  <c:v>362.238</c:v>
                </c:pt>
                <c:pt idx="719">
                  <c:v>326.86399999999998</c:v>
                </c:pt>
                <c:pt idx="720">
                  <c:v>332.488</c:v>
                </c:pt>
                <c:pt idx="721">
                  <c:v>337.24400000000003</c:v>
                </c:pt>
                <c:pt idx="722">
                  <c:v>352.1</c:v>
                </c:pt>
                <c:pt idx="723">
                  <c:v>375.71600000000001</c:v>
                </c:pt>
                <c:pt idx="724">
                  <c:v>394.24200000000002</c:v>
                </c:pt>
                <c:pt idx="725">
                  <c:v>380.14800000000002</c:v>
                </c:pt>
                <c:pt idx="726">
                  <c:v>351.87399999999997</c:v>
                </c:pt>
                <c:pt idx="727">
                  <c:v>339.44</c:v>
                </c:pt>
                <c:pt idx="728">
                  <c:v>383.04599999999999</c:v>
                </c:pt>
                <c:pt idx="729">
                  <c:v>469.85199999999998</c:v>
                </c:pt>
                <c:pt idx="730">
                  <c:v>559.35599999999999</c:v>
                </c:pt>
                <c:pt idx="731">
                  <c:v>647.41200000000003</c:v>
                </c:pt>
                <c:pt idx="732">
                  <c:v>704.26800000000003</c:v>
                </c:pt>
                <c:pt idx="733">
                  <c:v>663.50400000000002</c:v>
                </c:pt>
                <c:pt idx="734">
                  <c:v>568.95000000000005</c:v>
                </c:pt>
                <c:pt idx="735">
                  <c:v>569.21799999999996</c:v>
                </c:pt>
                <c:pt idx="736">
                  <c:v>475.56399999999996</c:v>
                </c:pt>
                <c:pt idx="737">
                  <c:v>418.82</c:v>
                </c:pt>
                <c:pt idx="738">
                  <c:v>397.10400000000004</c:v>
                </c:pt>
                <c:pt idx="739">
                  <c:v>420.68</c:v>
                </c:pt>
                <c:pt idx="740">
                  <c:v>472.31600000000003</c:v>
                </c:pt>
                <c:pt idx="741">
                  <c:v>503.92200000000003</c:v>
                </c:pt>
                <c:pt idx="742">
                  <c:v>526.28800000000001</c:v>
                </c:pt>
                <c:pt idx="743">
                  <c:v>571.75199999999995</c:v>
                </c:pt>
                <c:pt idx="744">
                  <c:v>694.298</c:v>
                </c:pt>
                <c:pt idx="745">
                  <c:v>921.38400000000001</c:v>
                </c:pt>
                <c:pt idx="746">
                  <c:v>1128.3</c:v>
                </c:pt>
                <c:pt idx="747">
                  <c:v>1209.2660000000001</c:v>
                </c:pt>
                <c:pt idx="748">
                  <c:v>1165.52</c:v>
                </c:pt>
                <c:pt idx="749">
                  <c:v>1012.5359999999999</c:v>
                </c:pt>
                <c:pt idx="750">
                  <c:v>878.51199999999994</c:v>
                </c:pt>
                <c:pt idx="751">
                  <c:v>802.25800000000004</c:v>
                </c:pt>
                <c:pt idx="752">
                  <c:v>799.88400000000001</c:v>
                </c:pt>
                <c:pt idx="753">
                  <c:v>750.70799999999997</c:v>
                </c:pt>
                <c:pt idx="754">
                  <c:v>740.69399999999996</c:v>
                </c:pt>
                <c:pt idx="755">
                  <c:v>762.06000000000006</c:v>
                </c:pt>
                <c:pt idx="756">
                  <c:v>732.36599999999999</c:v>
                </c:pt>
                <c:pt idx="757">
                  <c:v>625.08199999999999</c:v>
                </c:pt>
                <c:pt idx="758">
                  <c:v>555.596</c:v>
                </c:pt>
                <c:pt idx="759">
                  <c:v>558.97199999999998</c:v>
                </c:pt>
                <c:pt idx="760">
                  <c:v>567.428</c:v>
                </c:pt>
                <c:pt idx="761">
                  <c:v>598.06399999999996</c:v>
                </c:pt>
                <c:pt idx="762">
                  <c:v>629.41999999999996</c:v>
                </c:pt>
                <c:pt idx="763">
                  <c:v>667.17400000000009</c:v>
                </c:pt>
                <c:pt idx="764">
                  <c:v>695.04</c:v>
                </c:pt>
                <c:pt idx="765">
                  <c:v>709.41600000000005</c:v>
                </c:pt>
                <c:pt idx="766">
                  <c:v>718.26199999999994</c:v>
                </c:pt>
                <c:pt idx="767">
                  <c:v>763.428</c:v>
                </c:pt>
                <c:pt idx="768">
                  <c:v>852.75200000000007</c:v>
                </c:pt>
                <c:pt idx="769">
                  <c:v>975.29799999999989</c:v>
                </c:pt>
                <c:pt idx="770">
                  <c:v>1130.7740000000001</c:v>
                </c:pt>
                <c:pt idx="771">
                  <c:v>1321.37</c:v>
                </c:pt>
                <c:pt idx="772">
                  <c:v>1552.816</c:v>
                </c:pt>
                <c:pt idx="773">
                  <c:v>1812.54</c:v>
                </c:pt>
                <c:pt idx="774">
                  <c:v>2019.1860000000001</c:v>
                </c:pt>
                <c:pt idx="775">
                  <c:v>2148.7919999999999</c:v>
                </c:pt>
                <c:pt idx="776">
                  <c:v>2172.9580000000001</c:v>
                </c:pt>
                <c:pt idx="777">
                  <c:v>2184.8040000000001</c:v>
                </c:pt>
                <c:pt idx="778">
                  <c:v>2149.5679999999998</c:v>
                </c:pt>
                <c:pt idx="779">
                  <c:v>2109.1840000000002</c:v>
                </c:pt>
                <c:pt idx="780">
                  <c:v>1979.0000000000002</c:v>
                </c:pt>
              </c:numCache>
            </c:numRef>
          </c:xVal>
          <c:yVal>
            <c:numRef>
              <c:f>'[bola desce e sobe continuo MNV 02B-BS-21.xlsx]BS (CORRIGIDO) (ps21)'!$B$1171:$B$1951</c:f>
              <c:numCache>
                <c:formatCode>General</c:formatCode>
                <c:ptCount val="781"/>
                <c:pt idx="0">
                  <c:v>-1.1000000000000001</c:v>
                </c:pt>
                <c:pt idx="1">
                  <c:v>-1.1100000000000001</c:v>
                </c:pt>
                <c:pt idx="2">
                  <c:v>-1.1299999999999999</c:v>
                </c:pt>
                <c:pt idx="3">
                  <c:v>-1.1499999999999999</c:v>
                </c:pt>
                <c:pt idx="4">
                  <c:v>-1.17</c:v>
                </c:pt>
                <c:pt idx="5">
                  <c:v>-1.19</c:v>
                </c:pt>
                <c:pt idx="6">
                  <c:v>-1.21</c:v>
                </c:pt>
                <c:pt idx="7">
                  <c:v>-1.23</c:v>
                </c:pt>
                <c:pt idx="8">
                  <c:v>-1.25</c:v>
                </c:pt>
                <c:pt idx="9">
                  <c:v>-1.27</c:v>
                </c:pt>
                <c:pt idx="10">
                  <c:v>-1.29</c:v>
                </c:pt>
                <c:pt idx="11">
                  <c:v>-1.31</c:v>
                </c:pt>
                <c:pt idx="12">
                  <c:v>-1.33</c:v>
                </c:pt>
                <c:pt idx="13">
                  <c:v>-1.35</c:v>
                </c:pt>
                <c:pt idx="14">
                  <c:v>-1.37</c:v>
                </c:pt>
                <c:pt idx="15">
                  <c:v>-1.39</c:v>
                </c:pt>
                <c:pt idx="16">
                  <c:v>-1.41</c:v>
                </c:pt>
                <c:pt idx="17">
                  <c:v>-1.43</c:v>
                </c:pt>
                <c:pt idx="18">
                  <c:v>-1.45</c:v>
                </c:pt>
                <c:pt idx="19">
                  <c:v>-1.47</c:v>
                </c:pt>
                <c:pt idx="20">
                  <c:v>-1.49</c:v>
                </c:pt>
                <c:pt idx="21">
                  <c:v>-1.51</c:v>
                </c:pt>
                <c:pt idx="22">
                  <c:v>-1.53</c:v>
                </c:pt>
                <c:pt idx="23">
                  <c:v>-1.55</c:v>
                </c:pt>
                <c:pt idx="24">
                  <c:v>-1.57</c:v>
                </c:pt>
                <c:pt idx="25">
                  <c:v>-1.59</c:v>
                </c:pt>
                <c:pt idx="26">
                  <c:v>-1.61</c:v>
                </c:pt>
                <c:pt idx="27">
                  <c:v>-1.62</c:v>
                </c:pt>
                <c:pt idx="28">
                  <c:v>-1.64</c:v>
                </c:pt>
                <c:pt idx="29">
                  <c:v>-1.66</c:v>
                </c:pt>
                <c:pt idx="30">
                  <c:v>-1.68</c:v>
                </c:pt>
                <c:pt idx="31">
                  <c:v>-1.7</c:v>
                </c:pt>
                <c:pt idx="32">
                  <c:v>-1.72</c:v>
                </c:pt>
                <c:pt idx="33">
                  <c:v>-1.74</c:v>
                </c:pt>
                <c:pt idx="34">
                  <c:v>-1.76</c:v>
                </c:pt>
                <c:pt idx="35">
                  <c:v>-1.78</c:v>
                </c:pt>
                <c:pt idx="36">
                  <c:v>-1.8</c:v>
                </c:pt>
                <c:pt idx="37">
                  <c:v>-1.82</c:v>
                </c:pt>
                <c:pt idx="38">
                  <c:v>-1.84</c:v>
                </c:pt>
                <c:pt idx="39">
                  <c:v>-1.86</c:v>
                </c:pt>
                <c:pt idx="40">
                  <c:v>-1.88</c:v>
                </c:pt>
                <c:pt idx="41">
                  <c:v>-1.9</c:v>
                </c:pt>
                <c:pt idx="42">
                  <c:v>-1.92</c:v>
                </c:pt>
                <c:pt idx="43">
                  <c:v>-1.94</c:v>
                </c:pt>
                <c:pt idx="44">
                  <c:v>-1.96</c:v>
                </c:pt>
                <c:pt idx="45">
                  <c:v>-1.98</c:v>
                </c:pt>
                <c:pt idx="46">
                  <c:v>-2</c:v>
                </c:pt>
                <c:pt idx="47">
                  <c:v>-2.02</c:v>
                </c:pt>
                <c:pt idx="48">
                  <c:v>-2.04</c:v>
                </c:pt>
                <c:pt idx="49">
                  <c:v>-2.06</c:v>
                </c:pt>
                <c:pt idx="50">
                  <c:v>-2.08</c:v>
                </c:pt>
                <c:pt idx="51">
                  <c:v>-2.1</c:v>
                </c:pt>
                <c:pt idx="52">
                  <c:v>-2.11</c:v>
                </c:pt>
                <c:pt idx="53">
                  <c:v>-2.13</c:v>
                </c:pt>
                <c:pt idx="54">
                  <c:v>-2.15</c:v>
                </c:pt>
                <c:pt idx="55">
                  <c:v>-2.17</c:v>
                </c:pt>
                <c:pt idx="56">
                  <c:v>-2.19</c:v>
                </c:pt>
                <c:pt idx="57">
                  <c:v>-2.21</c:v>
                </c:pt>
                <c:pt idx="58">
                  <c:v>-2.23</c:v>
                </c:pt>
                <c:pt idx="59">
                  <c:v>-2.25</c:v>
                </c:pt>
                <c:pt idx="60">
                  <c:v>-2.27</c:v>
                </c:pt>
                <c:pt idx="61">
                  <c:v>-2.29</c:v>
                </c:pt>
                <c:pt idx="62">
                  <c:v>-2.31</c:v>
                </c:pt>
                <c:pt idx="63">
                  <c:v>-2.33</c:v>
                </c:pt>
                <c:pt idx="64">
                  <c:v>-2.35</c:v>
                </c:pt>
                <c:pt idx="65">
                  <c:v>-2.37</c:v>
                </c:pt>
                <c:pt idx="66">
                  <c:v>-2.39</c:v>
                </c:pt>
                <c:pt idx="67">
                  <c:v>-2.41</c:v>
                </c:pt>
                <c:pt idx="68">
                  <c:v>-2.4300000000000002</c:v>
                </c:pt>
                <c:pt idx="69">
                  <c:v>-2.4500000000000002</c:v>
                </c:pt>
                <c:pt idx="70">
                  <c:v>-2.4700000000000002</c:v>
                </c:pt>
                <c:pt idx="71">
                  <c:v>-2.4900000000000002</c:v>
                </c:pt>
                <c:pt idx="72">
                  <c:v>-2.5099999999999998</c:v>
                </c:pt>
                <c:pt idx="73">
                  <c:v>-2.5299999999999998</c:v>
                </c:pt>
                <c:pt idx="74">
                  <c:v>-2.5499999999999998</c:v>
                </c:pt>
                <c:pt idx="75">
                  <c:v>-2.57</c:v>
                </c:pt>
                <c:pt idx="76">
                  <c:v>-2.59</c:v>
                </c:pt>
                <c:pt idx="77">
                  <c:v>-2.62</c:v>
                </c:pt>
                <c:pt idx="78">
                  <c:v>-2.64</c:v>
                </c:pt>
                <c:pt idx="79">
                  <c:v>-2.66</c:v>
                </c:pt>
                <c:pt idx="80">
                  <c:v>-2.68</c:v>
                </c:pt>
                <c:pt idx="81">
                  <c:v>-2.7</c:v>
                </c:pt>
                <c:pt idx="82">
                  <c:v>-2.72</c:v>
                </c:pt>
                <c:pt idx="83">
                  <c:v>-2.74</c:v>
                </c:pt>
                <c:pt idx="84">
                  <c:v>-2.76</c:v>
                </c:pt>
                <c:pt idx="85">
                  <c:v>-2.78</c:v>
                </c:pt>
                <c:pt idx="86">
                  <c:v>-2.8</c:v>
                </c:pt>
                <c:pt idx="87">
                  <c:v>-2.82</c:v>
                </c:pt>
                <c:pt idx="88">
                  <c:v>-2.84</c:v>
                </c:pt>
                <c:pt idx="89">
                  <c:v>-2.86</c:v>
                </c:pt>
                <c:pt idx="90">
                  <c:v>-2.88</c:v>
                </c:pt>
                <c:pt idx="91">
                  <c:v>-2.9</c:v>
                </c:pt>
                <c:pt idx="92">
                  <c:v>-2.92</c:v>
                </c:pt>
                <c:pt idx="93">
                  <c:v>-2.94</c:v>
                </c:pt>
                <c:pt idx="94">
                  <c:v>-2.96</c:v>
                </c:pt>
                <c:pt idx="95">
                  <c:v>-2.98</c:v>
                </c:pt>
                <c:pt idx="96">
                  <c:v>-3</c:v>
                </c:pt>
                <c:pt idx="97">
                  <c:v>-3.02</c:v>
                </c:pt>
                <c:pt idx="98">
                  <c:v>-3.04</c:v>
                </c:pt>
                <c:pt idx="99">
                  <c:v>-3.06</c:v>
                </c:pt>
                <c:pt idx="100">
                  <c:v>-3.08</c:v>
                </c:pt>
                <c:pt idx="101">
                  <c:v>-3.1</c:v>
                </c:pt>
                <c:pt idx="102">
                  <c:v>-3.11</c:v>
                </c:pt>
                <c:pt idx="103">
                  <c:v>-3.13</c:v>
                </c:pt>
                <c:pt idx="104">
                  <c:v>-3.15</c:v>
                </c:pt>
                <c:pt idx="105">
                  <c:v>-3.17</c:v>
                </c:pt>
                <c:pt idx="106">
                  <c:v>-3.19</c:v>
                </c:pt>
                <c:pt idx="107">
                  <c:v>-3.22</c:v>
                </c:pt>
                <c:pt idx="108">
                  <c:v>-3.24</c:v>
                </c:pt>
                <c:pt idx="109">
                  <c:v>-3.26</c:v>
                </c:pt>
                <c:pt idx="110">
                  <c:v>-3.28</c:v>
                </c:pt>
                <c:pt idx="111">
                  <c:v>-3.3</c:v>
                </c:pt>
                <c:pt idx="112">
                  <c:v>-3.32</c:v>
                </c:pt>
                <c:pt idx="113">
                  <c:v>-3.34</c:v>
                </c:pt>
                <c:pt idx="114">
                  <c:v>-3.36</c:v>
                </c:pt>
                <c:pt idx="115">
                  <c:v>-3.38</c:v>
                </c:pt>
                <c:pt idx="116">
                  <c:v>-3.4</c:v>
                </c:pt>
                <c:pt idx="117">
                  <c:v>-3.43</c:v>
                </c:pt>
                <c:pt idx="118">
                  <c:v>-3.45</c:v>
                </c:pt>
                <c:pt idx="119">
                  <c:v>-3.47</c:v>
                </c:pt>
                <c:pt idx="120">
                  <c:v>-3.49</c:v>
                </c:pt>
                <c:pt idx="121">
                  <c:v>-3.51</c:v>
                </c:pt>
                <c:pt idx="122">
                  <c:v>-3.53</c:v>
                </c:pt>
                <c:pt idx="123">
                  <c:v>-3.55</c:v>
                </c:pt>
                <c:pt idx="124">
                  <c:v>-3.57</c:v>
                </c:pt>
                <c:pt idx="125">
                  <c:v>-3.59</c:v>
                </c:pt>
                <c:pt idx="126">
                  <c:v>-3.62</c:v>
                </c:pt>
                <c:pt idx="127">
                  <c:v>-3.64</c:v>
                </c:pt>
                <c:pt idx="128">
                  <c:v>-3.66</c:v>
                </c:pt>
                <c:pt idx="129">
                  <c:v>-3.68</c:v>
                </c:pt>
                <c:pt idx="130">
                  <c:v>-3.7</c:v>
                </c:pt>
                <c:pt idx="131">
                  <c:v>-3.72</c:v>
                </c:pt>
                <c:pt idx="132">
                  <c:v>-3.74</c:v>
                </c:pt>
                <c:pt idx="133">
                  <c:v>-3.76</c:v>
                </c:pt>
                <c:pt idx="134">
                  <c:v>-3.78</c:v>
                </c:pt>
                <c:pt idx="135">
                  <c:v>-3.81</c:v>
                </c:pt>
                <c:pt idx="136">
                  <c:v>-3.83</c:v>
                </c:pt>
                <c:pt idx="137">
                  <c:v>-3.85</c:v>
                </c:pt>
                <c:pt idx="138">
                  <c:v>-3.87</c:v>
                </c:pt>
                <c:pt idx="139">
                  <c:v>-3.89</c:v>
                </c:pt>
                <c:pt idx="140">
                  <c:v>-3.91</c:v>
                </c:pt>
                <c:pt idx="141">
                  <c:v>-3.93</c:v>
                </c:pt>
                <c:pt idx="142">
                  <c:v>-3.95</c:v>
                </c:pt>
                <c:pt idx="143">
                  <c:v>-3.97</c:v>
                </c:pt>
                <c:pt idx="144">
                  <c:v>-3.99</c:v>
                </c:pt>
                <c:pt idx="145">
                  <c:v>-4.0199999999999996</c:v>
                </c:pt>
                <c:pt idx="146">
                  <c:v>-4.04</c:v>
                </c:pt>
                <c:pt idx="147">
                  <c:v>-4.0599999999999996</c:v>
                </c:pt>
                <c:pt idx="148">
                  <c:v>-4.08</c:v>
                </c:pt>
                <c:pt idx="149">
                  <c:v>-4.0999999999999996</c:v>
                </c:pt>
                <c:pt idx="150">
                  <c:v>-4.1100000000000003</c:v>
                </c:pt>
                <c:pt idx="151">
                  <c:v>-4.13</c:v>
                </c:pt>
                <c:pt idx="152">
                  <c:v>-4.1500000000000004</c:v>
                </c:pt>
                <c:pt idx="153">
                  <c:v>-4.17</c:v>
                </c:pt>
                <c:pt idx="154">
                  <c:v>-4.1900000000000004</c:v>
                </c:pt>
                <c:pt idx="155">
                  <c:v>-4.22</c:v>
                </c:pt>
                <c:pt idx="156">
                  <c:v>-4.24</c:v>
                </c:pt>
                <c:pt idx="157">
                  <c:v>-4.26</c:v>
                </c:pt>
                <c:pt idx="158">
                  <c:v>-4.28</c:v>
                </c:pt>
                <c:pt idx="159">
                  <c:v>-4.3</c:v>
                </c:pt>
                <c:pt idx="160">
                  <c:v>-4.32</c:v>
                </c:pt>
                <c:pt idx="161">
                  <c:v>-4.34</c:v>
                </c:pt>
                <c:pt idx="162">
                  <c:v>-4.3600000000000003</c:v>
                </c:pt>
                <c:pt idx="163">
                  <c:v>-4.38</c:v>
                </c:pt>
                <c:pt idx="164">
                  <c:v>-4.4000000000000004</c:v>
                </c:pt>
                <c:pt idx="165">
                  <c:v>-4.43</c:v>
                </c:pt>
                <c:pt idx="166">
                  <c:v>-4.45</c:v>
                </c:pt>
                <c:pt idx="167">
                  <c:v>-4.47</c:v>
                </c:pt>
                <c:pt idx="168">
                  <c:v>-4.49</c:v>
                </c:pt>
                <c:pt idx="169">
                  <c:v>-4.51</c:v>
                </c:pt>
                <c:pt idx="170">
                  <c:v>-4.53</c:v>
                </c:pt>
                <c:pt idx="171">
                  <c:v>-4.55</c:v>
                </c:pt>
                <c:pt idx="172">
                  <c:v>-4.57</c:v>
                </c:pt>
                <c:pt idx="173">
                  <c:v>-4.59</c:v>
                </c:pt>
                <c:pt idx="174">
                  <c:v>-4.62</c:v>
                </c:pt>
                <c:pt idx="175">
                  <c:v>-4.6399999999999997</c:v>
                </c:pt>
                <c:pt idx="176">
                  <c:v>-4.66</c:v>
                </c:pt>
                <c:pt idx="177">
                  <c:v>-4.68</c:v>
                </c:pt>
                <c:pt idx="178">
                  <c:v>-4.7</c:v>
                </c:pt>
                <c:pt idx="179">
                  <c:v>-4.72</c:v>
                </c:pt>
                <c:pt idx="180">
                  <c:v>-4.74</c:v>
                </c:pt>
                <c:pt idx="181">
                  <c:v>-4.76</c:v>
                </c:pt>
                <c:pt idx="182">
                  <c:v>-4.78</c:v>
                </c:pt>
                <c:pt idx="183">
                  <c:v>-4.8099999999999996</c:v>
                </c:pt>
                <c:pt idx="184">
                  <c:v>-4.83</c:v>
                </c:pt>
                <c:pt idx="185">
                  <c:v>-4.8499999999999996</c:v>
                </c:pt>
                <c:pt idx="186">
                  <c:v>-4.87</c:v>
                </c:pt>
                <c:pt idx="187">
                  <c:v>-4.8899999999999997</c:v>
                </c:pt>
                <c:pt idx="188">
                  <c:v>-4.91</c:v>
                </c:pt>
                <c:pt idx="189">
                  <c:v>-4.93</c:v>
                </c:pt>
                <c:pt idx="190">
                  <c:v>-4.95</c:v>
                </c:pt>
                <c:pt idx="191">
                  <c:v>-4.97</c:v>
                </c:pt>
                <c:pt idx="192">
                  <c:v>-4.99</c:v>
                </c:pt>
                <c:pt idx="193">
                  <c:v>-5.0199999999999996</c:v>
                </c:pt>
                <c:pt idx="194">
                  <c:v>-5.04</c:v>
                </c:pt>
                <c:pt idx="195">
                  <c:v>-5.0599999999999996</c:v>
                </c:pt>
                <c:pt idx="196">
                  <c:v>-5.08</c:v>
                </c:pt>
                <c:pt idx="197">
                  <c:v>-5.0999999999999996</c:v>
                </c:pt>
                <c:pt idx="198">
                  <c:v>-5.1100000000000003</c:v>
                </c:pt>
                <c:pt idx="199">
                  <c:v>-5.13</c:v>
                </c:pt>
                <c:pt idx="200">
                  <c:v>-5.15</c:v>
                </c:pt>
                <c:pt idx="201">
                  <c:v>-5.17</c:v>
                </c:pt>
                <c:pt idx="202">
                  <c:v>-5.19</c:v>
                </c:pt>
                <c:pt idx="203">
                  <c:v>-5.22</c:v>
                </c:pt>
                <c:pt idx="204">
                  <c:v>-5.24</c:v>
                </c:pt>
                <c:pt idx="205">
                  <c:v>-5.26</c:v>
                </c:pt>
                <c:pt idx="206">
                  <c:v>-5.28</c:v>
                </c:pt>
                <c:pt idx="207">
                  <c:v>-5.3</c:v>
                </c:pt>
                <c:pt idx="208">
                  <c:v>-5.32</c:v>
                </c:pt>
                <c:pt idx="209">
                  <c:v>-5.34</c:v>
                </c:pt>
                <c:pt idx="210">
                  <c:v>-5.36</c:v>
                </c:pt>
                <c:pt idx="211">
                  <c:v>-5.38</c:v>
                </c:pt>
                <c:pt idx="212">
                  <c:v>-5.4</c:v>
                </c:pt>
                <c:pt idx="213">
                  <c:v>-5.43</c:v>
                </c:pt>
                <c:pt idx="214">
                  <c:v>-5.45</c:v>
                </c:pt>
                <c:pt idx="215">
                  <c:v>-5.47</c:v>
                </c:pt>
                <c:pt idx="216">
                  <c:v>-5.49</c:v>
                </c:pt>
                <c:pt idx="217">
                  <c:v>-5.51</c:v>
                </c:pt>
                <c:pt idx="218">
                  <c:v>-5.53</c:v>
                </c:pt>
                <c:pt idx="219">
                  <c:v>-5.55</c:v>
                </c:pt>
                <c:pt idx="220">
                  <c:v>-5.57</c:v>
                </c:pt>
                <c:pt idx="221">
                  <c:v>-5.59</c:v>
                </c:pt>
                <c:pt idx="222">
                  <c:v>-5.62</c:v>
                </c:pt>
                <c:pt idx="223">
                  <c:v>-5.64</c:v>
                </c:pt>
                <c:pt idx="224">
                  <c:v>-5.66</c:v>
                </c:pt>
                <c:pt idx="225">
                  <c:v>-5.68</c:v>
                </c:pt>
                <c:pt idx="226">
                  <c:v>-5.7</c:v>
                </c:pt>
                <c:pt idx="227">
                  <c:v>-5.72</c:v>
                </c:pt>
                <c:pt idx="228">
                  <c:v>-5.74</c:v>
                </c:pt>
                <c:pt idx="229">
                  <c:v>-5.76</c:v>
                </c:pt>
                <c:pt idx="230">
                  <c:v>-5.78</c:v>
                </c:pt>
                <c:pt idx="231">
                  <c:v>-5.81</c:v>
                </c:pt>
                <c:pt idx="232">
                  <c:v>-5.83</c:v>
                </c:pt>
                <c:pt idx="233">
                  <c:v>-5.85</c:v>
                </c:pt>
                <c:pt idx="234">
                  <c:v>-5.87</c:v>
                </c:pt>
                <c:pt idx="235">
                  <c:v>-5.89</c:v>
                </c:pt>
                <c:pt idx="236">
                  <c:v>-5.91</c:v>
                </c:pt>
                <c:pt idx="237">
                  <c:v>-5.93</c:v>
                </c:pt>
                <c:pt idx="238">
                  <c:v>-5.95</c:v>
                </c:pt>
                <c:pt idx="239">
                  <c:v>-5.97</c:v>
                </c:pt>
                <c:pt idx="240">
                  <c:v>-5.99</c:v>
                </c:pt>
                <c:pt idx="241">
                  <c:v>-6.02</c:v>
                </c:pt>
                <c:pt idx="242">
                  <c:v>-6.04</c:v>
                </c:pt>
                <c:pt idx="243">
                  <c:v>-6.06</c:v>
                </c:pt>
                <c:pt idx="244">
                  <c:v>-6.08</c:v>
                </c:pt>
                <c:pt idx="245">
                  <c:v>-6.1</c:v>
                </c:pt>
                <c:pt idx="246">
                  <c:v>-6.11</c:v>
                </c:pt>
                <c:pt idx="247">
                  <c:v>-6.13</c:v>
                </c:pt>
                <c:pt idx="248">
                  <c:v>-6.15</c:v>
                </c:pt>
                <c:pt idx="249">
                  <c:v>-6.17</c:v>
                </c:pt>
                <c:pt idx="250">
                  <c:v>-6.2</c:v>
                </c:pt>
                <c:pt idx="251">
                  <c:v>-6.22</c:v>
                </c:pt>
                <c:pt idx="252">
                  <c:v>-6.24</c:v>
                </c:pt>
                <c:pt idx="253">
                  <c:v>-6.26</c:v>
                </c:pt>
                <c:pt idx="254">
                  <c:v>-6.28</c:v>
                </c:pt>
                <c:pt idx="255">
                  <c:v>-6.3</c:v>
                </c:pt>
                <c:pt idx="256">
                  <c:v>-6.33</c:v>
                </c:pt>
                <c:pt idx="257">
                  <c:v>-6.35</c:v>
                </c:pt>
                <c:pt idx="258">
                  <c:v>-6.37</c:v>
                </c:pt>
                <c:pt idx="259">
                  <c:v>-6.39</c:v>
                </c:pt>
                <c:pt idx="260">
                  <c:v>-6.41</c:v>
                </c:pt>
                <c:pt idx="261">
                  <c:v>-6.43</c:v>
                </c:pt>
                <c:pt idx="262">
                  <c:v>-6.45</c:v>
                </c:pt>
                <c:pt idx="263">
                  <c:v>-6.48</c:v>
                </c:pt>
                <c:pt idx="264">
                  <c:v>-6.5</c:v>
                </c:pt>
                <c:pt idx="265">
                  <c:v>-6.52</c:v>
                </c:pt>
                <c:pt idx="266">
                  <c:v>-6.54</c:v>
                </c:pt>
                <c:pt idx="267">
                  <c:v>-6.56</c:v>
                </c:pt>
                <c:pt idx="268">
                  <c:v>-6.58</c:v>
                </c:pt>
                <c:pt idx="269">
                  <c:v>-6.61</c:v>
                </c:pt>
                <c:pt idx="270">
                  <c:v>-6.63</c:v>
                </c:pt>
                <c:pt idx="271">
                  <c:v>-6.65</c:v>
                </c:pt>
                <c:pt idx="272">
                  <c:v>-6.67</c:v>
                </c:pt>
                <c:pt idx="273">
                  <c:v>-6.69</c:v>
                </c:pt>
                <c:pt idx="274">
                  <c:v>-6.71</c:v>
                </c:pt>
                <c:pt idx="275">
                  <c:v>-6.73</c:v>
                </c:pt>
                <c:pt idx="276">
                  <c:v>-6.76</c:v>
                </c:pt>
                <c:pt idx="277">
                  <c:v>-6.78</c:v>
                </c:pt>
                <c:pt idx="278">
                  <c:v>-6.8</c:v>
                </c:pt>
                <c:pt idx="279">
                  <c:v>-6.82</c:v>
                </c:pt>
                <c:pt idx="280">
                  <c:v>-6.84</c:v>
                </c:pt>
                <c:pt idx="281">
                  <c:v>-6.86</c:v>
                </c:pt>
                <c:pt idx="282">
                  <c:v>-6.88</c:v>
                </c:pt>
                <c:pt idx="283">
                  <c:v>-6.91</c:v>
                </c:pt>
                <c:pt idx="284">
                  <c:v>-6.93</c:v>
                </c:pt>
                <c:pt idx="285">
                  <c:v>-6.95</c:v>
                </c:pt>
                <c:pt idx="286">
                  <c:v>-6.97</c:v>
                </c:pt>
                <c:pt idx="287">
                  <c:v>-6.99</c:v>
                </c:pt>
                <c:pt idx="288">
                  <c:v>-7.01</c:v>
                </c:pt>
                <c:pt idx="289">
                  <c:v>-7.04</c:v>
                </c:pt>
                <c:pt idx="290">
                  <c:v>-7.06</c:v>
                </c:pt>
                <c:pt idx="291">
                  <c:v>-7.08</c:v>
                </c:pt>
                <c:pt idx="292">
                  <c:v>-7.1</c:v>
                </c:pt>
                <c:pt idx="293">
                  <c:v>-7.11</c:v>
                </c:pt>
                <c:pt idx="294">
                  <c:v>-7.13</c:v>
                </c:pt>
                <c:pt idx="295">
                  <c:v>-7.15</c:v>
                </c:pt>
                <c:pt idx="296">
                  <c:v>-7.17</c:v>
                </c:pt>
                <c:pt idx="297">
                  <c:v>-7.19</c:v>
                </c:pt>
                <c:pt idx="298">
                  <c:v>-7.21</c:v>
                </c:pt>
                <c:pt idx="299">
                  <c:v>-7.23</c:v>
                </c:pt>
                <c:pt idx="300">
                  <c:v>-7.25</c:v>
                </c:pt>
                <c:pt idx="301">
                  <c:v>-7.28</c:v>
                </c:pt>
                <c:pt idx="302">
                  <c:v>-7.3</c:v>
                </c:pt>
                <c:pt idx="303">
                  <c:v>-7.32</c:v>
                </c:pt>
                <c:pt idx="304">
                  <c:v>-7.34</c:v>
                </c:pt>
                <c:pt idx="305">
                  <c:v>-7.36</c:v>
                </c:pt>
                <c:pt idx="306">
                  <c:v>-7.38</c:v>
                </c:pt>
                <c:pt idx="307">
                  <c:v>-7.4</c:v>
                </c:pt>
                <c:pt idx="308">
                  <c:v>-7.42</c:v>
                </c:pt>
                <c:pt idx="309">
                  <c:v>-7.44</c:v>
                </c:pt>
                <c:pt idx="310">
                  <c:v>-7.46</c:v>
                </c:pt>
                <c:pt idx="311">
                  <c:v>-7.48</c:v>
                </c:pt>
                <c:pt idx="312">
                  <c:v>-7.5</c:v>
                </c:pt>
                <c:pt idx="313">
                  <c:v>-7.52</c:v>
                </c:pt>
                <c:pt idx="314">
                  <c:v>-7.54</c:v>
                </c:pt>
                <c:pt idx="315">
                  <c:v>-7.56</c:v>
                </c:pt>
                <c:pt idx="316">
                  <c:v>-7.58</c:v>
                </c:pt>
                <c:pt idx="317">
                  <c:v>-7.61</c:v>
                </c:pt>
                <c:pt idx="318">
                  <c:v>-7.63</c:v>
                </c:pt>
                <c:pt idx="319">
                  <c:v>-7.65</c:v>
                </c:pt>
                <c:pt idx="320">
                  <c:v>-7.67</c:v>
                </c:pt>
                <c:pt idx="321">
                  <c:v>-7.69</c:v>
                </c:pt>
                <c:pt idx="322">
                  <c:v>-7.71</c:v>
                </c:pt>
                <c:pt idx="323">
                  <c:v>-7.73</c:v>
                </c:pt>
                <c:pt idx="324">
                  <c:v>-7.75</c:v>
                </c:pt>
                <c:pt idx="325">
                  <c:v>-7.77</c:v>
                </c:pt>
                <c:pt idx="326">
                  <c:v>-7.79</c:v>
                </c:pt>
                <c:pt idx="327">
                  <c:v>-7.81</c:v>
                </c:pt>
                <c:pt idx="328">
                  <c:v>-7.83</c:v>
                </c:pt>
                <c:pt idx="329">
                  <c:v>-7.85</c:v>
                </c:pt>
                <c:pt idx="330">
                  <c:v>-7.87</c:v>
                </c:pt>
                <c:pt idx="331">
                  <c:v>-7.89</c:v>
                </c:pt>
                <c:pt idx="332">
                  <c:v>-7.91</c:v>
                </c:pt>
                <c:pt idx="333">
                  <c:v>-7.94</c:v>
                </c:pt>
                <c:pt idx="334">
                  <c:v>-7.96</c:v>
                </c:pt>
                <c:pt idx="335">
                  <c:v>-7.98</c:v>
                </c:pt>
                <c:pt idx="336">
                  <c:v>-8</c:v>
                </c:pt>
                <c:pt idx="337">
                  <c:v>-8.02</c:v>
                </c:pt>
                <c:pt idx="338">
                  <c:v>-8.0399999999999991</c:v>
                </c:pt>
                <c:pt idx="339">
                  <c:v>-8.06</c:v>
                </c:pt>
                <c:pt idx="340">
                  <c:v>-8.08</c:v>
                </c:pt>
                <c:pt idx="341">
                  <c:v>-8.1</c:v>
                </c:pt>
                <c:pt idx="342">
                  <c:v>-8.11</c:v>
                </c:pt>
                <c:pt idx="343">
                  <c:v>-8.1300000000000008</c:v>
                </c:pt>
                <c:pt idx="344">
                  <c:v>-8.15</c:v>
                </c:pt>
                <c:pt idx="345">
                  <c:v>-8.17</c:v>
                </c:pt>
                <c:pt idx="346">
                  <c:v>-8.19</c:v>
                </c:pt>
                <c:pt idx="347">
                  <c:v>-8.2200000000000006</c:v>
                </c:pt>
                <c:pt idx="348">
                  <c:v>-8.24</c:v>
                </c:pt>
                <c:pt idx="349">
                  <c:v>-8.26</c:v>
                </c:pt>
                <c:pt idx="350">
                  <c:v>-8.2799999999999994</c:v>
                </c:pt>
                <c:pt idx="351">
                  <c:v>-8.3000000000000007</c:v>
                </c:pt>
                <c:pt idx="352">
                  <c:v>-8.32</c:v>
                </c:pt>
                <c:pt idx="353">
                  <c:v>-8.34</c:v>
                </c:pt>
                <c:pt idx="354">
                  <c:v>-8.36</c:v>
                </c:pt>
                <c:pt idx="355">
                  <c:v>-8.3800000000000008</c:v>
                </c:pt>
                <c:pt idx="356">
                  <c:v>-8.4</c:v>
                </c:pt>
                <c:pt idx="357">
                  <c:v>-8.43</c:v>
                </c:pt>
                <c:pt idx="358">
                  <c:v>-8.4499999999999993</c:v>
                </c:pt>
                <c:pt idx="359">
                  <c:v>-8.4700000000000006</c:v>
                </c:pt>
                <c:pt idx="360">
                  <c:v>-8.49</c:v>
                </c:pt>
                <c:pt idx="361">
                  <c:v>-8.51</c:v>
                </c:pt>
                <c:pt idx="362">
                  <c:v>-8.5299999999999994</c:v>
                </c:pt>
                <c:pt idx="363">
                  <c:v>-8.5500000000000007</c:v>
                </c:pt>
                <c:pt idx="364">
                  <c:v>-8.57</c:v>
                </c:pt>
                <c:pt idx="365">
                  <c:v>-8.59</c:v>
                </c:pt>
                <c:pt idx="366">
                  <c:v>-8.6199999999999992</c:v>
                </c:pt>
                <c:pt idx="367">
                  <c:v>-8.64</c:v>
                </c:pt>
                <c:pt idx="368">
                  <c:v>-8.66</c:v>
                </c:pt>
                <c:pt idx="369">
                  <c:v>-8.68</c:v>
                </c:pt>
                <c:pt idx="370">
                  <c:v>-8.6999999999999993</c:v>
                </c:pt>
                <c:pt idx="371">
                  <c:v>-8.7200000000000006</c:v>
                </c:pt>
                <c:pt idx="372">
                  <c:v>-8.74</c:v>
                </c:pt>
                <c:pt idx="373">
                  <c:v>-8.76</c:v>
                </c:pt>
                <c:pt idx="374">
                  <c:v>-8.7799999999999994</c:v>
                </c:pt>
                <c:pt idx="375">
                  <c:v>-8.81</c:v>
                </c:pt>
                <c:pt idx="376">
                  <c:v>-8.83</c:v>
                </c:pt>
                <c:pt idx="377">
                  <c:v>-8.85</c:v>
                </c:pt>
                <c:pt idx="378">
                  <c:v>-8.8699999999999992</c:v>
                </c:pt>
                <c:pt idx="379">
                  <c:v>-8.89</c:v>
                </c:pt>
                <c:pt idx="380">
                  <c:v>-8.91</c:v>
                </c:pt>
                <c:pt idx="381">
                  <c:v>-8.93</c:v>
                </c:pt>
                <c:pt idx="382">
                  <c:v>-8.9499999999999993</c:v>
                </c:pt>
                <c:pt idx="383">
                  <c:v>-8.9700000000000006</c:v>
                </c:pt>
                <c:pt idx="384">
                  <c:v>-8.99</c:v>
                </c:pt>
                <c:pt idx="385">
                  <c:v>-9.02</c:v>
                </c:pt>
                <c:pt idx="386">
                  <c:v>-9.0399999999999991</c:v>
                </c:pt>
                <c:pt idx="387">
                  <c:v>-9.06</c:v>
                </c:pt>
                <c:pt idx="388">
                  <c:v>-9.08</c:v>
                </c:pt>
                <c:pt idx="389">
                  <c:v>-9.1</c:v>
                </c:pt>
                <c:pt idx="390">
                  <c:v>-9.11</c:v>
                </c:pt>
                <c:pt idx="391">
                  <c:v>-9.1300000000000008</c:v>
                </c:pt>
                <c:pt idx="392">
                  <c:v>-9.15</c:v>
                </c:pt>
                <c:pt idx="393">
                  <c:v>-9.17</c:v>
                </c:pt>
                <c:pt idx="394">
                  <c:v>-9.19</c:v>
                </c:pt>
                <c:pt idx="395">
                  <c:v>-9.2100000000000009</c:v>
                </c:pt>
                <c:pt idx="396">
                  <c:v>-9.23</c:v>
                </c:pt>
                <c:pt idx="397">
                  <c:v>-9.25</c:v>
                </c:pt>
                <c:pt idx="398">
                  <c:v>-9.27</c:v>
                </c:pt>
                <c:pt idx="399">
                  <c:v>-9.2899999999999991</c:v>
                </c:pt>
                <c:pt idx="400">
                  <c:v>-9.31</c:v>
                </c:pt>
                <c:pt idx="401">
                  <c:v>-9.33</c:v>
                </c:pt>
                <c:pt idx="402">
                  <c:v>-9.35</c:v>
                </c:pt>
                <c:pt idx="403">
                  <c:v>-9.3699999999999992</c:v>
                </c:pt>
                <c:pt idx="404">
                  <c:v>-9.39</c:v>
                </c:pt>
                <c:pt idx="405">
                  <c:v>-9.41</c:v>
                </c:pt>
                <c:pt idx="406">
                  <c:v>-9.43</c:v>
                </c:pt>
                <c:pt idx="407">
                  <c:v>-9.4499999999999993</c:v>
                </c:pt>
                <c:pt idx="408">
                  <c:v>-9.4700000000000006</c:v>
                </c:pt>
                <c:pt idx="409">
                  <c:v>-9.49</c:v>
                </c:pt>
                <c:pt idx="410">
                  <c:v>-9.51</c:v>
                </c:pt>
                <c:pt idx="411">
                  <c:v>-9.5299999999999994</c:v>
                </c:pt>
                <c:pt idx="412">
                  <c:v>-9.5500000000000007</c:v>
                </c:pt>
                <c:pt idx="413">
                  <c:v>-9.57</c:v>
                </c:pt>
                <c:pt idx="414">
                  <c:v>-9.59</c:v>
                </c:pt>
                <c:pt idx="415">
                  <c:v>-9.6199999999999992</c:v>
                </c:pt>
                <c:pt idx="416">
                  <c:v>-9.64</c:v>
                </c:pt>
                <c:pt idx="417">
                  <c:v>-9.66</c:v>
                </c:pt>
                <c:pt idx="418">
                  <c:v>-9.68</c:v>
                </c:pt>
                <c:pt idx="419">
                  <c:v>-9.6999999999999993</c:v>
                </c:pt>
                <c:pt idx="420">
                  <c:v>-9.7200000000000006</c:v>
                </c:pt>
                <c:pt idx="421">
                  <c:v>-9.74</c:v>
                </c:pt>
                <c:pt idx="422">
                  <c:v>-9.76</c:v>
                </c:pt>
                <c:pt idx="423">
                  <c:v>-9.7799999999999994</c:v>
                </c:pt>
                <c:pt idx="424">
                  <c:v>-9.8000000000000007</c:v>
                </c:pt>
                <c:pt idx="425">
                  <c:v>-9.82</c:v>
                </c:pt>
                <c:pt idx="426">
                  <c:v>-9.84</c:v>
                </c:pt>
                <c:pt idx="427">
                  <c:v>-9.86</c:v>
                </c:pt>
                <c:pt idx="428">
                  <c:v>-9.8800000000000008</c:v>
                </c:pt>
                <c:pt idx="429">
                  <c:v>-9.9</c:v>
                </c:pt>
                <c:pt idx="430">
                  <c:v>-9.92</c:v>
                </c:pt>
                <c:pt idx="431">
                  <c:v>-9.94</c:v>
                </c:pt>
                <c:pt idx="432">
                  <c:v>-9.9600000000000009</c:v>
                </c:pt>
                <c:pt idx="433">
                  <c:v>-9.98</c:v>
                </c:pt>
                <c:pt idx="434">
                  <c:v>-10</c:v>
                </c:pt>
                <c:pt idx="435">
                  <c:v>-10.02</c:v>
                </c:pt>
                <c:pt idx="436">
                  <c:v>-10.039999999999999</c:v>
                </c:pt>
                <c:pt idx="437">
                  <c:v>-10.06</c:v>
                </c:pt>
                <c:pt idx="438">
                  <c:v>-10.08</c:v>
                </c:pt>
                <c:pt idx="439">
                  <c:v>-10.1</c:v>
                </c:pt>
                <c:pt idx="440">
                  <c:v>-10.11</c:v>
                </c:pt>
                <c:pt idx="441">
                  <c:v>-10.130000000000001</c:v>
                </c:pt>
                <c:pt idx="442">
                  <c:v>-10.15</c:v>
                </c:pt>
                <c:pt idx="443">
                  <c:v>-10.17</c:v>
                </c:pt>
                <c:pt idx="444">
                  <c:v>-10.19</c:v>
                </c:pt>
                <c:pt idx="445">
                  <c:v>-10.220000000000001</c:v>
                </c:pt>
                <c:pt idx="446">
                  <c:v>-10.24</c:v>
                </c:pt>
                <c:pt idx="447">
                  <c:v>-10.26</c:v>
                </c:pt>
                <c:pt idx="448">
                  <c:v>-10.28</c:v>
                </c:pt>
                <c:pt idx="449">
                  <c:v>-10.3</c:v>
                </c:pt>
                <c:pt idx="450">
                  <c:v>-10.32</c:v>
                </c:pt>
                <c:pt idx="451">
                  <c:v>-10.34</c:v>
                </c:pt>
                <c:pt idx="452">
                  <c:v>-10.36</c:v>
                </c:pt>
                <c:pt idx="453">
                  <c:v>-10.38</c:v>
                </c:pt>
                <c:pt idx="454">
                  <c:v>-10.4</c:v>
                </c:pt>
                <c:pt idx="455">
                  <c:v>-10.43</c:v>
                </c:pt>
                <c:pt idx="456">
                  <c:v>-10.45</c:v>
                </c:pt>
                <c:pt idx="457">
                  <c:v>-10.47</c:v>
                </c:pt>
                <c:pt idx="458">
                  <c:v>-10.49</c:v>
                </c:pt>
                <c:pt idx="459">
                  <c:v>-10.51</c:v>
                </c:pt>
                <c:pt idx="460">
                  <c:v>-10.53</c:v>
                </c:pt>
                <c:pt idx="461">
                  <c:v>-10.55</c:v>
                </c:pt>
                <c:pt idx="462">
                  <c:v>-10.57</c:v>
                </c:pt>
                <c:pt idx="463">
                  <c:v>-10.59</c:v>
                </c:pt>
                <c:pt idx="464">
                  <c:v>-10.62</c:v>
                </c:pt>
                <c:pt idx="465">
                  <c:v>-10.64</c:v>
                </c:pt>
                <c:pt idx="466">
                  <c:v>-10.66</c:v>
                </c:pt>
                <c:pt idx="467">
                  <c:v>-10.68</c:v>
                </c:pt>
                <c:pt idx="468">
                  <c:v>-10.7</c:v>
                </c:pt>
                <c:pt idx="469">
                  <c:v>-10.72</c:v>
                </c:pt>
                <c:pt idx="470">
                  <c:v>-10.74</c:v>
                </c:pt>
                <c:pt idx="471">
                  <c:v>-10.76</c:v>
                </c:pt>
                <c:pt idx="472">
                  <c:v>-10.78</c:v>
                </c:pt>
                <c:pt idx="473">
                  <c:v>-10.81</c:v>
                </c:pt>
                <c:pt idx="474">
                  <c:v>-10.83</c:v>
                </c:pt>
                <c:pt idx="475">
                  <c:v>-10.85</c:v>
                </c:pt>
                <c:pt idx="476">
                  <c:v>-10.87</c:v>
                </c:pt>
                <c:pt idx="477">
                  <c:v>-10.89</c:v>
                </c:pt>
                <c:pt idx="478">
                  <c:v>-10.91</c:v>
                </c:pt>
                <c:pt idx="479">
                  <c:v>-10.93</c:v>
                </c:pt>
                <c:pt idx="480">
                  <c:v>-10.95</c:v>
                </c:pt>
                <c:pt idx="481">
                  <c:v>-10.97</c:v>
                </c:pt>
                <c:pt idx="482">
                  <c:v>-10.99</c:v>
                </c:pt>
                <c:pt idx="483">
                  <c:v>-11.02</c:v>
                </c:pt>
                <c:pt idx="484">
                  <c:v>-11.04</c:v>
                </c:pt>
                <c:pt idx="485">
                  <c:v>-11.06</c:v>
                </c:pt>
                <c:pt idx="486">
                  <c:v>-11.08</c:v>
                </c:pt>
                <c:pt idx="487">
                  <c:v>-11.1</c:v>
                </c:pt>
                <c:pt idx="488">
                  <c:v>-11.11</c:v>
                </c:pt>
                <c:pt idx="489">
                  <c:v>-11.13</c:v>
                </c:pt>
                <c:pt idx="490">
                  <c:v>-11.15</c:v>
                </c:pt>
                <c:pt idx="491">
                  <c:v>-11.17</c:v>
                </c:pt>
                <c:pt idx="492">
                  <c:v>-11.19</c:v>
                </c:pt>
                <c:pt idx="493">
                  <c:v>-11.21</c:v>
                </c:pt>
                <c:pt idx="494">
                  <c:v>-11.23</c:v>
                </c:pt>
                <c:pt idx="495">
                  <c:v>-11.25</c:v>
                </c:pt>
                <c:pt idx="496">
                  <c:v>-11.27</c:v>
                </c:pt>
                <c:pt idx="497">
                  <c:v>-11.29</c:v>
                </c:pt>
                <c:pt idx="498">
                  <c:v>-11.31</c:v>
                </c:pt>
                <c:pt idx="499">
                  <c:v>-11.33</c:v>
                </c:pt>
                <c:pt idx="500">
                  <c:v>-11.35</c:v>
                </c:pt>
                <c:pt idx="501">
                  <c:v>-11.37</c:v>
                </c:pt>
                <c:pt idx="502">
                  <c:v>-11.39</c:v>
                </c:pt>
                <c:pt idx="503">
                  <c:v>-11.41</c:v>
                </c:pt>
                <c:pt idx="504">
                  <c:v>-11.43</c:v>
                </c:pt>
                <c:pt idx="505">
                  <c:v>-11.45</c:v>
                </c:pt>
                <c:pt idx="506">
                  <c:v>-11.47</c:v>
                </c:pt>
                <c:pt idx="507">
                  <c:v>-11.49</c:v>
                </c:pt>
                <c:pt idx="508">
                  <c:v>-11.51</c:v>
                </c:pt>
                <c:pt idx="509">
                  <c:v>-11.53</c:v>
                </c:pt>
                <c:pt idx="510">
                  <c:v>-11.55</c:v>
                </c:pt>
                <c:pt idx="511">
                  <c:v>-11.57</c:v>
                </c:pt>
                <c:pt idx="512">
                  <c:v>-11.59</c:v>
                </c:pt>
                <c:pt idx="513">
                  <c:v>-11.62</c:v>
                </c:pt>
                <c:pt idx="514">
                  <c:v>-11.64</c:v>
                </c:pt>
                <c:pt idx="515">
                  <c:v>-11.66</c:v>
                </c:pt>
                <c:pt idx="516">
                  <c:v>-11.68</c:v>
                </c:pt>
                <c:pt idx="517">
                  <c:v>-11.7</c:v>
                </c:pt>
                <c:pt idx="518">
                  <c:v>-11.72</c:v>
                </c:pt>
                <c:pt idx="519">
                  <c:v>-11.74</c:v>
                </c:pt>
                <c:pt idx="520">
                  <c:v>-11.76</c:v>
                </c:pt>
                <c:pt idx="521">
                  <c:v>-11.78</c:v>
                </c:pt>
                <c:pt idx="522">
                  <c:v>-11.8</c:v>
                </c:pt>
                <c:pt idx="523">
                  <c:v>-11.82</c:v>
                </c:pt>
                <c:pt idx="524">
                  <c:v>-11.84</c:v>
                </c:pt>
                <c:pt idx="525">
                  <c:v>-11.86</c:v>
                </c:pt>
                <c:pt idx="526">
                  <c:v>-11.88</c:v>
                </c:pt>
                <c:pt idx="527">
                  <c:v>-11.9</c:v>
                </c:pt>
                <c:pt idx="528">
                  <c:v>-11.92</c:v>
                </c:pt>
                <c:pt idx="529">
                  <c:v>-11.94</c:v>
                </c:pt>
                <c:pt idx="530">
                  <c:v>-11.96</c:v>
                </c:pt>
                <c:pt idx="531">
                  <c:v>-11.98</c:v>
                </c:pt>
                <c:pt idx="532">
                  <c:v>-12</c:v>
                </c:pt>
                <c:pt idx="533">
                  <c:v>-12.02</c:v>
                </c:pt>
                <c:pt idx="534">
                  <c:v>-12.04</c:v>
                </c:pt>
                <c:pt idx="535">
                  <c:v>-12.06</c:v>
                </c:pt>
                <c:pt idx="536">
                  <c:v>-12.08</c:v>
                </c:pt>
                <c:pt idx="537">
                  <c:v>-12.1</c:v>
                </c:pt>
                <c:pt idx="538">
                  <c:v>-12.11</c:v>
                </c:pt>
                <c:pt idx="539">
                  <c:v>-12.13</c:v>
                </c:pt>
                <c:pt idx="540">
                  <c:v>-12.15</c:v>
                </c:pt>
                <c:pt idx="541">
                  <c:v>-12.17</c:v>
                </c:pt>
                <c:pt idx="542">
                  <c:v>-12.19</c:v>
                </c:pt>
                <c:pt idx="543">
                  <c:v>-12.21</c:v>
                </c:pt>
                <c:pt idx="544">
                  <c:v>-12.23</c:v>
                </c:pt>
                <c:pt idx="545">
                  <c:v>-12.25</c:v>
                </c:pt>
                <c:pt idx="546">
                  <c:v>-12.27</c:v>
                </c:pt>
                <c:pt idx="547">
                  <c:v>-12.29</c:v>
                </c:pt>
                <c:pt idx="548">
                  <c:v>-12.31</c:v>
                </c:pt>
                <c:pt idx="549">
                  <c:v>-12.33</c:v>
                </c:pt>
                <c:pt idx="550">
                  <c:v>-12.35</c:v>
                </c:pt>
                <c:pt idx="551">
                  <c:v>-12.37</c:v>
                </c:pt>
                <c:pt idx="552">
                  <c:v>-12.39</c:v>
                </c:pt>
                <c:pt idx="553">
                  <c:v>-12.41</c:v>
                </c:pt>
                <c:pt idx="554">
                  <c:v>-12.43</c:v>
                </c:pt>
                <c:pt idx="555">
                  <c:v>-12.45</c:v>
                </c:pt>
                <c:pt idx="556">
                  <c:v>-12.47</c:v>
                </c:pt>
                <c:pt idx="557">
                  <c:v>-12.49</c:v>
                </c:pt>
                <c:pt idx="558">
                  <c:v>-12.51</c:v>
                </c:pt>
                <c:pt idx="559">
                  <c:v>-12.53</c:v>
                </c:pt>
                <c:pt idx="560">
                  <c:v>-12.55</c:v>
                </c:pt>
                <c:pt idx="561">
                  <c:v>-12.57</c:v>
                </c:pt>
                <c:pt idx="562">
                  <c:v>-12.59</c:v>
                </c:pt>
                <c:pt idx="563">
                  <c:v>-12.62</c:v>
                </c:pt>
                <c:pt idx="564">
                  <c:v>-12.64</c:v>
                </c:pt>
                <c:pt idx="565">
                  <c:v>-12.66</c:v>
                </c:pt>
                <c:pt idx="566">
                  <c:v>-12.68</c:v>
                </c:pt>
                <c:pt idx="567">
                  <c:v>-12.7</c:v>
                </c:pt>
                <c:pt idx="568">
                  <c:v>-12.72</c:v>
                </c:pt>
                <c:pt idx="569">
                  <c:v>-12.74</c:v>
                </c:pt>
                <c:pt idx="570">
                  <c:v>-12.76</c:v>
                </c:pt>
                <c:pt idx="571">
                  <c:v>-12.78</c:v>
                </c:pt>
                <c:pt idx="572">
                  <c:v>-12.8</c:v>
                </c:pt>
                <c:pt idx="573">
                  <c:v>-12.82</c:v>
                </c:pt>
                <c:pt idx="574">
                  <c:v>-12.84</c:v>
                </c:pt>
                <c:pt idx="575">
                  <c:v>-12.86</c:v>
                </c:pt>
                <c:pt idx="576">
                  <c:v>-12.88</c:v>
                </c:pt>
                <c:pt idx="577">
                  <c:v>-12.9</c:v>
                </c:pt>
                <c:pt idx="578">
                  <c:v>-12.92</c:v>
                </c:pt>
                <c:pt idx="579">
                  <c:v>-12.94</c:v>
                </c:pt>
                <c:pt idx="580">
                  <c:v>-12.96</c:v>
                </c:pt>
                <c:pt idx="581">
                  <c:v>-12.98</c:v>
                </c:pt>
                <c:pt idx="582">
                  <c:v>-13</c:v>
                </c:pt>
                <c:pt idx="583">
                  <c:v>-13.02</c:v>
                </c:pt>
                <c:pt idx="584">
                  <c:v>-13.04</c:v>
                </c:pt>
                <c:pt idx="585">
                  <c:v>-13.06</c:v>
                </c:pt>
                <c:pt idx="586">
                  <c:v>-13.08</c:v>
                </c:pt>
                <c:pt idx="587">
                  <c:v>-13.1</c:v>
                </c:pt>
                <c:pt idx="588">
                  <c:v>-13.11</c:v>
                </c:pt>
                <c:pt idx="589">
                  <c:v>-13.13</c:v>
                </c:pt>
                <c:pt idx="590">
                  <c:v>-13.15</c:v>
                </c:pt>
                <c:pt idx="591">
                  <c:v>-13.17</c:v>
                </c:pt>
                <c:pt idx="592">
                  <c:v>-13.19</c:v>
                </c:pt>
                <c:pt idx="593">
                  <c:v>-13.21</c:v>
                </c:pt>
                <c:pt idx="594">
                  <c:v>-13.23</c:v>
                </c:pt>
                <c:pt idx="595">
                  <c:v>-13.25</c:v>
                </c:pt>
                <c:pt idx="596">
                  <c:v>-13.27</c:v>
                </c:pt>
                <c:pt idx="597">
                  <c:v>-13.29</c:v>
                </c:pt>
                <c:pt idx="598">
                  <c:v>-13.31</c:v>
                </c:pt>
                <c:pt idx="599">
                  <c:v>-13.33</c:v>
                </c:pt>
                <c:pt idx="600">
                  <c:v>-13.35</c:v>
                </c:pt>
                <c:pt idx="601">
                  <c:v>-13.37</c:v>
                </c:pt>
                <c:pt idx="602">
                  <c:v>-13.39</c:v>
                </c:pt>
                <c:pt idx="603">
                  <c:v>-13.41</c:v>
                </c:pt>
                <c:pt idx="604">
                  <c:v>-13.43</c:v>
                </c:pt>
                <c:pt idx="605">
                  <c:v>-13.45</c:v>
                </c:pt>
                <c:pt idx="606">
                  <c:v>-13.47</c:v>
                </c:pt>
                <c:pt idx="607">
                  <c:v>-13.49</c:v>
                </c:pt>
                <c:pt idx="608">
                  <c:v>-13.51</c:v>
                </c:pt>
                <c:pt idx="609">
                  <c:v>-13.53</c:v>
                </c:pt>
                <c:pt idx="610">
                  <c:v>-13.55</c:v>
                </c:pt>
                <c:pt idx="611">
                  <c:v>-13.57</c:v>
                </c:pt>
                <c:pt idx="612">
                  <c:v>-13.59</c:v>
                </c:pt>
                <c:pt idx="613">
                  <c:v>-13.61</c:v>
                </c:pt>
                <c:pt idx="614">
                  <c:v>-13.62</c:v>
                </c:pt>
                <c:pt idx="615">
                  <c:v>-13.64</c:v>
                </c:pt>
                <c:pt idx="616">
                  <c:v>-13.66</c:v>
                </c:pt>
                <c:pt idx="617">
                  <c:v>-13.68</c:v>
                </c:pt>
                <c:pt idx="618">
                  <c:v>-13.7</c:v>
                </c:pt>
                <c:pt idx="619">
                  <c:v>-13.72</c:v>
                </c:pt>
                <c:pt idx="620">
                  <c:v>-13.74</c:v>
                </c:pt>
                <c:pt idx="621">
                  <c:v>-13.76</c:v>
                </c:pt>
                <c:pt idx="622">
                  <c:v>-13.78</c:v>
                </c:pt>
                <c:pt idx="623">
                  <c:v>-13.8</c:v>
                </c:pt>
                <c:pt idx="624">
                  <c:v>-13.82</c:v>
                </c:pt>
                <c:pt idx="625">
                  <c:v>-13.84</c:v>
                </c:pt>
                <c:pt idx="626">
                  <c:v>-13.86</c:v>
                </c:pt>
                <c:pt idx="627">
                  <c:v>-13.88</c:v>
                </c:pt>
                <c:pt idx="628">
                  <c:v>-13.9</c:v>
                </c:pt>
                <c:pt idx="629">
                  <c:v>-13.92</c:v>
                </c:pt>
                <c:pt idx="630">
                  <c:v>-13.94</c:v>
                </c:pt>
                <c:pt idx="631">
                  <c:v>-13.96</c:v>
                </c:pt>
                <c:pt idx="632">
                  <c:v>-13.98</c:v>
                </c:pt>
                <c:pt idx="633">
                  <c:v>-14</c:v>
                </c:pt>
                <c:pt idx="634">
                  <c:v>-14.02</c:v>
                </c:pt>
                <c:pt idx="635">
                  <c:v>-14.04</c:v>
                </c:pt>
                <c:pt idx="636">
                  <c:v>-14.06</c:v>
                </c:pt>
                <c:pt idx="637">
                  <c:v>-14.08</c:v>
                </c:pt>
                <c:pt idx="638">
                  <c:v>-14.1</c:v>
                </c:pt>
                <c:pt idx="639">
                  <c:v>-14.11</c:v>
                </c:pt>
                <c:pt idx="640">
                  <c:v>-14.13</c:v>
                </c:pt>
                <c:pt idx="641">
                  <c:v>-14.15</c:v>
                </c:pt>
                <c:pt idx="642">
                  <c:v>-14.17</c:v>
                </c:pt>
                <c:pt idx="643">
                  <c:v>-14.19</c:v>
                </c:pt>
                <c:pt idx="644">
                  <c:v>-14.22</c:v>
                </c:pt>
                <c:pt idx="645">
                  <c:v>-14.24</c:v>
                </c:pt>
                <c:pt idx="646">
                  <c:v>-14.26</c:v>
                </c:pt>
                <c:pt idx="647">
                  <c:v>-14.28</c:v>
                </c:pt>
                <c:pt idx="648">
                  <c:v>-14.3</c:v>
                </c:pt>
                <c:pt idx="649">
                  <c:v>-14.32</c:v>
                </c:pt>
                <c:pt idx="650">
                  <c:v>-14.34</c:v>
                </c:pt>
                <c:pt idx="651">
                  <c:v>-14.36</c:v>
                </c:pt>
                <c:pt idx="652">
                  <c:v>-14.38</c:v>
                </c:pt>
                <c:pt idx="653">
                  <c:v>-14.4</c:v>
                </c:pt>
                <c:pt idx="654">
                  <c:v>-14.43</c:v>
                </c:pt>
                <c:pt idx="655">
                  <c:v>-14.45</c:v>
                </c:pt>
                <c:pt idx="656">
                  <c:v>-14.47</c:v>
                </c:pt>
                <c:pt idx="657">
                  <c:v>-14.49</c:v>
                </c:pt>
                <c:pt idx="658">
                  <c:v>-14.51</c:v>
                </c:pt>
                <c:pt idx="659">
                  <c:v>-14.53</c:v>
                </c:pt>
                <c:pt idx="660">
                  <c:v>-14.55</c:v>
                </c:pt>
                <c:pt idx="661">
                  <c:v>-14.57</c:v>
                </c:pt>
                <c:pt idx="662">
                  <c:v>-14.59</c:v>
                </c:pt>
                <c:pt idx="663">
                  <c:v>-14.62</c:v>
                </c:pt>
                <c:pt idx="664">
                  <c:v>-14.64</c:v>
                </c:pt>
                <c:pt idx="665">
                  <c:v>-14.66</c:v>
                </c:pt>
                <c:pt idx="666">
                  <c:v>-14.68</c:v>
                </c:pt>
                <c:pt idx="667">
                  <c:v>-14.7</c:v>
                </c:pt>
                <c:pt idx="668">
                  <c:v>-14.72</c:v>
                </c:pt>
                <c:pt idx="669">
                  <c:v>-14.74</c:v>
                </c:pt>
                <c:pt idx="670">
                  <c:v>-14.76</c:v>
                </c:pt>
                <c:pt idx="671">
                  <c:v>-14.78</c:v>
                </c:pt>
                <c:pt idx="672">
                  <c:v>-14.81</c:v>
                </c:pt>
                <c:pt idx="673">
                  <c:v>-14.83</c:v>
                </c:pt>
                <c:pt idx="674">
                  <c:v>-14.85</c:v>
                </c:pt>
                <c:pt idx="675">
                  <c:v>-14.87</c:v>
                </c:pt>
                <c:pt idx="676">
                  <c:v>-14.89</c:v>
                </c:pt>
                <c:pt idx="677">
                  <c:v>-14.91</c:v>
                </c:pt>
                <c:pt idx="678">
                  <c:v>-14.93</c:v>
                </c:pt>
                <c:pt idx="679">
                  <c:v>-14.95</c:v>
                </c:pt>
                <c:pt idx="680">
                  <c:v>-14.97</c:v>
                </c:pt>
                <c:pt idx="681">
                  <c:v>-14.99</c:v>
                </c:pt>
                <c:pt idx="682">
                  <c:v>-15.02</c:v>
                </c:pt>
                <c:pt idx="683">
                  <c:v>-15.04</c:v>
                </c:pt>
                <c:pt idx="684">
                  <c:v>-15.06</c:v>
                </c:pt>
                <c:pt idx="685">
                  <c:v>-15.08</c:v>
                </c:pt>
                <c:pt idx="686">
                  <c:v>-15.1</c:v>
                </c:pt>
                <c:pt idx="687">
                  <c:v>-15.11</c:v>
                </c:pt>
                <c:pt idx="688">
                  <c:v>-15.13</c:v>
                </c:pt>
                <c:pt idx="689">
                  <c:v>-15.15</c:v>
                </c:pt>
                <c:pt idx="690">
                  <c:v>-15.17</c:v>
                </c:pt>
                <c:pt idx="691">
                  <c:v>-15.19</c:v>
                </c:pt>
                <c:pt idx="692">
                  <c:v>-15.22</c:v>
                </c:pt>
                <c:pt idx="693">
                  <c:v>-15.24</c:v>
                </c:pt>
                <c:pt idx="694">
                  <c:v>-15.26</c:v>
                </c:pt>
                <c:pt idx="695">
                  <c:v>-15.28</c:v>
                </c:pt>
                <c:pt idx="696">
                  <c:v>-15.3</c:v>
                </c:pt>
                <c:pt idx="697">
                  <c:v>-15.32</c:v>
                </c:pt>
                <c:pt idx="698">
                  <c:v>-15.34</c:v>
                </c:pt>
                <c:pt idx="699">
                  <c:v>-15.36</c:v>
                </c:pt>
                <c:pt idx="700">
                  <c:v>-15.38</c:v>
                </c:pt>
                <c:pt idx="701">
                  <c:v>-15.4</c:v>
                </c:pt>
                <c:pt idx="702">
                  <c:v>-15.43</c:v>
                </c:pt>
                <c:pt idx="703">
                  <c:v>-15.45</c:v>
                </c:pt>
                <c:pt idx="704">
                  <c:v>-15.47</c:v>
                </c:pt>
                <c:pt idx="705">
                  <c:v>-15.49</c:v>
                </c:pt>
                <c:pt idx="706">
                  <c:v>-15.51</c:v>
                </c:pt>
                <c:pt idx="707">
                  <c:v>-15.53</c:v>
                </c:pt>
                <c:pt idx="708">
                  <c:v>-15.55</c:v>
                </c:pt>
                <c:pt idx="709">
                  <c:v>-15.57</c:v>
                </c:pt>
                <c:pt idx="710">
                  <c:v>-15.59</c:v>
                </c:pt>
                <c:pt idx="711">
                  <c:v>-15.62</c:v>
                </c:pt>
                <c:pt idx="712">
                  <c:v>-15.64</c:v>
                </c:pt>
                <c:pt idx="713">
                  <c:v>-15.66</c:v>
                </c:pt>
                <c:pt idx="714">
                  <c:v>-15.68</c:v>
                </c:pt>
                <c:pt idx="715">
                  <c:v>-15.7</c:v>
                </c:pt>
                <c:pt idx="716">
                  <c:v>-15.72</c:v>
                </c:pt>
                <c:pt idx="717">
                  <c:v>-15.74</c:v>
                </c:pt>
                <c:pt idx="718">
                  <c:v>-15.76</c:v>
                </c:pt>
                <c:pt idx="719">
                  <c:v>-15.78</c:v>
                </c:pt>
                <c:pt idx="720">
                  <c:v>-15.81</c:v>
                </c:pt>
                <c:pt idx="721">
                  <c:v>-15.83</c:v>
                </c:pt>
                <c:pt idx="722">
                  <c:v>-15.85</c:v>
                </c:pt>
                <c:pt idx="723">
                  <c:v>-15.87</c:v>
                </c:pt>
                <c:pt idx="724">
                  <c:v>-15.89</c:v>
                </c:pt>
                <c:pt idx="725">
                  <c:v>-15.91</c:v>
                </c:pt>
                <c:pt idx="726">
                  <c:v>-15.93</c:v>
                </c:pt>
                <c:pt idx="727">
                  <c:v>-15.95</c:v>
                </c:pt>
                <c:pt idx="728">
                  <c:v>-15.97</c:v>
                </c:pt>
                <c:pt idx="729">
                  <c:v>-15.99</c:v>
                </c:pt>
                <c:pt idx="730">
                  <c:v>-16.02</c:v>
                </c:pt>
                <c:pt idx="731">
                  <c:v>-16.04</c:v>
                </c:pt>
                <c:pt idx="732">
                  <c:v>-16.059999999999999</c:v>
                </c:pt>
                <c:pt idx="733">
                  <c:v>-16.079999999999998</c:v>
                </c:pt>
                <c:pt idx="734">
                  <c:v>-16.100000000000001</c:v>
                </c:pt>
                <c:pt idx="735">
                  <c:v>-16.11</c:v>
                </c:pt>
                <c:pt idx="736">
                  <c:v>-16.13</c:v>
                </c:pt>
                <c:pt idx="737">
                  <c:v>-16.149999999999999</c:v>
                </c:pt>
                <c:pt idx="738">
                  <c:v>-16.18</c:v>
                </c:pt>
                <c:pt idx="739">
                  <c:v>-16.2</c:v>
                </c:pt>
                <c:pt idx="740">
                  <c:v>-16.22</c:v>
                </c:pt>
                <c:pt idx="741">
                  <c:v>-16.239999999999998</c:v>
                </c:pt>
                <c:pt idx="742">
                  <c:v>-16.260000000000002</c:v>
                </c:pt>
                <c:pt idx="743">
                  <c:v>-16.29</c:v>
                </c:pt>
                <c:pt idx="744">
                  <c:v>-16.309999999999999</c:v>
                </c:pt>
                <c:pt idx="745">
                  <c:v>-16.329999999999998</c:v>
                </c:pt>
                <c:pt idx="746">
                  <c:v>-16.350000000000001</c:v>
                </c:pt>
                <c:pt idx="747">
                  <c:v>-16.37</c:v>
                </c:pt>
                <c:pt idx="748">
                  <c:v>-16.399999999999999</c:v>
                </c:pt>
                <c:pt idx="749">
                  <c:v>-16.420000000000002</c:v>
                </c:pt>
                <c:pt idx="750">
                  <c:v>-16.440000000000001</c:v>
                </c:pt>
                <c:pt idx="751">
                  <c:v>-16.46</c:v>
                </c:pt>
                <c:pt idx="752">
                  <c:v>-16.48</c:v>
                </c:pt>
                <c:pt idx="753">
                  <c:v>-16.510000000000002</c:v>
                </c:pt>
                <c:pt idx="754">
                  <c:v>-16.53</c:v>
                </c:pt>
                <c:pt idx="755">
                  <c:v>-16.55</c:v>
                </c:pt>
                <c:pt idx="756">
                  <c:v>-16.57</c:v>
                </c:pt>
                <c:pt idx="757">
                  <c:v>-16.59</c:v>
                </c:pt>
                <c:pt idx="758">
                  <c:v>-16.62</c:v>
                </c:pt>
                <c:pt idx="759">
                  <c:v>-16.64</c:v>
                </c:pt>
                <c:pt idx="760">
                  <c:v>-16.66</c:v>
                </c:pt>
                <c:pt idx="761">
                  <c:v>-16.68</c:v>
                </c:pt>
                <c:pt idx="762">
                  <c:v>-16.7</c:v>
                </c:pt>
                <c:pt idx="763">
                  <c:v>-16.73</c:v>
                </c:pt>
                <c:pt idx="764">
                  <c:v>-16.75</c:v>
                </c:pt>
                <c:pt idx="765">
                  <c:v>-16.77</c:v>
                </c:pt>
                <c:pt idx="766">
                  <c:v>-16.79</c:v>
                </c:pt>
                <c:pt idx="767">
                  <c:v>-16.809999999999999</c:v>
                </c:pt>
                <c:pt idx="768">
                  <c:v>-16.84</c:v>
                </c:pt>
                <c:pt idx="769">
                  <c:v>-16.86</c:v>
                </c:pt>
                <c:pt idx="770">
                  <c:v>-16.88</c:v>
                </c:pt>
                <c:pt idx="771">
                  <c:v>-16.899999999999999</c:v>
                </c:pt>
                <c:pt idx="772">
                  <c:v>-16.920000000000002</c:v>
                </c:pt>
                <c:pt idx="773">
                  <c:v>-16.95</c:v>
                </c:pt>
                <c:pt idx="774">
                  <c:v>-16.97</c:v>
                </c:pt>
                <c:pt idx="775">
                  <c:v>-16.989999999999998</c:v>
                </c:pt>
                <c:pt idx="776">
                  <c:v>-17.010000000000002</c:v>
                </c:pt>
                <c:pt idx="777">
                  <c:v>-17.03</c:v>
                </c:pt>
                <c:pt idx="778">
                  <c:v>-17.059999999999999</c:v>
                </c:pt>
                <c:pt idx="779">
                  <c:v>-17.079999999999998</c:v>
                </c:pt>
                <c:pt idx="780">
                  <c:v>-17.100000000000001</c:v>
                </c:pt>
              </c:numCache>
            </c:numRef>
          </c:yVal>
          <c:smooth val="1"/>
          <c:extLst>
            <c:ext xmlns:c16="http://schemas.microsoft.com/office/drawing/2014/chart" uri="{C3380CC4-5D6E-409C-BE32-E72D297353CC}">
              <c16:uniqueId val="{00000002-AE0B-41C1-97DC-8BE4F0561A91}"/>
            </c:ext>
          </c:extLst>
        </c:ser>
        <c:ser>
          <c:idx val="3"/>
          <c:order val="3"/>
          <c:tx>
            <c:v>arranca 1</c:v>
          </c:tx>
          <c:spPr>
            <a:ln w="19050" cap="rnd">
              <a:solidFill>
                <a:srgbClr val="ED7D31">
                  <a:lumMod val="75000"/>
                  <a:alpha val="72000"/>
                </a:srgbClr>
              </a:solidFill>
              <a:round/>
            </a:ln>
            <a:effectLst/>
          </c:spPr>
          <c:marker>
            <c:symbol val="none"/>
          </c:marker>
          <c:xVal>
            <c:numRef>
              <c:f>'[bola desce e sobe continuo MNV 02B-BS-21.xlsx]BS (CORRIGIDO) (ps21)'!$D$1952:$D$2311</c:f>
              <c:numCache>
                <c:formatCode>General</c:formatCode>
                <c:ptCount val="360"/>
                <c:pt idx="0">
                  <c:v>-119.23599999999999</c:v>
                </c:pt>
                <c:pt idx="1">
                  <c:v>-157.45600000000002</c:v>
                </c:pt>
                <c:pt idx="2">
                  <c:v>-216.56599999999997</c:v>
                </c:pt>
                <c:pt idx="3">
                  <c:v>-263.75599999999997</c:v>
                </c:pt>
                <c:pt idx="4">
                  <c:v>-272.84399999999999</c:v>
                </c:pt>
                <c:pt idx="5">
                  <c:v>-282.97400000000005</c:v>
                </c:pt>
                <c:pt idx="6">
                  <c:v>-268.584</c:v>
                </c:pt>
                <c:pt idx="7">
                  <c:v>-272.524</c:v>
                </c:pt>
                <c:pt idx="8">
                  <c:v>-311.95400000000001</c:v>
                </c:pt>
                <c:pt idx="9">
                  <c:v>-329.76400000000001</c:v>
                </c:pt>
                <c:pt idx="10">
                  <c:v>-353.10199999999998</c:v>
                </c:pt>
                <c:pt idx="11">
                  <c:v>-457.12199999999996</c:v>
                </c:pt>
                <c:pt idx="12">
                  <c:v>-390.94200000000001</c:v>
                </c:pt>
                <c:pt idx="13">
                  <c:v>-283.84199999999998</c:v>
                </c:pt>
                <c:pt idx="14">
                  <c:v>-264.19200000000001</c:v>
                </c:pt>
                <c:pt idx="15">
                  <c:v>-281.69200000000001</c:v>
                </c:pt>
                <c:pt idx="16">
                  <c:v>-318.03999999999996</c:v>
                </c:pt>
                <c:pt idx="17">
                  <c:v>-413.45000000000005</c:v>
                </c:pt>
                <c:pt idx="18">
                  <c:v>-325.82</c:v>
                </c:pt>
                <c:pt idx="19">
                  <c:v>-249.37</c:v>
                </c:pt>
                <c:pt idx="20">
                  <c:v>-126.37599999999999</c:v>
                </c:pt>
                <c:pt idx="21">
                  <c:v>-432.27600000000001</c:v>
                </c:pt>
                <c:pt idx="22">
                  <c:v>-705.048</c:v>
                </c:pt>
                <c:pt idx="23">
                  <c:v>-813.10799999999995</c:v>
                </c:pt>
                <c:pt idx="24">
                  <c:v>-629.20800000000008</c:v>
                </c:pt>
                <c:pt idx="25">
                  <c:v>-405.15999999999997</c:v>
                </c:pt>
                <c:pt idx="26">
                  <c:v>-307.99</c:v>
                </c:pt>
                <c:pt idx="27">
                  <c:v>-295.43</c:v>
                </c:pt>
                <c:pt idx="28">
                  <c:v>-309.93200000000002</c:v>
                </c:pt>
                <c:pt idx="29">
                  <c:v>-321.62200000000001</c:v>
                </c:pt>
                <c:pt idx="30">
                  <c:v>-330.262</c:v>
                </c:pt>
                <c:pt idx="31">
                  <c:v>-328.05400000000003</c:v>
                </c:pt>
                <c:pt idx="32">
                  <c:v>-331.47400000000005</c:v>
                </c:pt>
                <c:pt idx="33">
                  <c:v>-322.44400000000002</c:v>
                </c:pt>
                <c:pt idx="34">
                  <c:v>-261.916</c:v>
                </c:pt>
                <c:pt idx="35">
                  <c:v>-292.69600000000003</c:v>
                </c:pt>
                <c:pt idx="36">
                  <c:v>-262.18600000000004</c:v>
                </c:pt>
                <c:pt idx="37">
                  <c:v>-247.178</c:v>
                </c:pt>
                <c:pt idx="38">
                  <c:v>-238.24799999999999</c:v>
                </c:pt>
                <c:pt idx="39">
                  <c:v>-232.15800000000002</c:v>
                </c:pt>
                <c:pt idx="40">
                  <c:v>-214.49</c:v>
                </c:pt>
                <c:pt idx="41">
                  <c:v>-210.78</c:v>
                </c:pt>
                <c:pt idx="42">
                  <c:v>-145.80600000000001</c:v>
                </c:pt>
                <c:pt idx="43">
                  <c:v>-233.298</c:v>
                </c:pt>
                <c:pt idx="44">
                  <c:v>-294.56</c:v>
                </c:pt>
                <c:pt idx="45">
                  <c:v>-310.96199999999999</c:v>
                </c:pt>
                <c:pt idx="46">
                  <c:v>-269.214</c:v>
                </c:pt>
                <c:pt idx="47">
                  <c:v>-244.55600000000001</c:v>
                </c:pt>
                <c:pt idx="48">
                  <c:v>-229.30799999999999</c:v>
                </c:pt>
                <c:pt idx="49">
                  <c:v>-216.03200000000001</c:v>
                </c:pt>
                <c:pt idx="50">
                  <c:v>-215.17399999999998</c:v>
                </c:pt>
                <c:pt idx="51">
                  <c:v>-242.68599999999998</c:v>
                </c:pt>
                <c:pt idx="52">
                  <c:v>-286.238</c:v>
                </c:pt>
                <c:pt idx="53">
                  <c:v>-403.48</c:v>
                </c:pt>
                <c:pt idx="54">
                  <c:v>-495.84199999999998</c:v>
                </c:pt>
                <c:pt idx="55">
                  <c:v>-522.31399999999996</c:v>
                </c:pt>
                <c:pt idx="56">
                  <c:v>-532.52599999999995</c:v>
                </c:pt>
                <c:pt idx="57">
                  <c:v>-591.84799999999996</c:v>
                </c:pt>
                <c:pt idx="58">
                  <c:v>-592.03</c:v>
                </c:pt>
                <c:pt idx="59">
                  <c:v>-603.62200000000007</c:v>
                </c:pt>
                <c:pt idx="60">
                  <c:v>-614.524</c:v>
                </c:pt>
                <c:pt idx="61">
                  <c:v>-655.21799999999996</c:v>
                </c:pt>
                <c:pt idx="62">
                  <c:v>-650.90000000000009</c:v>
                </c:pt>
                <c:pt idx="63">
                  <c:v>-771.11200000000008</c:v>
                </c:pt>
                <c:pt idx="64">
                  <c:v>-670.62400000000002</c:v>
                </c:pt>
                <c:pt idx="65">
                  <c:v>-503.036</c:v>
                </c:pt>
                <c:pt idx="66">
                  <c:v>-458.23800000000006</c:v>
                </c:pt>
                <c:pt idx="67">
                  <c:v>-231.18</c:v>
                </c:pt>
                <c:pt idx="68">
                  <c:v>-216.11599999999999</c:v>
                </c:pt>
                <c:pt idx="69">
                  <c:v>-398.17599999999999</c:v>
                </c:pt>
                <c:pt idx="70">
                  <c:v>-579.37800000000004</c:v>
                </c:pt>
                <c:pt idx="71">
                  <c:v>-787.06799999999998</c:v>
                </c:pt>
                <c:pt idx="72">
                  <c:v>-876.10799999999995</c:v>
                </c:pt>
                <c:pt idx="73">
                  <c:v>-773.19999999999993</c:v>
                </c:pt>
                <c:pt idx="74">
                  <c:v>-714.53000000000009</c:v>
                </c:pt>
                <c:pt idx="75">
                  <c:v>-636.48</c:v>
                </c:pt>
                <c:pt idx="76">
                  <c:v>-708.96199999999999</c:v>
                </c:pt>
                <c:pt idx="77">
                  <c:v>-813.22199999999998</c:v>
                </c:pt>
                <c:pt idx="78">
                  <c:v>-768.04200000000003</c:v>
                </c:pt>
                <c:pt idx="79">
                  <c:v>-819.41399999999999</c:v>
                </c:pt>
                <c:pt idx="80">
                  <c:v>-870.05399999999997</c:v>
                </c:pt>
                <c:pt idx="81">
                  <c:v>-681.31399999999996</c:v>
                </c:pt>
                <c:pt idx="82">
                  <c:v>-623.726</c:v>
                </c:pt>
                <c:pt idx="83">
                  <c:v>-809.61599999999999</c:v>
                </c:pt>
                <c:pt idx="84">
                  <c:v>-977.52599999999995</c:v>
                </c:pt>
                <c:pt idx="85">
                  <c:v>-878.07799999999997</c:v>
                </c:pt>
                <c:pt idx="86">
                  <c:v>-1016.2380000000001</c:v>
                </c:pt>
                <c:pt idx="87">
                  <c:v>-886.99800000000005</c:v>
                </c:pt>
                <c:pt idx="88">
                  <c:v>-732.21</c:v>
                </c:pt>
                <c:pt idx="89">
                  <c:v>-315.19</c:v>
                </c:pt>
                <c:pt idx="90">
                  <c:v>-633.32600000000002</c:v>
                </c:pt>
                <c:pt idx="91">
                  <c:v>-974.928</c:v>
                </c:pt>
                <c:pt idx="92">
                  <c:v>-1094.8</c:v>
                </c:pt>
                <c:pt idx="93">
                  <c:v>-998.11199999999997</c:v>
                </c:pt>
                <c:pt idx="94">
                  <c:v>-963.01400000000001</c:v>
                </c:pt>
                <c:pt idx="95">
                  <c:v>-870.82600000000002</c:v>
                </c:pt>
                <c:pt idx="96">
                  <c:v>-787.63800000000003</c:v>
                </c:pt>
                <c:pt idx="97">
                  <c:v>-827.89799999999991</c:v>
                </c:pt>
                <c:pt idx="98">
                  <c:v>-758.55</c:v>
                </c:pt>
                <c:pt idx="99">
                  <c:v>-724.47199999999998</c:v>
                </c:pt>
                <c:pt idx="100">
                  <c:v>-761.32400000000007</c:v>
                </c:pt>
                <c:pt idx="101">
                  <c:v>-716.87600000000009</c:v>
                </c:pt>
                <c:pt idx="102">
                  <c:v>-718.43799999999999</c:v>
                </c:pt>
                <c:pt idx="103">
                  <c:v>-642.51</c:v>
                </c:pt>
                <c:pt idx="104">
                  <c:v>-513.66200000000003</c:v>
                </c:pt>
                <c:pt idx="105">
                  <c:v>-414.904</c:v>
                </c:pt>
                <c:pt idx="106">
                  <c:v>-393.49600000000004</c:v>
                </c:pt>
                <c:pt idx="107">
                  <c:v>-383.678</c:v>
                </c:pt>
                <c:pt idx="108">
                  <c:v>-534.43999999999994</c:v>
                </c:pt>
                <c:pt idx="109">
                  <c:v>-973.55</c:v>
                </c:pt>
                <c:pt idx="110">
                  <c:v>-951.93200000000002</c:v>
                </c:pt>
                <c:pt idx="111">
                  <c:v>-904.37399999999991</c:v>
                </c:pt>
                <c:pt idx="112">
                  <c:v>-843.66599999999994</c:v>
                </c:pt>
                <c:pt idx="113">
                  <c:v>-800.25800000000004</c:v>
                </c:pt>
                <c:pt idx="114">
                  <c:v>-300.82</c:v>
                </c:pt>
                <c:pt idx="115">
                  <c:v>-436.44599999999997</c:v>
                </c:pt>
                <c:pt idx="116">
                  <c:v>-463.59799999999996</c:v>
                </c:pt>
                <c:pt idx="117">
                  <c:v>-519.77800000000002</c:v>
                </c:pt>
                <c:pt idx="118">
                  <c:v>-562.16000000000008</c:v>
                </c:pt>
                <c:pt idx="119">
                  <c:v>-721.11200000000008</c:v>
                </c:pt>
                <c:pt idx="120">
                  <c:v>-886.64400000000001</c:v>
                </c:pt>
                <c:pt idx="121">
                  <c:v>-878.82399999999996</c:v>
                </c:pt>
                <c:pt idx="122">
                  <c:v>-690.12599999999998</c:v>
                </c:pt>
                <c:pt idx="123">
                  <c:v>-838.35799999999995</c:v>
                </c:pt>
                <c:pt idx="124">
                  <c:v>-960.31</c:v>
                </c:pt>
                <c:pt idx="125">
                  <c:v>-1014.41</c:v>
                </c:pt>
                <c:pt idx="126">
                  <c:v>-1164.0219999999999</c:v>
                </c:pt>
                <c:pt idx="127">
                  <c:v>-931.0440000000001</c:v>
                </c:pt>
                <c:pt idx="128">
                  <c:v>-1064.7560000000001</c:v>
                </c:pt>
                <c:pt idx="129">
                  <c:v>-1030.646</c:v>
                </c:pt>
                <c:pt idx="130">
                  <c:v>-1139.4380000000001</c:v>
                </c:pt>
                <c:pt idx="131">
                  <c:v>-1129.5900000000001</c:v>
                </c:pt>
                <c:pt idx="132">
                  <c:v>-936.74199999999996</c:v>
                </c:pt>
                <c:pt idx="133">
                  <c:v>-972.16200000000003</c:v>
                </c:pt>
                <c:pt idx="134">
                  <c:v>-887.93399999999997</c:v>
                </c:pt>
                <c:pt idx="135">
                  <c:v>-939.30600000000004</c:v>
                </c:pt>
                <c:pt idx="136">
                  <c:v>-957.81799999999998</c:v>
                </c:pt>
                <c:pt idx="137">
                  <c:v>-646.27800000000002</c:v>
                </c:pt>
                <c:pt idx="138">
                  <c:v>-336.33</c:v>
                </c:pt>
                <c:pt idx="139">
                  <c:v>-107.79599999999999</c:v>
                </c:pt>
                <c:pt idx="140">
                  <c:v>-730.21600000000001</c:v>
                </c:pt>
                <c:pt idx="141">
                  <c:v>-877.06799999999998</c:v>
                </c:pt>
                <c:pt idx="142">
                  <c:v>-790.37799999999993</c:v>
                </c:pt>
                <c:pt idx="143">
                  <c:v>-784.28800000000001</c:v>
                </c:pt>
                <c:pt idx="144">
                  <c:v>-882.36</c:v>
                </c:pt>
                <c:pt idx="145">
                  <c:v>-992.5</c:v>
                </c:pt>
                <c:pt idx="146">
                  <c:v>-1111.2900000000002</c:v>
                </c:pt>
                <c:pt idx="147">
                  <c:v>-1080.3319999999999</c:v>
                </c:pt>
                <c:pt idx="148">
                  <c:v>-1009.2120000000001</c:v>
                </c:pt>
                <c:pt idx="149">
                  <c:v>-990.66200000000003</c:v>
                </c:pt>
                <c:pt idx="150">
                  <c:v>-871.50400000000002</c:v>
                </c:pt>
                <c:pt idx="151">
                  <c:v>-924.21399999999994</c:v>
                </c:pt>
                <c:pt idx="152">
                  <c:v>-865.5440000000001</c:v>
                </c:pt>
                <c:pt idx="153">
                  <c:v>-722.16600000000005</c:v>
                </c:pt>
                <c:pt idx="154">
                  <c:v>-991.77599999999995</c:v>
                </c:pt>
                <c:pt idx="155">
                  <c:v>-941.75599999999997</c:v>
                </c:pt>
                <c:pt idx="156">
                  <c:v>-1027.7180000000001</c:v>
                </c:pt>
                <c:pt idx="157">
                  <c:v>-1182.828</c:v>
                </c:pt>
                <c:pt idx="158">
                  <c:v>-1277.4079999999999</c:v>
                </c:pt>
                <c:pt idx="159">
                  <c:v>-1318.0600000000002</c:v>
                </c:pt>
                <c:pt idx="160">
                  <c:v>-1180.51</c:v>
                </c:pt>
                <c:pt idx="161">
                  <c:v>-215.536</c:v>
                </c:pt>
                <c:pt idx="162">
                  <c:v>-878.61800000000005</c:v>
                </c:pt>
                <c:pt idx="163">
                  <c:v>-964.53800000000001</c:v>
                </c:pt>
                <c:pt idx="164">
                  <c:v>-926.31999999999994</c:v>
                </c:pt>
                <c:pt idx="165">
                  <c:v>-1053.06</c:v>
                </c:pt>
                <c:pt idx="166">
                  <c:v>-1171.8920000000001</c:v>
                </c:pt>
                <c:pt idx="167">
                  <c:v>-1236.722</c:v>
                </c:pt>
                <c:pt idx="168">
                  <c:v>-1306.4240000000002</c:v>
                </c:pt>
                <c:pt idx="169">
                  <c:v>-1256.404</c:v>
                </c:pt>
                <c:pt idx="170">
                  <c:v>-1356.2059999999999</c:v>
                </c:pt>
                <c:pt idx="171">
                  <c:v>-1318.636</c:v>
                </c:pt>
                <c:pt idx="172">
                  <c:v>-1240.9880000000001</c:v>
                </c:pt>
                <c:pt idx="173">
                  <c:v>-1135.31</c:v>
                </c:pt>
                <c:pt idx="174">
                  <c:v>-1029.94</c:v>
                </c:pt>
                <c:pt idx="175">
                  <c:v>-900.74199999999996</c:v>
                </c:pt>
                <c:pt idx="176">
                  <c:v>-650.77200000000005</c:v>
                </c:pt>
                <c:pt idx="177">
                  <c:v>-515.00400000000002</c:v>
                </c:pt>
                <c:pt idx="178">
                  <c:v>-399.94400000000002</c:v>
                </c:pt>
                <c:pt idx="179">
                  <c:v>-342.69600000000003</c:v>
                </c:pt>
                <c:pt idx="180">
                  <c:v>-346.226</c:v>
                </c:pt>
                <c:pt idx="181">
                  <c:v>-431.56800000000004</c:v>
                </c:pt>
                <c:pt idx="182">
                  <c:v>-646.178</c:v>
                </c:pt>
                <c:pt idx="183">
                  <c:v>-366.67999999999995</c:v>
                </c:pt>
                <c:pt idx="184">
                  <c:v>-425.916</c:v>
                </c:pt>
                <c:pt idx="185">
                  <c:v>-867.10599999999999</c:v>
                </c:pt>
                <c:pt idx="186">
                  <c:v>-1028.796</c:v>
                </c:pt>
                <c:pt idx="187">
                  <c:v>-998.13599999999997</c:v>
                </c:pt>
                <c:pt idx="188">
                  <c:v>-1070.2260000000001</c:v>
                </c:pt>
                <c:pt idx="189">
                  <c:v>-968.31600000000003</c:v>
                </c:pt>
                <c:pt idx="190">
                  <c:v>-601.81799999999998</c:v>
                </c:pt>
                <c:pt idx="191">
                  <c:v>-272.66800000000001</c:v>
                </c:pt>
                <c:pt idx="192">
                  <c:v>-210.52799999999999</c:v>
                </c:pt>
                <c:pt idx="193">
                  <c:v>-189.80800000000002</c:v>
                </c:pt>
                <c:pt idx="194">
                  <c:v>-203.36799999999999</c:v>
                </c:pt>
                <c:pt idx="195">
                  <c:v>-180.08799999999999</c:v>
                </c:pt>
                <c:pt idx="196">
                  <c:v>-174.928</c:v>
                </c:pt>
                <c:pt idx="197">
                  <c:v>-178.96800000000002</c:v>
                </c:pt>
                <c:pt idx="198">
                  <c:v>-164.09800000000001</c:v>
                </c:pt>
                <c:pt idx="199">
                  <c:v>-165.36799999999999</c:v>
                </c:pt>
                <c:pt idx="200">
                  <c:v>-156.66</c:v>
                </c:pt>
                <c:pt idx="201">
                  <c:v>-159.10999999999999</c:v>
                </c:pt>
                <c:pt idx="202">
                  <c:v>-160.76999999999998</c:v>
                </c:pt>
                <c:pt idx="203">
                  <c:v>-215.63</c:v>
                </c:pt>
                <c:pt idx="204">
                  <c:v>-211</c:v>
                </c:pt>
                <c:pt idx="205">
                  <c:v>-224.196</c:v>
                </c:pt>
                <c:pt idx="206">
                  <c:v>-226.928</c:v>
                </c:pt>
                <c:pt idx="207">
                  <c:v>-229.86799999999999</c:v>
                </c:pt>
                <c:pt idx="208">
                  <c:v>-313.55</c:v>
                </c:pt>
                <c:pt idx="209">
                  <c:v>-416.12</c:v>
                </c:pt>
                <c:pt idx="210">
                  <c:v>-514.54199999999992</c:v>
                </c:pt>
                <c:pt idx="211">
                  <c:v>-471.43200000000002</c:v>
                </c:pt>
                <c:pt idx="212">
                  <c:v>-432.17400000000004</c:v>
                </c:pt>
                <c:pt idx="213">
                  <c:v>-433.35399999999998</c:v>
                </c:pt>
                <c:pt idx="214">
                  <c:v>-445.98599999999999</c:v>
                </c:pt>
                <c:pt idx="215">
                  <c:v>-462.726</c:v>
                </c:pt>
                <c:pt idx="216">
                  <c:v>-472.58799999999997</c:v>
                </c:pt>
                <c:pt idx="217">
                  <c:v>-390.43</c:v>
                </c:pt>
                <c:pt idx="218">
                  <c:v>-296.93</c:v>
                </c:pt>
                <c:pt idx="219">
                  <c:v>-251.93199999999999</c:v>
                </c:pt>
                <c:pt idx="220">
                  <c:v>-265.17200000000003</c:v>
                </c:pt>
                <c:pt idx="221">
                  <c:v>-367.85399999999998</c:v>
                </c:pt>
                <c:pt idx="222">
                  <c:v>-562.08400000000006</c:v>
                </c:pt>
                <c:pt idx="223">
                  <c:v>-637.32600000000002</c:v>
                </c:pt>
                <c:pt idx="224">
                  <c:v>-525.726</c:v>
                </c:pt>
                <c:pt idx="225">
                  <c:v>-489.58799999999997</c:v>
                </c:pt>
                <c:pt idx="226">
                  <c:v>-340.93799999999999</c:v>
                </c:pt>
                <c:pt idx="227">
                  <c:v>-284.01</c:v>
                </c:pt>
                <c:pt idx="228">
                  <c:v>-215.32600000000002</c:v>
                </c:pt>
                <c:pt idx="229">
                  <c:v>-227.39600000000002</c:v>
                </c:pt>
                <c:pt idx="230">
                  <c:v>-254.69800000000001</c:v>
                </c:pt>
                <c:pt idx="231">
                  <c:v>-197.12799999999999</c:v>
                </c:pt>
                <c:pt idx="232">
                  <c:v>-154.15800000000002</c:v>
                </c:pt>
                <c:pt idx="233">
                  <c:v>-138.08000000000001</c:v>
                </c:pt>
                <c:pt idx="234">
                  <c:v>-143.29999999999998</c:v>
                </c:pt>
                <c:pt idx="235">
                  <c:v>-143.75</c:v>
                </c:pt>
                <c:pt idx="236">
                  <c:v>-140.12199999999999</c:v>
                </c:pt>
                <c:pt idx="237">
                  <c:v>-137.18199999999999</c:v>
                </c:pt>
                <c:pt idx="238">
                  <c:v>-129.672</c:v>
                </c:pt>
                <c:pt idx="239">
                  <c:v>-118.714</c:v>
                </c:pt>
                <c:pt idx="240">
                  <c:v>-120.434</c:v>
                </c:pt>
                <c:pt idx="241">
                  <c:v>-125.38399999999999</c:v>
                </c:pt>
                <c:pt idx="242">
                  <c:v>-133.346</c:v>
                </c:pt>
                <c:pt idx="243">
                  <c:v>-140.43600000000001</c:v>
                </c:pt>
                <c:pt idx="244">
                  <c:v>-142.60599999999999</c:v>
                </c:pt>
                <c:pt idx="245">
                  <c:v>-147.078</c:v>
                </c:pt>
                <c:pt idx="246">
                  <c:v>-151.22800000000001</c:v>
                </c:pt>
                <c:pt idx="247">
                  <c:v>-149.59799999999998</c:v>
                </c:pt>
                <c:pt idx="248">
                  <c:v>-139.32999999999998</c:v>
                </c:pt>
                <c:pt idx="249">
                  <c:v>-105.67</c:v>
                </c:pt>
                <c:pt idx="250">
                  <c:v>-69.846000000000004</c:v>
                </c:pt>
                <c:pt idx="251">
                  <c:v>-133.39599999999999</c:v>
                </c:pt>
                <c:pt idx="252">
                  <c:v>-126.16800000000001</c:v>
                </c:pt>
                <c:pt idx="253">
                  <c:v>-131.62800000000001</c:v>
                </c:pt>
                <c:pt idx="254">
                  <c:v>-119.938</c:v>
                </c:pt>
                <c:pt idx="255">
                  <c:v>-121.05000000000001</c:v>
                </c:pt>
                <c:pt idx="256">
                  <c:v>-152.07999999999998</c:v>
                </c:pt>
                <c:pt idx="257">
                  <c:v>-220.84</c:v>
                </c:pt>
                <c:pt idx="258">
                  <c:v>-194.94200000000001</c:v>
                </c:pt>
                <c:pt idx="259">
                  <c:v>-157.30199999999999</c:v>
                </c:pt>
                <c:pt idx="260">
                  <c:v>-127.102</c:v>
                </c:pt>
                <c:pt idx="261">
                  <c:v>-134.22399999999999</c:v>
                </c:pt>
                <c:pt idx="262">
                  <c:v>-155.184</c:v>
                </c:pt>
                <c:pt idx="263">
                  <c:v>-216.69399999999999</c:v>
                </c:pt>
                <c:pt idx="264">
                  <c:v>-343.166</c:v>
                </c:pt>
                <c:pt idx="265">
                  <c:v>-431.476</c:v>
                </c:pt>
                <c:pt idx="266">
                  <c:v>-417.08600000000001</c:v>
                </c:pt>
                <c:pt idx="267">
                  <c:v>-279.47800000000001</c:v>
                </c:pt>
                <c:pt idx="268">
                  <c:v>-182.86800000000002</c:v>
                </c:pt>
                <c:pt idx="269">
                  <c:v>-136.578</c:v>
                </c:pt>
                <c:pt idx="270">
                  <c:v>-119.14999999999999</c:v>
                </c:pt>
                <c:pt idx="271">
                  <c:v>-87.11</c:v>
                </c:pt>
                <c:pt idx="272">
                  <c:v>-91.006</c:v>
                </c:pt>
                <c:pt idx="273">
                  <c:v>-92.695999999999998</c:v>
                </c:pt>
                <c:pt idx="274">
                  <c:v>-76.986000000000004</c:v>
                </c:pt>
                <c:pt idx="275">
                  <c:v>-84.215999999999994</c:v>
                </c:pt>
                <c:pt idx="276">
                  <c:v>-118.946</c:v>
                </c:pt>
                <c:pt idx="277">
                  <c:v>-144.30799999999999</c:v>
                </c:pt>
                <c:pt idx="278">
                  <c:v>-211.13800000000001</c:v>
                </c:pt>
                <c:pt idx="279">
                  <c:v>-258.108</c:v>
                </c:pt>
                <c:pt idx="280">
                  <c:v>-252.988</c:v>
                </c:pt>
                <c:pt idx="281">
                  <c:v>-299.82799999999997</c:v>
                </c:pt>
                <c:pt idx="282">
                  <c:v>-464.488</c:v>
                </c:pt>
                <c:pt idx="283">
                  <c:v>-614.40800000000002</c:v>
                </c:pt>
                <c:pt idx="284">
                  <c:v>-559.5379999999999</c:v>
                </c:pt>
                <c:pt idx="285">
                  <c:v>-356.09800000000001</c:v>
                </c:pt>
                <c:pt idx="286">
                  <c:v>-206.72799999999998</c:v>
                </c:pt>
                <c:pt idx="287">
                  <c:v>-153.34800000000001</c:v>
                </c:pt>
                <c:pt idx="288">
                  <c:v>-108</c:v>
                </c:pt>
                <c:pt idx="289">
                  <c:v>-105.50999999999999</c:v>
                </c:pt>
                <c:pt idx="290">
                  <c:v>-89.25</c:v>
                </c:pt>
                <c:pt idx="291">
                  <c:v>-70.490000000000009</c:v>
                </c:pt>
                <c:pt idx="292">
                  <c:v>-53.37</c:v>
                </c:pt>
                <c:pt idx="293">
                  <c:v>-58.686</c:v>
                </c:pt>
                <c:pt idx="294">
                  <c:v>-53.905999999999999</c:v>
                </c:pt>
                <c:pt idx="295">
                  <c:v>-52.585999999999999</c:v>
                </c:pt>
                <c:pt idx="296">
                  <c:v>-60.996000000000002</c:v>
                </c:pt>
                <c:pt idx="297">
                  <c:v>-61.335999999999999</c:v>
                </c:pt>
                <c:pt idx="298">
                  <c:v>-70.057999999999993</c:v>
                </c:pt>
                <c:pt idx="299">
                  <c:v>-74.868000000000009</c:v>
                </c:pt>
                <c:pt idx="300">
                  <c:v>-86.798000000000002</c:v>
                </c:pt>
                <c:pt idx="301">
                  <c:v>-152.86799999999999</c:v>
                </c:pt>
                <c:pt idx="302">
                  <c:v>-127.468</c:v>
                </c:pt>
                <c:pt idx="303">
                  <c:v>-106.36800000000001</c:v>
                </c:pt>
                <c:pt idx="304">
                  <c:v>-98.098000000000013</c:v>
                </c:pt>
                <c:pt idx="305">
                  <c:v>-120.88800000000001</c:v>
                </c:pt>
                <c:pt idx="306">
                  <c:v>-191.078</c:v>
                </c:pt>
                <c:pt idx="307">
                  <c:v>-179.93799999999999</c:v>
                </c:pt>
                <c:pt idx="308">
                  <c:v>-139.63999999999999</c:v>
                </c:pt>
                <c:pt idx="309">
                  <c:v>-116.81</c:v>
                </c:pt>
                <c:pt idx="310">
                  <c:v>-119.30000000000001</c:v>
                </c:pt>
                <c:pt idx="311">
                  <c:v>-170.87</c:v>
                </c:pt>
                <c:pt idx="312">
                  <c:v>-313.77000000000004</c:v>
                </c:pt>
                <c:pt idx="313">
                  <c:v>-178.03</c:v>
                </c:pt>
                <c:pt idx="314">
                  <c:v>-218.346</c:v>
                </c:pt>
                <c:pt idx="315">
                  <c:v>-287.80800000000005</c:v>
                </c:pt>
                <c:pt idx="316">
                  <c:v>-373.40000000000003</c:v>
                </c:pt>
                <c:pt idx="317">
                  <c:v>-551.04200000000003</c:v>
                </c:pt>
                <c:pt idx="318">
                  <c:v>-530.80399999999997</c:v>
                </c:pt>
                <c:pt idx="319">
                  <c:v>-402.29599999999999</c:v>
                </c:pt>
                <c:pt idx="320">
                  <c:v>-473.048</c:v>
                </c:pt>
                <c:pt idx="321">
                  <c:v>-577.99799999999993</c:v>
                </c:pt>
                <c:pt idx="322">
                  <c:v>-477.86</c:v>
                </c:pt>
                <c:pt idx="323">
                  <c:v>-435.142</c:v>
                </c:pt>
                <c:pt idx="324">
                  <c:v>-450.19400000000002</c:v>
                </c:pt>
                <c:pt idx="325">
                  <c:v>-498.45600000000002</c:v>
                </c:pt>
                <c:pt idx="326">
                  <c:v>-611.05799999999999</c:v>
                </c:pt>
                <c:pt idx="327">
                  <c:v>-747.53000000000009</c:v>
                </c:pt>
                <c:pt idx="328">
                  <c:v>-777.80200000000002</c:v>
                </c:pt>
                <c:pt idx="329">
                  <c:v>-649.29399999999998</c:v>
                </c:pt>
                <c:pt idx="330">
                  <c:v>-576.13599999999997</c:v>
                </c:pt>
                <c:pt idx="331">
                  <c:v>-631.31799999999998</c:v>
                </c:pt>
                <c:pt idx="332">
                  <c:v>-678.89</c:v>
                </c:pt>
                <c:pt idx="333">
                  <c:v>-515.4</c:v>
                </c:pt>
                <c:pt idx="334">
                  <c:v>-416.30200000000002</c:v>
                </c:pt>
                <c:pt idx="335">
                  <c:v>-292.11400000000003</c:v>
                </c:pt>
                <c:pt idx="336">
                  <c:v>-143.33600000000001</c:v>
                </c:pt>
                <c:pt idx="337">
                  <c:v>-74.397999999999996</c:v>
                </c:pt>
                <c:pt idx="338">
                  <c:v>-57.56</c:v>
                </c:pt>
                <c:pt idx="339">
                  <c:v>-68.025999999999996</c:v>
                </c:pt>
                <c:pt idx="340">
                  <c:v>-76.676000000000002</c:v>
                </c:pt>
                <c:pt idx="341">
                  <c:v>-131.08599999999998</c:v>
                </c:pt>
                <c:pt idx="342">
                  <c:v>-107.806</c:v>
                </c:pt>
                <c:pt idx="343">
                  <c:v>-88.426000000000002</c:v>
                </c:pt>
                <c:pt idx="344">
                  <c:v>-90.887999999999991</c:v>
                </c:pt>
                <c:pt idx="345">
                  <c:v>-95.448000000000008</c:v>
                </c:pt>
                <c:pt idx="346">
                  <c:v>-103.09800000000001</c:v>
                </c:pt>
                <c:pt idx="347">
                  <c:v>-99.457999999999998</c:v>
                </c:pt>
                <c:pt idx="348">
                  <c:v>-97.868000000000009</c:v>
                </c:pt>
                <c:pt idx="349">
                  <c:v>-95.268000000000001</c:v>
                </c:pt>
                <c:pt idx="350">
                  <c:v>-81.218000000000004</c:v>
                </c:pt>
                <c:pt idx="351">
                  <c:v>-76.337999999999994</c:v>
                </c:pt>
                <c:pt idx="352">
                  <c:v>-83.948000000000008</c:v>
                </c:pt>
                <c:pt idx="353">
                  <c:v>-92.488</c:v>
                </c:pt>
                <c:pt idx="354">
                  <c:v>-112.11</c:v>
                </c:pt>
                <c:pt idx="355">
                  <c:v>-119.13</c:v>
                </c:pt>
                <c:pt idx="356">
                  <c:v>-120.03</c:v>
                </c:pt>
                <c:pt idx="357">
                  <c:v>-139.94999999999999</c:v>
                </c:pt>
                <c:pt idx="358">
                  <c:v>-183.22</c:v>
                </c:pt>
                <c:pt idx="359">
                  <c:v>-144.72</c:v>
                </c:pt>
              </c:numCache>
            </c:numRef>
          </c:xVal>
          <c:yVal>
            <c:numRef>
              <c:f>'[bola desce e sobe continuo MNV 02B-BS-21.xlsx]BS (CORRIGIDO) (ps21)'!$B$1952:$B$2311</c:f>
              <c:numCache>
                <c:formatCode>General</c:formatCode>
                <c:ptCount val="360"/>
                <c:pt idx="0">
                  <c:v>-17.079999999999998</c:v>
                </c:pt>
                <c:pt idx="1">
                  <c:v>-17.03</c:v>
                </c:pt>
                <c:pt idx="2">
                  <c:v>-16.98</c:v>
                </c:pt>
                <c:pt idx="3">
                  <c:v>-16.93</c:v>
                </c:pt>
                <c:pt idx="4">
                  <c:v>-16.87</c:v>
                </c:pt>
                <c:pt idx="5">
                  <c:v>-16.82</c:v>
                </c:pt>
                <c:pt idx="6">
                  <c:v>-16.77</c:v>
                </c:pt>
                <c:pt idx="7">
                  <c:v>-16.72</c:v>
                </c:pt>
                <c:pt idx="8">
                  <c:v>-16.670000000000002</c:v>
                </c:pt>
                <c:pt idx="9">
                  <c:v>-16.62</c:v>
                </c:pt>
                <c:pt idx="10">
                  <c:v>-16.559999999999999</c:v>
                </c:pt>
                <c:pt idx="11">
                  <c:v>-16.510000000000002</c:v>
                </c:pt>
                <c:pt idx="12">
                  <c:v>-16.46</c:v>
                </c:pt>
                <c:pt idx="13">
                  <c:v>-16.41</c:v>
                </c:pt>
                <c:pt idx="14">
                  <c:v>-16.36</c:v>
                </c:pt>
                <c:pt idx="15">
                  <c:v>-16.309999999999999</c:v>
                </c:pt>
                <c:pt idx="16">
                  <c:v>-16.25</c:v>
                </c:pt>
                <c:pt idx="17">
                  <c:v>-16.2</c:v>
                </c:pt>
                <c:pt idx="18">
                  <c:v>-16.149999999999999</c:v>
                </c:pt>
                <c:pt idx="19">
                  <c:v>-16.100000000000001</c:v>
                </c:pt>
                <c:pt idx="20">
                  <c:v>-16.079999999999998</c:v>
                </c:pt>
                <c:pt idx="21">
                  <c:v>-16.03</c:v>
                </c:pt>
                <c:pt idx="22">
                  <c:v>-15.99</c:v>
                </c:pt>
                <c:pt idx="23">
                  <c:v>-15.94</c:v>
                </c:pt>
                <c:pt idx="24">
                  <c:v>-15.89</c:v>
                </c:pt>
                <c:pt idx="25">
                  <c:v>-15.85</c:v>
                </c:pt>
                <c:pt idx="26">
                  <c:v>-15.8</c:v>
                </c:pt>
                <c:pt idx="27">
                  <c:v>-15.75</c:v>
                </c:pt>
                <c:pt idx="28">
                  <c:v>-15.71</c:v>
                </c:pt>
                <c:pt idx="29">
                  <c:v>-15.66</c:v>
                </c:pt>
                <c:pt idx="30">
                  <c:v>-15.61</c:v>
                </c:pt>
                <c:pt idx="31">
                  <c:v>-15.57</c:v>
                </c:pt>
                <c:pt idx="32">
                  <c:v>-15.52</c:v>
                </c:pt>
                <c:pt idx="33">
                  <c:v>-15.47</c:v>
                </c:pt>
                <c:pt idx="34">
                  <c:v>-15.43</c:v>
                </c:pt>
                <c:pt idx="35">
                  <c:v>-15.38</c:v>
                </c:pt>
                <c:pt idx="36">
                  <c:v>-15.33</c:v>
                </c:pt>
                <c:pt idx="37">
                  <c:v>-15.29</c:v>
                </c:pt>
                <c:pt idx="38">
                  <c:v>-15.24</c:v>
                </c:pt>
                <c:pt idx="39">
                  <c:v>-15.19</c:v>
                </c:pt>
                <c:pt idx="40">
                  <c:v>-15.15</c:v>
                </c:pt>
                <c:pt idx="41">
                  <c:v>-15.1</c:v>
                </c:pt>
                <c:pt idx="42">
                  <c:v>-15.08</c:v>
                </c:pt>
                <c:pt idx="43">
                  <c:v>-15.04</c:v>
                </c:pt>
                <c:pt idx="44">
                  <c:v>-15</c:v>
                </c:pt>
                <c:pt idx="45">
                  <c:v>-14.96</c:v>
                </c:pt>
                <c:pt idx="46">
                  <c:v>-14.92</c:v>
                </c:pt>
                <c:pt idx="47">
                  <c:v>-14.88</c:v>
                </c:pt>
                <c:pt idx="48">
                  <c:v>-14.84</c:v>
                </c:pt>
                <c:pt idx="49">
                  <c:v>-14.81</c:v>
                </c:pt>
                <c:pt idx="50">
                  <c:v>-14.77</c:v>
                </c:pt>
                <c:pt idx="51">
                  <c:v>-14.73</c:v>
                </c:pt>
                <c:pt idx="52">
                  <c:v>-14.69</c:v>
                </c:pt>
                <c:pt idx="53">
                  <c:v>-14.65</c:v>
                </c:pt>
                <c:pt idx="54">
                  <c:v>-14.61</c:v>
                </c:pt>
                <c:pt idx="55">
                  <c:v>-14.57</c:v>
                </c:pt>
                <c:pt idx="56">
                  <c:v>-14.53</c:v>
                </c:pt>
                <c:pt idx="57">
                  <c:v>-14.49</c:v>
                </c:pt>
                <c:pt idx="58">
                  <c:v>-14.45</c:v>
                </c:pt>
                <c:pt idx="59">
                  <c:v>-14.41</c:v>
                </c:pt>
                <c:pt idx="60">
                  <c:v>-14.37</c:v>
                </c:pt>
                <c:pt idx="61">
                  <c:v>-14.34</c:v>
                </c:pt>
                <c:pt idx="62">
                  <c:v>-14.3</c:v>
                </c:pt>
                <c:pt idx="63">
                  <c:v>-14.26</c:v>
                </c:pt>
                <c:pt idx="64">
                  <c:v>-14.22</c:v>
                </c:pt>
                <c:pt idx="65">
                  <c:v>-14.18</c:v>
                </c:pt>
                <c:pt idx="66">
                  <c:v>-14.14</c:v>
                </c:pt>
                <c:pt idx="67">
                  <c:v>-14.1</c:v>
                </c:pt>
                <c:pt idx="68">
                  <c:v>-14.08</c:v>
                </c:pt>
                <c:pt idx="69">
                  <c:v>-14.03</c:v>
                </c:pt>
                <c:pt idx="70">
                  <c:v>-13.99</c:v>
                </c:pt>
                <c:pt idx="71">
                  <c:v>-13.94</c:v>
                </c:pt>
                <c:pt idx="72">
                  <c:v>-13.89</c:v>
                </c:pt>
                <c:pt idx="73">
                  <c:v>-13.85</c:v>
                </c:pt>
                <c:pt idx="74">
                  <c:v>-13.8</c:v>
                </c:pt>
                <c:pt idx="75">
                  <c:v>-13.75</c:v>
                </c:pt>
                <c:pt idx="76">
                  <c:v>-13.71</c:v>
                </c:pt>
                <c:pt idx="77">
                  <c:v>-13.66</c:v>
                </c:pt>
                <c:pt idx="78">
                  <c:v>-13.61</c:v>
                </c:pt>
                <c:pt idx="79">
                  <c:v>-13.57</c:v>
                </c:pt>
                <c:pt idx="80">
                  <c:v>-13.52</c:v>
                </c:pt>
                <c:pt idx="81">
                  <c:v>-13.47</c:v>
                </c:pt>
                <c:pt idx="82">
                  <c:v>-13.43</c:v>
                </c:pt>
                <c:pt idx="83">
                  <c:v>-13.38</c:v>
                </c:pt>
                <c:pt idx="84">
                  <c:v>-13.33</c:v>
                </c:pt>
                <c:pt idx="85">
                  <c:v>-13.29</c:v>
                </c:pt>
                <c:pt idx="86">
                  <c:v>-13.24</c:v>
                </c:pt>
                <c:pt idx="87">
                  <c:v>-13.19</c:v>
                </c:pt>
                <c:pt idx="88">
                  <c:v>-13.15</c:v>
                </c:pt>
                <c:pt idx="89">
                  <c:v>-13.1</c:v>
                </c:pt>
                <c:pt idx="90">
                  <c:v>-13.08</c:v>
                </c:pt>
                <c:pt idx="91">
                  <c:v>-13.04</c:v>
                </c:pt>
                <c:pt idx="92">
                  <c:v>-13</c:v>
                </c:pt>
                <c:pt idx="93">
                  <c:v>-12.96</c:v>
                </c:pt>
                <c:pt idx="94">
                  <c:v>-12.92</c:v>
                </c:pt>
                <c:pt idx="95">
                  <c:v>-12.88</c:v>
                </c:pt>
                <c:pt idx="96">
                  <c:v>-12.84</c:v>
                </c:pt>
                <c:pt idx="97">
                  <c:v>-12.79</c:v>
                </c:pt>
                <c:pt idx="98">
                  <c:v>-12.75</c:v>
                </c:pt>
                <c:pt idx="99">
                  <c:v>-12.71</c:v>
                </c:pt>
                <c:pt idx="100">
                  <c:v>-12.67</c:v>
                </c:pt>
                <c:pt idx="101">
                  <c:v>-12.63</c:v>
                </c:pt>
                <c:pt idx="102">
                  <c:v>-12.59</c:v>
                </c:pt>
                <c:pt idx="103">
                  <c:v>-12.55</c:v>
                </c:pt>
                <c:pt idx="104">
                  <c:v>-12.51</c:v>
                </c:pt>
                <c:pt idx="105">
                  <c:v>-12.47</c:v>
                </c:pt>
                <c:pt idx="106">
                  <c:v>-12.43</c:v>
                </c:pt>
                <c:pt idx="107">
                  <c:v>-12.39</c:v>
                </c:pt>
                <c:pt idx="108">
                  <c:v>-12.35</c:v>
                </c:pt>
                <c:pt idx="109">
                  <c:v>-12.3</c:v>
                </c:pt>
                <c:pt idx="110">
                  <c:v>-12.26</c:v>
                </c:pt>
                <c:pt idx="111">
                  <c:v>-12.22</c:v>
                </c:pt>
                <c:pt idx="112">
                  <c:v>-12.18</c:v>
                </c:pt>
                <c:pt idx="113">
                  <c:v>-12.14</c:v>
                </c:pt>
                <c:pt idx="114">
                  <c:v>-12.1</c:v>
                </c:pt>
                <c:pt idx="115">
                  <c:v>-12.08</c:v>
                </c:pt>
                <c:pt idx="116">
                  <c:v>-12.04</c:v>
                </c:pt>
                <c:pt idx="117">
                  <c:v>-11.99</c:v>
                </c:pt>
                <c:pt idx="118">
                  <c:v>-11.95</c:v>
                </c:pt>
                <c:pt idx="119">
                  <c:v>-11.91</c:v>
                </c:pt>
                <c:pt idx="120">
                  <c:v>-11.87</c:v>
                </c:pt>
                <c:pt idx="121">
                  <c:v>-11.82</c:v>
                </c:pt>
                <c:pt idx="122">
                  <c:v>-11.78</c:v>
                </c:pt>
                <c:pt idx="123">
                  <c:v>-11.74</c:v>
                </c:pt>
                <c:pt idx="124">
                  <c:v>-11.7</c:v>
                </c:pt>
                <c:pt idx="125">
                  <c:v>-11.65</c:v>
                </c:pt>
                <c:pt idx="126">
                  <c:v>-11.61</c:v>
                </c:pt>
                <c:pt idx="127">
                  <c:v>-11.57</c:v>
                </c:pt>
                <c:pt idx="128">
                  <c:v>-11.53</c:v>
                </c:pt>
                <c:pt idx="129">
                  <c:v>-11.48</c:v>
                </c:pt>
                <c:pt idx="130">
                  <c:v>-11.44</c:v>
                </c:pt>
                <c:pt idx="131">
                  <c:v>-11.4</c:v>
                </c:pt>
                <c:pt idx="132">
                  <c:v>-11.36</c:v>
                </c:pt>
                <c:pt idx="133">
                  <c:v>-11.31</c:v>
                </c:pt>
                <c:pt idx="134">
                  <c:v>-11.27</c:v>
                </c:pt>
                <c:pt idx="135">
                  <c:v>-11.23</c:v>
                </c:pt>
                <c:pt idx="136">
                  <c:v>-11.19</c:v>
                </c:pt>
                <c:pt idx="137">
                  <c:v>-11.14</c:v>
                </c:pt>
                <c:pt idx="138">
                  <c:v>-11.1</c:v>
                </c:pt>
                <c:pt idx="139">
                  <c:v>-11.08</c:v>
                </c:pt>
                <c:pt idx="140">
                  <c:v>-11.03</c:v>
                </c:pt>
                <c:pt idx="141">
                  <c:v>-10.99</c:v>
                </c:pt>
                <c:pt idx="142">
                  <c:v>-10.94</c:v>
                </c:pt>
                <c:pt idx="143">
                  <c:v>-10.89</c:v>
                </c:pt>
                <c:pt idx="144">
                  <c:v>-10.85</c:v>
                </c:pt>
                <c:pt idx="145">
                  <c:v>-10.8</c:v>
                </c:pt>
                <c:pt idx="146">
                  <c:v>-10.75</c:v>
                </c:pt>
                <c:pt idx="147">
                  <c:v>-10.71</c:v>
                </c:pt>
                <c:pt idx="148">
                  <c:v>-10.66</c:v>
                </c:pt>
                <c:pt idx="149">
                  <c:v>-10.61</c:v>
                </c:pt>
                <c:pt idx="150">
                  <c:v>-10.57</c:v>
                </c:pt>
                <c:pt idx="151">
                  <c:v>-10.52</c:v>
                </c:pt>
                <c:pt idx="152">
                  <c:v>-10.47</c:v>
                </c:pt>
                <c:pt idx="153">
                  <c:v>-10.43</c:v>
                </c:pt>
                <c:pt idx="154">
                  <c:v>-10.38</c:v>
                </c:pt>
                <c:pt idx="155">
                  <c:v>-10.33</c:v>
                </c:pt>
                <c:pt idx="156">
                  <c:v>-10.29</c:v>
                </c:pt>
                <c:pt idx="157">
                  <c:v>-10.24</c:v>
                </c:pt>
                <c:pt idx="158">
                  <c:v>-10.19</c:v>
                </c:pt>
                <c:pt idx="159">
                  <c:v>-10.15</c:v>
                </c:pt>
                <c:pt idx="160">
                  <c:v>-10.1</c:v>
                </c:pt>
                <c:pt idx="161">
                  <c:v>-10.08</c:v>
                </c:pt>
                <c:pt idx="162">
                  <c:v>-10.039999999999999</c:v>
                </c:pt>
                <c:pt idx="163">
                  <c:v>-9.99</c:v>
                </c:pt>
                <c:pt idx="164">
                  <c:v>-9.9499999999999993</c:v>
                </c:pt>
                <c:pt idx="165">
                  <c:v>-9.9</c:v>
                </c:pt>
                <c:pt idx="166">
                  <c:v>-9.86</c:v>
                </c:pt>
                <c:pt idx="167">
                  <c:v>-9.81</c:v>
                </c:pt>
                <c:pt idx="168">
                  <c:v>-9.77</c:v>
                </c:pt>
                <c:pt idx="169">
                  <c:v>-9.7200000000000006</c:v>
                </c:pt>
                <c:pt idx="170">
                  <c:v>-9.68</c:v>
                </c:pt>
                <c:pt idx="171">
                  <c:v>-9.6300000000000008</c:v>
                </c:pt>
                <c:pt idx="172">
                  <c:v>-9.59</c:v>
                </c:pt>
                <c:pt idx="173">
                  <c:v>-9.5500000000000007</c:v>
                </c:pt>
                <c:pt idx="174">
                  <c:v>-9.5</c:v>
                </c:pt>
                <c:pt idx="175">
                  <c:v>-9.4600000000000009</c:v>
                </c:pt>
                <c:pt idx="176">
                  <c:v>-9.41</c:v>
                </c:pt>
                <c:pt idx="177">
                  <c:v>-9.3699999999999992</c:v>
                </c:pt>
                <c:pt idx="178">
                  <c:v>-9.32</c:v>
                </c:pt>
                <c:pt idx="179">
                  <c:v>-9.2799999999999994</c:v>
                </c:pt>
                <c:pt idx="180">
                  <c:v>-9.23</c:v>
                </c:pt>
                <c:pt idx="181">
                  <c:v>-9.19</c:v>
                </c:pt>
                <c:pt idx="182">
                  <c:v>-9.14</c:v>
                </c:pt>
                <c:pt idx="183">
                  <c:v>-9.1</c:v>
                </c:pt>
                <c:pt idx="184">
                  <c:v>-9.08</c:v>
                </c:pt>
                <c:pt idx="185">
                  <c:v>-9.0299999999999994</c:v>
                </c:pt>
                <c:pt idx="186">
                  <c:v>-8.98</c:v>
                </c:pt>
                <c:pt idx="187">
                  <c:v>-8.93</c:v>
                </c:pt>
                <c:pt idx="188">
                  <c:v>-8.8800000000000008</c:v>
                </c:pt>
                <c:pt idx="189">
                  <c:v>-8.83</c:v>
                </c:pt>
                <c:pt idx="190">
                  <c:v>-8.7899999999999991</c:v>
                </c:pt>
                <c:pt idx="191">
                  <c:v>-8.74</c:v>
                </c:pt>
                <c:pt idx="192">
                  <c:v>-8.69</c:v>
                </c:pt>
                <c:pt idx="193">
                  <c:v>-8.64</c:v>
                </c:pt>
                <c:pt idx="194">
                  <c:v>-8.59</c:v>
                </c:pt>
                <c:pt idx="195">
                  <c:v>-8.5399999999999991</c:v>
                </c:pt>
                <c:pt idx="196">
                  <c:v>-8.49</c:v>
                </c:pt>
                <c:pt idx="197">
                  <c:v>-8.44</c:v>
                </c:pt>
                <c:pt idx="198">
                  <c:v>-8.39</c:v>
                </c:pt>
                <c:pt idx="199">
                  <c:v>-8.34</c:v>
                </c:pt>
                <c:pt idx="200">
                  <c:v>-8.3000000000000007</c:v>
                </c:pt>
                <c:pt idx="201">
                  <c:v>-8.25</c:v>
                </c:pt>
                <c:pt idx="202">
                  <c:v>-8.1999999999999993</c:v>
                </c:pt>
                <c:pt idx="203">
                  <c:v>-8.15</c:v>
                </c:pt>
                <c:pt idx="204">
                  <c:v>-8.1</c:v>
                </c:pt>
                <c:pt idx="205">
                  <c:v>-8.08</c:v>
                </c:pt>
                <c:pt idx="206">
                  <c:v>-8.0399999999999991</c:v>
                </c:pt>
                <c:pt idx="207">
                  <c:v>-7.99</c:v>
                </c:pt>
                <c:pt idx="208">
                  <c:v>-7.95</c:v>
                </c:pt>
                <c:pt idx="209">
                  <c:v>-7.9</c:v>
                </c:pt>
                <c:pt idx="210">
                  <c:v>-7.86</c:v>
                </c:pt>
                <c:pt idx="211">
                  <c:v>-7.81</c:v>
                </c:pt>
                <c:pt idx="212">
                  <c:v>-7.77</c:v>
                </c:pt>
                <c:pt idx="213">
                  <c:v>-7.72</c:v>
                </c:pt>
                <c:pt idx="214">
                  <c:v>-7.68</c:v>
                </c:pt>
                <c:pt idx="215">
                  <c:v>-7.63</c:v>
                </c:pt>
                <c:pt idx="216">
                  <c:v>-7.59</c:v>
                </c:pt>
                <c:pt idx="217">
                  <c:v>-7.55</c:v>
                </c:pt>
                <c:pt idx="218">
                  <c:v>-7.5</c:v>
                </c:pt>
                <c:pt idx="219">
                  <c:v>-7.46</c:v>
                </c:pt>
                <c:pt idx="220">
                  <c:v>-7.41</c:v>
                </c:pt>
                <c:pt idx="221">
                  <c:v>-7.37</c:v>
                </c:pt>
                <c:pt idx="222">
                  <c:v>-7.32</c:v>
                </c:pt>
                <c:pt idx="223">
                  <c:v>-7.28</c:v>
                </c:pt>
                <c:pt idx="224">
                  <c:v>-7.23</c:v>
                </c:pt>
                <c:pt idx="225">
                  <c:v>-7.19</c:v>
                </c:pt>
                <c:pt idx="226">
                  <c:v>-7.14</c:v>
                </c:pt>
                <c:pt idx="227">
                  <c:v>-7.1</c:v>
                </c:pt>
                <c:pt idx="228">
                  <c:v>-7.08</c:v>
                </c:pt>
                <c:pt idx="229">
                  <c:v>-7.03</c:v>
                </c:pt>
                <c:pt idx="230">
                  <c:v>-6.99</c:v>
                </c:pt>
                <c:pt idx="231">
                  <c:v>-6.94</c:v>
                </c:pt>
                <c:pt idx="232">
                  <c:v>-6.89</c:v>
                </c:pt>
                <c:pt idx="233">
                  <c:v>-6.85</c:v>
                </c:pt>
                <c:pt idx="234">
                  <c:v>-6.8</c:v>
                </c:pt>
                <c:pt idx="235">
                  <c:v>-6.75</c:v>
                </c:pt>
                <c:pt idx="236">
                  <c:v>-6.71</c:v>
                </c:pt>
                <c:pt idx="237">
                  <c:v>-6.66</c:v>
                </c:pt>
                <c:pt idx="238">
                  <c:v>-6.61</c:v>
                </c:pt>
                <c:pt idx="239">
                  <c:v>-6.57</c:v>
                </c:pt>
                <c:pt idx="240">
                  <c:v>-6.52</c:v>
                </c:pt>
                <c:pt idx="241">
                  <c:v>-6.47</c:v>
                </c:pt>
                <c:pt idx="242">
                  <c:v>-6.43</c:v>
                </c:pt>
                <c:pt idx="243">
                  <c:v>-6.38</c:v>
                </c:pt>
                <c:pt idx="244">
                  <c:v>-6.33</c:v>
                </c:pt>
                <c:pt idx="245">
                  <c:v>-6.29</c:v>
                </c:pt>
                <c:pt idx="246">
                  <c:v>-6.24</c:v>
                </c:pt>
                <c:pt idx="247">
                  <c:v>-6.19</c:v>
                </c:pt>
                <c:pt idx="248">
                  <c:v>-6.15</c:v>
                </c:pt>
                <c:pt idx="249">
                  <c:v>-6.1</c:v>
                </c:pt>
                <c:pt idx="250">
                  <c:v>-6.08</c:v>
                </c:pt>
                <c:pt idx="251">
                  <c:v>-6.03</c:v>
                </c:pt>
                <c:pt idx="252">
                  <c:v>-5.99</c:v>
                </c:pt>
                <c:pt idx="253">
                  <c:v>-5.94</c:v>
                </c:pt>
                <c:pt idx="254">
                  <c:v>-5.89</c:v>
                </c:pt>
                <c:pt idx="255">
                  <c:v>-5.85</c:v>
                </c:pt>
                <c:pt idx="256">
                  <c:v>-5.8</c:v>
                </c:pt>
                <c:pt idx="257">
                  <c:v>-5.75</c:v>
                </c:pt>
                <c:pt idx="258">
                  <c:v>-5.71</c:v>
                </c:pt>
                <c:pt idx="259">
                  <c:v>-5.66</c:v>
                </c:pt>
                <c:pt idx="260">
                  <c:v>-5.61</c:v>
                </c:pt>
                <c:pt idx="261">
                  <c:v>-5.57</c:v>
                </c:pt>
                <c:pt idx="262">
                  <c:v>-5.52</c:v>
                </c:pt>
                <c:pt idx="263">
                  <c:v>-5.47</c:v>
                </c:pt>
                <c:pt idx="264">
                  <c:v>-5.43</c:v>
                </c:pt>
                <c:pt idx="265">
                  <c:v>-5.38</c:v>
                </c:pt>
                <c:pt idx="266">
                  <c:v>-5.33</c:v>
                </c:pt>
                <c:pt idx="267">
                  <c:v>-5.29</c:v>
                </c:pt>
                <c:pt idx="268">
                  <c:v>-5.24</c:v>
                </c:pt>
                <c:pt idx="269">
                  <c:v>-5.19</c:v>
                </c:pt>
                <c:pt idx="270">
                  <c:v>-5.15</c:v>
                </c:pt>
                <c:pt idx="271">
                  <c:v>-5.0999999999999996</c:v>
                </c:pt>
                <c:pt idx="272">
                  <c:v>-5.08</c:v>
                </c:pt>
                <c:pt idx="273">
                  <c:v>-5.03</c:v>
                </c:pt>
                <c:pt idx="274">
                  <c:v>-4.9800000000000004</c:v>
                </c:pt>
                <c:pt idx="275">
                  <c:v>-4.93</c:v>
                </c:pt>
                <c:pt idx="276">
                  <c:v>-4.88</c:v>
                </c:pt>
                <c:pt idx="277">
                  <c:v>-4.84</c:v>
                </c:pt>
                <c:pt idx="278">
                  <c:v>-4.79</c:v>
                </c:pt>
                <c:pt idx="279">
                  <c:v>-4.74</c:v>
                </c:pt>
                <c:pt idx="280">
                  <c:v>-4.6900000000000004</c:v>
                </c:pt>
                <c:pt idx="281">
                  <c:v>-4.6399999999999997</c:v>
                </c:pt>
                <c:pt idx="282">
                  <c:v>-4.59</c:v>
                </c:pt>
                <c:pt idx="283">
                  <c:v>-4.54</c:v>
                </c:pt>
                <c:pt idx="284">
                  <c:v>-4.49</c:v>
                </c:pt>
                <c:pt idx="285">
                  <c:v>-4.4400000000000004</c:v>
                </c:pt>
                <c:pt idx="286">
                  <c:v>-4.3899999999999997</c:v>
                </c:pt>
                <c:pt idx="287">
                  <c:v>-4.34</c:v>
                </c:pt>
                <c:pt idx="288">
                  <c:v>-4.3</c:v>
                </c:pt>
                <c:pt idx="289">
                  <c:v>-4.25</c:v>
                </c:pt>
                <c:pt idx="290">
                  <c:v>-4.2</c:v>
                </c:pt>
                <c:pt idx="291">
                  <c:v>-4.1500000000000004</c:v>
                </c:pt>
                <c:pt idx="292">
                  <c:v>-4.0999999999999996</c:v>
                </c:pt>
                <c:pt idx="293">
                  <c:v>-4.08</c:v>
                </c:pt>
                <c:pt idx="294">
                  <c:v>-4.03</c:v>
                </c:pt>
                <c:pt idx="295">
                  <c:v>-3.98</c:v>
                </c:pt>
                <c:pt idx="296">
                  <c:v>-3.93</c:v>
                </c:pt>
                <c:pt idx="297">
                  <c:v>-3.88</c:v>
                </c:pt>
                <c:pt idx="298">
                  <c:v>-3.84</c:v>
                </c:pt>
                <c:pt idx="299">
                  <c:v>-3.79</c:v>
                </c:pt>
                <c:pt idx="300">
                  <c:v>-3.74</c:v>
                </c:pt>
                <c:pt idx="301">
                  <c:v>-3.69</c:v>
                </c:pt>
                <c:pt idx="302">
                  <c:v>-3.64</c:v>
                </c:pt>
                <c:pt idx="303">
                  <c:v>-3.59</c:v>
                </c:pt>
                <c:pt idx="304">
                  <c:v>-3.54</c:v>
                </c:pt>
                <c:pt idx="305">
                  <c:v>-3.49</c:v>
                </c:pt>
                <c:pt idx="306">
                  <c:v>-3.44</c:v>
                </c:pt>
                <c:pt idx="307">
                  <c:v>-3.39</c:v>
                </c:pt>
                <c:pt idx="308">
                  <c:v>-3.35</c:v>
                </c:pt>
                <c:pt idx="309">
                  <c:v>-3.3</c:v>
                </c:pt>
                <c:pt idx="310">
                  <c:v>-3.25</c:v>
                </c:pt>
                <c:pt idx="311">
                  <c:v>-3.2</c:v>
                </c:pt>
                <c:pt idx="312">
                  <c:v>-3.15</c:v>
                </c:pt>
                <c:pt idx="313">
                  <c:v>-3.1</c:v>
                </c:pt>
                <c:pt idx="314">
                  <c:v>-3.08</c:v>
                </c:pt>
                <c:pt idx="315">
                  <c:v>-3.04</c:v>
                </c:pt>
                <c:pt idx="316">
                  <c:v>-3</c:v>
                </c:pt>
                <c:pt idx="317">
                  <c:v>-2.96</c:v>
                </c:pt>
                <c:pt idx="318">
                  <c:v>-2.92</c:v>
                </c:pt>
                <c:pt idx="319">
                  <c:v>-2.88</c:v>
                </c:pt>
                <c:pt idx="320">
                  <c:v>-2.84</c:v>
                </c:pt>
                <c:pt idx="321">
                  <c:v>-2.79</c:v>
                </c:pt>
                <c:pt idx="322">
                  <c:v>-2.75</c:v>
                </c:pt>
                <c:pt idx="323">
                  <c:v>-2.71</c:v>
                </c:pt>
                <c:pt idx="324">
                  <c:v>-2.67</c:v>
                </c:pt>
                <c:pt idx="325">
                  <c:v>-2.63</c:v>
                </c:pt>
                <c:pt idx="326">
                  <c:v>-2.59</c:v>
                </c:pt>
                <c:pt idx="327">
                  <c:v>-2.5499999999999998</c:v>
                </c:pt>
                <c:pt idx="328">
                  <c:v>-2.5099999999999998</c:v>
                </c:pt>
                <c:pt idx="329">
                  <c:v>-2.4700000000000002</c:v>
                </c:pt>
                <c:pt idx="330">
                  <c:v>-2.4300000000000002</c:v>
                </c:pt>
                <c:pt idx="331">
                  <c:v>-2.39</c:v>
                </c:pt>
                <c:pt idx="332">
                  <c:v>-2.35</c:v>
                </c:pt>
                <c:pt idx="333">
                  <c:v>-2.2999999999999998</c:v>
                </c:pt>
                <c:pt idx="334">
                  <c:v>-2.2599999999999998</c:v>
                </c:pt>
                <c:pt idx="335">
                  <c:v>-2.2200000000000002</c:v>
                </c:pt>
                <c:pt idx="336">
                  <c:v>-2.1800000000000002</c:v>
                </c:pt>
                <c:pt idx="337">
                  <c:v>-2.14</c:v>
                </c:pt>
                <c:pt idx="338">
                  <c:v>-2.1</c:v>
                </c:pt>
                <c:pt idx="339">
                  <c:v>-2.08</c:v>
                </c:pt>
                <c:pt idx="340">
                  <c:v>-2.0299999999999998</c:v>
                </c:pt>
                <c:pt idx="341">
                  <c:v>-1.98</c:v>
                </c:pt>
                <c:pt idx="342">
                  <c:v>-1.93</c:v>
                </c:pt>
                <c:pt idx="343">
                  <c:v>-1.88</c:v>
                </c:pt>
                <c:pt idx="344">
                  <c:v>-1.84</c:v>
                </c:pt>
                <c:pt idx="345">
                  <c:v>-1.79</c:v>
                </c:pt>
                <c:pt idx="346">
                  <c:v>-1.74</c:v>
                </c:pt>
                <c:pt idx="347">
                  <c:v>-1.69</c:v>
                </c:pt>
                <c:pt idx="348">
                  <c:v>-1.64</c:v>
                </c:pt>
                <c:pt idx="349">
                  <c:v>-1.59</c:v>
                </c:pt>
                <c:pt idx="350">
                  <c:v>-1.54</c:v>
                </c:pt>
                <c:pt idx="351">
                  <c:v>-1.49</c:v>
                </c:pt>
                <c:pt idx="352">
                  <c:v>-1.44</c:v>
                </c:pt>
                <c:pt idx="353">
                  <c:v>-1.39</c:v>
                </c:pt>
                <c:pt idx="354">
                  <c:v>-1.35</c:v>
                </c:pt>
                <c:pt idx="355">
                  <c:v>-1.3</c:v>
                </c:pt>
                <c:pt idx="356">
                  <c:v>-1.25</c:v>
                </c:pt>
                <c:pt idx="357">
                  <c:v>-1.2</c:v>
                </c:pt>
                <c:pt idx="358">
                  <c:v>-1.1499999999999999</c:v>
                </c:pt>
                <c:pt idx="359">
                  <c:v>-1.1000000000000001</c:v>
                </c:pt>
              </c:numCache>
            </c:numRef>
          </c:yVal>
          <c:smooth val="1"/>
          <c:extLst>
            <c:ext xmlns:c16="http://schemas.microsoft.com/office/drawing/2014/chart" uri="{C3380CC4-5D6E-409C-BE32-E72D297353CC}">
              <c16:uniqueId val="{00000003-AE0B-41C1-97DC-8BE4F0561A91}"/>
            </c:ext>
          </c:extLst>
        </c:ser>
        <c:ser>
          <c:idx val="4"/>
          <c:order val="4"/>
          <c:tx>
            <c:v>recrava 2</c:v>
          </c:tx>
          <c:spPr>
            <a:ln w="22225" cap="rnd">
              <a:solidFill>
                <a:srgbClr val="7CC3CA"/>
              </a:solidFill>
              <a:round/>
            </a:ln>
            <a:effectLst/>
          </c:spPr>
          <c:marker>
            <c:symbol val="none"/>
          </c:marker>
          <c:xVal>
            <c:numRef>
              <c:f>'[bola desce e sobe continuo MNV 02B-BS-21.xlsx]BS (CORRIGIDO) (ps21)'!$D$2312:$D$3088</c:f>
              <c:numCache>
                <c:formatCode>General</c:formatCode>
                <c:ptCount val="777"/>
                <c:pt idx="0">
                  <c:v>0.84999999999999964</c:v>
                </c:pt>
                <c:pt idx="1">
                  <c:v>5.6359999999999992</c:v>
                </c:pt>
                <c:pt idx="2">
                  <c:v>5.4520000000000008</c:v>
                </c:pt>
                <c:pt idx="3">
                  <c:v>6.4779999999999998</c:v>
                </c:pt>
                <c:pt idx="4">
                  <c:v>8.0140000000000011</c:v>
                </c:pt>
                <c:pt idx="5">
                  <c:v>6.8299999999999992</c:v>
                </c:pt>
                <c:pt idx="6">
                  <c:v>6.0740000000000007</c:v>
                </c:pt>
                <c:pt idx="7">
                  <c:v>7.3100000000000005</c:v>
                </c:pt>
                <c:pt idx="8">
                  <c:v>8.5060000000000002</c:v>
                </c:pt>
                <c:pt idx="9">
                  <c:v>6.9320000000000004</c:v>
                </c:pt>
                <c:pt idx="10">
                  <c:v>8.4079999999999995</c:v>
                </c:pt>
                <c:pt idx="11">
                  <c:v>6.2140000000000004</c:v>
                </c:pt>
                <c:pt idx="12">
                  <c:v>8.89</c:v>
                </c:pt>
                <c:pt idx="13">
                  <c:v>10.295999999999999</c:v>
                </c:pt>
                <c:pt idx="14">
                  <c:v>10.072000000000001</c:v>
                </c:pt>
                <c:pt idx="15">
                  <c:v>8.9879999999999995</c:v>
                </c:pt>
                <c:pt idx="16">
                  <c:v>12.254000000000001</c:v>
                </c:pt>
                <c:pt idx="17">
                  <c:v>11.41</c:v>
                </c:pt>
                <c:pt idx="18">
                  <c:v>13.744000000000002</c:v>
                </c:pt>
                <c:pt idx="19">
                  <c:v>16.12</c:v>
                </c:pt>
                <c:pt idx="20">
                  <c:v>18.456</c:v>
                </c:pt>
                <c:pt idx="21">
                  <c:v>21.341999999999999</c:v>
                </c:pt>
                <c:pt idx="22">
                  <c:v>25.718000000000004</c:v>
                </c:pt>
                <c:pt idx="23">
                  <c:v>25.534000000000002</c:v>
                </c:pt>
                <c:pt idx="24">
                  <c:v>24.17</c:v>
                </c:pt>
                <c:pt idx="25">
                  <c:v>22.905999999999999</c:v>
                </c:pt>
                <c:pt idx="26">
                  <c:v>22.862000000000002</c:v>
                </c:pt>
                <c:pt idx="27">
                  <c:v>25.198</c:v>
                </c:pt>
                <c:pt idx="28">
                  <c:v>15.603999999999999</c:v>
                </c:pt>
                <c:pt idx="29">
                  <c:v>18.149999999999999</c:v>
                </c:pt>
                <c:pt idx="30">
                  <c:v>22.204000000000001</c:v>
                </c:pt>
                <c:pt idx="31">
                  <c:v>29.39</c:v>
                </c:pt>
                <c:pt idx="32">
                  <c:v>33.555999999999997</c:v>
                </c:pt>
                <c:pt idx="33">
                  <c:v>31.332000000000001</c:v>
                </c:pt>
                <c:pt idx="34">
                  <c:v>37.578000000000003</c:v>
                </c:pt>
                <c:pt idx="35">
                  <c:v>35.384</c:v>
                </c:pt>
                <c:pt idx="36">
                  <c:v>37.269999999999996</c:v>
                </c:pt>
                <c:pt idx="37">
                  <c:v>46.486000000000004</c:v>
                </c:pt>
                <c:pt idx="38">
                  <c:v>51.012</c:v>
                </c:pt>
                <c:pt idx="39">
                  <c:v>59.637999999999998</c:v>
                </c:pt>
                <c:pt idx="40">
                  <c:v>49.564</c:v>
                </c:pt>
                <c:pt idx="41">
                  <c:v>26.85</c:v>
                </c:pt>
                <c:pt idx="42">
                  <c:v>20.294</c:v>
                </c:pt>
                <c:pt idx="43">
                  <c:v>23.39</c:v>
                </c:pt>
                <c:pt idx="44">
                  <c:v>26.146000000000001</c:v>
                </c:pt>
                <c:pt idx="45">
                  <c:v>33.182000000000002</c:v>
                </c:pt>
                <c:pt idx="46">
                  <c:v>28.917999999999999</c:v>
                </c:pt>
                <c:pt idx="47">
                  <c:v>23.953999999999997</c:v>
                </c:pt>
                <c:pt idx="48">
                  <c:v>42.76</c:v>
                </c:pt>
                <c:pt idx="49">
                  <c:v>3.6280000000000001</c:v>
                </c:pt>
                <c:pt idx="50">
                  <c:v>136.304</c:v>
                </c:pt>
                <c:pt idx="51">
                  <c:v>163.69</c:v>
                </c:pt>
                <c:pt idx="52">
                  <c:v>183.35599999999999</c:v>
                </c:pt>
                <c:pt idx="53">
                  <c:v>201.572</c:v>
                </c:pt>
                <c:pt idx="54">
                  <c:v>218.09799999999998</c:v>
                </c:pt>
                <c:pt idx="55">
                  <c:v>244.30399999999997</c:v>
                </c:pt>
                <c:pt idx="56">
                  <c:v>278.95</c:v>
                </c:pt>
                <c:pt idx="57">
                  <c:v>311.584</c:v>
                </c:pt>
                <c:pt idx="58">
                  <c:v>332.77</c:v>
                </c:pt>
                <c:pt idx="59">
                  <c:v>344.62599999999998</c:v>
                </c:pt>
                <c:pt idx="60">
                  <c:v>338.97200000000004</c:v>
                </c:pt>
                <c:pt idx="61">
                  <c:v>320.13800000000003</c:v>
                </c:pt>
                <c:pt idx="62">
                  <c:v>304.45400000000001</c:v>
                </c:pt>
                <c:pt idx="63">
                  <c:v>285.86</c:v>
                </c:pt>
                <c:pt idx="64">
                  <c:v>264.916</c:v>
                </c:pt>
                <c:pt idx="65">
                  <c:v>249.85200000000003</c:v>
                </c:pt>
                <c:pt idx="66">
                  <c:v>240.94800000000001</c:v>
                </c:pt>
                <c:pt idx="67">
                  <c:v>239.79400000000001</c:v>
                </c:pt>
                <c:pt idx="68">
                  <c:v>237.42</c:v>
                </c:pt>
                <c:pt idx="69">
                  <c:v>231.70599999999999</c:v>
                </c:pt>
                <c:pt idx="70">
                  <c:v>229.61199999999999</c:v>
                </c:pt>
                <c:pt idx="71">
                  <c:v>230.00799999999998</c:v>
                </c:pt>
                <c:pt idx="72">
                  <c:v>237.81400000000002</c:v>
                </c:pt>
                <c:pt idx="73">
                  <c:v>245.05799999999999</c:v>
                </c:pt>
                <c:pt idx="74">
                  <c:v>251.78399999999999</c:v>
                </c:pt>
                <c:pt idx="75">
                  <c:v>254.89</c:v>
                </c:pt>
                <c:pt idx="76">
                  <c:v>262.06599999999997</c:v>
                </c:pt>
                <c:pt idx="77">
                  <c:v>283.43200000000002</c:v>
                </c:pt>
                <c:pt idx="78">
                  <c:v>323.05799999999999</c:v>
                </c:pt>
                <c:pt idx="79">
                  <c:v>372.26400000000001</c:v>
                </c:pt>
                <c:pt idx="80">
                  <c:v>403.01</c:v>
                </c:pt>
                <c:pt idx="81">
                  <c:v>415.96600000000001</c:v>
                </c:pt>
                <c:pt idx="82">
                  <c:v>401.66199999999998</c:v>
                </c:pt>
                <c:pt idx="83">
                  <c:v>374.62799999999999</c:v>
                </c:pt>
                <c:pt idx="84">
                  <c:v>354.44399999999996</c:v>
                </c:pt>
                <c:pt idx="85">
                  <c:v>336.85999999999996</c:v>
                </c:pt>
                <c:pt idx="86">
                  <c:v>310.00600000000003</c:v>
                </c:pt>
                <c:pt idx="87">
                  <c:v>266.50200000000001</c:v>
                </c:pt>
                <c:pt idx="88">
                  <c:v>235.358</c:v>
                </c:pt>
                <c:pt idx="89">
                  <c:v>221.29199999999997</c:v>
                </c:pt>
                <c:pt idx="90">
                  <c:v>220.96800000000002</c:v>
                </c:pt>
                <c:pt idx="91">
                  <c:v>224.09400000000002</c:v>
                </c:pt>
                <c:pt idx="92">
                  <c:v>215.4</c:v>
                </c:pt>
                <c:pt idx="93">
                  <c:v>207.49600000000001</c:v>
                </c:pt>
                <c:pt idx="94">
                  <c:v>189.53200000000001</c:v>
                </c:pt>
                <c:pt idx="95">
                  <c:v>174.53799999999998</c:v>
                </c:pt>
                <c:pt idx="96">
                  <c:v>163.654</c:v>
                </c:pt>
                <c:pt idx="97">
                  <c:v>151.29</c:v>
                </c:pt>
                <c:pt idx="98">
                  <c:v>17.137999999999998</c:v>
                </c:pt>
                <c:pt idx="99">
                  <c:v>132.00400000000002</c:v>
                </c:pt>
                <c:pt idx="100">
                  <c:v>135.97</c:v>
                </c:pt>
                <c:pt idx="101">
                  <c:v>127.89600000000002</c:v>
                </c:pt>
                <c:pt idx="102">
                  <c:v>115.53200000000001</c:v>
                </c:pt>
                <c:pt idx="103">
                  <c:v>110.97799999999999</c:v>
                </c:pt>
                <c:pt idx="104">
                  <c:v>112.42399999999999</c:v>
                </c:pt>
                <c:pt idx="105">
                  <c:v>126.41999999999999</c:v>
                </c:pt>
                <c:pt idx="106">
                  <c:v>148.774</c:v>
                </c:pt>
                <c:pt idx="107">
                  <c:v>163.56</c:v>
                </c:pt>
                <c:pt idx="108">
                  <c:v>165.65600000000001</c:v>
                </c:pt>
                <c:pt idx="109">
                  <c:v>153.542</c:v>
                </c:pt>
                <c:pt idx="110">
                  <c:v>141.72800000000001</c:v>
                </c:pt>
                <c:pt idx="111">
                  <c:v>121.51400000000001</c:v>
                </c:pt>
                <c:pt idx="112">
                  <c:v>115.47999999999999</c:v>
                </c:pt>
                <c:pt idx="113">
                  <c:v>116.36599999999999</c:v>
                </c:pt>
                <c:pt idx="114">
                  <c:v>109.392</c:v>
                </c:pt>
                <c:pt idx="115">
                  <c:v>103.77800000000001</c:v>
                </c:pt>
                <c:pt idx="116">
                  <c:v>101.78400000000001</c:v>
                </c:pt>
                <c:pt idx="117">
                  <c:v>103.92</c:v>
                </c:pt>
                <c:pt idx="118">
                  <c:v>114.176</c:v>
                </c:pt>
                <c:pt idx="119">
                  <c:v>131.982</c:v>
                </c:pt>
                <c:pt idx="120">
                  <c:v>134.41800000000001</c:v>
                </c:pt>
                <c:pt idx="121">
                  <c:v>136.654</c:v>
                </c:pt>
                <c:pt idx="122">
                  <c:v>133.13800000000001</c:v>
                </c:pt>
                <c:pt idx="123">
                  <c:v>125.85399999999998</c:v>
                </c:pt>
                <c:pt idx="124">
                  <c:v>124.94000000000001</c:v>
                </c:pt>
                <c:pt idx="125">
                  <c:v>124.51600000000001</c:v>
                </c:pt>
                <c:pt idx="126">
                  <c:v>124.91199999999999</c:v>
                </c:pt>
                <c:pt idx="127">
                  <c:v>126.458</c:v>
                </c:pt>
                <c:pt idx="128">
                  <c:v>125.024</c:v>
                </c:pt>
                <c:pt idx="129">
                  <c:v>122.07</c:v>
                </c:pt>
                <c:pt idx="130">
                  <c:v>116.55599999999998</c:v>
                </c:pt>
                <c:pt idx="131">
                  <c:v>107.232</c:v>
                </c:pt>
                <c:pt idx="132">
                  <c:v>100.608</c:v>
                </c:pt>
                <c:pt idx="133">
                  <c:v>121.52400000000002</c:v>
                </c:pt>
                <c:pt idx="134">
                  <c:v>128.29000000000002</c:v>
                </c:pt>
                <c:pt idx="135">
                  <c:v>115.54600000000002</c:v>
                </c:pt>
                <c:pt idx="136">
                  <c:v>104.91200000000001</c:v>
                </c:pt>
                <c:pt idx="137">
                  <c:v>97.147999999999996</c:v>
                </c:pt>
                <c:pt idx="138">
                  <c:v>100.44199999999999</c:v>
                </c:pt>
                <c:pt idx="139">
                  <c:v>98.388000000000005</c:v>
                </c:pt>
                <c:pt idx="140">
                  <c:v>97.754000000000005</c:v>
                </c:pt>
                <c:pt idx="141">
                  <c:v>93.55</c:v>
                </c:pt>
                <c:pt idx="142">
                  <c:v>117.71599999999999</c:v>
                </c:pt>
                <c:pt idx="143">
                  <c:v>179.79199999999997</c:v>
                </c:pt>
                <c:pt idx="144">
                  <c:v>247.99800000000002</c:v>
                </c:pt>
                <c:pt idx="145">
                  <c:v>322.80399999999997</c:v>
                </c:pt>
                <c:pt idx="146">
                  <c:v>367.40999999999997</c:v>
                </c:pt>
                <c:pt idx="147">
                  <c:v>447.51799999999997</c:v>
                </c:pt>
                <c:pt idx="148">
                  <c:v>485.00400000000002</c:v>
                </c:pt>
                <c:pt idx="149">
                  <c:v>468.49</c:v>
                </c:pt>
                <c:pt idx="150">
                  <c:v>430.56599999999997</c:v>
                </c:pt>
                <c:pt idx="151">
                  <c:v>413.94</c:v>
                </c:pt>
                <c:pt idx="152">
                  <c:v>395.96600000000001</c:v>
                </c:pt>
                <c:pt idx="153">
                  <c:v>374.37200000000001</c:v>
                </c:pt>
                <c:pt idx="154">
                  <c:v>369.71800000000002</c:v>
                </c:pt>
                <c:pt idx="155">
                  <c:v>371.98399999999998</c:v>
                </c:pt>
                <c:pt idx="156">
                  <c:v>377.12</c:v>
                </c:pt>
                <c:pt idx="157">
                  <c:v>388.06400000000002</c:v>
                </c:pt>
                <c:pt idx="158">
                  <c:v>389.64000000000004</c:v>
                </c:pt>
                <c:pt idx="159">
                  <c:v>384.54599999999999</c:v>
                </c:pt>
                <c:pt idx="160">
                  <c:v>374.05200000000002</c:v>
                </c:pt>
                <c:pt idx="161">
                  <c:v>357.97800000000001</c:v>
                </c:pt>
                <c:pt idx="162">
                  <c:v>332.714</c:v>
                </c:pt>
                <c:pt idx="163">
                  <c:v>321.91000000000003</c:v>
                </c:pt>
                <c:pt idx="164">
                  <c:v>288.60400000000004</c:v>
                </c:pt>
                <c:pt idx="165">
                  <c:v>268.39000000000004</c:v>
                </c:pt>
                <c:pt idx="166">
                  <c:v>241.49600000000004</c:v>
                </c:pt>
                <c:pt idx="167">
                  <c:v>229.202</c:v>
                </c:pt>
                <c:pt idx="168">
                  <c:v>235.34800000000001</c:v>
                </c:pt>
                <c:pt idx="169">
                  <c:v>226.75400000000002</c:v>
                </c:pt>
                <c:pt idx="170">
                  <c:v>233.22800000000001</c:v>
                </c:pt>
                <c:pt idx="171">
                  <c:v>233.04400000000001</c:v>
                </c:pt>
                <c:pt idx="172">
                  <c:v>232.06</c:v>
                </c:pt>
                <c:pt idx="173">
                  <c:v>237.47599999999997</c:v>
                </c:pt>
                <c:pt idx="174">
                  <c:v>241.37199999999999</c:v>
                </c:pt>
                <c:pt idx="175">
                  <c:v>228.86799999999999</c:v>
                </c:pt>
                <c:pt idx="176">
                  <c:v>232.31399999999999</c:v>
                </c:pt>
                <c:pt idx="177">
                  <c:v>232.11800000000002</c:v>
                </c:pt>
                <c:pt idx="178">
                  <c:v>222.79400000000001</c:v>
                </c:pt>
                <c:pt idx="179">
                  <c:v>220.12</c:v>
                </c:pt>
                <c:pt idx="180">
                  <c:v>198.55600000000001</c:v>
                </c:pt>
                <c:pt idx="181">
                  <c:v>184.49199999999999</c:v>
                </c:pt>
                <c:pt idx="182">
                  <c:v>172.05799999999999</c:v>
                </c:pt>
                <c:pt idx="183">
                  <c:v>158.14399999999998</c:v>
                </c:pt>
                <c:pt idx="184">
                  <c:v>151.12799999999999</c:v>
                </c:pt>
                <c:pt idx="185">
                  <c:v>151.114</c:v>
                </c:pt>
                <c:pt idx="186">
                  <c:v>148.92000000000002</c:v>
                </c:pt>
                <c:pt idx="187">
                  <c:v>153.096</c:v>
                </c:pt>
                <c:pt idx="188">
                  <c:v>149.792</c:v>
                </c:pt>
                <c:pt idx="189">
                  <c:v>146.488</c:v>
                </c:pt>
                <c:pt idx="190">
                  <c:v>180.40199999999999</c:v>
                </c:pt>
                <c:pt idx="191">
                  <c:v>256.41800000000001</c:v>
                </c:pt>
                <c:pt idx="192">
                  <c:v>341.26400000000001</c:v>
                </c:pt>
                <c:pt idx="193">
                  <c:v>398.01</c:v>
                </c:pt>
                <c:pt idx="194">
                  <c:v>187.33800000000002</c:v>
                </c:pt>
                <c:pt idx="195">
                  <c:v>202.994</c:v>
                </c:pt>
                <c:pt idx="196">
                  <c:v>200.25</c:v>
                </c:pt>
                <c:pt idx="197">
                  <c:v>452.96600000000001</c:v>
                </c:pt>
                <c:pt idx="198">
                  <c:v>484.05200000000002</c:v>
                </c:pt>
                <c:pt idx="199">
                  <c:v>481.01600000000002</c:v>
                </c:pt>
                <c:pt idx="200">
                  <c:v>445.33199999999999</c:v>
                </c:pt>
                <c:pt idx="201">
                  <c:v>401.66800000000001</c:v>
                </c:pt>
                <c:pt idx="202">
                  <c:v>369.23400000000004</c:v>
                </c:pt>
                <c:pt idx="203">
                  <c:v>322.32</c:v>
                </c:pt>
                <c:pt idx="204">
                  <c:v>288.88600000000002</c:v>
                </c:pt>
                <c:pt idx="205">
                  <c:v>263.202</c:v>
                </c:pt>
                <c:pt idx="206">
                  <c:v>266.64800000000002</c:v>
                </c:pt>
                <c:pt idx="207">
                  <c:v>290.91399999999999</c:v>
                </c:pt>
                <c:pt idx="208">
                  <c:v>309.51</c:v>
                </c:pt>
                <c:pt idx="209">
                  <c:v>296.13400000000001</c:v>
                </c:pt>
                <c:pt idx="210">
                  <c:v>283.36</c:v>
                </c:pt>
                <c:pt idx="211">
                  <c:v>278.32600000000002</c:v>
                </c:pt>
                <c:pt idx="212">
                  <c:v>293.25200000000001</c:v>
                </c:pt>
                <c:pt idx="213">
                  <c:v>319.63799999999998</c:v>
                </c:pt>
                <c:pt idx="214">
                  <c:v>350.44400000000002</c:v>
                </c:pt>
                <c:pt idx="215">
                  <c:v>371.84</c:v>
                </c:pt>
                <c:pt idx="216">
                  <c:v>406.55599999999998</c:v>
                </c:pt>
                <c:pt idx="217">
                  <c:v>441.10199999999998</c:v>
                </c:pt>
                <c:pt idx="218">
                  <c:v>465.29599999999999</c:v>
                </c:pt>
                <c:pt idx="219">
                  <c:v>464.38200000000001</c:v>
                </c:pt>
                <c:pt idx="220">
                  <c:v>432.46800000000002</c:v>
                </c:pt>
                <c:pt idx="221">
                  <c:v>402.98399999999998</c:v>
                </c:pt>
                <c:pt idx="222">
                  <c:v>367.92</c:v>
                </c:pt>
                <c:pt idx="223">
                  <c:v>327.536</c:v>
                </c:pt>
                <c:pt idx="224">
                  <c:v>304.17199999999997</c:v>
                </c:pt>
                <c:pt idx="225">
                  <c:v>302.32799999999997</c:v>
                </c:pt>
                <c:pt idx="226">
                  <c:v>307.53399999999999</c:v>
                </c:pt>
                <c:pt idx="227">
                  <c:v>312.24799999999999</c:v>
                </c:pt>
                <c:pt idx="228">
                  <c:v>287.334</c:v>
                </c:pt>
                <c:pt idx="229">
                  <c:v>257.7</c:v>
                </c:pt>
                <c:pt idx="230">
                  <c:v>223.33600000000001</c:v>
                </c:pt>
                <c:pt idx="231">
                  <c:v>203.78200000000001</c:v>
                </c:pt>
                <c:pt idx="232">
                  <c:v>181.898</c:v>
                </c:pt>
                <c:pt idx="233">
                  <c:v>169.64400000000001</c:v>
                </c:pt>
                <c:pt idx="234">
                  <c:v>170.32</c:v>
                </c:pt>
                <c:pt idx="235">
                  <c:v>168.29599999999999</c:v>
                </c:pt>
                <c:pt idx="236">
                  <c:v>166.21199999999999</c:v>
                </c:pt>
                <c:pt idx="237">
                  <c:v>160.02600000000001</c:v>
                </c:pt>
                <c:pt idx="238">
                  <c:v>155.83199999999999</c:v>
                </c:pt>
                <c:pt idx="239">
                  <c:v>159.40800000000002</c:v>
                </c:pt>
                <c:pt idx="240">
                  <c:v>159.25399999999999</c:v>
                </c:pt>
                <c:pt idx="241">
                  <c:v>156.79</c:v>
                </c:pt>
                <c:pt idx="242">
                  <c:v>159.43799999999999</c:v>
                </c:pt>
                <c:pt idx="243">
                  <c:v>159.67399999999998</c:v>
                </c:pt>
                <c:pt idx="244">
                  <c:v>157.99</c:v>
                </c:pt>
                <c:pt idx="245">
                  <c:v>158.566</c:v>
                </c:pt>
                <c:pt idx="246">
                  <c:v>152.88200000000001</c:v>
                </c:pt>
                <c:pt idx="247">
                  <c:v>148.77600000000001</c:v>
                </c:pt>
                <c:pt idx="248">
                  <c:v>144.642</c:v>
                </c:pt>
                <c:pt idx="249">
                  <c:v>138.15799999999999</c:v>
                </c:pt>
                <c:pt idx="250">
                  <c:v>130.124</c:v>
                </c:pt>
                <c:pt idx="251">
                  <c:v>126.13000000000001</c:v>
                </c:pt>
                <c:pt idx="252">
                  <c:v>135.83599999999998</c:v>
                </c:pt>
                <c:pt idx="253">
                  <c:v>160.48200000000003</c:v>
                </c:pt>
                <c:pt idx="254">
                  <c:v>173.928</c:v>
                </c:pt>
                <c:pt idx="255">
                  <c:v>178.374</c:v>
                </c:pt>
                <c:pt idx="256">
                  <c:v>167.32</c:v>
                </c:pt>
                <c:pt idx="257">
                  <c:v>167.64400000000001</c:v>
                </c:pt>
                <c:pt idx="258">
                  <c:v>175.85999999999999</c:v>
                </c:pt>
                <c:pt idx="259">
                  <c:v>182.80599999999998</c:v>
                </c:pt>
                <c:pt idx="260">
                  <c:v>178.952</c:v>
                </c:pt>
                <c:pt idx="261">
                  <c:v>196.018</c:v>
                </c:pt>
                <c:pt idx="262">
                  <c:v>221.774</c:v>
                </c:pt>
                <c:pt idx="263">
                  <c:v>238.85000000000002</c:v>
                </c:pt>
                <c:pt idx="264">
                  <c:v>258.17599999999999</c:v>
                </c:pt>
                <c:pt idx="265">
                  <c:v>277.08199999999999</c:v>
                </c:pt>
                <c:pt idx="266">
                  <c:v>253.95599999999999</c:v>
                </c:pt>
                <c:pt idx="267">
                  <c:v>247.43199999999999</c:v>
                </c:pt>
                <c:pt idx="268">
                  <c:v>245.96799999999999</c:v>
                </c:pt>
                <c:pt idx="269">
                  <c:v>246.29400000000004</c:v>
                </c:pt>
                <c:pt idx="270">
                  <c:v>272.88</c:v>
                </c:pt>
                <c:pt idx="271">
                  <c:v>315.45600000000002</c:v>
                </c:pt>
                <c:pt idx="272">
                  <c:v>342.072</c:v>
                </c:pt>
                <c:pt idx="273">
                  <c:v>365.09800000000001</c:v>
                </c:pt>
                <c:pt idx="274">
                  <c:v>376.464</c:v>
                </c:pt>
                <c:pt idx="275">
                  <c:v>380.83800000000002</c:v>
                </c:pt>
                <c:pt idx="276">
                  <c:v>396.214</c:v>
                </c:pt>
                <c:pt idx="277">
                  <c:v>430.72</c:v>
                </c:pt>
                <c:pt idx="278">
                  <c:v>474.01600000000002</c:v>
                </c:pt>
                <c:pt idx="279">
                  <c:v>516.55200000000002</c:v>
                </c:pt>
                <c:pt idx="280">
                  <c:v>556.798</c:v>
                </c:pt>
                <c:pt idx="281">
                  <c:v>564.57399999999996</c:v>
                </c:pt>
                <c:pt idx="282">
                  <c:v>553.41999999999996</c:v>
                </c:pt>
                <c:pt idx="283">
                  <c:v>556.99599999999998</c:v>
                </c:pt>
                <c:pt idx="284">
                  <c:v>577.50200000000007</c:v>
                </c:pt>
                <c:pt idx="285">
                  <c:v>606.70600000000002</c:v>
                </c:pt>
                <c:pt idx="286">
                  <c:v>616.72199999999998</c:v>
                </c:pt>
                <c:pt idx="287">
                  <c:v>616.80799999999999</c:v>
                </c:pt>
                <c:pt idx="288">
                  <c:v>552.87400000000002</c:v>
                </c:pt>
                <c:pt idx="289">
                  <c:v>463.23</c:v>
                </c:pt>
                <c:pt idx="290">
                  <c:v>102.55799999999999</c:v>
                </c:pt>
                <c:pt idx="291">
                  <c:v>380.49400000000003</c:v>
                </c:pt>
                <c:pt idx="292">
                  <c:v>355.67999999999995</c:v>
                </c:pt>
                <c:pt idx="293">
                  <c:v>321.51600000000002</c:v>
                </c:pt>
                <c:pt idx="294">
                  <c:v>296.46200000000005</c:v>
                </c:pt>
                <c:pt idx="295">
                  <c:v>279.14800000000002</c:v>
                </c:pt>
                <c:pt idx="296">
                  <c:v>275.464</c:v>
                </c:pt>
                <c:pt idx="297">
                  <c:v>281.64</c:v>
                </c:pt>
                <c:pt idx="298">
                  <c:v>281.82399999999996</c:v>
                </c:pt>
                <c:pt idx="299">
                  <c:v>280.57000000000005</c:v>
                </c:pt>
                <c:pt idx="300">
                  <c:v>314.24599999999998</c:v>
                </c:pt>
                <c:pt idx="301">
                  <c:v>367.78200000000004</c:v>
                </c:pt>
                <c:pt idx="302">
                  <c:v>380.59800000000001</c:v>
                </c:pt>
                <c:pt idx="303">
                  <c:v>382.14400000000001</c:v>
                </c:pt>
                <c:pt idx="304">
                  <c:v>389.5</c:v>
                </c:pt>
                <c:pt idx="305">
                  <c:v>397.476</c:v>
                </c:pt>
                <c:pt idx="306">
                  <c:v>399.392</c:v>
                </c:pt>
                <c:pt idx="307">
                  <c:v>409.30799999999999</c:v>
                </c:pt>
                <c:pt idx="308">
                  <c:v>427.97399999999999</c:v>
                </c:pt>
                <c:pt idx="309">
                  <c:v>443.07</c:v>
                </c:pt>
                <c:pt idx="310">
                  <c:v>450.87599999999998</c:v>
                </c:pt>
                <c:pt idx="311">
                  <c:v>457.05200000000002</c:v>
                </c:pt>
                <c:pt idx="312">
                  <c:v>442.12799999999999</c:v>
                </c:pt>
                <c:pt idx="313">
                  <c:v>412.26400000000001</c:v>
                </c:pt>
                <c:pt idx="314">
                  <c:v>390.51800000000003</c:v>
                </c:pt>
                <c:pt idx="315">
                  <c:v>376.63400000000001</c:v>
                </c:pt>
                <c:pt idx="316">
                  <c:v>377.34000000000003</c:v>
                </c:pt>
                <c:pt idx="317">
                  <c:v>417.17599999999999</c:v>
                </c:pt>
                <c:pt idx="318">
                  <c:v>434.80200000000002</c:v>
                </c:pt>
                <c:pt idx="319">
                  <c:v>409.36799999999999</c:v>
                </c:pt>
                <c:pt idx="320">
                  <c:v>396.20400000000001</c:v>
                </c:pt>
                <c:pt idx="321">
                  <c:v>394.67</c:v>
                </c:pt>
                <c:pt idx="322">
                  <c:v>384.86599999999999</c:v>
                </c:pt>
                <c:pt idx="323">
                  <c:v>370.46199999999999</c:v>
                </c:pt>
                <c:pt idx="324">
                  <c:v>355.39799999999997</c:v>
                </c:pt>
                <c:pt idx="325">
                  <c:v>318.714</c:v>
                </c:pt>
                <c:pt idx="326">
                  <c:v>280.96000000000004</c:v>
                </c:pt>
                <c:pt idx="327">
                  <c:v>293.46600000000001</c:v>
                </c:pt>
                <c:pt idx="328">
                  <c:v>354.26199999999994</c:v>
                </c:pt>
                <c:pt idx="329">
                  <c:v>410.63800000000003</c:v>
                </c:pt>
                <c:pt idx="330">
                  <c:v>411.92199999999997</c:v>
                </c:pt>
                <c:pt idx="331">
                  <c:v>350.36799999999999</c:v>
                </c:pt>
                <c:pt idx="332">
                  <c:v>319.70400000000001</c:v>
                </c:pt>
                <c:pt idx="333">
                  <c:v>304.67999999999995</c:v>
                </c:pt>
                <c:pt idx="334">
                  <c:v>317.08600000000001</c:v>
                </c:pt>
                <c:pt idx="335">
                  <c:v>342.94200000000001</c:v>
                </c:pt>
                <c:pt idx="336">
                  <c:v>369.21799999999996</c:v>
                </c:pt>
                <c:pt idx="337">
                  <c:v>363.42399999999998</c:v>
                </c:pt>
                <c:pt idx="338">
                  <c:v>327.26</c:v>
                </c:pt>
                <c:pt idx="339">
                  <c:v>253.84800000000001</c:v>
                </c:pt>
                <c:pt idx="340">
                  <c:v>264.18399999999997</c:v>
                </c:pt>
                <c:pt idx="341">
                  <c:v>250.88000000000002</c:v>
                </c:pt>
                <c:pt idx="342">
                  <c:v>244.67600000000002</c:v>
                </c:pt>
                <c:pt idx="343">
                  <c:v>249.292</c:v>
                </c:pt>
                <c:pt idx="344">
                  <c:v>250.27600000000001</c:v>
                </c:pt>
                <c:pt idx="345">
                  <c:v>241.68200000000002</c:v>
                </c:pt>
                <c:pt idx="346">
                  <c:v>227.13799999999998</c:v>
                </c:pt>
                <c:pt idx="347">
                  <c:v>221.31399999999996</c:v>
                </c:pt>
                <c:pt idx="348">
                  <c:v>219.5</c:v>
                </c:pt>
                <c:pt idx="349">
                  <c:v>218.65600000000001</c:v>
                </c:pt>
                <c:pt idx="350">
                  <c:v>214.62200000000001</c:v>
                </c:pt>
                <c:pt idx="351">
                  <c:v>206.99800000000002</c:v>
                </c:pt>
                <c:pt idx="352">
                  <c:v>203.00399999999999</c:v>
                </c:pt>
                <c:pt idx="353">
                  <c:v>198.63</c:v>
                </c:pt>
                <c:pt idx="354">
                  <c:v>206.364</c:v>
                </c:pt>
                <c:pt idx="355">
                  <c:v>253.59999999999997</c:v>
                </c:pt>
                <c:pt idx="356">
                  <c:v>348.81599999999997</c:v>
                </c:pt>
                <c:pt idx="357">
                  <c:v>414.18199999999996</c:v>
                </c:pt>
                <c:pt idx="358">
                  <c:v>464.22800000000001</c:v>
                </c:pt>
                <c:pt idx="359">
                  <c:v>498.94399999999996</c:v>
                </c:pt>
                <c:pt idx="360">
                  <c:v>557.87</c:v>
                </c:pt>
                <c:pt idx="361">
                  <c:v>645.51599999999996</c:v>
                </c:pt>
                <c:pt idx="362">
                  <c:v>738.10199999999998</c:v>
                </c:pt>
                <c:pt idx="363">
                  <c:v>833.51600000000008</c:v>
                </c:pt>
                <c:pt idx="364">
                  <c:v>917.702</c:v>
                </c:pt>
                <c:pt idx="365">
                  <c:v>1025.6479999999999</c:v>
                </c:pt>
                <c:pt idx="366">
                  <c:v>1069.0840000000001</c:v>
                </c:pt>
                <c:pt idx="367">
                  <c:v>1166.28</c:v>
                </c:pt>
                <c:pt idx="368">
                  <c:v>1233.546</c:v>
                </c:pt>
                <c:pt idx="369">
                  <c:v>1284.7619999999999</c:v>
                </c:pt>
                <c:pt idx="370">
                  <c:v>1304.8480000000002</c:v>
                </c:pt>
                <c:pt idx="371">
                  <c:v>1289.0240000000001</c:v>
                </c:pt>
                <c:pt idx="372">
                  <c:v>1242.018</c:v>
                </c:pt>
                <c:pt idx="373">
                  <c:v>1209.8340000000001</c:v>
                </c:pt>
                <c:pt idx="374">
                  <c:v>1179.4499999999998</c:v>
                </c:pt>
                <c:pt idx="375">
                  <c:v>1135.566</c:v>
                </c:pt>
                <c:pt idx="376">
                  <c:v>1112.5520000000001</c:v>
                </c:pt>
                <c:pt idx="377">
                  <c:v>1088.248</c:v>
                </c:pt>
                <c:pt idx="378">
                  <c:v>1068.904</c:v>
                </c:pt>
                <c:pt idx="379">
                  <c:v>1038.3100000000002</c:v>
                </c:pt>
                <c:pt idx="380">
                  <c:v>1013.2160000000001</c:v>
                </c:pt>
                <c:pt idx="381">
                  <c:v>997.07199999999989</c:v>
                </c:pt>
                <c:pt idx="382">
                  <c:v>1003.596</c:v>
                </c:pt>
                <c:pt idx="383">
                  <c:v>1032.5319999999999</c:v>
                </c:pt>
                <c:pt idx="384">
                  <c:v>1082.778</c:v>
                </c:pt>
                <c:pt idx="385">
                  <c:v>1118.2239999999999</c:v>
                </c:pt>
                <c:pt idx="386">
                  <c:v>1155.43</c:v>
                </c:pt>
                <c:pt idx="387">
                  <c:v>886.25800000000004</c:v>
                </c:pt>
                <c:pt idx="388">
                  <c:v>1149.634</c:v>
                </c:pt>
                <c:pt idx="389">
                  <c:v>1166.29</c:v>
                </c:pt>
                <c:pt idx="390">
                  <c:v>1191.6960000000001</c:v>
                </c:pt>
                <c:pt idx="391">
                  <c:v>1218.702</c:v>
                </c:pt>
                <c:pt idx="392">
                  <c:v>1252.2380000000001</c:v>
                </c:pt>
                <c:pt idx="393">
                  <c:v>1274.194</c:v>
                </c:pt>
                <c:pt idx="394">
                  <c:v>1293.3400000000001</c:v>
                </c:pt>
                <c:pt idx="395">
                  <c:v>1325.9860000000001</c:v>
                </c:pt>
                <c:pt idx="396">
                  <c:v>1347.7919999999999</c:v>
                </c:pt>
                <c:pt idx="397">
                  <c:v>1364.588</c:v>
                </c:pt>
                <c:pt idx="398">
                  <c:v>1373.0140000000001</c:v>
                </c:pt>
                <c:pt idx="399">
                  <c:v>1396.35</c:v>
                </c:pt>
                <c:pt idx="400">
                  <c:v>1416.366</c:v>
                </c:pt>
                <c:pt idx="401">
                  <c:v>1417.1519999999998</c:v>
                </c:pt>
                <c:pt idx="402">
                  <c:v>1400.078</c:v>
                </c:pt>
                <c:pt idx="403">
                  <c:v>1378.7940000000001</c:v>
                </c:pt>
                <c:pt idx="404">
                  <c:v>1406.4099999999999</c:v>
                </c:pt>
                <c:pt idx="405">
                  <c:v>1388.2060000000001</c:v>
                </c:pt>
                <c:pt idx="406">
                  <c:v>1338.962</c:v>
                </c:pt>
                <c:pt idx="407">
                  <c:v>1304.008</c:v>
                </c:pt>
                <c:pt idx="408">
                  <c:v>1293.4839999999999</c:v>
                </c:pt>
                <c:pt idx="409">
                  <c:v>1211.76</c:v>
                </c:pt>
                <c:pt idx="410">
                  <c:v>1171.0260000000001</c:v>
                </c:pt>
                <c:pt idx="411">
                  <c:v>1143.232</c:v>
                </c:pt>
                <c:pt idx="412">
                  <c:v>1124.806</c:v>
                </c:pt>
                <c:pt idx="413">
                  <c:v>1099.192</c:v>
                </c:pt>
                <c:pt idx="414">
                  <c:v>1078.6680000000001</c:v>
                </c:pt>
                <c:pt idx="415">
                  <c:v>1054.884</c:v>
                </c:pt>
                <c:pt idx="416">
                  <c:v>1042.25</c:v>
                </c:pt>
                <c:pt idx="417">
                  <c:v>1038.1859999999999</c:v>
                </c:pt>
                <c:pt idx="418">
                  <c:v>1037.202</c:v>
                </c:pt>
                <c:pt idx="419">
                  <c:v>1052.4780000000001</c:v>
                </c:pt>
                <c:pt idx="420">
                  <c:v>1086.194</c:v>
                </c:pt>
                <c:pt idx="421">
                  <c:v>1134.05</c:v>
                </c:pt>
                <c:pt idx="422">
                  <c:v>1180.3860000000002</c:v>
                </c:pt>
                <c:pt idx="423">
                  <c:v>1251.0119999999999</c:v>
                </c:pt>
                <c:pt idx="424">
                  <c:v>1329.7280000000001</c:v>
                </c:pt>
                <c:pt idx="425">
                  <c:v>1410.904</c:v>
                </c:pt>
                <c:pt idx="426">
                  <c:v>1468.8300000000002</c:v>
                </c:pt>
                <c:pt idx="427">
                  <c:v>1500.9559999999999</c:v>
                </c:pt>
                <c:pt idx="428">
                  <c:v>1516.6119999999999</c:v>
                </c:pt>
                <c:pt idx="429">
                  <c:v>1528.808</c:v>
                </c:pt>
                <c:pt idx="430">
                  <c:v>1524.364</c:v>
                </c:pt>
                <c:pt idx="431">
                  <c:v>1541.06</c:v>
                </c:pt>
                <c:pt idx="432">
                  <c:v>1565.636</c:v>
                </c:pt>
                <c:pt idx="433">
                  <c:v>1547.6320000000001</c:v>
                </c:pt>
                <c:pt idx="434">
                  <c:v>1516.4480000000001</c:v>
                </c:pt>
                <c:pt idx="435">
                  <c:v>1482.674</c:v>
                </c:pt>
                <c:pt idx="436">
                  <c:v>1446.3</c:v>
                </c:pt>
                <c:pt idx="437">
                  <c:v>1278.8679999999999</c:v>
                </c:pt>
                <c:pt idx="438">
                  <c:v>1383.2139999999999</c:v>
                </c:pt>
                <c:pt idx="439">
                  <c:v>1348.9899999999998</c:v>
                </c:pt>
                <c:pt idx="440">
                  <c:v>1298.9260000000002</c:v>
                </c:pt>
                <c:pt idx="441">
                  <c:v>1262.482</c:v>
                </c:pt>
                <c:pt idx="442">
                  <c:v>1223.758</c:v>
                </c:pt>
                <c:pt idx="443">
                  <c:v>1205.3440000000001</c:v>
                </c:pt>
                <c:pt idx="444">
                  <c:v>1154.72</c:v>
                </c:pt>
                <c:pt idx="445">
                  <c:v>1089.4840000000002</c:v>
                </c:pt>
                <c:pt idx="446">
                  <c:v>1022.5999999999999</c:v>
                </c:pt>
                <c:pt idx="447">
                  <c:v>966.65599999999995</c:v>
                </c:pt>
                <c:pt idx="448">
                  <c:v>939.83199999999999</c:v>
                </c:pt>
                <c:pt idx="449">
                  <c:v>908.50800000000004</c:v>
                </c:pt>
                <c:pt idx="450">
                  <c:v>885.00400000000002</c:v>
                </c:pt>
                <c:pt idx="451">
                  <c:v>893.67000000000007</c:v>
                </c:pt>
                <c:pt idx="452">
                  <c:v>889.16599999999994</c:v>
                </c:pt>
                <c:pt idx="453">
                  <c:v>890.25200000000007</c:v>
                </c:pt>
                <c:pt idx="454">
                  <c:v>872.10799999999995</c:v>
                </c:pt>
                <c:pt idx="455">
                  <c:v>885.93400000000008</c:v>
                </c:pt>
                <c:pt idx="456">
                  <c:v>870.63</c:v>
                </c:pt>
                <c:pt idx="457">
                  <c:v>851.79600000000005</c:v>
                </c:pt>
                <c:pt idx="458">
                  <c:v>836.28199999999993</c:v>
                </c:pt>
                <c:pt idx="459">
                  <c:v>825.57799999999997</c:v>
                </c:pt>
                <c:pt idx="460">
                  <c:v>810.41399999999999</c:v>
                </c:pt>
                <c:pt idx="461">
                  <c:v>815.40800000000002</c:v>
                </c:pt>
                <c:pt idx="462">
                  <c:v>794.67400000000009</c:v>
                </c:pt>
                <c:pt idx="463">
                  <c:v>763</c:v>
                </c:pt>
                <c:pt idx="464">
                  <c:v>738.25600000000009</c:v>
                </c:pt>
                <c:pt idx="465">
                  <c:v>713.16199999999992</c:v>
                </c:pt>
                <c:pt idx="466">
                  <c:v>710.27800000000002</c:v>
                </c:pt>
                <c:pt idx="467">
                  <c:v>714.86399999999992</c:v>
                </c:pt>
                <c:pt idx="468">
                  <c:v>726.57</c:v>
                </c:pt>
                <c:pt idx="469">
                  <c:v>737.17599999999993</c:v>
                </c:pt>
                <c:pt idx="470">
                  <c:v>760.44200000000001</c:v>
                </c:pt>
                <c:pt idx="471">
                  <c:v>787.85799999999995</c:v>
                </c:pt>
                <c:pt idx="472">
                  <c:v>798.81399999999996</c:v>
                </c:pt>
                <c:pt idx="473">
                  <c:v>811.87</c:v>
                </c:pt>
                <c:pt idx="474">
                  <c:v>819.53600000000006</c:v>
                </c:pt>
                <c:pt idx="475">
                  <c:v>834.26199999999994</c:v>
                </c:pt>
                <c:pt idx="476">
                  <c:v>841.33799999999997</c:v>
                </c:pt>
                <c:pt idx="477">
                  <c:v>846.64200000000005</c:v>
                </c:pt>
                <c:pt idx="478">
                  <c:v>849.28800000000001</c:v>
                </c:pt>
                <c:pt idx="479">
                  <c:v>866.12400000000002</c:v>
                </c:pt>
                <c:pt idx="480">
                  <c:v>891.05</c:v>
                </c:pt>
                <c:pt idx="481">
                  <c:v>916.63599999999997</c:v>
                </c:pt>
                <c:pt idx="482">
                  <c:v>946.71199999999999</c:v>
                </c:pt>
                <c:pt idx="483">
                  <c:v>949.53800000000001</c:v>
                </c:pt>
                <c:pt idx="484">
                  <c:v>944.5440000000001</c:v>
                </c:pt>
                <c:pt idx="485">
                  <c:v>939.61</c:v>
                </c:pt>
                <c:pt idx="486">
                  <c:v>338.93800000000005</c:v>
                </c:pt>
                <c:pt idx="487">
                  <c:v>909.08400000000006</c:v>
                </c:pt>
                <c:pt idx="488">
                  <c:v>893.18999999999994</c:v>
                </c:pt>
                <c:pt idx="489">
                  <c:v>890.78600000000006</c:v>
                </c:pt>
                <c:pt idx="490">
                  <c:v>893.43200000000002</c:v>
                </c:pt>
                <c:pt idx="491">
                  <c:v>910.36599999999999</c:v>
                </c:pt>
                <c:pt idx="492">
                  <c:v>936.702</c:v>
                </c:pt>
                <c:pt idx="493">
                  <c:v>939.94799999999998</c:v>
                </c:pt>
                <c:pt idx="494">
                  <c:v>912.01400000000001</c:v>
                </c:pt>
                <c:pt idx="495">
                  <c:v>893.04</c:v>
                </c:pt>
                <c:pt idx="496">
                  <c:v>907.86599999999999</c:v>
                </c:pt>
                <c:pt idx="497">
                  <c:v>912.24199999999996</c:v>
                </c:pt>
                <c:pt idx="498">
                  <c:v>907.31799999999998</c:v>
                </c:pt>
                <c:pt idx="499">
                  <c:v>899.904</c:v>
                </c:pt>
                <c:pt idx="500">
                  <c:v>890.16</c:v>
                </c:pt>
                <c:pt idx="501">
                  <c:v>869.63400000000001</c:v>
                </c:pt>
                <c:pt idx="502">
                  <c:v>872.9</c:v>
                </c:pt>
                <c:pt idx="503">
                  <c:v>877.86599999999999</c:v>
                </c:pt>
                <c:pt idx="504">
                  <c:v>877.572</c:v>
                </c:pt>
                <c:pt idx="505">
                  <c:v>874.798</c:v>
                </c:pt>
                <c:pt idx="506">
                  <c:v>884.22399999999993</c:v>
                </c:pt>
                <c:pt idx="507">
                  <c:v>889.78</c:v>
                </c:pt>
                <c:pt idx="508">
                  <c:v>867.72600000000011</c:v>
                </c:pt>
                <c:pt idx="509">
                  <c:v>823.98199999999997</c:v>
                </c:pt>
                <c:pt idx="510">
                  <c:v>764.36599999999999</c:v>
                </c:pt>
                <c:pt idx="511">
                  <c:v>732.73199999999997</c:v>
                </c:pt>
                <c:pt idx="512">
                  <c:v>718.70799999999997</c:v>
                </c:pt>
                <c:pt idx="513">
                  <c:v>719.83399999999995</c:v>
                </c:pt>
                <c:pt idx="514">
                  <c:v>710.27</c:v>
                </c:pt>
                <c:pt idx="515">
                  <c:v>726.2059999999999</c:v>
                </c:pt>
                <c:pt idx="516">
                  <c:v>734.072</c:v>
                </c:pt>
                <c:pt idx="517">
                  <c:v>739.34799999999996</c:v>
                </c:pt>
                <c:pt idx="518">
                  <c:v>737.67399999999998</c:v>
                </c:pt>
                <c:pt idx="519">
                  <c:v>723.74800000000005</c:v>
                </c:pt>
                <c:pt idx="520">
                  <c:v>693.74399999999991</c:v>
                </c:pt>
                <c:pt idx="521">
                  <c:v>684.77</c:v>
                </c:pt>
                <c:pt idx="522">
                  <c:v>692.88599999999997</c:v>
                </c:pt>
                <c:pt idx="523">
                  <c:v>721.09199999999998</c:v>
                </c:pt>
                <c:pt idx="524">
                  <c:v>771.89799999999991</c:v>
                </c:pt>
                <c:pt idx="525">
                  <c:v>781.98400000000004</c:v>
                </c:pt>
                <c:pt idx="526">
                  <c:v>795.94</c:v>
                </c:pt>
                <c:pt idx="527">
                  <c:v>830.62599999999998</c:v>
                </c:pt>
                <c:pt idx="528">
                  <c:v>848.5619999999999</c:v>
                </c:pt>
                <c:pt idx="529">
                  <c:v>867.04599999999994</c:v>
                </c:pt>
                <c:pt idx="530">
                  <c:v>882.77200000000005</c:v>
                </c:pt>
                <c:pt idx="531">
                  <c:v>903.02799999999991</c:v>
                </c:pt>
                <c:pt idx="532">
                  <c:v>905.33400000000006</c:v>
                </c:pt>
                <c:pt idx="533">
                  <c:v>869.51</c:v>
                </c:pt>
                <c:pt idx="534">
                  <c:v>864.90800000000002</c:v>
                </c:pt>
                <c:pt idx="535">
                  <c:v>850.57399999999996</c:v>
                </c:pt>
                <c:pt idx="536">
                  <c:v>846.44</c:v>
                </c:pt>
                <c:pt idx="537">
                  <c:v>858.18599999999992</c:v>
                </c:pt>
                <c:pt idx="538">
                  <c:v>860.94200000000001</c:v>
                </c:pt>
                <c:pt idx="539">
                  <c:v>880.66600000000005</c:v>
                </c:pt>
                <c:pt idx="540">
                  <c:v>918.322</c:v>
                </c:pt>
                <c:pt idx="541">
                  <c:v>933.69800000000009</c:v>
                </c:pt>
                <c:pt idx="542">
                  <c:v>903.80399999999997</c:v>
                </c:pt>
                <c:pt idx="543">
                  <c:v>821.73</c:v>
                </c:pt>
                <c:pt idx="544">
                  <c:v>757.58600000000001</c:v>
                </c:pt>
                <c:pt idx="545">
                  <c:v>715.19200000000001</c:v>
                </c:pt>
                <c:pt idx="546">
                  <c:v>689.12799999999993</c:v>
                </c:pt>
                <c:pt idx="547">
                  <c:v>661.024</c:v>
                </c:pt>
                <c:pt idx="548">
                  <c:v>654.57999999999993</c:v>
                </c:pt>
                <c:pt idx="549">
                  <c:v>643.76400000000001</c:v>
                </c:pt>
                <c:pt idx="550">
                  <c:v>632.43000000000006</c:v>
                </c:pt>
                <c:pt idx="551">
                  <c:v>649.95600000000002</c:v>
                </c:pt>
                <c:pt idx="552">
                  <c:v>659.35199999999998</c:v>
                </c:pt>
                <c:pt idx="553">
                  <c:v>679.12799999999993</c:v>
                </c:pt>
                <c:pt idx="554">
                  <c:v>684.57400000000007</c:v>
                </c:pt>
                <c:pt idx="555">
                  <c:v>680.95999999999992</c:v>
                </c:pt>
                <c:pt idx="556">
                  <c:v>686.61599999999999</c:v>
                </c:pt>
                <c:pt idx="557">
                  <c:v>712.76199999999994</c:v>
                </c:pt>
                <c:pt idx="558">
                  <c:v>708.03599999999994</c:v>
                </c:pt>
                <c:pt idx="559">
                  <c:v>700.65200000000004</c:v>
                </c:pt>
                <c:pt idx="560">
                  <c:v>684.47799999999995</c:v>
                </c:pt>
                <c:pt idx="561">
                  <c:v>676.64400000000001</c:v>
                </c:pt>
                <c:pt idx="562">
                  <c:v>685.35</c:v>
                </c:pt>
                <c:pt idx="563">
                  <c:v>667.06600000000003</c:v>
                </c:pt>
                <c:pt idx="564">
                  <c:v>673.52199999999993</c:v>
                </c:pt>
                <c:pt idx="565">
                  <c:v>682.18799999999999</c:v>
                </c:pt>
                <c:pt idx="566">
                  <c:v>677.29399999999998</c:v>
                </c:pt>
                <c:pt idx="567">
                  <c:v>666.23799999999994</c:v>
                </c:pt>
                <c:pt idx="568">
                  <c:v>658.13400000000001</c:v>
                </c:pt>
                <c:pt idx="569">
                  <c:v>629.47</c:v>
                </c:pt>
                <c:pt idx="570">
                  <c:v>587.42600000000004</c:v>
                </c:pt>
                <c:pt idx="571">
                  <c:v>586.48199999999997</c:v>
                </c:pt>
                <c:pt idx="572">
                  <c:v>594.93799999999999</c:v>
                </c:pt>
                <c:pt idx="573">
                  <c:v>597.07399999999996</c:v>
                </c:pt>
                <c:pt idx="574">
                  <c:v>588.03</c:v>
                </c:pt>
                <c:pt idx="575">
                  <c:v>574.726</c:v>
                </c:pt>
                <c:pt idx="576">
                  <c:v>567.55200000000002</c:v>
                </c:pt>
                <c:pt idx="577">
                  <c:v>540.30600000000004</c:v>
                </c:pt>
                <c:pt idx="578">
                  <c:v>509.33200000000005</c:v>
                </c:pt>
                <c:pt idx="579">
                  <c:v>509.72800000000007</c:v>
                </c:pt>
                <c:pt idx="580">
                  <c:v>533.86399999999992</c:v>
                </c:pt>
                <c:pt idx="581">
                  <c:v>612.03</c:v>
                </c:pt>
                <c:pt idx="582">
                  <c:v>662.86799999999994</c:v>
                </c:pt>
                <c:pt idx="583">
                  <c:v>770.09400000000005</c:v>
                </c:pt>
                <c:pt idx="584">
                  <c:v>817.26</c:v>
                </c:pt>
                <c:pt idx="585">
                  <c:v>782.16600000000005</c:v>
                </c:pt>
                <c:pt idx="586">
                  <c:v>756.21199999999999</c:v>
                </c:pt>
                <c:pt idx="587">
                  <c:v>723.49599999999998</c:v>
                </c:pt>
                <c:pt idx="588">
                  <c:v>685.67200000000003</c:v>
                </c:pt>
                <c:pt idx="589">
                  <c:v>719.178</c:v>
                </c:pt>
                <c:pt idx="590">
                  <c:v>751.51400000000001</c:v>
                </c:pt>
                <c:pt idx="591">
                  <c:v>655.67</c:v>
                </c:pt>
                <c:pt idx="592">
                  <c:v>603.976</c:v>
                </c:pt>
                <c:pt idx="593">
                  <c:v>604.17200000000003</c:v>
                </c:pt>
                <c:pt idx="594">
                  <c:v>635.70800000000008</c:v>
                </c:pt>
                <c:pt idx="595">
                  <c:v>640.80399999999997</c:v>
                </c:pt>
                <c:pt idx="596">
                  <c:v>644.67000000000007</c:v>
                </c:pt>
                <c:pt idx="597">
                  <c:v>646.274</c:v>
                </c:pt>
                <c:pt idx="598">
                  <c:v>646.33000000000004</c:v>
                </c:pt>
                <c:pt idx="599">
                  <c:v>657.27600000000007</c:v>
                </c:pt>
                <c:pt idx="600">
                  <c:v>636.89199999999994</c:v>
                </c:pt>
                <c:pt idx="601">
                  <c:v>603.34800000000007</c:v>
                </c:pt>
                <c:pt idx="602">
                  <c:v>581.82399999999996</c:v>
                </c:pt>
                <c:pt idx="603">
                  <c:v>553.23</c:v>
                </c:pt>
                <c:pt idx="604">
                  <c:v>569.71600000000001</c:v>
                </c:pt>
                <c:pt idx="605">
                  <c:v>615.952</c:v>
                </c:pt>
                <c:pt idx="606">
                  <c:v>654.18600000000004</c:v>
                </c:pt>
                <c:pt idx="607">
                  <c:v>615.05200000000002</c:v>
                </c:pt>
                <c:pt idx="608">
                  <c:v>532.048</c:v>
                </c:pt>
                <c:pt idx="609">
                  <c:v>524.59399999999994</c:v>
                </c:pt>
                <c:pt idx="610">
                  <c:v>516.87</c:v>
                </c:pt>
                <c:pt idx="611">
                  <c:v>514.01599999999996</c:v>
                </c:pt>
                <c:pt idx="612">
                  <c:v>521.09199999999998</c:v>
                </c:pt>
                <c:pt idx="613">
                  <c:v>520.76799999999992</c:v>
                </c:pt>
                <c:pt idx="614">
                  <c:v>526.87400000000002</c:v>
                </c:pt>
                <c:pt idx="615">
                  <c:v>552.55799999999999</c:v>
                </c:pt>
                <c:pt idx="616">
                  <c:v>588.41399999999999</c:v>
                </c:pt>
                <c:pt idx="617">
                  <c:v>622.61</c:v>
                </c:pt>
                <c:pt idx="618">
                  <c:v>622.31600000000003</c:v>
                </c:pt>
                <c:pt idx="619">
                  <c:v>602.17200000000003</c:v>
                </c:pt>
                <c:pt idx="620">
                  <c:v>595.26800000000003</c:v>
                </c:pt>
                <c:pt idx="621">
                  <c:v>596.71400000000006</c:v>
                </c:pt>
                <c:pt idx="622">
                  <c:v>594.44999999999993</c:v>
                </c:pt>
                <c:pt idx="623">
                  <c:v>569.10599999999999</c:v>
                </c:pt>
                <c:pt idx="624">
                  <c:v>554.15199999999993</c:v>
                </c:pt>
                <c:pt idx="625">
                  <c:v>541.846</c:v>
                </c:pt>
                <c:pt idx="626">
                  <c:v>561.452</c:v>
                </c:pt>
                <c:pt idx="627">
                  <c:v>570.39800000000002</c:v>
                </c:pt>
                <c:pt idx="628">
                  <c:v>580.86400000000003</c:v>
                </c:pt>
                <c:pt idx="629">
                  <c:v>576.66</c:v>
                </c:pt>
                <c:pt idx="630">
                  <c:v>447.99799999999999</c:v>
                </c:pt>
                <c:pt idx="631">
                  <c:v>575.154</c:v>
                </c:pt>
                <c:pt idx="632">
                  <c:v>602.07999999999993</c:v>
                </c:pt>
                <c:pt idx="633">
                  <c:v>598.57600000000002</c:v>
                </c:pt>
                <c:pt idx="634">
                  <c:v>596.52200000000005</c:v>
                </c:pt>
                <c:pt idx="635">
                  <c:v>586.77800000000002</c:v>
                </c:pt>
                <c:pt idx="636">
                  <c:v>567.774</c:v>
                </c:pt>
                <c:pt idx="637">
                  <c:v>536.79999999999995</c:v>
                </c:pt>
                <c:pt idx="638">
                  <c:v>503.774</c:v>
                </c:pt>
                <c:pt idx="639">
                  <c:v>476.71</c:v>
                </c:pt>
                <c:pt idx="640">
                  <c:v>458.29600000000005</c:v>
                </c:pt>
                <c:pt idx="641">
                  <c:v>439.35199999999998</c:v>
                </c:pt>
                <c:pt idx="642">
                  <c:v>431.83799999999997</c:v>
                </c:pt>
                <c:pt idx="643">
                  <c:v>435.66399999999999</c:v>
                </c:pt>
                <c:pt idx="644">
                  <c:v>455.5</c:v>
                </c:pt>
                <c:pt idx="645">
                  <c:v>471.846</c:v>
                </c:pt>
                <c:pt idx="646">
                  <c:v>457.03199999999993</c:v>
                </c:pt>
                <c:pt idx="647">
                  <c:v>431.37799999999999</c:v>
                </c:pt>
                <c:pt idx="648">
                  <c:v>415.80400000000003</c:v>
                </c:pt>
                <c:pt idx="649">
                  <c:v>421.39000000000004</c:v>
                </c:pt>
                <c:pt idx="650">
                  <c:v>430.29599999999994</c:v>
                </c:pt>
                <c:pt idx="651">
                  <c:v>424.952</c:v>
                </c:pt>
                <c:pt idx="652">
                  <c:v>404.39800000000002</c:v>
                </c:pt>
                <c:pt idx="653">
                  <c:v>403.79399999999998</c:v>
                </c:pt>
                <c:pt idx="654">
                  <c:v>414.66800000000001</c:v>
                </c:pt>
                <c:pt idx="655">
                  <c:v>429.214</c:v>
                </c:pt>
                <c:pt idx="656">
                  <c:v>432.09999999999997</c:v>
                </c:pt>
                <c:pt idx="657">
                  <c:v>435.79600000000005</c:v>
                </c:pt>
                <c:pt idx="658">
                  <c:v>441.03200000000004</c:v>
                </c:pt>
                <c:pt idx="659">
                  <c:v>438.66800000000001</c:v>
                </c:pt>
                <c:pt idx="660">
                  <c:v>425.05400000000003</c:v>
                </c:pt>
                <c:pt idx="661">
                  <c:v>408.13</c:v>
                </c:pt>
                <c:pt idx="662">
                  <c:v>388.80599999999998</c:v>
                </c:pt>
                <c:pt idx="663">
                  <c:v>369.84199999999998</c:v>
                </c:pt>
                <c:pt idx="664">
                  <c:v>356.88799999999998</c:v>
                </c:pt>
                <c:pt idx="665">
                  <c:v>335.73399999999998</c:v>
                </c:pt>
                <c:pt idx="666">
                  <c:v>310.74</c:v>
                </c:pt>
                <c:pt idx="667">
                  <c:v>281.60599999999999</c:v>
                </c:pt>
                <c:pt idx="668">
                  <c:v>276.16199999999998</c:v>
                </c:pt>
                <c:pt idx="669">
                  <c:v>274.27799999999996</c:v>
                </c:pt>
                <c:pt idx="670">
                  <c:v>277.47200000000004</c:v>
                </c:pt>
                <c:pt idx="671">
                  <c:v>286.798</c:v>
                </c:pt>
                <c:pt idx="672">
                  <c:v>299.19400000000002</c:v>
                </c:pt>
                <c:pt idx="673">
                  <c:v>318.8</c:v>
                </c:pt>
                <c:pt idx="674">
                  <c:v>339.846</c:v>
                </c:pt>
                <c:pt idx="675">
                  <c:v>362.91199999999998</c:v>
                </c:pt>
                <c:pt idx="676">
                  <c:v>385.548</c:v>
                </c:pt>
                <c:pt idx="677">
                  <c:v>409.47399999999999</c:v>
                </c:pt>
                <c:pt idx="678">
                  <c:v>346.88</c:v>
                </c:pt>
                <c:pt idx="679">
                  <c:v>369.59800000000001</c:v>
                </c:pt>
                <c:pt idx="680">
                  <c:v>419.98399999999998</c:v>
                </c:pt>
                <c:pt idx="681">
                  <c:v>463.63</c:v>
                </c:pt>
                <c:pt idx="682">
                  <c:v>498.44599999999997</c:v>
                </c:pt>
                <c:pt idx="683">
                  <c:v>517.56200000000001</c:v>
                </c:pt>
                <c:pt idx="684">
                  <c:v>511.76799999999997</c:v>
                </c:pt>
                <c:pt idx="685">
                  <c:v>493.07399999999996</c:v>
                </c:pt>
                <c:pt idx="686">
                  <c:v>473.41</c:v>
                </c:pt>
                <c:pt idx="687">
                  <c:v>455.61399999999998</c:v>
                </c:pt>
                <c:pt idx="688">
                  <c:v>433.84000000000003</c:v>
                </c:pt>
                <c:pt idx="689">
                  <c:v>411.61599999999999</c:v>
                </c:pt>
                <c:pt idx="690">
                  <c:v>386.21199999999999</c:v>
                </c:pt>
                <c:pt idx="691">
                  <c:v>367.548</c:v>
                </c:pt>
                <c:pt idx="692">
                  <c:v>356.67399999999998</c:v>
                </c:pt>
                <c:pt idx="693">
                  <c:v>363.96</c:v>
                </c:pt>
                <c:pt idx="694">
                  <c:v>375.18599999999998</c:v>
                </c:pt>
                <c:pt idx="695">
                  <c:v>386.10199999999998</c:v>
                </c:pt>
                <c:pt idx="696">
                  <c:v>404.07799999999997</c:v>
                </c:pt>
                <c:pt idx="697">
                  <c:v>437.19399999999996</c:v>
                </c:pt>
                <c:pt idx="698">
                  <c:v>470.36</c:v>
                </c:pt>
                <c:pt idx="699">
                  <c:v>494.07599999999996</c:v>
                </c:pt>
                <c:pt idx="700">
                  <c:v>513.84199999999998</c:v>
                </c:pt>
                <c:pt idx="701">
                  <c:v>529.77800000000002</c:v>
                </c:pt>
                <c:pt idx="702">
                  <c:v>536.12399999999991</c:v>
                </c:pt>
                <c:pt idx="703">
                  <c:v>541.49799999999993</c:v>
                </c:pt>
                <c:pt idx="704">
                  <c:v>539.96400000000006</c:v>
                </c:pt>
                <c:pt idx="705">
                  <c:v>523.30999999999995</c:v>
                </c:pt>
                <c:pt idx="706">
                  <c:v>513.85599999999999</c:v>
                </c:pt>
                <c:pt idx="707">
                  <c:v>511.76199999999994</c:v>
                </c:pt>
                <c:pt idx="708">
                  <c:v>495.17799999999994</c:v>
                </c:pt>
                <c:pt idx="709">
                  <c:v>450.19400000000002</c:v>
                </c:pt>
                <c:pt idx="710">
                  <c:v>400.33000000000004</c:v>
                </c:pt>
                <c:pt idx="711">
                  <c:v>379.42600000000004</c:v>
                </c:pt>
                <c:pt idx="712">
                  <c:v>379.23200000000003</c:v>
                </c:pt>
                <c:pt idx="713">
                  <c:v>393.15800000000002</c:v>
                </c:pt>
                <c:pt idx="714">
                  <c:v>397.78399999999999</c:v>
                </c:pt>
                <c:pt idx="715">
                  <c:v>395.14</c:v>
                </c:pt>
                <c:pt idx="716">
                  <c:v>396.81600000000003</c:v>
                </c:pt>
                <c:pt idx="717">
                  <c:v>409.11200000000002</c:v>
                </c:pt>
                <c:pt idx="718">
                  <c:v>408.40800000000002</c:v>
                </c:pt>
                <c:pt idx="719">
                  <c:v>404.58199999999999</c:v>
                </c:pt>
                <c:pt idx="720">
                  <c:v>418.64800000000002</c:v>
                </c:pt>
                <c:pt idx="721">
                  <c:v>450.59400000000005</c:v>
                </c:pt>
                <c:pt idx="722">
                  <c:v>489.64000000000004</c:v>
                </c:pt>
                <c:pt idx="723">
                  <c:v>523.27599999999995</c:v>
                </c:pt>
                <c:pt idx="724">
                  <c:v>568.0619999999999</c:v>
                </c:pt>
                <c:pt idx="725">
                  <c:v>505.53800000000001</c:v>
                </c:pt>
                <c:pt idx="726">
                  <c:v>191.66399999999999</c:v>
                </c:pt>
                <c:pt idx="727">
                  <c:v>187.74</c:v>
                </c:pt>
                <c:pt idx="728">
                  <c:v>493.87799999999999</c:v>
                </c:pt>
                <c:pt idx="729">
                  <c:v>454.87400000000002</c:v>
                </c:pt>
                <c:pt idx="730">
                  <c:v>394.81</c:v>
                </c:pt>
                <c:pt idx="731">
                  <c:v>394.55600000000004</c:v>
                </c:pt>
                <c:pt idx="732">
                  <c:v>372.67200000000003</c:v>
                </c:pt>
                <c:pt idx="733">
                  <c:v>362.55799999999999</c:v>
                </c:pt>
                <c:pt idx="734">
                  <c:v>374.86399999999998</c:v>
                </c:pt>
                <c:pt idx="735">
                  <c:v>412.38</c:v>
                </c:pt>
                <c:pt idx="736">
                  <c:v>463.13400000000001</c:v>
                </c:pt>
                <c:pt idx="737">
                  <c:v>507.89000000000004</c:v>
                </c:pt>
                <c:pt idx="738">
                  <c:v>539.38599999999997</c:v>
                </c:pt>
                <c:pt idx="739">
                  <c:v>566.5920000000001</c:v>
                </c:pt>
                <c:pt idx="740">
                  <c:v>598.50800000000004</c:v>
                </c:pt>
                <c:pt idx="741">
                  <c:v>696.66399999999999</c:v>
                </c:pt>
                <c:pt idx="742">
                  <c:v>789.98</c:v>
                </c:pt>
                <c:pt idx="743">
                  <c:v>803.28599999999994</c:v>
                </c:pt>
                <c:pt idx="744">
                  <c:v>737.72199999999998</c:v>
                </c:pt>
                <c:pt idx="745">
                  <c:v>660.76800000000003</c:v>
                </c:pt>
                <c:pt idx="746">
                  <c:v>592.98400000000004</c:v>
                </c:pt>
                <c:pt idx="747">
                  <c:v>547.31000000000006</c:v>
                </c:pt>
                <c:pt idx="748">
                  <c:v>534.77599999999995</c:v>
                </c:pt>
                <c:pt idx="749">
                  <c:v>511.65200000000004</c:v>
                </c:pt>
                <c:pt idx="750">
                  <c:v>517.51800000000003</c:v>
                </c:pt>
                <c:pt idx="751">
                  <c:v>528.57400000000007</c:v>
                </c:pt>
                <c:pt idx="752">
                  <c:v>516.16799999999989</c:v>
                </c:pt>
                <c:pt idx="753">
                  <c:v>470.35400000000004</c:v>
                </c:pt>
                <c:pt idx="754">
                  <c:v>428.58</c:v>
                </c:pt>
                <c:pt idx="755">
                  <c:v>422.726</c:v>
                </c:pt>
                <c:pt idx="756">
                  <c:v>430.21199999999999</c:v>
                </c:pt>
                <c:pt idx="757">
                  <c:v>450.70799999999997</c:v>
                </c:pt>
                <c:pt idx="758">
                  <c:v>471.10400000000004</c:v>
                </c:pt>
                <c:pt idx="759">
                  <c:v>495.38</c:v>
                </c:pt>
                <c:pt idx="760">
                  <c:v>527.77600000000007</c:v>
                </c:pt>
                <c:pt idx="761">
                  <c:v>562.94200000000001</c:v>
                </c:pt>
                <c:pt idx="762">
                  <c:v>599.59800000000007</c:v>
                </c:pt>
                <c:pt idx="763">
                  <c:v>650.01400000000012</c:v>
                </c:pt>
                <c:pt idx="764">
                  <c:v>725.31000000000006</c:v>
                </c:pt>
                <c:pt idx="765">
                  <c:v>809.48599999999999</c:v>
                </c:pt>
                <c:pt idx="766">
                  <c:v>885.78200000000004</c:v>
                </c:pt>
                <c:pt idx="767">
                  <c:v>963.428</c:v>
                </c:pt>
                <c:pt idx="768">
                  <c:v>1093.5420000000001</c:v>
                </c:pt>
                <c:pt idx="769">
                  <c:v>1267.778</c:v>
                </c:pt>
                <c:pt idx="770">
                  <c:v>1456.0439999999999</c:v>
                </c:pt>
                <c:pt idx="771">
                  <c:v>1618.27</c:v>
                </c:pt>
                <c:pt idx="772">
                  <c:v>1744.796</c:v>
                </c:pt>
                <c:pt idx="773">
                  <c:v>1811.202</c:v>
                </c:pt>
                <c:pt idx="774">
                  <c:v>1858.4679999999998</c:v>
                </c:pt>
                <c:pt idx="775">
                  <c:v>1665.6039999999998</c:v>
                </c:pt>
                <c:pt idx="776">
                  <c:v>841.3900000000001</c:v>
                </c:pt>
              </c:numCache>
            </c:numRef>
          </c:xVal>
          <c:yVal>
            <c:numRef>
              <c:f>'[bola desce e sobe continuo MNV 02B-BS-21.xlsx]BS (CORRIGIDO) (ps21)'!$B$2312:$B$3088</c:f>
              <c:numCache>
                <c:formatCode>General</c:formatCode>
                <c:ptCount val="777"/>
                <c:pt idx="0">
                  <c:v>-1.1000000000000001</c:v>
                </c:pt>
                <c:pt idx="1">
                  <c:v>-1.1200000000000001</c:v>
                </c:pt>
                <c:pt idx="2">
                  <c:v>-1.1399999999999999</c:v>
                </c:pt>
                <c:pt idx="3">
                  <c:v>-1.1599999999999999</c:v>
                </c:pt>
                <c:pt idx="4">
                  <c:v>-1.18</c:v>
                </c:pt>
                <c:pt idx="5">
                  <c:v>-1.2</c:v>
                </c:pt>
                <c:pt idx="6">
                  <c:v>-1.23</c:v>
                </c:pt>
                <c:pt idx="7">
                  <c:v>-1.25</c:v>
                </c:pt>
                <c:pt idx="8">
                  <c:v>-1.27</c:v>
                </c:pt>
                <c:pt idx="9">
                  <c:v>-1.29</c:v>
                </c:pt>
                <c:pt idx="10">
                  <c:v>-1.31</c:v>
                </c:pt>
                <c:pt idx="11">
                  <c:v>-1.33</c:v>
                </c:pt>
                <c:pt idx="12">
                  <c:v>-1.35</c:v>
                </c:pt>
                <c:pt idx="13">
                  <c:v>-1.37</c:v>
                </c:pt>
                <c:pt idx="14">
                  <c:v>-1.39</c:v>
                </c:pt>
                <c:pt idx="15">
                  <c:v>-1.41</c:v>
                </c:pt>
                <c:pt idx="16">
                  <c:v>-1.43</c:v>
                </c:pt>
                <c:pt idx="17">
                  <c:v>-1.45</c:v>
                </c:pt>
                <c:pt idx="18">
                  <c:v>-1.48</c:v>
                </c:pt>
                <c:pt idx="19">
                  <c:v>-1.5</c:v>
                </c:pt>
                <c:pt idx="20">
                  <c:v>-1.52</c:v>
                </c:pt>
                <c:pt idx="21">
                  <c:v>-1.54</c:v>
                </c:pt>
                <c:pt idx="22">
                  <c:v>-1.56</c:v>
                </c:pt>
                <c:pt idx="23">
                  <c:v>-1.58</c:v>
                </c:pt>
                <c:pt idx="24">
                  <c:v>-1.6</c:v>
                </c:pt>
                <c:pt idx="25">
                  <c:v>-1.62</c:v>
                </c:pt>
                <c:pt idx="26">
                  <c:v>-1.64</c:v>
                </c:pt>
                <c:pt idx="27">
                  <c:v>-1.66</c:v>
                </c:pt>
                <c:pt idx="28">
                  <c:v>-1.68</c:v>
                </c:pt>
                <c:pt idx="29">
                  <c:v>-1.7</c:v>
                </c:pt>
                <c:pt idx="30">
                  <c:v>-1.73</c:v>
                </c:pt>
                <c:pt idx="31">
                  <c:v>-1.75</c:v>
                </c:pt>
                <c:pt idx="32">
                  <c:v>-1.77</c:v>
                </c:pt>
                <c:pt idx="33">
                  <c:v>-1.79</c:v>
                </c:pt>
                <c:pt idx="34">
                  <c:v>-1.81</c:v>
                </c:pt>
                <c:pt idx="35">
                  <c:v>-1.83</c:v>
                </c:pt>
                <c:pt idx="36">
                  <c:v>-1.85</c:v>
                </c:pt>
                <c:pt idx="37">
                  <c:v>-1.87</c:v>
                </c:pt>
                <c:pt idx="38">
                  <c:v>-1.89</c:v>
                </c:pt>
                <c:pt idx="39">
                  <c:v>-1.91</c:v>
                </c:pt>
                <c:pt idx="40">
                  <c:v>-1.93</c:v>
                </c:pt>
                <c:pt idx="41">
                  <c:v>-1.95</c:v>
                </c:pt>
                <c:pt idx="42">
                  <c:v>-1.98</c:v>
                </c:pt>
                <c:pt idx="43">
                  <c:v>-2</c:v>
                </c:pt>
                <c:pt idx="44">
                  <c:v>-2.02</c:v>
                </c:pt>
                <c:pt idx="45">
                  <c:v>-2.04</c:v>
                </c:pt>
                <c:pt idx="46">
                  <c:v>-2.06</c:v>
                </c:pt>
                <c:pt idx="47">
                  <c:v>-2.08</c:v>
                </c:pt>
                <c:pt idx="48">
                  <c:v>-2.1</c:v>
                </c:pt>
                <c:pt idx="49">
                  <c:v>-2.11</c:v>
                </c:pt>
                <c:pt idx="50">
                  <c:v>-2.13</c:v>
                </c:pt>
                <c:pt idx="51">
                  <c:v>-2.15</c:v>
                </c:pt>
                <c:pt idx="52">
                  <c:v>-2.17</c:v>
                </c:pt>
                <c:pt idx="53">
                  <c:v>-2.19</c:v>
                </c:pt>
                <c:pt idx="54">
                  <c:v>-2.21</c:v>
                </c:pt>
                <c:pt idx="55">
                  <c:v>-2.23</c:v>
                </c:pt>
                <c:pt idx="56">
                  <c:v>-2.25</c:v>
                </c:pt>
                <c:pt idx="57">
                  <c:v>-2.2799999999999998</c:v>
                </c:pt>
                <c:pt idx="58">
                  <c:v>-2.2999999999999998</c:v>
                </c:pt>
                <c:pt idx="59">
                  <c:v>-2.3199999999999998</c:v>
                </c:pt>
                <c:pt idx="60">
                  <c:v>-2.34</c:v>
                </c:pt>
                <c:pt idx="61">
                  <c:v>-2.36</c:v>
                </c:pt>
                <c:pt idx="62">
                  <c:v>-2.38</c:v>
                </c:pt>
                <c:pt idx="63">
                  <c:v>-2.4</c:v>
                </c:pt>
                <c:pt idx="64">
                  <c:v>-2.42</c:v>
                </c:pt>
                <c:pt idx="65">
                  <c:v>-2.44</c:v>
                </c:pt>
                <c:pt idx="66">
                  <c:v>-2.46</c:v>
                </c:pt>
                <c:pt idx="67">
                  <c:v>-2.48</c:v>
                </c:pt>
                <c:pt idx="68">
                  <c:v>-2.5</c:v>
                </c:pt>
                <c:pt idx="69">
                  <c:v>-2.52</c:v>
                </c:pt>
                <c:pt idx="70">
                  <c:v>-2.54</c:v>
                </c:pt>
                <c:pt idx="71">
                  <c:v>-2.56</c:v>
                </c:pt>
                <c:pt idx="72">
                  <c:v>-2.58</c:v>
                </c:pt>
                <c:pt idx="73">
                  <c:v>-2.61</c:v>
                </c:pt>
                <c:pt idx="74">
                  <c:v>-2.63</c:v>
                </c:pt>
                <c:pt idx="75">
                  <c:v>-2.65</c:v>
                </c:pt>
                <c:pt idx="76">
                  <c:v>-2.67</c:v>
                </c:pt>
                <c:pt idx="77">
                  <c:v>-2.69</c:v>
                </c:pt>
                <c:pt idx="78">
                  <c:v>-2.71</c:v>
                </c:pt>
                <c:pt idx="79">
                  <c:v>-2.73</c:v>
                </c:pt>
                <c:pt idx="80">
                  <c:v>-2.75</c:v>
                </c:pt>
                <c:pt idx="81">
                  <c:v>-2.77</c:v>
                </c:pt>
                <c:pt idx="82">
                  <c:v>-2.79</c:v>
                </c:pt>
                <c:pt idx="83">
                  <c:v>-2.81</c:v>
                </c:pt>
                <c:pt idx="84">
                  <c:v>-2.83</c:v>
                </c:pt>
                <c:pt idx="85">
                  <c:v>-2.85</c:v>
                </c:pt>
                <c:pt idx="86">
                  <c:v>-2.87</c:v>
                </c:pt>
                <c:pt idx="87">
                  <c:v>-2.89</c:v>
                </c:pt>
                <c:pt idx="88">
                  <c:v>-2.91</c:v>
                </c:pt>
                <c:pt idx="89">
                  <c:v>-2.94</c:v>
                </c:pt>
                <c:pt idx="90">
                  <c:v>-2.96</c:v>
                </c:pt>
                <c:pt idx="91">
                  <c:v>-2.98</c:v>
                </c:pt>
                <c:pt idx="92">
                  <c:v>-3</c:v>
                </c:pt>
                <c:pt idx="93">
                  <c:v>-3.02</c:v>
                </c:pt>
                <c:pt idx="94">
                  <c:v>-3.04</c:v>
                </c:pt>
                <c:pt idx="95">
                  <c:v>-3.06</c:v>
                </c:pt>
                <c:pt idx="96">
                  <c:v>-3.08</c:v>
                </c:pt>
                <c:pt idx="97">
                  <c:v>-3.1</c:v>
                </c:pt>
                <c:pt idx="98">
                  <c:v>-3.11</c:v>
                </c:pt>
                <c:pt idx="99">
                  <c:v>-3.13</c:v>
                </c:pt>
                <c:pt idx="100">
                  <c:v>-3.15</c:v>
                </c:pt>
                <c:pt idx="101">
                  <c:v>-3.17</c:v>
                </c:pt>
                <c:pt idx="102">
                  <c:v>-3.19</c:v>
                </c:pt>
                <c:pt idx="103">
                  <c:v>-3.21</c:v>
                </c:pt>
                <c:pt idx="104">
                  <c:v>-3.23</c:v>
                </c:pt>
                <c:pt idx="105">
                  <c:v>-3.25</c:v>
                </c:pt>
                <c:pt idx="106">
                  <c:v>-3.28</c:v>
                </c:pt>
                <c:pt idx="107">
                  <c:v>-3.3</c:v>
                </c:pt>
                <c:pt idx="108">
                  <c:v>-3.32</c:v>
                </c:pt>
                <c:pt idx="109">
                  <c:v>-3.34</c:v>
                </c:pt>
                <c:pt idx="110">
                  <c:v>-3.36</c:v>
                </c:pt>
                <c:pt idx="111">
                  <c:v>-3.38</c:v>
                </c:pt>
                <c:pt idx="112">
                  <c:v>-3.4</c:v>
                </c:pt>
                <c:pt idx="113">
                  <c:v>-3.42</c:v>
                </c:pt>
                <c:pt idx="114">
                  <c:v>-3.44</c:v>
                </c:pt>
                <c:pt idx="115">
                  <c:v>-3.46</c:v>
                </c:pt>
                <c:pt idx="116">
                  <c:v>-3.48</c:v>
                </c:pt>
                <c:pt idx="117">
                  <c:v>-3.5</c:v>
                </c:pt>
                <c:pt idx="118">
                  <c:v>-3.52</c:v>
                </c:pt>
                <c:pt idx="119">
                  <c:v>-3.54</c:v>
                </c:pt>
                <c:pt idx="120">
                  <c:v>-3.56</c:v>
                </c:pt>
                <c:pt idx="121">
                  <c:v>-3.58</c:v>
                </c:pt>
                <c:pt idx="122">
                  <c:v>-3.61</c:v>
                </c:pt>
                <c:pt idx="123">
                  <c:v>-3.63</c:v>
                </c:pt>
                <c:pt idx="124">
                  <c:v>-3.65</c:v>
                </c:pt>
                <c:pt idx="125">
                  <c:v>-3.67</c:v>
                </c:pt>
                <c:pt idx="126">
                  <c:v>-3.69</c:v>
                </c:pt>
                <c:pt idx="127">
                  <c:v>-3.71</c:v>
                </c:pt>
                <c:pt idx="128">
                  <c:v>-3.73</c:v>
                </c:pt>
                <c:pt idx="129">
                  <c:v>-3.75</c:v>
                </c:pt>
                <c:pt idx="130">
                  <c:v>-3.77</c:v>
                </c:pt>
                <c:pt idx="131">
                  <c:v>-3.79</c:v>
                </c:pt>
                <c:pt idx="132">
                  <c:v>-3.81</c:v>
                </c:pt>
                <c:pt idx="133">
                  <c:v>-3.83</c:v>
                </c:pt>
                <c:pt idx="134">
                  <c:v>-3.85</c:v>
                </c:pt>
                <c:pt idx="135">
                  <c:v>-3.87</c:v>
                </c:pt>
                <c:pt idx="136">
                  <c:v>-3.89</c:v>
                </c:pt>
                <c:pt idx="137">
                  <c:v>-3.91</c:v>
                </c:pt>
                <c:pt idx="138">
                  <c:v>-3.94</c:v>
                </c:pt>
                <c:pt idx="139">
                  <c:v>-3.96</c:v>
                </c:pt>
                <c:pt idx="140">
                  <c:v>-3.98</c:v>
                </c:pt>
                <c:pt idx="141">
                  <c:v>-4</c:v>
                </c:pt>
                <c:pt idx="142">
                  <c:v>-4.0199999999999996</c:v>
                </c:pt>
                <c:pt idx="143">
                  <c:v>-4.04</c:v>
                </c:pt>
                <c:pt idx="144">
                  <c:v>-4.0599999999999996</c:v>
                </c:pt>
                <c:pt idx="145">
                  <c:v>-4.08</c:v>
                </c:pt>
                <c:pt idx="146">
                  <c:v>-4.0999999999999996</c:v>
                </c:pt>
                <c:pt idx="147">
                  <c:v>-4.1100000000000003</c:v>
                </c:pt>
                <c:pt idx="148">
                  <c:v>-4.13</c:v>
                </c:pt>
                <c:pt idx="149">
                  <c:v>-4.1500000000000004</c:v>
                </c:pt>
                <c:pt idx="150">
                  <c:v>-4.17</c:v>
                </c:pt>
                <c:pt idx="151">
                  <c:v>-4.2</c:v>
                </c:pt>
                <c:pt idx="152">
                  <c:v>-4.22</c:v>
                </c:pt>
                <c:pt idx="153">
                  <c:v>-4.24</c:v>
                </c:pt>
                <c:pt idx="154">
                  <c:v>-4.26</c:v>
                </c:pt>
                <c:pt idx="155">
                  <c:v>-4.28</c:v>
                </c:pt>
                <c:pt idx="156">
                  <c:v>-4.3</c:v>
                </c:pt>
                <c:pt idx="157">
                  <c:v>-4.33</c:v>
                </c:pt>
                <c:pt idx="158">
                  <c:v>-4.3499999999999996</c:v>
                </c:pt>
                <c:pt idx="159">
                  <c:v>-4.37</c:v>
                </c:pt>
                <c:pt idx="160">
                  <c:v>-4.3899999999999997</c:v>
                </c:pt>
                <c:pt idx="161">
                  <c:v>-4.41</c:v>
                </c:pt>
                <c:pt idx="162">
                  <c:v>-4.43</c:v>
                </c:pt>
                <c:pt idx="163">
                  <c:v>-4.45</c:v>
                </c:pt>
                <c:pt idx="164">
                  <c:v>-4.4800000000000004</c:v>
                </c:pt>
                <c:pt idx="165">
                  <c:v>-4.5</c:v>
                </c:pt>
                <c:pt idx="166">
                  <c:v>-4.5199999999999996</c:v>
                </c:pt>
                <c:pt idx="167">
                  <c:v>-4.54</c:v>
                </c:pt>
                <c:pt idx="168">
                  <c:v>-4.5599999999999996</c:v>
                </c:pt>
                <c:pt idx="169">
                  <c:v>-4.58</c:v>
                </c:pt>
                <c:pt idx="170">
                  <c:v>-4.6100000000000003</c:v>
                </c:pt>
                <c:pt idx="171">
                  <c:v>-4.63</c:v>
                </c:pt>
                <c:pt idx="172">
                  <c:v>-4.6500000000000004</c:v>
                </c:pt>
                <c:pt idx="173">
                  <c:v>-4.67</c:v>
                </c:pt>
                <c:pt idx="174">
                  <c:v>-4.6900000000000004</c:v>
                </c:pt>
                <c:pt idx="175">
                  <c:v>-4.71</c:v>
                </c:pt>
                <c:pt idx="176">
                  <c:v>-4.7300000000000004</c:v>
                </c:pt>
                <c:pt idx="177">
                  <c:v>-4.76</c:v>
                </c:pt>
                <c:pt idx="178">
                  <c:v>-4.78</c:v>
                </c:pt>
                <c:pt idx="179">
                  <c:v>-4.8</c:v>
                </c:pt>
                <c:pt idx="180">
                  <c:v>-4.82</c:v>
                </c:pt>
                <c:pt idx="181">
                  <c:v>-4.84</c:v>
                </c:pt>
                <c:pt idx="182">
                  <c:v>-4.8600000000000003</c:v>
                </c:pt>
                <c:pt idx="183">
                  <c:v>-4.88</c:v>
                </c:pt>
                <c:pt idx="184">
                  <c:v>-4.91</c:v>
                </c:pt>
                <c:pt idx="185">
                  <c:v>-4.93</c:v>
                </c:pt>
                <c:pt idx="186">
                  <c:v>-4.95</c:v>
                </c:pt>
                <c:pt idx="187">
                  <c:v>-4.97</c:v>
                </c:pt>
                <c:pt idx="188">
                  <c:v>-4.99</c:v>
                </c:pt>
                <c:pt idx="189">
                  <c:v>-5.01</c:v>
                </c:pt>
                <c:pt idx="190">
                  <c:v>-5.04</c:v>
                </c:pt>
                <c:pt idx="191">
                  <c:v>-5.0599999999999996</c:v>
                </c:pt>
                <c:pt idx="192">
                  <c:v>-5.08</c:v>
                </c:pt>
                <c:pt idx="193">
                  <c:v>-5.0999999999999996</c:v>
                </c:pt>
                <c:pt idx="194">
                  <c:v>-5.1100000000000003</c:v>
                </c:pt>
                <c:pt idx="195">
                  <c:v>-5.13</c:v>
                </c:pt>
                <c:pt idx="196">
                  <c:v>-5.15</c:v>
                </c:pt>
                <c:pt idx="197">
                  <c:v>-5.17</c:v>
                </c:pt>
                <c:pt idx="198">
                  <c:v>-5.19</c:v>
                </c:pt>
                <c:pt idx="199">
                  <c:v>-5.22</c:v>
                </c:pt>
                <c:pt idx="200">
                  <c:v>-5.24</c:v>
                </c:pt>
                <c:pt idx="201">
                  <c:v>-5.26</c:v>
                </c:pt>
                <c:pt idx="202">
                  <c:v>-5.28</c:v>
                </c:pt>
                <c:pt idx="203">
                  <c:v>-5.3</c:v>
                </c:pt>
                <c:pt idx="204">
                  <c:v>-5.32</c:v>
                </c:pt>
                <c:pt idx="205">
                  <c:v>-5.34</c:v>
                </c:pt>
                <c:pt idx="206">
                  <c:v>-5.36</c:v>
                </c:pt>
                <c:pt idx="207">
                  <c:v>-5.38</c:v>
                </c:pt>
                <c:pt idx="208">
                  <c:v>-5.4</c:v>
                </c:pt>
                <c:pt idx="209">
                  <c:v>-5.43</c:v>
                </c:pt>
                <c:pt idx="210">
                  <c:v>-5.45</c:v>
                </c:pt>
                <c:pt idx="211">
                  <c:v>-5.47</c:v>
                </c:pt>
                <c:pt idx="212">
                  <c:v>-5.49</c:v>
                </c:pt>
                <c:pt idx="213">
                  <c:v>-5.51</c:v>
                </c:pt>
                <c:pt idx="214">
                  <c:v>-5.53</c:v>
                </c:pt>
                <c:pt idx="215">
                  <c:v>-5.55</c:v>
                </c:pt>
                <c:pt idx="216">
                  <c:v>-5.57</c:v>
                </c:pt>
                <c:pt idx="217">
                  <c:v>-5.59</c:v>
                </c:pt>
                <c:pt idx="218">
                  <c:v>-5.62</c:v>
                </c:pt>
                <c:pt idx="219">
                  <c:v>-5.64</c:v>
                </c:pt>
                <c:pt idx="220">
                  <c:v>-5.66</c:v>
                </c:pt>
                <c:pt idx="221">
                  <c:v>-5.68</c:v>
                </c:pt>
                <c:pt idx="222">
                  <c:v>-5.7</c:v>
                </c:pt>
                <c:pt idx="223">
                  <c:v>-5.72</c:v>
                </c:pt>
                <c:pt idx="224">
                  <c:v>-5.74</c:v>
                </c:pt>
                <c:pt idx="225">
                  <c:v>-5.76</c:v>
                </c:pt>
                <c:pt idx="226">
                  <c:v>-5.78</c:v>
                </c:pt>
                <c:pt idx="227">
                  <c:v>-5.81</c:v>
                </c:pt>
                <c:pt idx="228">
                  <c:v>-5.83</c:v>
                </c:pt>
                <c:pt idx="229">
                  <c:v>-5.85</c:v>
                </c:pt>
                <c:pt idx="230">
                  <c:v>-5.87</c:v>
                </c:pt>
                <c:pt idx="231">
                  <c:v>-5.89</c:v>
                </c:pt>
                <c:pt idx="232">
                  <c:v>-5.91</c:v>
                </c:pt>
                <c:pt idx="233">
                  <c:v>-5.93</c:v>
                </c:pt>
                <c:pt idx="234">
                  <c:v>-5.95</c:v>
                </c:pt>
                <c:pt idx="235">
                  <c:v>-5.97</c:v>
                </c:pt>
                <c:pt idx="236">
                  <c:v>-5.99</c:v>
                </c:pt>
                <c:pt idx="237">
                  <c:v>-6.02</c:v>
                </c:pt>
                <c:pt idx="238">
                  <c:v>-6.04</c:v>
                </c:pt>
                <c:pt idx="239">
                  <c:v>-6.06</c:v>
                </c:pt>
                <c:pt idx="240">
                  <c:v>-6.08</c:v>
                </c:pt>
                <c:pt idx="241">
                  <c:v>-6.1</c:v>
                </c:pt>
                <c:pt idx="242">
                  <c:v>-6.11</c:v>
                </c:pt>
                <c:pt idx="243">
                  <c:v>-6.13</c:v>
                </c:pt>
                <c:pt idx="244">
                  <c:v>-6.15</c:v>
                </c:pt>
                <c:pt idx="245">
                  <c:v>-6.17</c:v>
                </c:pt>
                <c:pt idx="246">
                  <c:v>-6.19</c:v>
                </c:pt>
                <c:pt idx="247">
                  <c:v>-6.22</c:v>
                </c:pt>
                <c:pt idx="248">
                  <c:v>-6.24</c:v>
                </c:pt>
                <c:pt idx="249">
                  <c:v>-6.26</c:v>
                </c:pt>
                <c:pt idx="250">
                  <c:v>-6.28</c:v>
                </c:pt>
                <c:pt idx="251">
                  <c:v>-6.3</c:v>
                </c:pt>
                <c:pt idx="252">
                  <c:v>-6.32</c:v>
                </c:pt>
                <c:pt idx="253">
                  <c:v>-6.34</c:v>
                </c:pt>
                <c:pt idx="254">
                  <c:v>-6.36</c:v>
                </c:pt>
                <c:pt idx="255">
                  <c:v>-6.38</c:v>
                </c:pt>
                <c:pt idx="256">
                  <c:v>-6.4</c:v>
                </c:pt>
                <c:pt idx="257">
                  <c:v>-6.43</c:v>
                </c:pt>
                <c:pt idx="258">
                  <c:v>-6.45</c:v>
                </c:pt>
                <c:pt idx="259">
                  <c:v>-6.47</c:v>
                </c:pt>
                <c:pt idx="260">
                  <c:v>-6.49</c:v>
                </c:pt>
                <c:pt idx="261">
                  <c:v>-6.51</c:v>
                </c:pt>
                <c:pt idx="262">
                  <c:v>-6.53</c:v>
                </c:pt>
                <c:pt idx="263">
                  <c:v>-6.55</c:v>
                </c:pt>
                <c:pt idx="264">
                  <c:v>-6.57</c:v>
                </c:pt>
                <c:pt idx="265">
                  <c:v>-6.59</c:v>
                </c:pt>
                <c:pt idx="266">
                  <c:v>-6.62</c:v>
                </c:pt>
                <c:pt idx="267">
                  <c:v>-6.64</c:v>
                </c:pt>
                <c:pt idx="268">
                  <c:v>-6.66</c:v>
                </c:pt>
                <c:pt idx="269">
                  <c:v>-6.68</c:v>
                </c:pt>
                <c:pt idx="270">
                  <c:v>-6.7</c:v>
                </c:pt>
                <c:pt idx="271">
                  <c:v>-6.72</c:v>
                </c:pt>
                <c:pt idx="272">
                  <c:v>-6.74</c:v>
                </c:pt>
                <c:pt idx="273">
                  <c:v>-6.76</c:v>
                </c:pt>
                <c:pt idx="274">
                  <c:v>-6.78</c:v>
                </c:pt>
                <c:pt idx="275">
                  <c:v>-6.81</c:v>
                </c:pt>
                <c:pt idx="276">
                  <c:v>-6.83</c:v>
                </c:pt>
                <c:pt idx="277">
                  <c:v>-6.85</c:v>
                </c:pt>
                <c:pt idx="278">
                  <c:v>-6.87</c:v>
                </c:pt>
                <c:pt idx="279">
                  <c:v>-6.89</c:v>
                </c:pt>
                <c:pt idx="280">
                  <c:v>-6.91</c:v>
                </c:pt>
                <c:pt idx="281">
                  <c:v>-6.93</c:v>
                </c:pt>
                <c:pt idx="282">
                  <c:v>-6.95</c:v>
                </c:pt>
                <c:pt idx="283">
                  <c:v>-6.97</c:v>
                </c:pt>
                <c:pt idx="284">
                  <c:v>-6.99</c:v>
                </c:pt>
                <c:pt idx="285">
                  <c:v>-7.02</c:v>
                </c:pt>
                <c:pt idx="286">
                  <c:v>-7.04</c:v>
                </c:pt>
                <c:pt idx="287">
                  <c:v>-7.06</c:v>
                </c:pt>
                <c:pt idx="288">
                  <c:v>-7.08</c:v>
                </c:pt>
                <c:pt idx="289">
                  <c:v>-7.1</c:v>
                </c:pt>
                <c:pt idx="290">
                  <c:v>-7.11</c:v>
                </c:pt>
                <c:pt idx="291">
                  <c:v>-7.13</c:v>
                </c:pt>
                <c:pt idx="292">
                  <c:v>-7.15</c:v>
                </c:pt>
                <c:pt idx="293">
                  <c:v>-7.17</c:v>
                </c:pt>
                <c:pt idx="294">
                  <c:v>-7.19</c:v>
                </c:pt>
                <c:pt idx="295">
                  <c:v>-7.21</c:v>
                </c:pt>
                <c:pt idx="296">
                  <c:v>-7.23</c:v>
                </c:pt>
                <c:pt idx="297">
                  <c:v>-7.25</c:v>
                </c:pt>
                <c:pt idx="298">
                  <c:v>-7.28</c:v>
                </c:pt>
                <c:pt idx="299">
                  <c:v>-7.3</c:v>
                </c:pt>
                <c:pt idx="300">
                  <c:v>-7.32</c:v>
                </c:pt>
                <c:pt idx="301">
                  <c:v>-7.34</c:v>
                </c:pt>
                <c:pt idx="302">
                  <c:v>-7.36</c:v>
                </c:pt>
                <c:pt idx="303">
                  <c:v>-7.38</c:v>
                </c:pt>
                <c:pt idx="304">
                  <c:v>-7.4</c:v>
                </c:pt>
                <c:pt idx="305">
                  <c:v>-7.42</c:v>
                </c:pt>
                <c:pt idx="306">
                  <c:v>-7.44</c:v>
                </c:pt>
                <c:pt idx="307">
                  <c:v>-7.46</c:v>
                </c:pt>
                <c:pt idx="308">
                  <c:v>-7.48</c:v>
                </c:pt>
                <c:pt idx="309">
                  <c:v>-7.5</c:v>
                </c:pt>
                <c:pt idx="310">
                  <c:v>-7.52</c:v>
                </c:pt>
                <c:pt idx="311">
                  <c:v>-7.54</c:v>
                </c:pt>
                <c:pt idx="312">
                  <c:v>-7.56</c:v>
                </c:pt>
                <c:pt idx="313">
                  <c:v>-7.58</c:v>
                </c:pt>
                <c:pt idx="314">
                  <c:v>-7.61</c:v>
                </c:pt>
                <c:pt idx="315">
                  <c:v>-7.63</c:v>
                </c:pt>
                <c:pt idx="316">
                  <c:v>-7.65</c:v>
                </c:pt>
                <c:pt idx="317">
                  <c:v>-7.67</c:v>
                </c:pt>
                <c:pt idx="318">
                  <c:v>-7.69</c:v>
                </c:pt>
                <c:pt idx="319">
                  <c:v>-7.71</c:v>
                </c:pt>
                <c:pt idx="320">
                  <c:v>-7.73</c:v>
                </c:pt>
                <c:pt idx="321">
                  <c:v>-7.75</c:v>
                </c:pt>
                <c:pt idx="322">
                  <c:v>-7.77</c:v>
                </c:pt>
                <c:pt idx="323">
                  <c:v>-7.79</c:v>
                </c:pt>
                <c:pt idx="324">
                  <c:v>-7.81</c:v>
                </c:pt>
                <c:pt idx="325">
                  <c:v>-7.83</c:v>
                </c:pt>
                <c:pt idx="326">
                  <c:v>-7.85</c:v>
                </c:pt>
                <c:pt idx="327">
                  <c:v>-7.87</c:v>
                </c:pt>
                <c:pt idx="328">
                  <c:v>-7.89</c:v>
                </c:pt>
                <c:pt idx="329">
                  <c:v>-7.91</c:v>
                </c:pt>
                <c:pt idx="330">
                  <c:v>-7.94</c:v>
                </c:pt>
                <c:pt idx="331">
                  <c:v>-7.96</c:v>
                </c:pt>
                <c:pt idx="332">
                  <c:v>-7.98</c:v>
                </c:pt>
                <c:pt idx="333">
                  <c:v>-8</c:v>
                </c:pt>
                <c:pt idx="334">
                  <c:v>-8.02</c:v>
                </c:pt>
                <c:pt idx="335">
                  <c:v>-8.0399999999999991</c:v>
                </c:pt>
                <c:pt idx="336">
                  <c:v>-8.06</c:v>
                </c:pt>
                <c:pt idx="337">
                  <c:v>-8.08</c:v>
                </c:pt>
                <c:pt idx="338">
                  <c:v>-8.1</c:v>
                </c:pt>
                <c:pt idx="339">
                  <c:v>-8.11</c:v>
                </c:pt>
                <c:pt idx="340">
                  <c:v>-8.1300000000000008</c:v>
                </c:pt>
                <c:pt idx="341">
                  <c:v>-8.15</c:v>
                </c:pt>
                <c:pt idx="342">
                  <c:v>-8.17</c:v>
                </c:pt>
                <c:pt idx="343">
                  <c:v>-8.19</c:v>
                </c:pt>
                <c:pt idx="344">
                  <c:v>-8.2200000000000006</c:v>
                </c:pt>
                <c:pt idx="345">
                  <c:v>-8.24</c:v>
                </c:pt>
                <c:pt idx="346">
                  <c:v>-8.26</c:v>
                </c:pt>
                <c:pt idx="347">
                  <c:v>-8.2799999999999994</c:v>
                </c:pt>
                <c:pt idx="348">
                  <c:v>-8.3000000000000007</c:v>
                </c:pt>
                <c:pt idx="349">
                  <c:v>-8.32</c:v>
                </c:pt>
                <c:pt idx="350">
                  <c:v>-8.34</c:v>
                </c:pt>
                <c:pt idx="351">
                  <c:v>-8.36</c:v>
                </c:pt>
                <c:pt idx="352">
                  <c:v>-8.3800000000000008</c:v>
                </c:pt>
                <c:pt idx="353">
                  <c:v>-8.4</c:v>
                </c:pt>
                <c:pt idx="354">
                  <c:v>-8.43</c:v>
                </c:pt>
                <c:pt idx="355">
                  <c:v>-8.4499999999999993</c:v>
                </c:pt>
                <c:pt idx="356">
                  <c:v>-8.4700000000000006</c:v>
                </c:pt>
                <c:pt idx="357">
                  <c:v>-8.49</c:v>
                </c:pt>
                <c:pt idx="358">
                  <c:v>-8.51</c:v>
                </c:pt>
                <c:pt idx="359">
                  <c:v>-8.5299999999999994</c:v>
                </c:pt>
                <c:pt idx="360">
                  <c:v>-8.5500000000000007</c:v>
                </c:pt>
                <c:pt idx="361">
                  <c:v>-8.57</c:v>
                </c:pt>
                <c:pt idx="362">
                  <c:v>-8.59</c:v>
                </c:pt>
                <c:pt idx="363">
                  <c:v>-8.6199999999999992</c:v>
                </c:pt>
                <c:pt idx="364">
                  <c:v>-8.64</c:v>
                </c:pt>
                <c:pt idx="365">
                  <c:v>-8.66</c:v>
                </c:pt>
                <c:pt idx="366">
                  <c:v>-8.68</c:v>
                </c:pt>
                <c:pt idx="367">
                  <c:v>-8.6999999999999993</c:v>
                </c:pt>
                <c:pt idx="368">
                  <c:v>-8.7200000000000006</c:v>
                </c:pt>
                <c:pt idx="369">
                  <c:v>-8.74</c:v>
                </c:pt>
                <c:pt idx="370">
                  <c:v>-8.76</c:v>
                </c:pt>
                <c:pt idx="371">
                  <c:v>-8.7799999999999994</c:v>
                </c:pt>
                <c:pt idx="372">
                  <c:v>-8.81</c:v>
                </c:pt>
                <c:pt idx="373">
                  <c:v>-8.83</c:v>
                </c:pt>
                <c:pt idx="374">
                  <c:v>-8.85</c:v>
                </c:pt>
                <c:pt idx="375">
                  <c:v>-8.8699999999999992</c:v>
                </c:pt>
                <c:pt idx="376">
                  <c:v>-8.89</c:v>
                </c:pt>
                <c:pt idx="377">
                  <c:v>-8.91</c:v>
                </c:pt>
                <c:pt idx="378">
                  <c:v>-8.93</c:v>
                </c:pt>
                <c:pt idx="379">
                  <c:v>-8.9499999999999993</c:v>
                </c:pt>
                <c:pt idx="380">
                  <c:v>-8.9700000000000006</c:v>
                </c:pt>
                <c:pt idx="381">
                  <c:v>-8.99</c:v>
                </c:pt>
                <c:pt idx="382">
                  <c:v>-9.02</c:v>
                </c:pt>
                <c:pt idx="383">
                  <c:v>-9.0399999999999991</c:v>
                </c:pt>
                <c:pt idx="384">
                  <c:v>-9.06</c:v>
                </c:pt>
                <c:pt idx="385">
                  <c:v>-9.08</c:v>
                </c:pt>
                <c:pt idx="386">
                  <c:v>-9.1</c:v>
                </c:pt>
                <c:pt idx="387">
                  <c:v>-9.11</c:v>
                </c:pt>
                <c:pt idx="388">
                  <c:v>-9.1300000000000008</c:v>
                </c:pt>
                <c:pt idx="389">
                  <c:v>-9.15</c:v>
                </c:pt>
                <c:pt idx="390">
                  <c:v>-9.17</c:v>
                </c:pt>
                <c:pt idx="391">
                  <c:v>-9.19</c:v>
                </c:pt>
                <c:pt idx="392">
                  <c:v>-9.2100000000000009</c:v>
                </c:pt>
                <c:pt idx="393">
                  <c:v>-9.23</c:v>
                </c:pt>
                <c:pt idx="394">
                  <c:v>-9.25</c:v>
                </c:pt>
                <c:pt idx="395">
                  <c:v>-9.27</c:v>
                </c:pt>
                <c:pt idx="396">
                  <c:v>-9.2899999999999991</c:v>
                </c:pt>
                <c:pt idx="397">
                  <c:v>-9.31</c:v>
                </c:pt>
                <c:pt idx="398">
                  <c:v>-9.33</c:v>
                </c:pt>
                <c:pt idx="399">
                  <c:v>-9.35</c:v>
                </c:pt>
                <c:pt idx="400">
                  <c:v>-9.3699999999999992</c:v>
                </c:pt>
                <c:pt idx="401">
                  <c:v>-9.39</c:v>
                </c:pt>
                <c:pt idx="402">
                  <c:v>-9.41</c:v>
                </c:pt>
                <c:pt idx="403">
                  <c:v>-9.43</c:v>
                </c:pt>
                <c:pt idx="404">
                  <c:v>-9.4499999999999993</c:v>
                </c:pt>
                <c:pt idx="405">
                  <c:v>-9.4700000000000006</c:v>
                </c:pt>
                <c:pt idx="406">
                  <c:v>-9.49</c:v>
                </c:pt>
                <c:pt idx="407">
                  <c:v>-9.51</c:v>
                </c:pt>
                <c:pt idx="408">
                  <c:v>-9.5299999999999994</c:v>
                </c:pt>
                <c:pt idx="409">
                  <c:v>-9.5500000000000007</c:v>
                </c:pt>
                <c:pt idx="410">
                  <c:v>-9.57</c:v>
                </c:pt>
                <c:pt idx="411">
                  <c:v>-9.59</c:v>
                </c:pt>
                <c:pt idx="412">
                  <c:v>-9.6199999999999992</c:v>
                </c:pt>
                <c:pt idx="413">
                  <c:v>-9.64</c:v>
                </c:pt>
                <c:pt idx="414">
                  <c:v>-9.66</c:v>
                </c:pt>
                <c:pt idx="415">
                  <c:v>-9.68</c:v>
                </c:pt>
                <c:pt idx="416">
                  <c:v>-9.6999999999999993</c:v>
                </c:pt>
                <c:pt idx="417">
                  <c:v>-9.7200000000000006</c:v>
                </c:pt>
                <c:pt idx="418">
                  <c:v>-9.74</c:v>
                </c:pt>
                <c:pt idx="419">
                  <c:v>-9.76</c:v>
                </c:pt>
                <c:pt idx="420">
                  <c:v>-9.7799999999999994</c:v>
                </c:pt>
                <c:pt idx="421">
                  <c:v>-9.8000000000000007</c:v>
                </c:pt>
                <c:pt idx="422">
                  <c:v>-9.82</c:v>
                </c:pt>
                <c:pt idx="423">
                  <c:v>-9.84</c:v>
                </c:pt>
                <c:pt idx="424">
                  <c:v>-9.86</c:v>
                </c:pt>
                <c:pt idx="425">
                  <c:v>-9.8800000000000008</c:v>
                </c:pt>
                <c:pt idx="426">
                  <c:v>-9.9</c:v>
                </c:pt>
                <c:pt idx="427">
                  <c:v>-9.92</c:v>
                </c:pt>
                <c:pt idx="428">
                  <c:v>-9.94</c:v>
                </c:pt>
                <c:pt idx="429">
                  <c:v>-9.9600000000000009</c:v>
                </c:pt>
                <c:pt idx="430">
                  <c:v>-9.98</c:v>
                </c:pt>
                <c:pt idx="431">
                  <c:v>-10</c:v>
                </c:pt>
                <c:pt idx="432">
                  <c:v>-10.02</c:v>
                </c:pt>
                <c:pt idx="433">
                  <c:v>-10.039999999999999</c:v>
                </c:pt>
                <c:pt idx="434">
                  <c:v>-10.06</c:v>
                </c:pt>
                <c:pt idx="435">
                  <c:v>-10.08</c:v>
                </c:pt>
                <c:pt idx="436">
                  <c:v>-10.1</c:v>
                </c:pt>
                <c:pt idx="437">
                  <c:v>-10.11</c:v>
                </c:pt>
                <c:pt idx="438">
                  <c:v>-10.130000000000001</c:v>
                </c:pt>
                <c:pt idx="439">
                  <c:v>-10.15</c:v>
                </c:pt>
                <c:pt idx="440">
                  <c:v>-10.17</c:v>
                </c:pt>
                <c:pt idx="441">
                  <c:v>-10.19</c:v>
                </c:pt>
                <c:pt idx="442">
                  <c:v>-10.210000000000001</c:v>
                </c:pt>
                <c:pt idx="443">
                  <c:v>-10.23</c:v>
                </c:pt>
                <c:pt idx="444">
                  <c:v>-10.25</c:v>
                </c:pt>
                <c:pt idx="445">
                  <c:v>-10.28</c:v>
                </c:pt>
                <c:pt idx="446">
                  <c:v>-10.3</c:v>
                </c:pt>
                <c:pt idx="447">
                  <c:v>-10.32</c:v>
                </c:pt>
                <c:pt idx="448">
                  <c:v>-10.34</c:v>
                </c:pt>
                <c:pt idx="449">
                  <c:v>-10.36</c:v>
                </c:pt>
                <c:pt idx="450">
                  <c:v>-10.38</c:v>
                </c:pt>
                <c:pt idx="451">
                  <c:v>-10.4</c:v>
                </c:pt>
                <c:pt idx="452">
                  <c:v>-10.42</c:v>
                </c:pt>
                <c:pt idx="453">
                  <c:v>-10.44</c:v>
                </c:pt>
                <c:pt idx="454">
                  <c:v>-10.46</c:v>
                </c:pt>
                <c:pt idx="455">
                  <c:v>-10.48</c:v>
                </c:pt>
                <c:pt idx="456">
                  <c:v>-10.5</c:v>
                </c:pt>
                <c:pt idx="457">
                  <c:v>-10.52</c:v>
                </c:pt>
                <c:pt idx="458">
                  <c:v>-10.54</c:v>
                </c:pt>
                <c:pt idx="459">
                  <c:v>-10.56</c:v>
                </c:pt>
                <c:pt idx="460">
                  <c:v>-10.58</c:v>
                </c:pt>
                <c:pt idx="461">
                  <c:v>-10.61</c:v>
                </c:pt>
                <c:pt idx="462">
                  <c:v>-10.63</c:v>
                </c:pt>
                <c:pt idx="463">
                  <c:v>-10.65</c:v>
                </c:pt>
                <c:pt idx="464">
                  <c:v>-10.67</c:v>
                </c:pt>
                <c:pt idx="465">
                  <c:v>-10.69</c:v>
                </c:pt>
                <c:pt idx="466">
                  <c:v>-10.71</c:v>
                </c:pt>
                <c:pt idx="467">
                  <c:v>-10.73</c:v>
                </c:pt>
                <c:pt idx="468">
                  <c:v>-10.75</c:v>
                </c:pt>
                <c:pt idx="469">
                  <c:v>-10.77</c:v>
                </c:pt>
                <c:pt idx="470">
                  <c:v>-10.79</c:v>
                </c:pt>
                <c:pt idx="471">
                  <c:v>-10.81</c:v>
                </c:pt>
                <c:pt idx="472">
                  <c:v>-10.83</c:v>
                </c:pt>
                <c:pt idx="473">
                  <c:v>-10.85</c:v>
                </c:pt>
                <c:pt idx="474">
                  <c:v>-10.87</c:v>
                </c:pt>
                <c:pt idx="475">
                  <c:v>-10.89</c:v>
                </c:pt>
                <c:pt idx="476">
                  <c:v>-10.91</c:v>
                </c:pt>
                <c:pt idx="477">
                  <c:v>-10.94</c:v>
                </c:pt>
                <c:pt idx="478">
                  <c:v>-10.96</c:v>
                </c:pt>
                <c:pt idx="479">
                  <c:v>-10.98</c:v>
                </c:pt>
                <c:pt idx="480">
                  <c:v>-11</c:v>
                </c:pt>
                <c:pt idx="481">
                  <c:v>-11.02</c:v>
                </c:pt>
                <c:pt idx="482">
                  <c:v>-11.04</c:v>
                </c:pt>
                <c:pt idx="483">
                  <c:v>-11.06</c:v>
                </c:pt>
                <c:pt idx="484">
                  <c:v>-11.08</c:v>
                </c:pt>
                <c:pt idx="485">
                  <c:v>-11.1</c:v>
                </c:pt>
                <c:pt idx="486">
                  <c:v>-11.11</c:v>
                </c:pt>
                <c:pt idx="487">
                  <c:v>-11.13</c:v>
                </c:pt>
                <c:pt idx="488">
                  <c:v>-11.15</c:v>
                </c:pt>
                <c:pt idx="489">
                  <c:v>-11.17</c:v>
                </c:pt>
                <c:pt idx="490">
                  <c:v>-11.19</c:v>
                </c:pt>
                <c:pt idx="491">
                  <c:v>-11.22</c:v>
                </c:pt>
                <c:pt idx="492">
                  <c:v>-11.24</c:v>
                </c:pt>
                <c:pt idx="493">
                  <c:v>-11.26</c:v>
                </c:pt>
                <c:pt idx="494">
                  <c:v>-11.28</c:v>
                </c:pt>
                <c:pt idx="495">
                  <c:v>-11.3</c:v>
                </c:pt>
                <c:pt idx="496">
                  <c:v>-11.32</c:v>
                </c:pt>
                <c:pt idx="497">
                  <c:v>-11.34</c:v>
                </c:pt>
                <c:pt idx="498">
                  <c:v>-11.36</c:v>
                </c:pt>
                <c:pt idx="499">
                  <c:v>-11.38</c:v>
                </c:pt>
                <c:pt idx="500">
                  <c:v>-11.4</c:v>
                </c:pt>
                <c:pt idx="501">
                  <c:v>-11.43</c:v>
                </c:pt>
                <c:pt idx="502">
                  <c:v>-11.45</c:v>
                </c:pt>
                <c:pt idx="503">
                  <c:v>-11.47</c:v>
                </c:pt>
                <c:pt idx="504">
                  <c:v>-11.49</c:v>
                </c:pt>
                <c:pt idx="505">
                  <c:v>-11.51</c:v>
                </c:pt>
                <c:pt idx="506">
                  <c:v>-11.53</c:v>
                </c:pt>
                <c:pt idx="507">
                  <c:v>-11.55</c:v>
                </c:pt>
                <c:pt idx="508">
                  <c:v>-11.57</c:v>
                </c:pt>
                <c:pt idx="509">
                  <c:v>-11.59</c:v>
                </c:pt>
                <c:pt idx="510">
                  <c:v>-11.62</c:v>
                </c:pt>
                <c:pt idx="511">
                  <c:v>-11.64</c:v>
                </c:pt>
                <c:pt idx="512">
                  <c:v>-11.66</c:v>
                </c:pt>
                <c:pt idx="513">
                  <c:v>-11.68</c:v>
                </c:pt>
                <c:pt idx="514">
                  <c:v>-11.7</c:v>
                </c:pt>
                <c:pt idx="515">
                  <c:v>-11.72</c:v>
                </c:pt>
                <c:pt idx="516">
                  <c:v>-11.74</c:v>
                </c:pt>
                <c:pt idx="517">
                  <c:v>-11.76</c:v>
                </c:pt>
                <c:pt idx="518">
                  <c:v>-11.78</c:v>
                </c:pt>
                <c:pt idx="519">
                  <c:v>-11.81</c:v>
                </c:pt>
                <c:pt idx="520">
                  <c:v>-11.83</c:v>
                </c:pt>
                <c:pt idx="521">
                  <c:v>-11.85</c:v>
                </c:pt>
                <c:pt idx="522">
                  <c:v>-11.87</c:v>
                </c:pt>
                <c:pt idx="523">
                  <c:v>-11.89</c:v>
                </c:pt>
                <c:pt idx="524">
                  <c:v>-11.91</c:v>
                </c:pt>
                <c:pt idx="525">
                  <c:v>-11.93</c:v>
                </c:pt>
                <c:pt idx="526">
                  <c:v>-11.95</c:v>
                </c:pt>
                <c:pt idx="527">
                  <c:v>-11.97</c:v>
                </c:pt>
                <c:pt idx="528">
                  <c:v>-11.99</c:v>
                </c:pt>
                <c:pt idx="529">
                  <c:v>-12.02</c:v>
                </c:pt>
                <c:pt idx="530">
                  <c:v>-12.04</c:v>
                </c:pt>
                <c:pt idx="531">
                  <c:v>-12.06</c:v>
                </c:pt>
                <c:pt idx="532">
                  <c:v>-12.08</c:v>
                </c:pt>
                <c:pt idx="533">
                  <c:v>-12.1</c:v>
                </c:pt>
                <c:pt idx="534">
                  <c:v>-12.11</c:v>
                </c:pt>
                <c:pt idx="535">
                  <c:v>-12.13</c:v>
                </c:pt>
                <c:pt idx="536">
                  <c:v>-12.15</c:v>
                </c:pt>
                <c:pt idx="537">
                  <c:v>-12.17</c:v>
                </c:pt>
                <c:pt idx="538">
                  <c:v>-12.19</c:v>
                </c:pt>
                <c:pt idx="539">
                  <c:v>-12.22</c:v>
                </c:pt>
                <c:pt idx="540">
                  <c:v>-12.24</c:v>
                </c:pt>
                <c:pt idx="541">
                  <c:v>-12.26</c:v>
                </c:pt>
                <c:pt idx="542">
                  <c:v>-12.28</c:v>
                </c:pt>
                <c:pt idx="543">
                  <c:v>-12.3</c:v>
                </c:pt>
                <c:pt idx="544">
                  <c:v>-12.32</c:v>
                </c:pt>
                <c:pt idx="545">
                  <c:v>-12.34</c:v>
                </c:pt>
                <c:pt idx="546">
                  <c:v>-12.36</c:v>
                </c:pt>
                <c:pt idx="547">
                  <c:v>-12.38</c:v>
                </c:pt>
                <c:pt idx="548">
                  <c:v>-12.4</c:v>
                </c:pt>
                <c:pt idx="549">
                  <c:v>-12.43</c:v>
                </c:pt>
                <c:pt idx="550">
                  <c:v>-12.45</c:v>
                </c:pt>
                <c:pt idx="551">
                  <c:v>-12.47</c:v>
                </c:pt>
                <c:pt idx="552">
                  <c:v>-12.49</c:v>
                </c:pt>
                <c:pt idx="553">
                  <c:v>-12.51</c:v>
                </c:pt>
                <c:pt idx="554">
                  <c:v>-12.53</c:v>
                </c:pt>
                <c:pt idx="555">
                  <c:v>-12.55</c:v>
                </c:pt>
                <c:pt idx="556">
                  <c:v>-12.57</c:v>
                </c:pt>
                <c:pt idx="557">
                  <c:v>-12.59</c:v>
                </c:pt>
                <c:pt idx="558">
                  <c:v>-12.62</c:v>
                </c:pt>
                <c:pt idx="559">
                  <c:v>-12.64</c:v>
                </c:pt>
                <c:pt idx="560">
                  <c:v>-12.66</c:v>
                </c:pt>
                <c:pt idx="561">
                  <c:v>-12.68</c:v>
                </c:pt>
                <c:pt idx="562">
                  <c:v>-12.7</c:v>
                </c:pt>
                <c:pt idx="563">
                  <c:v>-12.72</c:v>
                </c:pt>
                <c:pt idx="564">
                  <c:v>-12.74</c:v>
                </c:pt>
                <c:pt idx="565">
                  <c:v>-12.76</c:v>
                </c:pt>
                <c:pt idx="566">
                  <c:v>-12.78</c:v>
                </c:pt>
                <c:pt idx="567">
                  <c:v>-12.81</c:v>
                </c:pt>
                <c:pt idx="568">
                  <c:v>-12.83</c:v>
                </c:pt>
                <c:pt idx="569">
                  <c:v>-12.85</c:v>
                </c:pt>
                <c:pt idx="570">
                  <c:v>-12.87</c:v>
                </c:pt>
                <c:pt idx="571">
                  <c:v>-12.89</c:v>
                </c:pt>
                <c:pt idx="572">
                  <c:v>-12.91</c:v>
                </c:pt>
                <c:pt idx="573">
                  <c:v>-12.93</c:v>
                </c:pt>
                <c:pt idx="574">
                  <c:v>-12.95</c:v>
                </c:pt>
                <c:pt idx="575">
                  <c:v>-12.97</c:v>
                </c:pt>
                <c:pt idx="576">
                  <c:v>-12.99</c:v>
                </c:pt>
                <c:pt idx="577">
                  <c:v>-13.02</c:v>
                </c:pt>
                <c:pt idx="578">
                  <c:v>-13.04</c:v>
                </c:pt>
                <c:pt idx="579">
                  <c:v>-13.06</c:v>
                </c:pt>
                <c:pt idx="580">
                  <c:v>-13.08</c:v>
                </c:pt>
                <c:pt idx="581">
                  <c:v>-13.1</c:v>
                </c:pt>
                <c:pt idx="582">
                  <c:v>-13.11</c:v>
                </c:pt>
                <c:pt idx="583">
                  <c:v>-13.13</c:v>
                </c:pt>
                <c:pt idx="584">
                  <c:v>-13.15</c:v>
                </c:pt>
                <c:pt idx="585">
                  <c:v>-13.17</c:v>
                </c:pt>
                <c:pt idx="586">
                  <c:v>-13.19</c:v>
                </c:pt>
                <c:pt idx="587">
                  <c:v>-13.22</c:v>
                </c:pt>
                <c:pt idx="588">
                  <c:v>-13.24</c:v>
                </c:pt>
                <c:pt idx="589">
                  <c:v>-13.26</c:v>
                </c:pt>
                <c:pt idx="590">
                  <c:v>-13.28</c:v>
                </c:pt>
                <c:pt idx="591">
                  <c:v>-13.3</c:v>
                </c:pt>
                <c:pt idx="592">
                  <c:v>-13.32</c:v>
                </c:pt>
                <c:pt idx="593">
                  <c:v>-13.34</c:v>
                </c:pt>
                <c:pt idx="594">
                  <c:v>-13.36</c:v>
                </c:pt>
                <c:pt idx="595">
                  <c:v>-13.38</c:v>
                </c:pt>
                <c:pt idx="596">
                  <c:v>-13.4</c:v>
                </c:pt>
                <c:pt idx="597">
                  <c:v>-13.43</c:v>
                </c:pt>
                <c:pt idx="598">
                  <c:v>-13.45</c:v>
                </c:pt>
                <c:pt idx="599">
                  <c:v>-13.47</c:v>
                </c:pt>
                <c:pt idx="600">
                  <c:v>-13.49</c:v>
                </c:pt>
                <c:pt idx="601">
                  <c:v>-13.51</c:v>
                </c:pt>
                <c:pt idx="602">
                  <c:v>-13.53</c:v>
                </c:pt>
                <c:pt idx="603">
                  <c:v>-13.55</c:v>
                </c:pt>
                <c:pt idx="604">
                  <c:v>-13.57</c:v>
                </c:pt>
                <c:pt idx="605">
                  <c:v>-13.59</c:v>
                </c:pt>
                <c:pt idx="606">
                  <c:v>-13.62</c:v>
                </c:pt>
                <c:pt idx="607">
                  <c:v>-13.64</c:v>
                </c:pt>
                <c:pt idx="608">
                  <c:v>-13.66</c:v>
                </c:pt>
                <c:pt idx="609">
                  <c:v>-13.68</c:v>
                </c:pt>
                <c:pt idx="610">
                  <c:v>-13.7</c:v>
                </c:pt>
                <c:pt idx="611">
                  <c:v>-13.72</c:v>
                </c:pt>
                <c:pt idx="612">
                  <c:v>-13.74</c:v>
                </c:pt>
                <c:pt idx="613">
                  <c:v>-13.76</c:v>
                </c:pt>
                <c:pt idx="614">
                  <c:v>-13.78</c:v>
                </c:pt>
                <c:pt idx="615">
                  <c:v>-13.81</c:v>
                </c:pt>
                <c:pt idx="616">
                  <c:v>-13.83</c:v>
                </c:pt>
                <c:pt idx="617">
                  <c:v>-13.85</c:v>
                </c:pt>
                <c:pt idx="618">
                  <c:v>-13.87</c:v>
                </c:pt>
                <c:pt idx="619">
                  <c:v>-13.89</c:v>
                </c:pt>
                <c:pt idx="620">
                  <c:v>-13.91</c:v>
                </c:pt>
                <c:pt idx="621">
                  <c:v>-13.93</c:v>
                </c:pt>
                <c:pt idx="622">
                  <c:v>-13.95</c:v>
                </c:pt>
                <c:pt idx="623">
                  <c:v>-13.97</c:v>
                </c:pt>
                <c:pt idx="624">
                  <c:v>-13.99</c:v>
                </c:pt>
                <c:pt idx="625">
                  <c:v>-14.02</c:v>
                </c:pt>
                <c:pt idx="626">
                  <c:v>-14.04</c:v>
                </c:pt>
                <c:pt idx="627">
                  <c:v>-14.06</c:v>
                </c:pt>
                <c:pt idx="628">
                  <c:v>-14.08</c:v>
                </c:pt>
                <c:pt idx="629">
                  <c:v>-14.1</c:v>
                </c:pt>
                <c:pt idx="630">
                  <c:v>-14.11</c:v>
                </c:pt>
                <c:pt idx="631">
                  <c:v>-14.13</c:v>
                </c:pt>
                <c:pt idx="632">
                  <c:v>-14.15</c:v>
                </c:pt>
                <c:pt idx="633">
                  <c:v>-14.17</c:v>
                </c:pt>
                <c:pt idx="634">
                  <c:v>-14.19</c:v>
                </c:pt>
                <c:pt idx="635">
                  <c:v>-14.21</c:v>
                </c:pt>
                <c:pt idx="636">
                  <c:v>-14.23</c:v>
                </c:pt>
                <c:pt idx="637">
                  <c:v>-14.25</c:v>
                </c:pt>
                <c:pt idx="638">
                  <c:v>-14.28</c:v>
                </c:pt>
                <c:pt idx="639">
                  <c:v>-14.3</c:v>
                </c:pt>
                <c:pt idx="640">
                  <c:v>-14.32</c:v>
                </c:pt>
                <c:pt idx="641">
                  <c:v>-14.34</c:v>
                </c:pt>
                <c:pt idx="642">
                  <c:v>-14.36</c:v>
                </c:pt>
                <c:pt idx="643">
                  <c:v>-14.38</c:v>
                </c:pt>
                <c:pt idx="644">
                  <c:v>-14.4</c:v>
                </c:pt>
                <c:pt idx="645">
                  <c:v>-14.42</c:v>
                </c:pt>
                <c:pt idx="646">
                  <c:v>-14.44</c:v>
                </c:pt>
                <c:pt idx="647">
                  <c:v>-14.46</c:v>
                </c:pt>
                <c:pt idx="648">
                  <c:v>-14.48</c:v>
                </c:pt>
                <c:pt idx="649">
                  <c:v>-14.5</c:v>
                </c:pt>
                <c:pt idx="650">
                  <c:v>-14.52</c:v>
                </c:pt>
                <c:pt idx="651">
                  <c:v>-14.54</c:v>
                </c:pt>
                <c:pt idx="652">
                  <c:v>-14.56</c:v>
                </c:pt>
                <c:pt idx="653">
                  <c:v>-14.58</c:v>
                </c:pt>
                <c:pt idx="654">
                  <c:v>-14.61</c:v>
                </c:pt>
                <c:pt idx="655">
                  <c:v>-14.63</c:v>
                </c:pt>
                <c:pt idx="656">
                  <c:v>-14.65</c:v>
                </c:pt>
                <c:pt idx="657">
                  <c:v>-14.67</c:v>
                </c:pt>
                <c:pt idx="658">
                  <c:v>-14.69</c:v>
                </c:pt>
                <c:pt idx="659">
                  <c:v>-14.71</c:v>
                </c:pt>
                <c:pt idx="660">
                  <c:v>-14.73</c:v>
                </c:pt>
                <c:pt idx="661">
                  <c:v>-14.75</c:v>
                </c:pt>
                <c:pt idx="662">
                  <c:v>-14.77</c:v>
                </c:pt>
                <c:pt idx="663">
                  <c:v>-14.79</c:v>
                </c:pt>
                <c:pt idx="664">
                  <c:v>-14.81</c:v>
                </c:pt>
                <c:pt idx="665">
                  <c:v>-14.83</c:v>
                </c:pt>
                <c:pt idx="666">
                  <c:v>-14.85</c:v>
                </c:pt>
                <c:pt idx="667">
                  <c:v>-14.87</c:v>
                </c:pt>
                <c:pt idx="668">
                  <c:v>-14.89</c:v>
                </c:pt>
                <c:pt idx="669">
                  <c:v>-14.91</c:v>
                </c:pt>
                <c:pt idx="670">
                  <c:v>-14.94</c:v>
                </c:pt>
                <c:pt idx="671">
                  <c:v>-14.96</c:v>
                </c:pt>
                <c:pt idx="672">
                  <c:v>-14.98</c:v>
                </c:pt>
                <c:pt idx="673">
                  <c:v>-15</c:v>
                </c:pt>
                <c:pt idx="674">
                  <c:v>-15.02</c:v>
                </c:pt>
                <c:pt idx="675">
                  <c:v>-15.04</c:v>
                </c:pt>
                <c:pt idx="676">
                  <c:v>-15.06</c:v>
                </c:pt>
                <c:pt idx="677">
                  <c:v>-15.08</c:v>
                </c:pt>
                <c:pt idx="678">
                  <c:v>-15.1</c:v>
                </c:pt>
                <c:pt idx="679">
                  <c:v>-15.11</c:v>
                </c:pt>
                <c:pt idx="680">
                  <c:v>-15.13</c:v>
                </c:pt>
                <c:pt idx="681">
                  <c:v>-15.15</c:v>
                </c:pt>
                <c:pt idx="682">
                  <c:v>-15.17</c:v>
                </c:pt>
                <c:pt idx="683">
                  <c:v>-15.19</c:v>
                </c:pt>
                <c:pt idx="684">
                  <c:v>-15.21</c:v>
                </c:pt>
                <c:pt idx="685">
                  <c:v>-15.23</c:v>
                </c:pt>
                <c:pt idx="686">
                  <c:v>-15.25</c:v>
                </c:pt>
                <c:pt idx="687">
                  <c:v>-15.28</c:v>
                </c:pt>
                <c:pt idx="688">
                  <c:v>-15.3</c:v>
                </c:pt>
                <c:pt idx="689">
                  <c:v>-15.32</c:v>
                </c:pt>
                <c:pt idx="690">
                  <c:v>-15.34</c:v>
                </c:pt>
                <c:pt idx="691">
                  <c:v>-15.36</c:v>
                </c:pt>
                <c:pt idx="692">
                  <c:v>-15.38</c:v>
                </c:pt>
                <c:pt idx="693">
                  <c:v>-15.4</c:v>
                </c:pt>
                <c:pt idx="694">
                  <c:v>-15.42</c:v>
                </c:pt>
                <c:pt idx="695">
                  <c:v>-15.44</c:v>
                </c:pt>
                <c:pt idx="696">
                  <c:v>-15.46</c:v>
                </c:pt>
                <c:pt idx="697">
                  <c:v>-15.48</c:v>
                </c:pt>
                <c:pt idx="698">
                  <c:v>-15.5</c:v>
                </c:pt>
                <c:pt idx="699">
                  <c:v>-15.52</c:v>
                </c:pt>
                <c:pt idx="700">
                  <c:v>-15.54</c:v>
                </c:pt>
                <c:pt idx="701">
                  <c:v>-15.56</c:v>
                </c:pt>
                <c:pt idx="702">
                  <c:v>-15.58</c:v>
                </c:pt>
                <c:pt idx="703">
                  <c:v>-15.61</c:v>
                </c:pt>
                <c:pt idx="704">
                  <c:v>-15.63</c:v>
                </c:pt>
                <c:pt idx="705">
                  <c:v>-15.65</c:v>
                </c:pt>
                <c:pt idx="706">
                  <c:v>-15.67</c:v>
                </c:pt>
                <c:pt idx="707">
                  <c:v>-15.69</c:v>
                </c:pt>
                <c:pt idx="708">
                  <c:v>-15.71</c:v>
                </c:pt>
                <c:pt idx="709">
                  <c:v>-15.73</c:v>
                </c:pt>
                <c:pt idx="710">
                  <c:v>-15.75</c:v>
                </c:pt>
                <c:pt idx="711">
                  <c:v>-15.77</c:v>
                </c:pt>
                <c:pt idx="712">
                  <c:v>-15.79</c:v>
                </c:pt>
                <c:pt idx="713">
                  <c:v>-15.81</c:v>
                </c:pt>
                <c:pt idx="714">
                  <c:v>-15.83</c:v>
                </c:pt>
                <c:pt idx="715">
                  <c:v>-15.85</c:v>
                </c:pt>
                <c:pt idx="716">
                  <c:v>-15.87</c:v>
                </c:pt>
                <c:pt idx="717">
                  <c:v>-15.89</c:v>
                </c:pt>
                <c:pt idx="718">
                  <c:v>-15.91</c:v>
                </c:pt>
                <c:pt idx="719">
                  <c:v>-15.94</c:v>
                </c:pt>
                <c:pt idx="720">
                  <c:v>-15.96</c:v>
                </c:pt>
                <c:pt idx="721">
                  <c:v>-15.98</c:v>
                </c:pt>
                <c:pt idx="722">
                  <c:v>-16</c:v>
                </c:pt>
                <c:pt idx="723">
                  <c:v>-16.02</c:v>
                </c:pt>
                <c:pt idx="724">
                  <c:v>-16.04</c:v>
                </c:pt>
                <c:pt idx="725">
                  <c:v>-16.059999999999999</c:v>
                </c:pt>
                <c:pt idx="726">
                  <c:v>-16.079999999999998</c:v>
                </c:pt>
                <c:pt idx="727">
                  <c:v>-16.100000000000001</c:v>
                </c:pt>
                <c:pt idx="728">
                  <c:v>-16.11</c:v>
                </c:pt>
                <c:pt idx="729">
                  <c:v>-16.13</c:v>
                </c:pt>
                <c:pt idx="730">
                  <c:v>-16.149999999999999</c:v>
                </c:pt>
                <c:pt idx="731">
                  <c:v>-16.170000000000002</c:v>
                </c:pt>
                <c:pt idx="732">
                  <c:v>-16.190000000000001</c:v>
                </c:pt>
                <c:pt idx="733">
                  <c:v>-16.21</c:v>
                </c:pt>
                <c:pt idx="734">
                  <c:v>-16.23</c:v>
                </c:pt>
                <c:pt idx="735">
                  <c:v>-16.25</c:v>
                </c:pt>
                <c:pt idx="736">
                  <c:v>-16.28</c:v>
                </c:pt>
                <c:pt idx="737">
                  <c:v>-16.3</c:v>
                </c:pt>
                <c:pt idx="738">
                  <c:v>-16.32</c:v>
                </c:pt>
                <c:pt idx="739">
                  <c:v>-16.34</c:v>
                </c:pt>
                <c:pt idx="740">
                  <c:v>-16.36</c:v>
                </c:pt>
                <c:pt idx="741">
                  <c:v>-16.38</c:v>
                </c:pt>
                <c:pt idx="742">
                  <c:v>-16.399999999999999</c:v>
                </c:pt>
                <c:pt idx="743">
                  <c:v>-16.420000000000002</c:v>
                </c:pt>
                <c:pt idx="744">
                  <c:v>-16.440000000000001</c:v>
                </c:pt>
                <c:pt idx="745">
                  <c:v>-16.46</c:v>
                </c:pt>
                <c:pt idx="746">
                  <c:v>-16.48</c:v>
                </c:pt>
                <c:pt idx="747">
                  <c:v>-16.5</c:v>
                </c:pt>
                <c:pt idx="748">
                  <c:v>-16.52</c:v>
                </c:pt>
                <c:pt idx="749">
                  <c:v>-16.54</c:v>
                </c:pt>
                <c:pt idx="750">
                  <c:v>-16.559999999999999</c:v>
                </c:pt>
                <c:pt idx="751">
                  <c:v>-16.579999999999998</c:v>
                </c:pt>
                <c:pt idx="752">
                  <c:v>-16.61</c:v>
                </c:pt>
                <c:pt idx="753">
                  <c:v>-16.63</c:v>
                </c:pt>
                <c:pt idx="754">
                  <c:v>-16.649999999999999</c:v>
                </c:pt>
                <c:pt idx="755">
                  <c:v>-16.670000000000002</c:v>
                </c:pt>
                <c:pt idx="756">
                  <c:v>-16.690000000000001</c:v>
                </c:pt>
                <c:pt idx="757">
                  <c:v>-16.71</c:v>
                </c:pt>
                <c:pt idx="758">
                  <c:v>-16.73</c:v>
                </c:pt>
                <c:pt idx="759">
                  <c:v>-16.75</c:v>
                </c:pt>
                <c:pt idx="760">
                  <c:v>-16.77</c:v>
                </c:pt>
                <c:pt idx="761">
                  <c:v>-16.79</c:v>
                </c:pt>
                <c:pt idx="762">
                  <c:v>-16.809999999999999</c:v>
                </c:pt>
                <c:pt idx="763">
                  <c:v>-16.829999999999998</c:v>
                </c:pt>
                <c:pt idx="764">
                  <c:v>-16.850000000000001</c:v>
                </c:pt>
                <c:pt idx="765">
                  <c:v>-16.87</c:v>
                </c:pt>
                <c:pt idx="766">
                  <c:v>-16.89</c:v>
                </c:pt>
                <c:pt idx="767">
                  <c:v>-16.91</c:v>
                </c:pt>
                <c:pt idx="768">
                  <c:v>-16.940000000000001</c:v>
                </c:pt>
                <c:pt idx="769">
                  <c:v>-16.96</c:v>
                </c:pt>
                <c:pt idx="770">
                  <c:v>-16.98</c:v>
                </c:pt>
                <c:pt idx="771">
                  <c:v>-17</c:v>
                </c:pt>
                <c:pt idx="772">
                  <c:v>-17.02</c:v>
                </c:pt>
                <c:pt idx="773">
                  <c:v>-17.04</c:v>
                </c:pt>
                <c:pt idx="774">
                  <c:v>-17.059999999999999</c:v>
                </c:pt>
                <c:pt idx="775">
                  <c:v>-17.079999999999998</c:v>
                </c:pt>
                <c:pt idx="776">
                  <c:v>-17.100000000000001</c:v>
                </c:pt>
              </c:numCache>
            </c:numRef>
          </c:yVal>
          <c:smooth val="1"/>
          <c:extLst>
            <c:ext xmlns:c16="http://schemas.microsoft.com/office/drawing/2014/chart" uri="{C3380CC4-5D6E-409C-BE32-E72D297353CC}">
              <c16:uniqueId val="{00000004-AE0B-41C1-97DC-8BE4F0561A91}"/>
            </c:ext>
          </c:extLst>
        </c:ser>
        <c:ser>
          <c:idx val="5"/>
          <c:order val="5"/>
          <c:tx>
            <c:v>arranca 2</c:v>
          </c:tx>
          <c:spPr>
            <a:ln w="19050" cap="rnd">
              <a:solidFill>
                <a:srgbClr val="FFC000">
                  <a:lumMod val="75000"/>
                  <a:alpha val="80000"/>
                </a:srgbClr>
              </a:solidFill>
              <a:round/>
            </a:ln>
            <a:effectLst/>
          </c:spPr>
          <c:marker>
            <c:symbol val="none"/>
          </c:marker>
          <c:xVal>
            <c:numRef>
              <c:f>'[bola desce e sobe continuo MNV 02B-BS-21.xlsx]BS (CORRIGIDO) (ps21)'!$D$3089:$D$3368</c:f>
              <c:numCache>
                <c:formatCode>General</c:formatCode>
                <c:ptCount val="280"/>
                <c:pt idx="0">
                  <c:v>-145.20599999999999</c:v>
                </c:pt>
                <c:pt idx="1">
                  <c:v>-209.16400000000002</c:v>
                </c:pt>
                <c:pt idx="2">
                  <c:v>-231.25200000000001</c:v>
                </c:pt>
                <c:pt idx="3">
                  <c:v>-236.75</c:v>
                </c:pt>
                <c:pt idx="4">
                  <c:v>-200.37799999999999</c:v>
                </c:pt>
                <c:pt idx="5">
                  <c:v>-192.09399999999999</c:v>
                </c:pt>
                <c:pt idx="6">
                  <c:v>-156.00200000000001</c:v>
                </c:pt>
                <c:pt idx="7">
                  <c:v>-178.69</c:v>
                </c:pt>
                <c:pt idx="8">
                  <c:v>-177.15800000000002</c:v>
                </c:pt>
                <c:pt idx="9">
                  <c:v>-142.17599999999999</c:v>
                </c:pt>
                <c:pt idx="10">
                  <c:v>-142.47399999999999</c:v>
                </c:pt>
                <c:pt idx="11">
                  <c:v>-161.42200000000003</c:v>
                </c:pt>
                <c:pt idx="12">
                  <c:v>-210.85000000000002</c:v>
                </c:pt>
                <c:pt idx="13">
                  <c:v>-153.99600000000001</c:v>
                </c:pt>
                <c:pt idx="14">
                  <c:v>-132.36399999999998</c:v>
                </c:pt>
                <c:pt idx="15">
                  <c:v>-151.41200000000003</c:v>
                </c:pt>
                <c:pt idx="16">
                  <c:v>-110.72</c:v>
                </c:pt>
                <c:pt idx="17">
                  <c:v>-204.45599999999996</c:v>
                </c:pt>
                <c:pt idx="18">
                  <c:v>-490.00400000000002</c:v>
                </c:pt>
                <c:pt idx="19">
                  <c:v>-256.49200000000002</c:v>
                </c:pt>
                <c:pt idx="20">
                  <c:v>-194.60000000000002</c:v>
                </c:pt>
                <c:pt idx="21">
                  <c:v>-206.24799999999999</c:v>
                </c:pt>
                <c:pt idx="22">
                  <c:v>-224.25400000000002</c:v>
                </c:pt>
                <c:pt idx="23">
                  <c:v>-265.54200000000003</c:v>
                </c:pt>
                <c:pt idx="24">
                  <c:v>-291</c:v>
                </c:pt>
                <c:pt idx="25">
                  <c:v>-289.70799999999997</c:v>
                </c:pt>
                <c:pt idx="26">
                  <c:v>-289.52600000000001</c:v>
                </c:pt>
                <c:pt idx="27">
                  <c:v>-273.39400000000001</c:v>
                </c:pt>
                <c:pt idx="28">
                  <c:v>-246.68200000000002</c:v>
                </c:pt>
                <c:pt idx="29">
                  <c:v>-241.24</c:v>
                </c:pt>
                <c:pt idx="30">
                  <c:v>-250.14600000000002</c:v>
                </c:pt>
                <c:pt idx="31">
                  <c:v>-257.60399999999998</c:v>
                </c:pt>
                <c:pt idx="32">
                  <c:v>-272.78200000000004</c:v>
                </c:pt>
                <c:pt idx="33">
                  <c:v>-279.30999999999995</c:v>
                </c:pt>
                <c:pt idx="34">
                  <c:v>-168.596</c:v>
                </c:pt>
                <c:pt idx="35">
                  <c:v>-222.76400000000001</c:v>
                </c:pt>
                <c:pt idx="36">
                  <c:v>-218.98200000000003</c:v>
                </c:pt>
                <c:pt idx="37">
                  <c:v>-257.512</c:v>
                </c:pt>
                <c:pt idx="38">
                  <c:v>-336.97</c:v>
                </c:pt>
                <c:pt idx="39">
                  <c:v>-412.19799999999998</c:v>
                </c:pt>
                <c:pt idx="40">
                  <c:v>-388.17599999999999</c:v>
                </c:pt>
                <c:pt idx="41">
                  <c:v>-362.92599999999999</c:v>
                </c:pt>
                <c:pt idx="42">
                  <c:v>-387.714</c:v>
                </c:pt>
                <c:pt idx="43">
                  <c:v>-395.11199999999997</c:v>
                </c:pt>
                <c:pt idx="44">
                  <c:v>-462.85999999999996</c:v>
                </c:pt>
                <c:pt idx="45">
                  <c:v>-588.92000000000007</c:v>
                </c:pt>
                <c:pt idx="46">
                  <c:v>-637.43799999999999</c:v>
                </c:pt>
                <c:pt idx="47">
                  <c:v>-787.66600000000005</c:v>
                </c:pt>
                <c:pt idx="48">
                  <c:v>-620.67399999999998</c:v>
                </c:pt>
                <c:pt idx="49">
                  <c:v>-434.01400000000001</c:v>
                </c:pt>
                <c:pt idx="50">
                  <c:v>-387.75199999999995</c:v>
                </c:pt>
                <c:pt idx="51">
                  <c:v>-185.66</c:v>
                </c:pt>
                <c:pt idx="52">
                  <c:v>-234.83599999999998</c:v>
                </c:pt>
                <c:pt idx="53">
                  <c:v>-457.08600000000001</c:v>
                </c:pt>
                <c:pt idx="54">
                  <c:v>-671.69600000000003</c:v>
                </c:pt>
                <c:pt idx="55">
                  <c:v>-589.846</c:v>
                </c:pt>
                <c:pt idx="56">
                  <c:v>-568.49400000000003</c:v>
                </c:pt>
                <c:pt idx="57">
                  <c:v>-605.99400000000003</c:v>
                </c:pt>
                <c:pt idx="58">
                  <c:v>-773.55400000000009</c:v>
                </c:pt>
                <c:pt idx="59">
                  <c:v>-784.41399999999999</c:v>
                </c:pt>
                <c:pt idx="60">
                  <c:v>-733.69399999999996</c:v>
                </c:pt>
                <c:pt idx="61">
                  <c:v>-753.55399999999997</c:v>
                </c:pt>
                <c:pt idx="62">
                  <c:v>-620.12199999999996</c:v>
                </c:pt>
                <c:pt idx="63">
                  <c:v>-684.59199999999998</c:v>
                </c:pt>
                <c:pt idx="64">
                  <c:v>-785.05200000000002</c:v>
                </c:pt>
                <c:pt idx="65">
                  <c:v>-732.60199999999998</c:v>
                </c:pt>
                <c:pt idx="66">
                  <c:v>-920.23199999999997</c:v>
                </c:pt>
                <c:pt idx="67">
                  <c:v>-758.822</c:v>
                </c:pt>
                <c:pt idx="68">
                  <c:v>-419.21999999999997</c:v>
                </c:pt>
                <c:pt idx="69">
                  <c:v>-206.85</c:v>
                </c:pt>
                <c:pt idx="70">
                  <c:v>-156.34</c:v>
                </c:pt>
                <c:pt idx="71">
                  <c:v>-130.5</c:v>
                </c:pt>
                <c:pt idx="72">
                  <c:v>-70.086000000000013</c:v>
                </c:pt>
                <c:pt idx="73">
                  <c:v>-596.05399999999997</c:v>
                </c:pt>
                <c:pt idx="74">
                  <c:v>-1018.8720000000001</c:v>
                </c:pt>
                <c:pt idx="75">
                  <c:v>-993.75199999999995</c:v>
                </c:pt>
                <c:pt idx="76">
                  <c:v>-888.34</c:v>
                </c:pt>
                <c:pt idx="77">
                  <c:v>-828.58799999999997</c:v>
                </c:pt>
                <c:pt idx="78">
                  <c:v>-762.95600000000002</c:v>
                </c:pt>
                <c:pt idx="79">
                  <c:v>-691.83600000000001</c:v>
                </c:pt>
                <c:pt idx="80">
                  <c:v>-736.55399999999997</c:v>
                </c:pt>
                <c:pt idx="81">
                  <c:v>-711.39199999999994</c:v>
                </c:pt>
                <c:pt idx="82">
                  <c:v>-647.84</c:v>
                </c:pt>
                <c:pt idx="83">
                  <c:v>-713.34999999999991</c:v>
                </c:pt>
                <c:pt idx="84">
                  <c:v>-1114.7180000000001</c:v>
                </c:pt>
                <c:pt idx="85">
                  <c:v>-1094.4059999999999</c:v>
                </c:pt>
                <c:pt idx="86">
                  <c:v>-949.904</c:v>
                </c:pt>
                <c:pt idx="87">
                  <c:v>-823.774</c:v>
                </c:pt>
                <c:pt idx="88">
                  <c:v>-756.76200000000006</c:v>
                </c:pt>
                <c:pt idx="89">
                  <c:v>-383.25</c:v>
                </c:pt>
                <c:pt idx="90">
                  <c:v>-148.14600000000002</c:v>
                </c:pt>
                <c:pt idx="91">
                  <c:v>-851.99400000000003</c:v>
                </c:pt>
                <c:pt idx="92">
                  <c:v>-974.89199999999994</c:v>
                </c:pt>
                <c:pt idx="93">
                  <c:v>-822.47200000000009</c:v>
                </c:pt>
                <c:pt idx="94">
                  <c:v>-906.28</c:v>
                </c:pt>
                <c:pt idx="95">
                  <c:v>-854.48800000000006</c:v>
                </c:pt>
                <c:pt idx="96">
                  <c:v>-951.78599999999994</c:v>
                </c:pt>
                <c:pt idx="97">
                  <c:v>-1144.2560000000001</c:v>
                </c:pt>
                <c:pt idx="98">
                  <c:v>-1284.4440000000002</c:v>
                </c:pt>
                <c:pt idx="99">
                  <c:v>-1228.8519999999999</c:v>
                </c:pt>
                <c:pt idx="100">
                  <c:v>-1072.24</c:v>
                </c:pt>
                <c:pt idx="101">
                  <c:v>-1168.1999999999998</c:v>
                </c:pt>
                <c:pt idx="102">
                  <c:v>-985.98799999999994</c:v>
                </c:pt>
                <c:pt idx="103">
                  <c:v>-1058.0360000000001</c:v>
                </c:pt>
                <c:pt idx="104">
                  <c:v>-1003.4739999999999</c:v>
                </c:pt>
                <c:pt idx="105">
                  <c:v>-1050.654</c:v>
                </c:pt>
                <c:pt idx="106">
                  <c:v>-961.84199999999998</c:v>
                </c:pt>
                <c:pt idx="107">
                  <c:v>-422.64</c:v>
                </c:pt>
                <c:pt idx="108">
                  <c:v>-779.55600000000004</c:v>
                </c:pt>
                <c:pt idx="109">
                  <c:v>-773.41399999999999</c:v>
                </c:pt>
                <c:pt idx="110">
                  <c:v>-863.10200000000009</c:v>
                </c:pt>
                <c:pt idx="111">
                  <c:v>-1039.97</c:v>
                </c:pt>
                <c:pt idx="112">
                  <c:v>-1253.848</c:v>
                </c:pt>
                <c:pt idx="113">
                  <c:v>-1227.2639999999999</c:v>
                </c:pt>
                <c:pt idx="114">
                  <c:v>-1124.2719999999999</c:v>
                </c:pt>
                <c:pt idx="115">
                  <c:v>-1005.02</c:v>
                </c:pt>
                <c:pt idx="116">
                  <c:v>-977.08799999999997</c:v>
                </c:pt>
                <c:pt idx="117">
                  <c:v>-853.346</c:v>
                </c:pt>
                <c:pt idx="118">
                  <c:v>-926.774</c:v>
                </c:pt>
                <c:pt idx="119">
                  <c:v>-890.54200000000003</c:v>
                </c:pt>
                <c:pt idx="120">
                  <c:v>-933.19</c:v>
                </c:pt>
                <c:pt idx="121">
                  <c:v>-1124.5359999999998</c:v>
                </c:pt>
                <c:pt idx="122">
                  <c:v>-1173.404</c:v>
                </c:pt>
                <c:pt idx="123">
                  <c:v>-1140.982</c:v>
                </c:pt>
                <c:pt idx="124">
                  <c:v>-527.05999999999995</c:v>
                </c:pt>
                <c:pt idx="125">
                  <c:v>-111.696</c:v>
                </c:pt>
                <c:pt idx="126">
                  <c:v>-641.26599999999996</c:v>
                </c:pt>
                <c:pt idx="127">
                  <c:v>-1157.866</c:v>
                </c:pt>
                <c:pt idx="128">
                  <c:v>-1320.2459999999999</c:v>
                </c:pt>
                <c:pt idx="129">
                  <c:v>-1376.7239999999999</c:v>
                </c:pt>
                <c:pt idx="130">
                  <c:v>-1122.954</c:v>
                </c:pt>
                <c:pt idx="131">
                  <c:v>-684.45399999999995</c:v>
                </c:pt>
                <c:pt idx="132">
                  <c:v>-1075.8340000000001</c:v>
                </c:pt>
                <c:pt idx="133">
                  <c:v>-1431.5740000000001</c:v>
                </c:pt>
                <c:pt idx="134">
                  <c:v>-1458.694</c:v>
                </c:pt>
                <c:pt idx="135">
                  <c:v>-1421.0820000000001</c:v>
                </c:pt>
                <c:pt idx="136">
                  <c:v>-1287.002</c:v>
                </c:pt>
                <c:pt idx="137">
                  <c:v>-1148.7719999999999</c:v>
                </c:pt>
                <c:pt idx="138">
                  <c:v>-942.73200000000008</c:v>
                </c:pt>
                <c:pt idx="139">
                  <c:v>-647.79200000000003</c:v>
                </c:pt>
                <c:pt idx="140">
                  <c:v>-487.42200000000003</c:v>
                </c:pt>
                <c:pt idx="141">
                  <c:v>-457.42</c:v>
                </c:pt>
                <c:pt idx="142">
                  <c:v>-623.6</c:v>
                </c:pt>
                <c:pt idx="143">
                  <c:v>-968.62</c:v>
                </c:pt>
                <c:pt idx="144">
                  <c:v>-1202.6000000000001</c:v>
                </c:pt>
                <c:pt idx="145">
                  <c:v>-604.06599999999992</c:v>
                </c:pt>
                <c:pt idx="146">
                  <c:v>-360.80400000000003</c:v>
                </c:pt>
                <c:pt idx="147">
                  <c:v>-1011.752</c:v>
                </c:pt>
                <c:pt idx="148">
                  <c:v>-1111.8620000000001</c:v>
                </c:pt>
                <c:pt idx="149">
                  <c:v>-804.08999999999992</c:v>
                </c:pt>
                <c:pt idx="150">
                  <c:v>-488.69799999999998</c:v>
                </c:pt>
                <c:pt idx="151">
                  <c:v>-276.56600000000003</c:v>
                </c:pt>
                <c:pt idx="152">
                  <c:v>-221.80599999999998</c:v>
                </c:pt>
                <c:pt idx="153">
                  <c:v>-188.654</c:v>
                </c:pt>
                <c:pt idx="154">
                  <c:v>-154.642</c:v>
                </c:pt>
                <c:pt idx="155">
                  <c:v>-132.35000000000002</c:v>
                </c:pt>
                <c:pt idx="156">
                  <c:v>-135.29</c:v>
                </c:pt>
                <c:pt idx="157">
                  <c:v>-148.00799999999998</c:v>
                </c:pt>
                <c:pt idx="158">
                  <c:v>-148.27600000000001</c:v>
                </c:pt>
                <c:pt idx="159">
                  <c:v>-153.00399999999999</c:v>
                </c:pt>
                <c:pt idx="160">
                  <c:v>-185.97399999999999</c:v>
                </c:pt>
                <c:pt idx="161">
                  <c:v>-234.04200000000003</c:v>
                </c:pt>
                <c:pt idx="162">
                  <c:v>-191.35000000000002</c:v>
                </c:pt>
                <c:pt idx="163">
                  <c:v>-142.55600000000001</c:v>
                </c:pt>
                <c:pt idx="164">
                  <c:v>-217.304</c:v>
                </c:pt>
                <c:pt idx="165">
                  <c:v>-232.72199999999998</c:v>
                </c:pt>
                <c:pt idx="166">
                  <c:v>-234.65200000000002</c:v>
                </c:pt>
                <c:pt idx="167">
                  <c:v>-210.6</c:v>
                </c:pt>
                <c:pt idx="168">
                  <c:v>-196.51800000000003</c:v>
                </c:pt>
                <c:pt idx="169">
                  <c:v>-170.52600000000001</c:v>
                </c:pt>
                <c:pt idx="170">
                  <c:v>-138.666</c:v>
                </c:pt>
                <c:pt idx="171">
                  <c:v>-109.38399999999999</c:v>
                </c:pt>
                <c:pt idx="172">
                  <c:v>-91.492000000000004</c:v>
                </c:pt>
                <c:pt idx="173">
                  <c:v>-85.67</c:v>
                </c:pt>
                <c:pt idx="174">
                  <c:v>-106.08000000000001</c:v>
                </c:pt>
                <c:pt idx="175">
                  <c:v>-139.30799999999999</c:v>
                </c:pt>
                <c:pt idx="176">
                  <c:v>-128.23600000000002</c:v>
                </c:pt>
                <c:pt idx="177">
                  <c:v>-112.34399999999999</c:v>
                </c:pt>
                <c:pt idx="178">
                  <c:v>-98.884</c:v>
                </c:pt>
                <c:pt idx="179">
                  <c:v>-83.201999999999998</c:v>
                </c:pt>
                <c:pt idx="180">
                  <c:v>-62.06</c:v>
                </c:pt>
                <c:pt idx="181">
                  <c:v>-69.346000000000004</c:v>
                </c:pt>
                <c:pt idx="182">
                  <c:v>-80.193999999999988</c:v>
                </c:pt>
                <c:pt idx="183">
                  <c:v>-76.831999999999994</c:v>
                </c:pt>
                <c:pt idx="184">
                  <c:v>-68</c:v>
                </c:pt>
                <c:pt idx="185">
                  <c:v>-67.367999999999995</c:v>
                </c:pt>
                <c:pt idx="186">
                  <c:v>-77.663999999999987</c:v>
                </c:pt>
                <c:pt idx="187">
                  <c:v>-68.481999999999999</c:v>
                </c:pt>
                <c:pt idx="188">
                  <c:v>-57.370000000000005</c:v>
                </c:pt>
                <c:pt idx="189">
                  <c:v>-50.268000000000001</c:v>
                </c:pt>
                <c:pt idx="190">
                  <c:v>-46.525999999999996</c:v>
                </c:pt>
                <c:pt idx="191">
                  <c:v>-54.954000000000001</c:v>
                </c:pt>
                <c:pt idx="192">
                  <c:v>-59.892000000000003</c:v>
                </c:pt>
                <c:pt idx="193">
                  <c:v>-65.52000000000001</c:v>
                </c:pt>
                <c:pt idx="194">
                  <c:v>-61.795999999999999</c:v>
                </c:pt>
                <c:pt idx="195">
                  <c:v>-55.634</c:v>
                </c:pt>
                <c:pt idx="196">
                  <c:v>-39.222000000000001</c:v>
                </c:pt>
                <c:pt idx="197">
                  <c:v>-25.03</c:v>
                </c:pt>
                <c:pt idx="198">
                  <c:v>-49.126000000000005</c:v>
                </c:pt>
                <c:pt idx="199">
                  <c:v>-60.774000000000001</c:v>
                </c:pt>
                <c:pt idx="200">
                  <c:v>-72.181999999999988</c:v>
                </c:pt>
                <c:pt idx="201">
                  <c:v>-136.38200000000001</c:v>
                </c:pt>
                <c:pt idx="202">
                  <c:v>-186.39</c:v>
                </c:pt>
                <c:pt idx="203">
                  <c:v>-200.66800000000001</c:v>
                </c:pt>
                <c:pt idx="204">
                  <c:v>-285.20600000000002</c:v>
                </c:pt>
                <c:pt idx="205">
                  <c:v>-393.30599999999998</c:v>
                </c:pt>
                <c:pt idx="206">
                  <c:v>-389.93399999999997</c:v>
                </c:pt>
                <c:pt idx="207">
                  <c:v>-492.42199999999997</c:v>
                </c:pt>
                <c:pt idx="208">
                  <c:v>-618.44000000000005</c:v>
                </c:pt>
                <c:pt idx="209">
                  <c:v>-382.31</c:v>
                </c:pt>
                <c:pt idx="210">
                  <c:v>-245.37800000000001</c:v>
                </c:pt>
                <c:pt idx="211">
                  <c:v>-226.20599999999999</c:v>
                </c:pt>
                <c:pt idx="212">
                  <c:v>-170.88399999999999</c:v>
                </c:pt>
                <c:pt idx="213">
                  <c:v>-175.654</c:v>
                </c:pt>
                <c:pt idx="214">
                  <c:v>-134.65199999999999</c:v>
                </c:pt>
                <c:pt idx="215">
                  <c:v>-104.44</c:v>
                </c:pt>
                <c:pt idx="216">
                  <c:v>-200.52600000000001</c:v>
                </c:pt>
                <c:pt idx="217">
                  <c:v>-274.75399999999996</c:v>
                </c:pt>
                <c:pt idx="218">
                  <c:v>-339.22199999999998</c:v>
                </c:pt>
                <c:pt idx="219">
                  <c:v>-428.81200000000001</c:v>
                </c:pt>
                <c:pt idx="220">
                  <c:v>-520.23</c:v>
                </c:pt>
                <c:pt idx="221">
                  <c:v>-506.13799999999998</c:v>
                </c:pt>
                <c:pt idx="222">
                  <c:v>-622.81600000000003</c:v>
                </c:pt>
                <c:pt idx="223">
                  <c:v>-782.07599999999991</c:v>
                </c:pt>
                <c:pt idx="224">
                  <c:v>-848.24400000000003</c:v>
                </c:pt>
                <c:pt idx="225">
                  <c:v>-620.37200000000007</c:v>
                </c:pt>
                <c:pt idx="226">
                  <c:v>-381.42999999999995</c:v>
                </c:pt>
                <c:pt idx="227">
                  <c:v>-256.10000000000002</c:v>
                </c:pt>
                <c:pt idx="228">
                  <c:v>-186.72799999999998</c:v>
                </c:pt>
                <c:pt idx="229">
                  <c:v>-127.77600000000001</c:v>
                </c:pt>
                <c:pt idx="230">
                  <c:v>-79.954000000000008</c:v>
                </c:pt>
                <c:pt idx="231">
                  <c:v>-46.853999999999999</c:v>
                </c:pt>
                <c:pt idx="232">
                  <c:v>-34.522000000000006</c:v>
                </c:pt>
                <c:pt idx="233">
                  <c:v>-22.24</c:v>
                </c:pt>
                <c:pt idx="234">
                  <c:v>-22.286000000000001</c:v>
                </c:pt>
                <c:pt idx="235">
                  <c:v>-26.193999999999996</c:v>
                </c:pt>
                <c:pt idx="236">
                  <c:v>-43.822000000000003</c:v>
                </c:pt>
                <c:pt idx="237">
                  <c:v>-35.299999999999997</c:v>
                </c:pt>
                <c:pt idx="238">
                  <c:v>-38.858000000000004</c:v>
                </c:pt>
                <c:pt idx="239">
                  <c:v>-40.564</c:v>
                </c:pt>
                <c:pt idx="240">
                  <c:v>-43.841999999999999</c:v>
                </c:pt>
                <c:pt idx="241">
                  <c:v>-39.269999999999996</c:v>
                </c:pt>
                <c:pt idx="242">
                  <c:v>-39.608000000000004</c:v>
                </c:pt>
                <c:pt idx="243">
                  <c:v>-39.665999999999997</c:v>
                </c:pt>
                <c:pt idx="244">
                  <c:v>-33.674000000000007</c:v>
                </c:pt>
                <c:pt idx="245">
                  <c:v>-51.472000000000001</c:v>
                </c:pt>
                <c:pt idx="246">
                  <c:v>-49.94</c:v>
                </c:pt>
                <c:pt idx="247">
                  <c:v>-58.575999999999993</c:v>
                </c:pt>
                <c:pt idx="248">
                  <c:v>-108.654</c:v>
                </c:pt>
                <c:pt idx="249">
                  <c:v>-192.74199999999999</c:v>
                </c:pt>
                <c:pt idx="250">
                  <c:v>-412.90999999999997</c:v>
                </c:pt>
                <c:pt idx="251">
                  <c:v>-104.506</c:v>
                </c:pt>
                <c:pt idx="252">
                  <c:v>-502.51400000000001</c:v>
                </c:pt>
                <c:pt idx="253">
                  <c:v>-583.21199999999999</c:v>
                </c:pt>
                <c:pt idx="254">
                  <c:v>-512.39</c:v>
                </c:pt>
                <c:pt idx="255">
                  <c:v>-483.76799999999997</c:v>
                </c:pt>
                <c:pt idx="256">
                  <c:v>-474.13400000000001</c:v>
                </c:pt>
                <c:pt idx="257">
                  <c:v>-536.84199999999998</c:v>
                </c:pt>
                <c:pt idx="258">
                  <c:v>-665.27</c:v>
                </c:pt>
                <c:pt idx="259">
                  <c:v>-686.46800000000007</c:v>
                </c:pt>
                <c:pt idx="260">
                  <c:v>-593.50599999999997</c:v>
                </c:pt>
                <c:pt idx="261">
                  <c:v>-602.25400000000002</c:v>
                </c:pt>
                <c:pt idx="262">
                  <c:v>-521.74199999999996</c:v>
                </c:pt>
                <c:pt idx="263">
                  <c:v>-380.01</c:v>
                </c:pt>
                <c:pt idx="264">
                  <c:v>-214.18600000000001</c:v>
                </c:pt>
                <c:pt idx="265">
                  <c:v>-85.843999999999994</c:v>
                </c:pt>
                <c:pt idx="266">
                  <c:v>-42.492000000000004</c:v>
                </c:pt>
                <c:pt idx="267">
                  <c:v>-48.15</c:v>
                </c:pt>
                <c:pt idx="268">
                  <c:v>-59.555999999999997</c:v>
                </c:pt>
                <c:pt idx="269">
                  <c:v>-53.201999999999998</c:v>
                </c:pt>
                <c:pt idx="270">
                  <c:v>-41.43</c:v>
                </c:pt>
                <c:pt idx="271">
                  <c:v>-52.625999999999998</c:v>
                </c:pt>
                <c:pt idx="272">
                  <c:v>-55.863999999999997</c:v>
                </c:pt>
                <c:pt idx="273">
                  <c:v>-54.29</c:v>
                </c:pt>
                <c:pt idx="274">
                  <c:v>-39.408000000000001</c:v>
                </c:pt>
                <c:pt idx="275">
                  <c:v>-28.704000000000001</c:v>
                </c:pt>
                <c:pt idx="276">
                  <c:v>-26.821999999999999</c:v>
                </c:pt>
                <c:pt idx="277">
                  <c:v>-29.847999999999999</c:v>
                </c:pt>
                <c:pt idx="278">
                  <c:v>-35.926000000000002</c:v>
                </c:pt>
                <c:pt idx="279">
                  <c:v>-31.692</c:v>
                </c:pt>
              </c:numCache>
            </c:numRef>
          </c:xVal>
          <c:yVal>
            <c:numRef>
              <c:f>'[bola desce e sobe continuo MNV 02B-BS-21.xlsx]BS (CORRIGIDO) (ps21)'!$B$3089:$B$3368</c:f>
              <c:numCache>
                <c:formatCode>General</c:formatCode>
                <c:ptCount val="280"/>
                <c:pt idx="0">
                  <c:v>-17.079999999999998</c:v>
                </c:pt>
                <c:pt idx="1">
                  <c:v>-17.02</c:v>
                </c:pt>
                <c:pt idx="2">
                  <c:v>-16.96</c:v>
                </c:pt>
                <c:pt idx="3">
                  <c:v>-16.899999999999999</c:v>
                </c:pt>
                <c:pt idx="4">
                  <c:v>-16.84</c:v>
                </c:pt>
                <c:pt idx="5">
                  <c:v>-16.77</c:v>
                </c:pt>
                <c:pt idx="6">
                  <c:v>-16.71</c:v>
                </c:pt>
                <c:pt idx="7">
                  <c:v>-16.649999999999999</c:v>
                </c:pt>
                <c:pt idx="8">
                  <c:v>-16.59</c:v>
                </c:pt>
                <c:pt idx="9">
                  <c:v>-16.53</c:v>
                </c:pt>
                <c:pt idx="10">
                  <c:v>-16.47</c:v>
                </c:pt>
                <c:pt idx="11">
                  <c:v>-16.41</c:v>
                </c:pt>
                <c:pt idx="12">
                  <c:v>-16.350000000000001</c:v>
                </c:pt>
                <c:pt idx="13">
                  <c:v>-16.28</c:v>
                </c:pt>
                <c:pt idx="14">
                  <c:v>-16.22</c:v>
                </c:pt>
                <c:pt idx="15">
                  <c:v>-16.16</c:v>
                </c:pt>
                <c:pt idx="16">
                  <c:v>-16.100000000000001</c:v>
                </c:pt>
                <c:pt idx="17">
                  <c:v>-16.079999999999998</c:v>
                </c:pt>
                <c:pt idx="18">
                  <c:v>-16.02</c:v>
                </c:pt>
                <c:pt idx="19">
                  <c:v>-15.96</c:v>
                </c:pt>
                <c:pt idx="20">
                  <c:v>-15.9</c:v>
                </c:pt>
                <c:pt idx="21">
                  <c:v>-15.84</c:v>
                </c:pt>
                <c:pt idx="22">
                  <c:v>-15.77</c:v>
                </c:pt>
                <c:pt idx="23">
                  <c:v>-15.71</c:v>
                </c:pt>
                <c:pt idx="24">
                  <c:v>-15.65</c:v>
                </c:pt>
                <c:pt idx="25">
                  <c:v>-15.59</c:v>
                </c:pt>
                <c:pt idx="26">
                  <c:v>-15.53</c:v>
                </c:pt>
                <c:pt idx="27">
                  <c:v>-15.47</c:v>
                </c:pt>
                <c:pt idx="28">
                  <c:v>-15.41</c:v>
                </c:pt>
                <c:pt idx="29">
                  <c:v>-15.35</c:v>
                </c:pt>
                <c:pt idx="30">
                  <c:v>-15.28</c:v>
                </c:pt>
                <c:pt idx="31">
                  <c:v>-15.22</c:v>
                </c:pt>
                <c:pt idx="32">
                  <c:v>-15.16</c:v>
                </c:pt>
                <c:pt idx="33">
                  <c:v>-15.1</c:v>
                </c:pt>
                <c:pt idx="34">
                  <c:v>-15.08</c:v>
                </c:pt>
                <c:pt idx="35">
                  <c:v>-15.02</c:v>
                </c:pt>
                <c:pt idx="36">
                  <c:v>-14.96</c:v>
                </c:pt>
                <c:pt idx="37">
                  <c:v>-14.91</c:v>
                </c:pt>
                <c:pt idx="38">
                  <c:v>-14.85</c:v>
                </c:pt>
                <c:pt idx="39">
                  <c:v>-14.79</c:v>
                </c:pt>
                <c:pt idx="40">
                  <c:v>-14.73</c:v>
                </c:pt>
                <c:pt idx="41">
                  <c:v>-14.68</c:v>
                </c:pt>
                <c:pt idx="42">
                  <c:v>-14.62</c:v>
                </c:pt>
                <c:pt idx="43">
                  <c:v>-14.56</c:v>
                </c:pt>
                <c:pt idx="44">
                  <c:v>-14.5</c:v>
                </c:pt>
                <c:pt idx="45">
                  <c:v>-14.45</c:v>
                </c:pt>
                <c:pt idx="46">
                  <c:v>-14.39</c:v>
                </c:pt>
                <c:pt idx="47">
                  <c:v>-14.33</c:v>
                </c:pt>
                <c:pt idx="48">
                  <c:v>-14.27</c:v>
                </c:pt>
                <c:pt idx="49">
                  <c:v>-14.22</c:v>
                </c:pt>
                <c:pt idx="50">
                  <c:v>-14.16</c:v>
                </c:pt>
                <c:pt idx="51">
                  <c:v>-14.1</c:v>
                </c:pt>
                <c:pt idx="52">
                  <c:v>-14.08</c:v>
                </c:pt>
                <c:pt idx="53">
                  <c:v>-14.03</c:v>
                </c:pt>
                <c:pt idx="54">
                  <c:v>-13.98</c:v>
                </c:pt>
                <c:pt idx="55">
                  <c:v>-13.93</c:v>
                </c:pt>
                <c:pt idx="56">
                  <c:v>-13.87</c:v>
                </c:pt>
                <c:pt idx="57">
                  <c:v>-13.82</c:v>
                </c:pt>
                <c:pt idx="58">
                  <c:v>-13.77</c:v>
                </c:pt>
                <c:pt idx="59">
                  <c:v>-13.72</c:v>
                </c:pt>
                <c:pt idx="60">
                  <c:v>-13.67</c:v>
                </c:pt>
                <c:pt idx="61">
                  <c:v>-13.62</c:v>
                </c:pt>
                <c:pt idx="62">
                  <c:v>-13.56</c:v>
                </c:pt>
                <c:pt idx="63">
                  <c:v>-13.51</c:v>
                </c:pt>
                <c:pt idx="64">
                  <c:v>-13.46</c:v>
                </c:pt>
                <c:pt idx="65">
                  <c:v>-13.41</c:v>
                </c:pt>
                <c:pt idx="66">
                  <c:v>-13.36</c:v>
                </c:pt>
                <c:pt idx="67">
                  <c:v>-13.31</c:v>
                </c:pt>
                <c:pt idx="68">
                  <c:v>-13.25</c:v>
                </c:pt>
                <c:pt idx="69">
                  <c:v>-13.2</c:v>
                </c:pt>
                <c:pt idx="70">
                  <c:v>-13.15</c:v>
                </c:pt>
                <c:pt idx="71">
                  <c:v>-13.1</c:v>
                </c:pt>
                <c:pt idx="72">
                  <c:v>-13.08</c:v>
                </c:pt>
                <c:pt idx="73">
                  <c:v>-13.02</c:v>
                </c:pt>
                <c:pt idx="74">
                  <c:v>-12.96</c:v>
                </c:pt>
                <c:pt idx="75">
                  <c:v>-12.91</c:v>
                </c:pt>
                <c:pt idx="76">
                  <c:v>-12.85</c:v>
                </c:pt>
                <c:pt idx="77">
                  <c:v>-12.79</c:v>
                </c:pt>
                <c:pt idx="78">
                  <c:v>-12.73</c:v>
                </c:pt>
                <c:pt idx="79">
                  <c:v>-12.68</c:v>
                </c:pt>
                <c:pt idx="80">
                  <c:v>-12.62</c:v>
                </c:pt>
                <c:pt idx="81">
                  <c:v>-12.56</c:v>
                </c:pt>
                <c:pt idx="82">
                  <c:v>-12.5</c:v>
                </c:pt>
                <c:pt idx="83">
                  <c:v>-12.45</c:v>
                </c:pt>
                <c:pt idx="84">
                  <c:v>-12.39</c:v>
                </c:pt>
                <c:pt idx="85">
                  <c:v>-12.33</c:v>
                </c:pt>
                <c:pt idx="86">
                  <c:v>-12.27</c:v>
                </c:pt>
                <c:pt idx="87">
                  <c:v>-12.22</c:v>
                </c:pt>
                <c:pt idx="88">
                  <c:v>-12.16</c:v>
                </c:pt>
                <c:pt idx="89">
                  <c:v>-12.1</c:v>
                </c:pt>
                <c:pt idx="90">
                  <c:v>-12.08</c:v>
                </c:pt>
                <c:pt idx="91">
                  <c:v>-12.02</c:v>
                </c:pt>
                <c:pt idx="92">
                  <c:v>-11.96</c:v>
                </c:pt>
                <c:pt idx="93">
                  <c:v>-11.91</c:v>
                </c:pt>
                <c:pt idx="94">
                  <c:v>-11.85</c:v>
                </c:pt>
                <c:pt idx="95">
                  <c:v>-11.79</c:v>
                </c:pt>
                <c:pt idx="96">
                  <c:v>-11.73</c:v>
                </c:pt>
                <c:pt idx="97">
                  <c:v>-11.68</c:v>
                </c:pt>
                <c:pt idx="98">
                  <c:v>-11.62</c:v>
                </c:pt>
                <c:pt idx="99">
                  <c:v>-11.56</c:v>
                </c:pt>
                <c:pt idx="100">
                  <c:v>-11.5</c:v>
                </c:pt>
                <c:pt idx="101">
                  <c:v>-11.45</c:v>
                </c:pt>
                <c:pt idx="102">
                  <c:v>-11.39</c:v>
                </c:pt>
                <c:pt idx="103">
                  <c:v>-11.33</c:v>
                </c:pt>
                <c:pt idx="104">
                  <c:v>-11.27</c:v>
                </c:pt>
                <c:pt idx="105">
                  <c:v>-11.22</c:v>
                </c:pt>
                <c:pt idx="106">
                  <c:v>-11.16</c:v>
                </c:pt>
                <c:pt idx="107">
                  <c:v>-11.1</c:v>
                </c:pt>
                <c:pt idx="108">
                  <c:v>-11.08</c:v>
                </c:pt>
                <c:pt idx="109">
                  <c:v>-11.02</c:v>
                </c:pt>
                <c:pt idx="110">
                  <c:v>-10.96</c:v>
                </c:pt>
                <c:pt idx="111">
                  <c:v>-10.9</c:v>
                </c:pt>
                <c:pt idx="112">
                  <c:v>-10.84</c:v>
                </c:pt>
                <c:pt idx="113">
                  <c:v>-10.77</c:v>
                </c:pt>
                <c:pt idx="114">
                  <c:v>-10.71</c:v>
                </c:pt>
                <c:pt idx="115">
                  <c:v>-10.65</c:v>
                </c:pt>
                <c:pt idx="116">
                  <c:v>-10.59</c:v>
                </c:pt>
                <c:pt idx="117">
                  <c:v>-10.53</c:v>
                </c:pt>
                <c:pt idx="118">
                  <c:v>-10.47</c:v>
                </c:pt>
                <c:pt idx="119">
                  <c:v>-10.41</c:v>
                </c:pt>
                <c:pt idx="120">
                  <c:v>-10.35</c:v>
                </c:pt>
                <c:pt idx="121">
                  <c:v>-10.28</c:v>
                </c:pt>
                <c:pt idx="122">
                  <c:v>-10.220000000000001</c:v>
                </c:pt>
                <c:pt idx="123">
                  <c:v>-10.16</c:v>
                </c:pt>
                <c:pt idx="124">
                  <c:v>-10.1</c:v>
                </c:pt>
                <c:pt idx="125">
                  <c:v>-10.08</c:v>
                </c:pt>
                <c:pt idx="126">
                  <c:v>-10.029999999999999</c:v>
                </c:pt>
                <c:pt idx="127">
                  <c:v>-9.98</c:v>
                </c:pt>
                <c:pt idx="128">
                  <c:v>-9.93</c:v>
                </c:pt>
                <c:pt idx="129">
                  <c:v>-9.8699999999999992</c:v>
                </c:pt>
                <c:pt idx="130">
                  <c:v>-9.82</c:v>
                </c:pt>
                <c:pt idx="131">
                  <c:v>-9.77</c:v>
                </c:pt>
                <c:pt idx="132">
                  <c:v>-9.7200000000000006</c:v>
                </c:pt>
                <c:pt idx="133">
                  <c:v>-9.67</c:v>
                </c:pt>
                <c:pt idx="134">
                  <c:v>-9.6199999999999992</c:v>
                </c:pt>
                <c:pt idx="135">
                  <c:v>-9.56</c:v>
                </c:pt>
                <c:pt idx="136">
                  <c:v>-9.51</c:v>
                </c:pt>
                <c:pt idx="137">
                  <c:v>-9.4600000000000009</c:v>
                </c:pt>
                <c:pt idx="138">
                  <c:v>-9.41</c:v>
                </c:pt>
                <c:pt idx="139">
                  <c:v>-9.36</c:v>
                </c:pt>
                <c:pt idx="140">
                  <c:v>-9.31</c:v>
                </c:pt>
                <c:pt idx="141">
                  <c:v>-9.25</c:v>
                </c:pt>
                <c:pt idx="142">
                  <c:v>-9.1999999999999993</c:v>
                </c:pt>
                <c:pt idx="143">
                  <c:v>-9.15</c:v>
                </c:pt>
                <c:pt idx="144">
                  <c:v>-9.1</c:v>
                </c:pt>
                <c:pt idx="145">
                  <c:v>-9.08</c:v>
                </c:pt>
                <c:pt idx="146">
                  <c:v>-9.02</c:v>
                </c:pt>
                <c:pt idx="147">
                  <c:v>-8.9600000000000009</c:v>
                </c:pt>
                <c:pt idx="148">
                  <c:v>-8.91</c:v>
                </c:pt>
                <c:pt idx="149">
                  <c:v>-8.85</c:v>
                </c:pt>
                <c:pt idx="150">
                  <c:v>-8.7899999999999991</c:v>
                </c:pt>
                <c:pt idx="151">
                  <c:v>-8.73</c:v>
                </c:pt>
                <c:pt idx="152">
                  <c:v>-8.68</c:v>
                </c:pt>
                <c:pt idx="153">
                  <c:v>-8.6199999999999992</c:v>
                </c:pt>
                <c:pt idx="154">
                  <c:v>-8.56</c:v>
                </c:pt>
                <c:pt idx="155">
                  <c:v>-8.5</c:v>
                </c:pt>
                <c:pt idx="156">
                  <c:v>-8.4499999999999993</c:v>
                </c:pt>
                <c:pt idx="157">
                  <c:v>-8.39</c:v>
                </c:pt>
                <c:pt idx="158">
                  <c:v>-8.33</c:v>
                </c:pt>
                <c:pt idx="159">
                  <c:v>-8.27</c:v>
                </c:pt>
                <c:pt idx="160">
                  <c:v>-8.2200000000000006</c:v>
                </c:pt>
                <c:pt idx="161">
                  <c:v>-8.16</c:v>
                </c:pt>
                <c:pt idx="162">
                  <c:v>-8.1</c:v>
                </c:pt>
                <c:pt idx="163">
                  <c:v>-8.08</c:v>
                </c:pt>
                <c:pt idx="164">
                  <c:v>-8.02</c:v>
                </c:pt>
                <c:pt idx="165">
                  <c:v>-7.96</c:v>
                </c:pt>
                <c:pt idx="166">
                  <c:v>-7.91</c:v>
                </c:pt>
                <c:pt idx="167">
                  <c:v>-7.85</c:v>
                </c:pt>
                <c:pt idx="168">
                  <c:v>-7.79</c:v>
                </c:pt>
                <c:pt idx="169">
                  <c:v>-7.73</c:v>
                </c:pt>
                <c:pt idx="170">
                  <c:v>-7.68</c:v>
                </c:pt>
                <c:pt idx="171">
                  <c:v>-7.62</c:v>
                </c:pt>
                <c:pt idx="172">
                  <c:v>-7.56</c:v>
                </c:pt>
                <c:pt idx="173">
                  <c:v>-7.5</c:v>
                </c:pt>
                <c:pt idx="174">
                  <c:v>-7.45</c:v>
                </c:pt>
                <c:pt idx="175">
                  <c:v>-7.39</c:v>
                </c:pt>
                <c:pt idx="176">
                  <c:v>-7.33</c:v>
                </c:pt>
                <c:pt idx="177">
                  <c:v>-7.27</c:v>
                </c:pt>
                <c:pt idx="178">
                  <c:v>-7.22</c:v>
                </c:pt>
                <c:pt idx="179">
                  <c:v>-7.16</c:v>
                </c:pt>
                <c:pt idx="180">
                  <c:v>-7.1</c:v>
                </c:pt>
                <c:pt idx="181">
                  <c:v>-7.08</c:v>
                </c:pt>
                <c:pt idx="182">
                  <c:v>-7.02</c:v>
                </c:pt>
                <c:pt idx="183">
                  <c:v>-6.96</c:v>
                </c:pt>
                <c:pt idx="184">
                  <c:v>-6.9</c:v>
                </c:pt>
                <c:pt idx="185">
                  <c:v>-6.84</c:v>
                </c:pt>
                <c:pt idx="186">
                  <c:v>-6.77</c:v>
                </c:pt>
                <c:pt idx="187">
                  <c:v>-6.71</c:v>
                </c:pt>
                <c:pt idx="188">
                  <c:v>-6.65</c:v>
                </c:pt>
                <c:pt idx="189">
                  <c:v>-6.59</c:v>
                </c:pt>
                <c:pt idx="190">
                  <c:v>-6.53</c:v>
                </c:pt>
                <c:pt idx="191">
                  <c:v>-6.47</c:v>
                </c:pt>
                <c:pt idx="192">
                  <c:v>-6.41</c:v>
                </c:pt>
                <c:pt idx="193">
                  <c:v>-6.35</c:v>
                </c:pt>
                <c:pt idx="194">
                  <c:v>-6.28</c:v>
                </c:pt>
                <c:pt idx="195">
                  <c:v>-6.22</c:v>
                </c:pt>
                <c:pt idx="196">
                  <c:v>-6.16</c:v>
                </c:pt>
                <c:pt idx="197">
                  <c:v>-6.1</c:v>
                </c:pt>
                <c:pt idx="198">
                  <c:v>-6.08</c:v>
                </c:pt>
                <c:pt idx="199">
                  <c:v>-6.02</c:v>
                </c:pt>
                <c:pt idx="200">
                  <c:v>-5.96</c:v>
                </c:pt>
                <c:pt idx="201">
                  <c:v>-5.91</c:v>
                </c:pt>
                <c:pt idx="202">
                  <c:v>-5.85</c:v>
                </c:pt>
                <c:pt idx="203">
                  <c:v>-5.79</c:v>
                </c:pt>
                <c:pt idx="204">
                  <c:v>-5.73</c:v>
                </c:pt>
                <c:pt idx="205">
                  <c:v>-5.68</c:v>
                </c:pt>
                <c:pt idx="206">
                  <c:v>-5.62</c:v>
                </c:pt>
                <c:pt idx="207">
                  <c:v>-5.56</c:v>
                </c:pt>
                <c:pt idx="208">
                  <c:v>-5.5</c:v>
                </c:pt>
                <c:pt idx="209">
                  <c:v>-5.45</c:v>
                </c:pt>
                <c:pt idx="210">
                  <c:v>-5.39</c:v>
                </c:pt>
                <c:pt idx="211">
                  <c:v>-5.33</c:v>
                </c:pt>
                <c:pt idx="212">
                  <c:v>-5.27</c:v>
                </c:pt>
                <c:pt idx="213">
                  <c:v>-5.22</c:v>
                </c:pt>
                <c:pt idx="214">
                  <c:v>-5.16</c:v>
                </c:pt>
                <c:pt idx="215">
                  <c:v>-5.0999999999999996</c:v>
                </c:pt>
                <c:pt idx="216">
                  <c:v>-5.08</c:v>
                </c:pt>
                <c:pt idx="217">
                  <c:v>-5.0199999999999996</c:v>
                </c:pt>
                <c:pt idx="218">
                  <c:v>-4.96</c:v>
                </c:pt>
                <c:pt idx="219">
                  <c:v>-4.91</c:v>
                </c:pt>
                <c:pt idx="220">
                  <c:v>-4.8499999999999996</c:v>
                </c:pt>
                <c:pt idx="221">
                  <c:v>-4.79</c:v>
                </c:pt>
                <c:pt idx="222">
                  <c:v>-4.7300000000000004</c:v>
                </c:pt>
                <c:pt idx="223">
                  <c:v>-4.68</c:v>
                </c:pt>
                <c:pt idx="224">
                  <c:v>-4.62</c:v>
                </c:pt>
                <c:pt idx="225">
                  <c:v>-4.5599999999999996</c:v>
                </c:pt>
                <c:pt idx="226">
                  <c:v>-4.5</c:v>
                </c:pt>
                <c:pt idx="227">
                  <c:v>-4.45</c:v>
                </c:pt>
                <c:pt idx="228">
                  <c:v>-4.3899999999999997</c:v>
                </c:pt>
                <c:pt idx="229">
                  <c:v>-4.33</c:v>
                </c:pt>
                <c:pt idx="230">
                  <c:v>-4.2699999999999996</c:v>
                </c:pt>
                <c:pt idx="231">
                  <c:v>-4.22</c:v>
                </c:pt>
                <c:pt idx="232">
                  <c:v>-4.16</c:v>
                </c:pt>
                <c:pt idx="233">
                  <c:v>-4.0999999999999996</c:v>
                </c:pt>
                <c:pt idx="234">
                  <c:v>-4.08</c:v>
                </c:pt>
                <c:pt idx="235">
                  <c:v>-4.0199999999999996</c:v>
                </c:pt>
                <c:pt idx="236">
                  <c:v>-3.96</c:v>
                </c:pt>
                <c:pt idx="237">
                  <c:v>-3.9</c:v>
                </c:pt>
                <c:pt idx="238">
                  <c:v>-3.84</c:v>
                </c:pt>
                <c:pt idx="239">
                  <c:v>-3.77</c:v>
                </c:pt>
                <c:pt idx="240">
                  <c:v>-3.71</c:v>
                </c:pt>
                <c:pt idx="241">
                  <c:v>-3.65</c:v>
                </c:pt>
                <c:pt idx="242">
                  <c:v>-3.59</c:v>
                </c:pt>
                <c:pt idx="243">
                  <c:v>-3.53</c:v>
                </c:pt>
                <c:pt idx="244">
                  <c:v>-3.47</c:v>
                </c:pt>
                <c:pt idx="245">
                  <c:v>-3.41</c:v>
                </c:pt>
                <c:pt idx="246">
                  <c:v>-3.35</c:v>
                </c:pt>
                <c:pt idx="247">
                  <c:v>-3.28</c:v>
                </c:pt>
                <c:pt idx="248">
                  <c:v>-3.22</c:v>
                </c:pt>
                <c:pt idx="249">
                  <c:v>-3.16</c:v>
                </c:pt>
                <c:pt idx="250">
                  <c:v>-3.1</c:v>
                </c:pt>
                <c:pt idx="251">
                  <c:v>-3.08</c:v>
                </c:pt>
                <c:pt idx="252">
                  <c:v>-3.02</c:v>
                </c:pt>
                <c:pt idx="253">
                  <c:v>-2.96</c:v>
                </c:pt>
                <c:pt idx="254">
                  <c:v>-2.9</c:v>
                </c:pt>
                <c:pt idx="255">
                  <c:v>-2.84</c:v>
                </c:pt>
                <c:pt idx="256">
                  <c:v>-2.77</c:v>
                </c:pt>
                <c:pt idx="257">
                  <c:v>-2.71</c:v>
                </c:pt>
                <c:pt idx="258">
                  <c:v>-2.65</c:v>
                </c:pt>
                <c:pt idx="259">
                  <c:v>-2.59</c:v>
                </c:pt>
                <c:pt idx="260">
                  <c:v>-2.5299999999999998</c:v>
                </c:pt>
                <c:pt idx="261">
                  <c:v>-2.4700000000000002</c:v>
                </c:pt>
                <c:pt idx="262">
                  <c:v>-2.41</c:v>
                </c:pt>
                <c:pt idx="263">
                  <c:v>-2.35</c:v>
                </c:pt>
                <c:pt idx="264">
                  <c:v>-2.2799999999999998</c:v>
                </c:pt>
                <c:pt idx="265">
                  <c:v>-2.2200000000000002</c:v>
                </c:pt>
                <c:pt idx="266">
                  <c:v>-2.16</c:v>
                </c:pt>
                <c:pt idx="267">
                  <c:v>-2.1</c:v>
                </c:pt>
                <c:pt idx="268">
                  <c:v>-2.08</c:v>
                </c:pt>
                <c:pt idx="269">
                  <c:v>-2.0099999999999998</c:v>
                </c:pt>
                <c:pt idx="270">
                  <c:v>-1.95</c:v>
                </c:pt>
                <c:pt idx="271">
                  <c:v>-1.88</c:v>
                </c:pt>
                <c:pt idx="272">
                  <c:v>-1.82</c:v>
                </c:pt>
                <c:pt idx="273">
                  <c:v>-1.75</c:v>
                </c:pt>
                <c:pt idx="274">
                  <c:v>-1.69</c:v>
                </c:pt>
                <c:pt idx="275">
                  <c:v>-1.62</c:v>
                </c:pt>
                <c:pt idx="276">
                  <c:v>-1.56</c:v>
                </c:pt>
                <c:pt idx="277">
                  <c:v>-1.49</c:v>
                </c:pt>
                <c:pt idx="278">
                  <c:v>-1.43</c:v>
                </c:pt>
                <c:pt idx="279">
                  <c:v>-1.36</c:v>
                </c:pt>
              </c:numCache>
            </c:numRef>
          </c:yVal>
          <c:smooth val="1"/>
          <c:extLst>
            <c:ext xmlns:c16="http://schemas.microsoft.com/office/drawing/2014/chart" uri="{C3380CC4-5D6E-409C-BE32-E72D297353CC}">
              <c16:uniqueId val="{00000005-AE0B-41C1-97DC-8BE4F0561A91}"/>
            </c:ext>
          </c:extLst>
        </c:ser>
        <c:dLbls>
          <c:showLegendKey val="0"/>
          <c:showVal val="0"/>
          <c:showCatName val="0"/>
          <c:showSerName val="0"/>
          <c:showPercent val="0"/>
          <c:showBubbleSize val="0"/>
        </c:dLbls>
        <c:axId val="435936896"/>
        <c:axId val="435942144"/>
      </c:scatterChart>
      <c:valAx>
        <c:axId val="435936896"/>
        <c:scaling>
          <c:orientation val="minMax"/>
          <c:max val="5000"/>
          <c:min val="-25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42144"/>
        <c:crosses val="autoZero"/>
        <c:crossBetween val="midCat"/>
        <c:majorUnit val="2500"/>
        <c:dispUnits>
          <c:builtInUnit val="thousands"/>
        </c:dispUnits>
      </c:valAx>
      <c:valAx>
        <c:axId val="43594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ysClr val="windowText" lastClr="000000">
                <a:lumMod val="50000"/>
                <a:lumOff val="50000"/>
              </a:sys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36896"/>
        <c:crosses val="autoZero"/>
        <c:crossBetween val="midCat"/>
      </c:valAx>
      <c:spPr>
        <a:noFill/>
        <a:ln>
          <a:noFill/>
        </a:ln>
        <a:effectLst/>
      </c:spPr>
    </c:plotArea>
    <c:legend>
      <c:legendPos val="r"/>
      <c:layout>
        <c:manualLayout>
          <c:xMode val="edge"/>
          <c:yMode val="edge"/>
          <c:x val="0.52043089902399609"/>
          <c:y val="0.23976965400031652"/>
          <c:w val="0.39608623598243953"/>
          <c:h val="0.22746308548519278"/>
        </c:manualLayout>
      </c:layout>
      <c:overlay val="0"/>
      <c:spPr>
        <a:solidFill>
          <a:sysClr val="window" lastClr="FFFFFF"/>
        </a:solidFill>
        <a:ln>
          <a:solidFill>
            <a:sysClr val="window" lastClr="FFFFFF">
              <a:lumMod val="95000"/>
            </a:sysClr>
          </a:solid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chart>
  <c:spPr>
    <a:solidFill>
      <a:schemeClr val="bg1"/>
    </a:solidFill>
    <a:ln w="9525" cap="flat" cmpd="sng" algn="ctr">
      <a:noFill/>
      <a:round/>
    </a:ln>
    <a:effectLst/>
  </c:spPr>
  <c:txPr>
    <a:bodyPr/>
    <a:lstStyle/>
    <a:p>
      <a:pPr>
        <a:defRPr sz="1400"/>
      </a:pPr>
      <a:endParaRPr lang="pt-B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pt-BR" dirty="0" err="1"/>
              <a:t>u</a:t>
            </a:r>
            <a:r>
              <a:rPr lang="pt-BR" baseline="-25000" dirty="0" err="1"/>
              <a:t>MF</a:t>
            </a:r>
            <a:r>
              <a:rPr lang="pt-BR" baseline="0" dirty="0"/>
              <a:t> </a:t>
            </a:r>
            <a:r>
              <a:rPr lang="pt-BR" dirty="0"/>
              <a:t>[kPa]</a:t>
            </a:r>
          </a:p>
        </c:rich>
      </c:tx>
      <c:layout>
        <c:manualLayout>
          <c:xMode val="edge"/>
          <c:yMode val="edge"/>
          <c:x val="0.31369444472547375"/>
          <c:y val="2.4138915467038597E-3"/>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0544778252345887E-2"/>
          <c:y val="0.1149426729268188"/>
          <c:w val="0.86956233595800525"/>
          <c:h val="0.86443071884169698"/>
        </c:manualLayout>
      </c:layout>
      <c:scatterChart>
        <c:scatterStyle val="smoothMarker"/>
        <c:varyColors val="0"/>
        <c:ser>
          <c:idx val="0"/>
          <c:order val="0"/>
          <c:tx>
            <c:v>crava 0</c:v>
          </c:tx>
          <c:spPr>
            <a:ln w="22225" cap="rnd">
              <a:solidFill>
                <a:sysClr val="windowText" lastClr="000000"/>
              </a:solidFill>
              <a:round/>
            </a:ln>
            <a:effectLst/>
          </c:spPr>
          <c:marker>
            <c:symbol val="none"/>
          </c:marker>
          <c:xVal>
            <c:numRef>
              <c:f>'[bola desce e sobe continuo MNV 02B-BS-21.xlsx]BS (CORRIGIDO) (ps21)'!$F$4:$F$875</c:f>
              <c:numCache>
                <c:formatCode>General</c:formatCode>
                <c:ptCount val="872"/>
                <c:pt idx="0">
                  <c:v>3.22</c:v>
                </c:pt>
                <c:pt idx="1">
                  <c:v>3.22</c:v>
                </c:pt>
                <c:pt idx="2">
                  <c:v>3.22</c:v>
                </c:pt>
                <c:pt idx="3">
                  <c:v>3.31</c:v>
                </c:pt>
                <c:pt idx="4">
                  <c:v>3.12</c:v>
                </c:pt>
                <c:pt idx="5">
                  <c:v>3.12</c:v>
                </c:pt>
                <c:pt idx="6">
                  <c:v>3.22</c:v>
                </c:pt>
                <c:pt idx="7">
                  <c:v>3.61</c:v>
                </c:pt>
                <c:pt idx="8">
                  <c:v>3.31</c:v>
                </c:pt>
                <c:pt idx="9">
                  <c:v>3.22</c:v>
                </c:pt>
                <c:pt idx="10">
                  <c:v>3.51</c:v>
                </c:pt>
                <c:pt idx="11">
                  <c:v>3.31</c:v>
                </c:pt>
                <c:pt idx="12">
                  <c:v>3.22</c:v>
                </c:pt>
                <c:pt idx="13">
                  <c:v>3.22</c:v>
                </c:pt>
                <c:pt idx="14">
                  <c:v>3.31</c:v>
                </c:pt>
                <c:pt idx="15">
                  <c:v>3.12</c:v>
                </c:pt>
                <c:pt idx="16">
                  <c:v>3.12</c:v>
                </c:pt>
                <c:pt idx="17">
                  <c:v>3.22</c:v>
                </c:pt>
                <c:pt idx="18">
                  <c:v>3.12</c:v>
                </c:pt>
                <c:pt idx="19">
                  <c:v>3.12</c:v>
                </c:pt>
                <c:pt idx="20">
                  <c:v>3.22</c:v>
                </c:pt>
                <c:pt idx="21">
                  <c:v>3.12</c:v>
                </c:pt>
                <c:pt idx="22">
                  <c:v>3.12</c:v>
                </c:pt>
                <c:pt idx="23">
                  <c:v>3.51</c:v>
                </c:pt>
                <c:pt idx="24">
                  <c:v>3.31</c:v>
                </c:pt>
                <c:pt idx="25">
                  <c:v>3.22</c:v>
                </c:pt>
                <c:pt idx="26">
                  <c:v>3.31</c:v>
                </c:pt>
                <c:pt idx="27">
                  <c:v>3.41</c:v>
                </c:pt>
                <c:pt idx="28">
                  <c:v>3.31</c:v>
                </c:pt>
                <c:pt idx="29">
                  <c:v>3.02</c:v>
                </c:pt>
                <c:pt idx="30">
                  <c:v>2.83</c:v>
                </c:pt>
                <c:pt idx="31">
                  <c:v>2.2400000000000002</c:v>
                </c:pt>
                <c:pt idx="32">
                  <c:v>1.66</c:v>
                </c:pt>
                <c:pt idx="33">
                  <c:v>0.57999999999999996</c:v>
                </c:pt>
                <c:pt idx="34">
                  <c:v>-0.1</c:v>
                </c:pt>
                <c:pt idx="35">
                  <c:v>-0.88</c:v>
                </c:pt>
                <c:pt idx="36">
                  <c:v>-1.46</c:v>
                </c:pt>
                <c:pt idx="37">
                  <c:v>-1.95</c:v>
                </c:pt>
                <c:pt idx="38">
                  <c:v>-2.73</c:v>
                </c:pt>
                <c:pt idx="39">
                  <c:v>-3.7</c:v>
                </c:pt>
                <c:pt idx="40">
                  <c:v>-3.02</c:v>
                </c:pt>
                <c:pt idx="41">
                  <c:v>-2.92</c:v>
                </c:pt>
                <c:pt idx="42">
                  <c:v>-2.92</c:v>
                </c:pt>
                <c:pt idx="43">
                  <c:v>-2.92</c:v>
                </c:pt>
                <c:pt idx="44">
                  <c:v>-2.92</c:v>
                </c:pt>
                <c:pt idx="45">
                  <c:v>-3.9</c:v>
                </c:pt>
                <c:pt idx="46">
                  <c:v>-2.92</c:v>
                </c:pt>
                <c:pt idx="47">
                  <c:v>-2.92</c:v>
                </c:pt>
                <c:pt idx="48">
                  <c:v>-2.92</c:v>
                </c:pt>
                <c:pt idx="49">
                  <c:v>-1.95</c:v>
                </c:pt>
                <c:pt idx="50">
                  <c:v>-2.92</c:v>
                </c:pt>
                <c:pt idx="51">
                  <c:v>-1.95</c:v>
                </c:pt>
                <c:pt idx="52">
                  <c:v>-1.95</c:v>
                </c:pt>
                <c:pt idx="53">
                  <c:v>-0.97</c:v>
                </c:pt>
                <c:pt idx="54">
                  <c:v>-0.97</c:v>
                </c:pt>
                <c:pt idx="55">
                  <c:v>-1.07</c:v>
                </c:pt>
                <c:pt idx="56">
                  <c:v>-0.49</c:v>
                </c:pt>
                <c:pt idx="57">
                  <c:v>-0.49</c:v>
                </c:pt>
                <c:pt idx="58">
                  <c:v>-0.39</c:v>
                </c:pt>
                <c:pt idx="59">
                  <c:v>0.78</c:v>
                </c:pt>
                <c:pt idx="60">
                  <c:v>1.07</c:v>
                </c:pt>
                <c:pt idx="61">
                  <c:v>1.46</c:v>
                </c:pt>
                <c:pt idx="62">
                  <c:v>-1.95</c:v>
                </c:pt>
                <c:pt idx="63">
                  <c:v>-0.28999999999999998</c:v>
                </c:pt>
                <c:pt idx="64">
                  <c:v>-0.39</c:v>
                </c:pt>
                <c:pt idx="65">
                  <c:v>-0.1</c:v>
                </c:pt>
                <c:pt idx="66">
                  <c:v>0.19</c:v>
                </c:pt>
                <c:pt idx="67">
                  <c:v>1.27</c:v>
                </c:pt>
                <c:pt idx="68">
                  <c:v>3.9</c:v>
                </c:pt>
                <c:pt idx="69">
                  <c:v>6.04</c:v>
                </c:pt>
                <c:pt idx="70">
                  <c:v>7.31</c:v>
                </c:pt>
                <c:pt idx="71">
                  <c:v>8.3800000000000008</c:v>
                </c:pt>
                <c:pt idx="72">
                  <c:v>9.35</c:v>
                </c:pt>
                <c:pt idx="73">
                  <c:v>11.6</c:v>
                </c:pt>
                <c:pt idx="74">
                  <c:v>12.37</c:v>
                </c:pt>
                <c:pt idx="75">
                  <c:v>11.89</c:v>
                </c:pt>
                <c:pt idx="76">
                  <c:v>11.11</c:v>
                </c:pt>
                <c:pt idx="77">
                  <c:v>12.76</c:v>
                </c:pt>
                <c:pt idx="78">
                  <c:v>13.93</c:v>
                </c:pt>
                <c:pt idx="79">
                  <c:v>13.64</c:v>
                </c:pt>
                <c:pt idx="80">
                  <c:v>12.76</c:v>
                </c:pt>
                <c:pt idx="81">
                  <c:v>12.37</c:v>
                </c:pt>
                <c:pt idx="82">
                  <c:v>12.57</c:v>
                </c:pt>
                <c:pt idx="83">
                  <c:v>13.06</c:v>
                </c:pt>
                <c:pt idx="84">
                  <c:v>13.45</c:v>
                </c:pt>
                <c:pt idx="85">
                  <c:v>16.47</c:v>
                </c:pt>
                <c:pt idx="86">
                  <c:v>18.12</c:v>
                </c:pt>
                <c:pt idx="87">
                  <c:v>19.59</c:v>
                </c:pt>
                <c:pt idx="88">
                  <c:v>20.36</c:v>
                </c:pt>
                <c:pt idx="89">
                  <c:v>20.85</c:v>
                </c:pt>
                <c:pt idx="90">
                  <c:v>21.73</c:v>
                </c:pt>
                <c:pt idx="91">
                  <c:v>22.8</c:v>
                </c:pt>
                <c:pt idx="92">
                  <c:v>24.94</c:v>
                </c:pt>
                <c:pt idx="93">
                  <c:v>27.38</c:v>
                </c:pt>
                <c:pt idx="94">
                  <c:v>31.38</c:v>
                </c:pt>
                <c:pt idx="95">
                  <c:v>33.71</c:v>
                </c:pt>
                <c:pt idx="96">
                  <c:v>35.47</c:v>
                </c:pt>
                <c:pt idx="97">
                  <c:v>35.369999999999997</c:v>
                </c:pt>
                <c:pt idx="98">
                  <c:v>36.25</c:v>
                </c:pt>
                <c:pt idx="99">
                  <c:v>36.44</c:v>
                </c:pt>
                <c:pt idx="100">
                  <c:v>38.590000000000003</c:v>
                </c:pt>
                <c:pt idx="101">
                  <c:v>40.049999999999997</c:v>
                </c:pt>
                <c:pt idx="102">
                  <c:v>40.24</c:v>
                </c:pt>
                <c:pt idx="103">
                  <c:v>37.03</c:v>
                </c:pt>
                <c:pt idx="104">
                  <c:v>33.71</c:v>
                </c:pt>
                <c:pt idx="105">
                  <c:v>30.89</c:v>
                </c:pt>
                <c:pt idx="106">
                  <c:v>29.43</c:v>
                </c:pt>
                <c:pt idx="107">
                  <c:v>28.55</c:v>
                </c:pt>
                <c:pt idx="108">
                  <c:v>27.77</c:v>
                </c:pt>
                <c:pt idx="109">
                  <c:v>27.77</c:v>
                </c:pt>
                <c:pt idx="110">
                  <c:v>28.94</c:v>
                </c:pt>
                <c:pt idx="111">
                  <c:v>32.25</c:v>
                </c:pt>
                <c:pt idx="112">
                  <c:v>35.57</c:v>
                </c:pt>
                <c:pt idx="113">
                  <c:v>38.29</c:v>
                </c:pt>
                <c:pt idx="114">
                  <c:v>30.5</c:v>
                </c:pt>
                <c:pt idx="115">
                  <c:v>33.03</c:v>
                </c:pt>
                <c:pt idx="116">
                  <c:v>36.15</c:v>
                </c:pt>
                <c:pt idx="117">
                  <c:v>36.64</c:v>
                </c:pt>
                <c:pt idx="118">
                  <c:v>37.9</c:v>
                </c:pt>
                <c:pt idx="119">
                  <c:v>41.12</c:v>
                </c:pt>
                <c:pt idx="120">
                  <c:v>45.41</c:v>
                </c:pt>
                <c:pt idx="121">
                  <c:v>49.6</c:v>
                </c:pt>
                <c:pt idx="122">
                  <c:v>53.98</c:v>
                </c:pt>
                <c:pt idx="123">
                  <c:v>58.27</c:v>
                </c:pt>
                <c:pt idx="124">
                  <c:v>61.29</c:v>
                </c:pt>
                <c:pt idx="125">
                  <c:v>61.19</c:v>
                </c:pt>
                <c:pt idx="126">
                  <c:v>61.29</c:v>
                </c:pt>
                <c:pt idx="127">
                  <c:v>60.12</c:v>
                </c:pt>
                <c:pt idx="128">
                  <c:v>58.37</c:v>
                </c:pt>
                <c:pt idx="129">
                  <c:v>56.71</c:v>
                </c:pt>
                <c:pt idx="130">
                  <c:v>56.22</c:v>
                </c:pt>
                <c:pt idx="131">
                  <c:v>58.37</c:v>
                </c:pt>
                <c:pt idx="132">
                  <c:v>60.02</c:v>
                </c:pt>
                <c:pt idx="133">
                  <c:v>63.53</c:v>
                </c:pt>
                <c:pt idx="134">
                  <c:v>69.47</c:v>
                </c:pt>
                <c:pt idx="135">
                  <c:v>76.2</c:v>
                </c:pt>
                <c:pt idx="136">
                  <c:v>82.82</c:v>
                </c:pt>
                <c:pt idx="137">
                  <c:v>87.79</c:v>
                </c:pt>
                <c:pt idx="138">
                  <c:v>91.11</c:v>
                </c:pt>
                <c:pt idx="139">
                  <c:v>93.93</c:v>
                </c:pt>
                <c:pt idx="140">
                  <c:v>94.52</c:v>
                </c:pt>
                <c:pt idx="141">
                  <c:v>93.83</c:v>
                </c:pt>
                <c:pt idx="142">
                  <c:v>91.69</c:v>
                </c:pt>
                <c:pt idx="143">
                  <c:v>86.82</c:v>
                </c:pt>
                <c:pt idx="144">
                  <c:v>85.75</c:v>
                </c:pt>
                <c:pt idx="145">
                  <c:v>88.67</c:v>
                </c:pt>
                <c:pt idx="146">
                  <c:v>85.84</c:v>
                </c:pt>
                <c:pt idx="147">
                  <c:v>89.45</c:v>
                </c:pt>
                <c:pt idx="148">
                  <c:v>103.58</c:v>
                </c:pt>
                <c:pt idx="149">
                  <c:v>113.32</c:v>
                </c:pt>
                <c:pt idx="150">
                  <c:v>120.73</c:v>
                </c:pt>
                <c:pt idx="151">
                  <c:v>125.41</c:v>
                </c:pt>
                <c:pt idx="152">
                  <c:v>130.66999999999999</c:v>
                </c:pt>
                <c:pt idx="153">
                  <c:v>135.93</c:v>
                </c:pt>
                <c:pt idx="154">
                  <c:v>139.91999999999999</c:v>
                </c:pt>
                <c:pt idx="155">
                  <c:v>142.94</c:v>
                </c:pt>
                <c:pt idx="156">
                  <c:v>145.58000000000001</c:v>
                </c:pt>
                <c:pt idx="157">
                  <c:v>150.16</c:v>
                </c:pt>
                <c:pt idx="158">
                  <c:v>153.08000000000001</c:v>
                </c:pt>
                <c:pt idx="159">
                  <c:v>151.13</c:v>
                </c:pt>
                <c:pt idx="160">
                  <c:v>149.57</c:v>
                </c:pt>
                <c:pt idx="161">
                  <c:v>159.69999999999999</c:v>
                </c:pt>
                <c:pt idx="162">
                  <c:v>160.97</c:v>
                </c:pt>
                <c:pt idx="163">
                  <c:v>164.19</c:v>
                </c:pt>
                <c:pt idx="164">
                  <c:v>160.97</c:v>
                </c:pt>
                <c:pt idx="165">
                  <c:v>149.66999999999999</c:v>
                </c:pt>
                <c:pt idx="166">
                  <c:v>46.38</c:v>
                </c:pt>
                <c:pt idx="167">
                  <c:v>54.08</c:v>
                </c:pt>
                <c:pt idx="168">
                  <c:v>57</c:v>
                </c:pt>
                <c:pt idx="169">
                  <c:v>58.46</c:v>
                </c:pt>
                <c:pt idx="170">
                  <c:v>58.85</c:v>
                </c:pt>
                <c:pt idx="171">
                  <c:v>61.87</c:v>
                </c:pt>
                <c:pt idx="172">
                  <c:v>56.71</c:v>
                </c:pt>
                <c:pt idx="173">
                  <c:v>52.33</c:v>
                </c:pt>
                <c:pt idx="174">
                  <c:v>47.94</c:v>
                </c:pt>
                <c:pt idx="175">
                  <c:v>42.87</c:v>
                </c:pt>
                <c:pt idx="176">
                  <c:v>39.56</c:v>
                </c:pt>
                <c:pt idx="177">
                  <c:v>37.71</c:v>
                </c:pt>
                <c:pt idx="178">
                  <c:v>36.64</c:v>
                </c:pt>
                <c:pt idx="179">
                  <c:v>35.86</c:v>
                </c:pt>
                <c:pt idx="180">
                  <c:v>35.47</c:v>
                </c:pt>
                <c:pt idx="181">
                  <c:v>35.18</c:v>
                </c:pt>
                <c:pt idx="182">
                  <c:v>34.979999999999997</c:v>
                </c:pt>
                <c:pt idx="183">
                  <c:v>34.880000000000003</c:v>
                </c:pt>
                <c:pt idx="184">
                  <c:v>34.69</c:v>
                </c:pt>
                <c:pt idx="185">
                  <c:v>34.69</c:v>
                </c:pt>
                <c:pt idx="186">
                  <c:v>34.979999999999997</c:v>
                </c:pt>
                <c:pt idx="187">
                  <c:v>35.270000000000003</c:v>
                </c:pt>
                <c:pt idx="188">
                  <c:v>35.57</c:v>
                </c:pt>
                <c:pt idx="189">
                  <c:v>35.57</c:v>
                </c:pt>
                <c:pt idx="190">
                  <c:v>35.270000000000003</c:v>
                </c:pt>
                <c:pt idx="191">
                  <c:v>34.79</c:v>
                </c:pt>
                <c:pt idx="192">
                  <c:v>34.200000000000003</c:v>
                </c:pt>
                <c:pt idx="193">
                  <c:v>33.909999999999997</c:v>
                </c:pt>
                <c:pt idx="194">
                  <c:v>33.909999999999997</c:v>
                </c:pt>
                <c:pt idx="195">
                  <c:v>34.4</c:v>
                </c:pt>
                <c:pt idx="196">
                  <c:v>36.729999999999997</c:v>
                </c:pt>
                <c:pt idx="197">
                  <c:v>40.54</c:v>
                </c:pt>
                <c:pt idx="198">
                  <c:v>44.24</c:v>
                </c:pt>
                <c:pt idx="199">
                  <c:v>45.8</c:v>
                </c:pt>
                <c:pt idx="200">
                  <c:v>47.84</c:v>
                </c:pt>
                <c:pt idx="201">
                  <c:v>50.18</c:v>
                </c:pt>
                <c:pt idx="202">
                  <c:v>51.06</c:v>
                </c:pt>
                <c:pt idx="203">
                  <c:v>52.72</c:v>
                </c:pt>
                <c:pt idx="204">
                  <c:v>54.57</c:v>
                </c:pt>
                <c:pt idx="205">
                  <c:v>60.22</c:v>
                </c:pt>
                <c:pt idx="206">
                  <c:v>67.62</c:v>
                </c:pt>
                <c:pt idx="207">
                  <c:v>76.69</c:v>
                </c:pt>
                <c:pt idx="208">
                  <c:v>83.51</c:v>
                </c:pt>
                <c:pt idx="209">
                  <c:v>96.95</c:v>
                </c:pt>
                <c:pt idx="210">
                  <c:v>122.48</c:v>
                </c:pt>
                <c:pt idx="211">
                  <c:v>142.75</c:v>
                </c:pt>
                <c:pt idx="212">
                  <c:v>149.66999999999999</c:v>
                </c:pt>
                <c:pt idx="213">
                  <c:v>155.32</c:v>
                </c:pt>
                <c:pt idx="214">
                  <c:v>164.67</c:v>
                </c:pt>
                <c:pt idx="215">
                  <c:v>169.74</c:v>
                </c:pt>
                <c:pt idx="216">
                  <c:v>173.64</c:v>
                </c:pt>
                <c:pt idx="217">
                  <c:v>178.22</c:v>
                </c:pt>
                <c:pt idx="218">
                  <c:v>164.19</c:v>
                </c:pt>
                <c:pt idx="219">
                  <c:v>74.25</c:v>
                </c:pt>
                <c:pt idx="220">
                  <c:v>82.24</c:v>
                </c:pt>
                <c:pt idx="221">
                  <c:v>82.43</c:v>
                </c:pt>
                <c:pt idx="222">
                  <c:v>66.75</c:v>
                </c:pt>
                <c:pt idx="223">
                  <c:v>46.97</c:v>
                </c:pt>
                <c:pt idx="224">
                  <c:v>39.659999999999997</c:v>
                </c:pt>
                <c:pt idx="225">
                  <c:v>37.119999999999997</c:v>
                </c:pt>
                <c:pt idx="226">
                  <c:v>35.57</c:v>
                </c:pt>
                <c:pt idx="227">
                  <c:v>33.71</c:v>
                </c:pt>
                <c:pt idx="228">
                  <c:v>33.130000000000003</c:v>
                </c:pt>
                <c:pt idx="229">
                  <c:v>32.35</c:v>
                </c:pt>
                <c:pt idx="230">
                  <c:v>32.35</c:v>
                </c:pt>
                <c:pt idx="231">
                  <c:v>33.130000000000003</c:v>
                </c:pt>
                <c:pt idx="232">
                  <c:v>35.08</c:v>
                </c:pt>
                <c:pt idx="233">
                  <c:v>37.32</c:v>
                </c:pt>
                <c:pt idx="234">
                  <c:v>38.880000000000003</c:v>
                </c:pt>
                <c:pt idx="235">
                  <c:v>40.24</c:v>
                </c:pt>
                <c:pt idx="236">
                  <c:v>42.09</c:v>
                </c:pt>
                <c:pt idx="237">
                  <c:v>43.56</c:v>
                </c:pt>
                <c:pt idx="238">
                  <c:v>43.65</c:v>
                </c:pt>
                <c:pt idx="239">
                  <c:v>42.09</c:v>
                </c:pt>
                <c:pt idx="240">
                  <c:v>39.85</c:v>
                </c:pt>
                <c:pt idx="241">
                  <c:v>38.880000000000003</c:v>
                </c:pt>
                <c:pt idx="242">
                  <c:v>41.9</c:v>
                </c:pt>
                <c:pt idx="243">
                  <c:v>47.36</c:v>
                </c:pt>
                <c:pt idx="244">
                  <c:v>50.57</c:v>
                </c:pt>
                <c:pt idx="245">
                  <c:v>50.57</c:v>
                </c:pt>
                <c:pt idx="246">
                  <c:v>44.34</c:v>
                </c:pt>
                <c:pt idx="247">
                  <c:v>43.26</c:v>
                </c:pt>
                <c:pt idx="248">
                  <c:v>46.19</c:v>
                </c:pt>
                <c:pt idx="249">
                  <c:v>47.94</c:v>
                </c:pt>
                <c:pt idx="250">
                  <c:v>47.26</c:v>
                </c:pt>
                <c:pt idx="251">
                  <c:v>48.23</c:v>
                </c:pt>
                <c:pt idx="252">
                  <c:v>48.04</c:v>
                </c:pt>
                <c:pt idx="253">
                  <c:v>47.94</c:v>
                </c:pt>
                <c:pt idx="254">
                  <c:v>48.62</c:v>
                </c:pt>
                <c:pt idx="255">
                  <c:v>49.3</c:v>
                </c:pt>
                <c:pt idx="256">
                  <c:v>51.06</c:v>
                </c:pt>
                <c:pt idx="257">
                  <c:v>52.23</c:v>
                </c:pt>
                <c:pt idx="258">
                  <c:v>53.59</c:v>
                </c:pt>
                <c:pt idx="259">
                  <c:v>54.66</c:v>
                </c:pt>
                <c:pt idx="260">
                  <c:v>55.05</c:v>
                </c:pt>
                <c:pt idx="261">
                  <c:v>57.49</c:v>
                </c:pt>
                <c:pt idx="262">
                  <c:v>59.93</c:v>
                </c:pt>
                <c:pt idx="263">
                  <c:v>65.38</c:v>
                </c:pt>
                <c:pt idx="264">
                  <c:v>74.540000000000006</c:v>
                </c:pt>
                <c:pt idx="265">
                  <c:v>85.36</c:v>
                </c:pt>
                <c:pt idx="266">
                  <c:v>96.66</c:v>
                </c:pt>
                <c:pt idx="267">
                  <c:v>102.9</c:v>
                </c:pt>
                <c:pt idx="268">
                  <c:v>110.89</c:v>
                </c:pt>
                <c:pt idx="269">
                  <c:v>122.09</c:v>
                </c:pt>
                <c:pt idx="270">
                  <c:v>132.22999999999999</c:v>
                </c:pt>
                <c:pt idx="271">
                  <c:v>141.78</c:v>
                </c:pt>
                <c:pt idx="272">
                  <c:v>112.06</c:v>
                </c:pt>
                <c:pt idx="273">
                  <c:v>130.08000000000001</c:v>
                </c:pt>
                <c:pt idx="274">
                  <c:v>144.41</c:v>
                </c:pt>
                <c:pt idx="275">
                  <c:v>155.9</c:v>
                </c:pt>
                <c:pt idx="276">
                  <c:v>164.38</c:v>
                </c:pt>
                <c:pt idx="277">
                  <c:v>171.69</c:v>
                </c:pt>
                <c:pt idx="278">
                  <c:v>177.93</c:v>
                </c:pt>
                <c:pt idx="279">
                  <c:v>182.21</c:v>
                </c:pt>
                <c:pt idx="280">
                  <c:v>184.36</c:v>
                </c:pt>
                <c:pt idx="281">
                  <c:v>184.55</c:v>
                </c:pt>
                <c:pt idx="282">
                  <c:v>180.85</c:v>
                </c:pt>
                <c:pt idx="283">
                  <c:v>176.46</c:v>
                </c:pt>
                <c:pt idx="284">
                  <c:v>169.35</c:v>
                </c:pt>
                <c:pt idx="285">
                  <c:v>162.63</c:v>
                </c:pt>
                <c:pt idx="286">
                  <c:v>157.56</c:v>
                </c:pt>
                <c:pt idx="287">
                  <c:v>133.19999999999999</c:v>
                </c:pt>
                <c:pt idx="288">
                  <c:v>108.06</c:v>
                </c:pt>
                <c:pt idx="289">
                  <c:v>95.39</c:v>
                </c:pt>
                <c:pt idx="290">
                  <c:v>89.35</c:v>
                </c:pt>
                <c:pt idx="291">
                  <c:v>81.56</c:v>
                </c:pt>
                <c:pt idx="292">
                  <c:v>79.900000000000006</c:v>
                </c:pt>
                <c:pt idx="293">
                  <c:v>76.59</c:v>
                </c:pt>
                <c:pt idx="294">
                  <c:v>78.05</c:v>
                </c:pt>
                <c:pt idx="295">
                  <c:v>77.849999999999994</c:v>
                </c:pt>
                <c:pt idx="296">
                  <c:v>76.489999999999995</c:v>
                </c:pt>
                <c:pt idx="297">
                  <c:v>76.3</c:v>
                </c:pt>
                <c:pt idx="298">
                  <c:v>71.72</c:v>
                </c:pt>
                <c:pt idx="299">
                  <c:v>60.51</c:v>
                </c:pt>
                <c:pt idx="300">
                  <c:v>53.3</c:v>
                </c:pt>
                <c:pt idx="301">
                  <c:v>55.54</c:v>
                </c:pt>
                <c:pt idx="302">
                  <c:v>60.61</c:v>
                </c:pt>
                <c:pt idx="303">
                  <c:v>60.51</c:v>
                </c:pt>
                <c:pt idx="304">
                  <c:v>61.68</c:v>
                </c:pt>
                <c:pt idx="305">
                  <c:v>63.34</c:v>
                </c:pt>
                <c:pt idx="306">
                  <c:v>64.7</c:v>
                </c:pt>
                <c:pt idx="307">
                  <c:v>63.34</c:v>
                </c:pt>
                <c:pt idx="308">
                  <c:v>59.44</c:v>
                </c:pt>
                <c:pt idx="309">
                  <c:v>54.18</c:v>
                </c:pt>
                <c:pt idx="310">
                  <c:v>48.23</c:v>
                </c:pt>
                <c:pt idx="311">
                  <c:v>45.21</c:v>
                </c:pt>
                <c:pt idx="312">
                  <c:v>44.24</c:v>
                </c:pt>
                <c:pt idx="313">
                  <c:v>49.69</c:v>
                </c:pt>
                <c:pt idx="314">
                  <c:v>55.74</c:v>
                </c:pt>
                <c:pt idx="315">
                  <c:v>61.09</c:v>
                </c:pt>
                <c:pt idx="316">
                  <c:v>63.04</c:v>
                </c:pt>
                <c:pt idx="317">
                  <c:v>62.56</c:v>
                </c:pt>
                <c:pt idx="318">
                  <c:v>61.29</c:v>
                </c:pt>
                <c:pt idx="319">
                  <c:v>59.83</c:v>
                </c:pt>
                <c:pt idx="320">
                  <c:v>57.98</c:v>
                </c:pt>
                <c:pt idx="321">
                  <c:v>57.1</c:v>
                </c:pt>
                <c:pt idx="322">
                  <c:v>57.59</c:v>
                </c:pt>
                <c:pt idx="323">
                  <c:v>57.1</c:v>
                </c:pt>
                <c:pt idx="324">
                  <c:v>56.03</c:v>
                </c:pt>
                <c:pt idx="325">
                  <c:v>54.57</c:v>
                </c:pt>
                <c:pt idx="326">
                  <c:v>41.9</c:v>
                </c:pt>
                <c:pt idx="327">
                  <c:v>42.87</c:v>
                </c:pt>
                <c:pt idx="328">
                  <c:v>43.65</c:v>
                </c:pt>
                <c:pt idx="329">
                  <c:v>44.72</c:v>
                </c:pt>
                <c:pt idx="330">
                  <c:v>45.99</c:v>
                </c:pt>
                <c:pt idx="331">
                  <c:v>46.48</c:v>
                </c:pt>
                <c:pt idx="332">
                  <c:v>46.48</c:v>
                </c:pt>
                <c:pt idx="333">
                  <c:v>47.36</c:v>
                </c:pt>
                <c:pt idx="334">
                  <c:v>48.91</c:v>
                </c:pt>
                <c:pt idx="335">
                  <c:v>51.06</c:v>
                </c:pt>
                <c:pt idx="336">
                  <c:v>52.91</c:v>
                </c:pt>
                <c:pt idx="337">
                  <c:v>52.81</c:v>
                </c:pt>
                <c:pt idx="338">
                  <c:v>50.77</c:v>
                </c:pt>
                <c:pt idx="339">
                  <c:v>47.84</c:v>
                </c:pt>
                <c:pt idx="340">
                  <c:v>45.8</c:v>
                </c:pt>
                <c:pt idx="341">
                  <c:v>43.95</c:v>
                </c:pt>
                <c:pt idx="342">
                  <c:v>42.19</c:v>
                </c:pt>
                <c:pt idx="343">
                  <c:v>40.83</c:v>
                </c:pt>
                <c:pt idx="344">
                  <c:v>40.83</c:v>
                </c:pt>
                <c:pt idx="345">
                  <c:v>43.26</c:v>
                </c:pt>
                <c:pt idx="346">
                  <c:v>48.04</c:v>
                </c:pt>
                <c:pt idx="347">
                  <c:v>53.59</c:v>
                </c:pt>
                <c:pt idx="348">
                  <c:v>56.9</c:v>
                </c:pt>
                <c:pt idx="349">
                  <c:v>58.17</c:v>
                </c:pt>
                <c:pt idx="350">
                  <c:v>59.05</c:v>
                </c:pt>
                <c:pt idx="351">
                  <c:v>59.63</c:v>
                </c:pt>
                <c:pt idx="352">
                  <c:v>59.73</c:v>
                </c:pt>
                <c:pt idx="353">
                  <c:v>58.95</c:v>
                </c:pt>
                <c:pt idx="354">
                  <c:v>57.88</c:v>
                </c:pt>
                <c:pt idx="355">
                  <c:v>57.2</c:v>
                </c:pt>
                <c:pt idx="356">
                  <c:v>56.9</c:v>
                </c:pt>
                <c:pt idx="357">
                  <c:v>57.2</c:v>
                </c:pt>
                <c:pt idx="358">
                  <c:v>57.59</c:v>
                </c:pt>
                <c:pt idx="359">
                  <c:v>59.63</c:v>
                </c:pt>
                <c:pt idx="360">
                  <c:v>59.93</c:v>
                </c:pt>
                <c:pt idx="361">
                  <c:v>59.73</c:v>
                </c:pt>
                <c:pt idx="362">
                  <c:v>59.34</c:v>
                </c:pt>
                <c:pt idx="363">
                  <c:v>58.85</c:v>
                </c:pt>
                <c:pt idx="364">
                  <c:v>59.24</c:v>
                </c:pt>
                <c:pt idx="365">
                  <c:v>59.63</c:v>
                </c:pt>
                <c:pt idx="366">
                  <c:v>59.44</c:v>
                </c:pt>
                <c:pt idx="367">
                  <c:v>58.85</c:v>
                </c:pt>
                <c:pt idx="368">
                  <c:v>58.76</c:v>
                </c:pt>
                <c:pt idx="369">
                  <c:v>61.48</c:v>
                </c:pt>
                <c:pt idx="370">
                  <c:v>68.31</c:v>
                </c:pt>
                <c:pt idx="371">
                  <c:v>72.89</c:v>
                </c:pt>
                <c:pt idx="372">
                  <c:v>66.84</c:v>
                </c:pt>
                <c:pt idx="373">
                  <c:v>63.24</c:v>
                </c:pt>
                <c:pt idx="374">
                  <c:v>61.48</c:v>
                </c:pt>
                <c:pt idx="375">
                  <c:v>56.32</c:v>
                </c:pt>
                <c:pt idx="376">
                  <c:v>55.05</c:v>
                </c:pt>
                <c:pt idx="377">
                  <c:v>59.15</c:v>
                </c:pt>
                <c:pt idx="378">
                  <c:v>63.14</c:v>
                </c:pt>
                <c:pt idx="379">
                  <c:v>53.3</c:v>
                </c:pt>
                <c:pt idx="380">
                  <c:v>54.96</c:v>
                </c:pt>
                <c:pt idx="381">
                  <c:v>56.52</c:v>
                </c:pt>
                <c:pt idx="382">
                  <c:v>58.46</c:v>
                </c:pt>
                <c:pt idx="383">
                  <c:v>62.07</c:v>
                </c:pt>
                <c:pt idx="384">
                  <c:v>66.06</c:v>
                </c:pt>
                <c:pt idx="385">
                  <c:v>70.84</c:v>
                </c:pt>
                <c:pt idx="386">
                  <c:v>75.22</c:v>
                </c:pt>
                <c:pt idx="387">
                  <c:v>78.63</c:v>
                </c:pt>
                <c:pt idx="388">
                  <c:v>82.24</c:v>
                </c:pt>
                <c:pt idx="389">
                  <c:v>87.21</c:v>
                </c:pt>
                <c:pt idx="390">
                  <c:v>94.52</c:v>
                </c:pt>
                <c:pt idx="391">
                  <c:v>102.31</c:v>
                </c:pt>
                <c:pt idx="392">
                  <c:v>112.84</c:v>
                </c:pt>
                <c:pt idx="393">
                  <c:v>131.15</c:v>
                </c:pt>
                <c:pt idx="394">
                  <c:v>152.19999999999999</c:v>
                </c:pt>
                <c:pt idx="395">
                  <c:v>177.44</c:v>
                </c:pt>
                <c:pt idx="396">
                  <c:v>199.85</c:v>
                </c:pt>
                <c:pt idx="397">
                  <c:v>214.47</c:v>
                </c:pt>
                <c:pt idx="398">
                  <c:v>221.09</c:v>
                </c:pt>
                <c:pt idx="399">
                  <c:v>229.18</c:v>
                </c:pt>
                <c:pt idx="400">
                  <c:v>236.68</c:v>
                </c:pt>
                <c:pt idx="401">
                  <c:v>245.06</c:v>
                </c:pt>
                <c:pt idx="402">
                  <c:v>240.58</c:v>
                </c:pt>
                <c:pt idx="403">
                  <c:v>193.32</c:v>
                </c:pt>
                <c:pt idx="404">
                  <c:v>178.32</c:v>
                </c:pt>
                <c:pt idx="405">
                  <c:v>174.61</c:v>
                </c:pt>
                <c:pt idx="406">
                  <c:v>159.12</c:v>
                </c:pt>
                <c:pt idx="407">
                  <c:v>133.49</c:v>
                </c:pt>
                <c:pt idx="408">
                  <c:v>100.36</c:v>
                </c:pt>
                <c:pt idx="409">
                  <c:v>74.05</c:v>
                </c:pt>
                <c:pt idx="410">
                  <c:v>66.260000000000005</c:v>
                </c:pt>
                <c:pt idx="411">
                  <c:v>68.209999999999994</c:v>
                </c:pt>
                <c:pt idx="412">
                  <c:v>72.11</c:v>
                </c:pt>
                <c:pt idx="413">
                  <c:v>75.03</c:v>
                </c:pt>
                <c:pt idx="414">
                  <c:v>66.260000000000005</c:v>
                </c:pt>
                <c:pt idx="415">
                  <c:v>62.36</c:v>
                </c:pt>
                <c:pt idx="416">
                  <c:v>62.36</c:v>
                </c:pt>
                <c:pt idx="417">
                  <c:v>62.36</c:v>
                </c:pt>
                <c:pt idx="418">
                  <c:v>63.34</c:v>
                </c:pt>
                <c:pt idx="419">
                  <c:v>62.36</c:v>
                </c:pt>
                <c:pt idx="420">
                  <c:v>61.39</c:v>
                </c:pt>
                <c:pt idx="421">
                  <c:v>60.41</c:v>
                </c:pt>
                <c:pt idx="422">
                  <c:v>59.73</c:v>
                </c:pt>
                <c:pt idx="423">
                  <c:v>58.27</c:v>
                </c:pt>
                <c:pt idx="424">
                  <c:v>57.29</c:v>
                </c:pt>
                <c:pt idx="425">
                  <c:v>56.9</c:v>
                </c:pt>
                <c:pt idx="426">
                  <c:v>57.29</c:v>
                </c:pt>
                <c:pt idx="427">
                  <c:v>56.9</c:v>
                </c:pt>
                <c:pt idx="428">
                  <c:v>55.44</c:v>
                </c:pt>
                <c:pt idx="429">
                  <c:v>55.15</c:v>
                </c:pt>
                <c:pt idx="430">
                  <c:v>55.15</c:v>
                </c:pt>
                <c:pt idx="431">
                  <c:v>57.49</c:v>
                </c:pt>
                <c:pt idx="432">
                  <c:v>60.22</c:v>
                </c:pt>
                <c:pt idx="433">
                  <c:v>55.54</c:v>
                </c:pt>
                <c:pt idx="434">
                  <c:v>55.25</c:v>
                </c:pt>
                <c:pt idx="435">
                  <c:v>54.47</c:v>
                </c:pt>
                <c:pt idx="436">
                  <c:v>52.62</c:v>
                </c:pt>
                <c:pt idx="437">
                  <c:v>52.62</c:v>
                </c:pt>
                <c:pt idx="438">
                  <c:v>50.67</c:v>
                </c:pt>
                <c:pt idx="439">
                  <c:v>49.69</c:v>
                </c:pt>
                <c:pt idx="440">
                  <c:v>50.67</c:v>
                </c:pt>
                <c:pt idx="441">
                  <c:v>50.67</c:v>
                </c:pt>
                <c:pt idx="442">
                  <c:v>50.67</c:v>
                </c:pt>
                <c:pt idx="443">
                  <c:v>51.64</c:v>
                </c:pt>
                <c:pt idx="444">
                  <c:v>49.69</c:v>
                </c:pt>
                <c:pt idx="445">
                  <c:v>49.69</c:v>
                </c:pt>
                <c:pt idx="446">
                  <c:v>49.69</c:v>
                </c:pt>
                <c:pt idx="447">
                  <c:v>49.69</c:v>
                </c:pt>
                <c:pt idx="448">
                  <c:v>49.69</c:v>
                </c:pt>
                <c:pt idx="449">
                  <c:v>50.67</c:v>
                </c:pt>
                <c:pt idx="450">
                  <c:v>51.64</c:v>
                </c:pt>
                <c:pt idx="451">
                  <c:v>51.64</c:v>
                </c:pt>
                <c:pt idx="452">
                  <c:v>52.62</c:v>
                </c:pt>
                <c:pt idx="453">
                  <c:v>51.64</c:v>
                </c:pt>
                <c:pt idx="454">
                  <c:v>52.62</c:v>
                </c:pt>
                <c:pt idx="455">
                  <c:v>52.62</c:v>
                </c:pt>
                <c:pt idx="456">
                  <c:v>52.62</c:v>
                </c:pt>
                <c:pt idx="457">
                  <c:v>53.59</c:v>
                </c:pt>
                <c:pt idx="458">
                  <c:v>52.62</c:v>
                </c:pt>
                <c:pt idx="459">
                  <c:v>52.62</c:v>
                </c:pt>
                <c:pt idx="460">
                  <c:v>52.62</c:v>
                </c:pt>
                <c:pt idx="461">
                  <c:v>52.62</c:v>
                </c:pt>
                <c:pt idx="462">
                  <c:v>53.59</c:v>
                </c:pt>
                <c:pt idx="463">
                  <c:v>52.62</c:v>
                </c:pt>
                <c:pt idx="464">
                  <c:v>53.59</c:v>
                </c:pt>
                <c:pt idx="465">
                  <c:v>53.59</c:v>
                </c:pt>
                <c:pt idx="466">
                  <c:v>55.54</c:v>
                </c:pt>
                <c:pt idx="467">
                  <c:v>56.52</c:v>
                </c:pt>
                <c:pt idx="468">
                  <c:v>57.29</c:v>
                </c:pt>
                <c:pt idx="469">
                  <c:v>57.78</c:v>
                </c:pt>
                <c:pt idx="470">
                  <c:v>58.27</c:v>
                </c:pt>
                <c:pt idx="471">
                  <c:v>59.15</c:v>
                </c:pt>
                <c:pt idx="472">
                  <c:v>60.12</c:v>
                </c:pt>
                <c:pt idx="473">
                  <c:v>61.48</c:v>
                </c:pt>
                <c:pt idx="474">
                  <c:v>61.97</c:v>
                </c:pt>
                <c:pt idx="475">
                  <c:v>62.85</c:v>
                </c:pt>
                <c:pt idx="476">
                  <c:v>63.73</c:v>
                </c:pt>
                <c:pt idx="477">
                  <c:v>64.02</c:v>
                </c:pt>
                <c:pt idx="478">
                  <c:v>64.209999999999994</c:v>
                </c:pt>
                <c:pt idx="479">
                  <c:v>64.209999999999994</c:v>
                </c:pt>
                <c:pt idx="480">
                  <c:v>63.92</c:v>
                </c:pt>
                <c:pt idx="481">
                  <c:v>63.14</c:v>
                </c:pt>
                <c:pt idx="482">
                  <c:v>62.36</c:v>
                </c:pt>
                <c:pt idx="483">
                  <c:v>60.41</c:v>
                </c:pt>
                <c:pt idx="484">
                  <c:v>59.44</c:v>
                </c:pt>
                <c:pt idx="485">
                  <c:v>57.49</c:v>
                </c:pt>
                <c:pt idx="486">
                  <c:v>56.52</c:v>
                </c:pt>
                <c:pt idx="487">
                  <c:v>55.54</c:v>
                </c:pt>
                <c:pt idx="488">
                  <c:v>55.54</c:v>
                </c:pt>
                <c:pt idx="489">
                  <c:v>54.57</c:v>
                </c:pt>
                <c:pt idx="490">
                  <c:v>49.69</c:v>
                </c:pt>
                <c:pt idx="491">
                  <c:v>48.72</c:v>
                </c:pt>
                <c:pt idx="492">
                  <c:v>48.72</c:v>
                </c:pt>
                <c:pt idx="493">
                  <c:v>49.69</c:v>
                </c:pt>
                <c:pt idx="494">
                  <c:v>49.69</c:v>
                </c:pt>
                <c:pt idx="495">
                  <c:v>46.77</c:v>
                </c:pt>
                <c:pt idx="496">
                  <c:v>46.77</c:v>
                </c:pt>
                <c:pt idx="497">
                  <c:v>47.75</c:v>
                </c:pt>
                <c:pt idx="498">
                  <c:v>47.75</c:v>
                </c:pt>
                <c:pt idx="499">
                  <c:v>49.69</c:v>
                </c:pt>
                <c:pt idx="500">
                  <c:v>50.67</c:v>
                </c:pt>
                <c:pt idx="501">
                  <c:v>52.62</c:v>
                </c:pt>
                <c:pt idx="502">
                  <c:v>53.59</c:v>
                </c:pt>
                <c:pt idx="503">
                  <c:v>55.54</c:v>
                </c:pt>
                <c:pt idx="504">
                  <c:v>56.52</c:v>
                </c:pt>
                <c:pt idx="505">
                  <c:v>57.49</c:v>
                </c:pt>
                <c:pt idx="506">
                  <c:v>60.41</c:v>
                </c:pt>
                <c:pt idx="507">
                  <c:v>61.39</c:v>
                </c:pt>
                <c:pt idx="508">
                  <c:v>63.43</c:v>
                </c:pt>
                <c:pt idx="509">
                  <c:v>64.8</c:v>
                </c:pt>
                <c:pt idx="510">
                  <c:v>66.260000000000005</c:v>
                </c:pt>
                <c:pt idx="511">
                  <c:v>67.53</c:v>
                </c:pt>
                <c:pt idx="512">
                  <c:v>67.92</c:v>
                </c:pt>
                <c:pt idx="513">
                  <c:v>68.209999999999994</c:v>
                </c:pt>
                <c:pt idx="514">
                  <c:v>68.989999999999995</c:v>
                </c:pt>
                <c:pt idx="515">
                  <c:v>68.7</c:v>
                </c:pt>
                <c:pt idx="516">
                  <c:v>68.790000000000006</c:v>
                </c:pt>
                <c:pt idx="517">
                  <c:v>69.28</c:v>
                </c:pt>
                <c:pt idx="518">
                  <c:v>69.67</c:v>
                </c:pt>
                <c:pt idx="519">
                  <c:v>70.25</c:v>
                </c:pt>
                <c:pt idx="520">
                  <c:v>70.64</c:v>
                </c:pt>
                <c:pt idx="521">
                  <c:v>70.45</c:v>
                </c:pt>
                <c:pt idx="522">
                  <c:v>70.06</c:v>
                </c:pt>
                <c:pt idx="523">
                  <c:v>68.599999999999994</c:v>
                </c:pt>
                <c:pt idx="524">
                  <c:v>67.62</c:v>
                </c:pt>
                <c:pt idx="525">
                  <c:v>67.040000000000006</c:v>
                </c:pt>
                <c:pt idx="526">
                  <c:v>66.36</c:v>
                </c:pt>
                <c:pt idx="527">
                  <c:v>67.14</c:v>
                </c:pt>
                <c:pt idx="528">
                  <c:v>67.62</c:v>
                </c:pt>
                <c:pt idx="529">
                  <c:v>69.38</c:v>
                </c:pt>
                <c:pt idx="530">
                  <c:v>69.86</c:v>
                </c:pt>
                <c:pt idx="531">
                  <c:v>71.23</c:v>
                </c:pt>
                <c:pt idx="532">
                  <c:v>72.59</c:v>
                </c:pt>
                <c:pt idx="533">
                  <c:v>73.66</c:v>
                </c:pt>
                <c:pt idx="534">
                  <c:v>74.540000000000006</c:v>
                </c:pt>
                <c:pt idx="535">
                  <c:v>75.42</c:v>
                </c:pt>
                <c:pt idx="536">
                  <c:v>76.39</c:v>
                </c:pt>
                <c:pt idx="537">
                  <c:v>76.78</c:v>
                </c:pt>
                <c:pt idx="538">
                  <c:v>77.27</c:v>
                </c:pt>
                <c:pt idx="539">
                  <c:v>78.239999999999995</c:v>
                </c:pt>
                <c:pt idx="540">
                  <c:v>77.66</c:v>
                </c:pt>
                <c:pt idx="541">
                  <c:v>77.56</c:v>
                </c:pt>
                <c:pt idx="542">
                  <c:v>77.17</c:v>
                </c:pt>
                <c:pt idx="543">
                  <c:v>76.78</c:v>
                </c:pt>
                <c:pt idx="544">
                  <c:v>76.3</c:v>
                </c:pt>
                <c:pt idx="545">
                  <c:v>73.27</c:v>
                </c:pt>
                <c:pt idx="546">
                  <c:v>72.69</c:v>
                </c:pt>
                <c:pt idx="547">
                  <c:v>72.790000000000006</c:v>
                </c:pt>
                <c:pt idx="548">
                  <c:v>73.180000000000007</c:v>
                </c:pt>
                <c:pt idx="549">
                  <c:v>73.959999999999994</c:v>
                </c:pt>
                <c:pt idx="550">
                  <c:v>75.03</c:v>
                </c:pt>
                <c:pt idx="551">
                  <c:v>75.91</c:v>
                </c:pt>
                <c:pt idx="552">
                  <c:v>76.69</c:v>
                </c:pt>
                <c:pt idx="553">
                  <c:v>77.27</c:v>
                </c:pt>
                <c:pt idx="554">
                  <c:v>78.05</c:v>
                </c:pt>
                <c:pt idx="555">
                  <c:v>78.63</c:v>
                </c:pt>
                <c:pt idx="556">
                  <c:v>79.02</c:v>
                </c:pt>
                <c:pt idx="557">
                  <c:v>79.319999999999993</c:v>
                </c:pt>
                <c:pt idx="558">
                  <c:v>79.510000000000005</c:v>
                </c:pt>
                <c:pt idx="559">
                  <c:v>79.900000000000006</c:v>
                </c:pt>
                <c:pt idx="560">
                  <c:v>80.19</c:v>
                </c:pt>
                <c:pt idx="561">
                  <c:v>79.709999999999994</c:v>
                </c:pt>
                <c:pt idx="562">
                  <c:v>79.319999999999993</c:v>
                </c:pt>
                <c:pt idx="563">
                  <c:v>79.02</c:v>
                </c:pt>
                <c:pt idx="564">
                  <c:v>78.930000000000007</c:v>
                </c:pt>
                <c:pt idx="565">
                  <c:v>79.41</c:v>
                </c:pt>
                <c:pt idx="566">
                  <c:v>80</c:v>
                </c:pt>
                <c:pt idx="567">
                  <c:v>80.88</c:v>
                </c:pt>
                <c:pt idx="568">
                  <c:v>81.75</c:v>
                </c:pt>
                <c:pt idx="569">
                  <c:v>82.73</c:v>
                </c:pt>
                <c:pt idx="570">
                  <c:v>83.41</c:v>
                </c:pt>
                <c:pt idx="571">
                  <c:v>83.99</c:v>
                </c:pt>
                <c:pt idx="572">
                  <c:v>83.41</c:v>
                </c:pt>
                <c:pt idx="573">
                  <c:v>82.53</c:v>
                </c:pt>
                <c:pt idx="574">
                  <c:v>82.24</c:v>
                </c:pt>
                <c:pt idx="575">
                  <c:v>80.88</c:v>
                </c:pt>
                <c:pt idx="576">
                  <c:v>80.099999999999994</c:v>
                </c:pt>
                <c:pt idx="577">
                  <c:v>79.22</c:v>
                </c:pt>
                <c:pt idx="578">
                  <c:v>79.41</c:v>
                </c:pt>
                <c:pt idx="579">
                  <c:v>80.099999999999994</c:v>
                </c:pt>
                <c:pt idx="580">
                  <c:v>80.97</c:v>
                </c:pt>
                <c:pt idx="581">
                  <c:v>81.75</c:v>
                </c:pt>
                <c:pt idx="582">
                  <c:v>82.82</c:v>
                </c:pt>
                <c:pt idx="583">
                  <c:v>83.9</c:v>
                </c:pt>
                <c:pt idx="584">
                  <c:v>84.77</c:v>
                </c:pt>
                <c:pt idx="585">
                  <c:v>85.45</c:v>
                </c:pt>
                <c:pt idx="586">
                  <c:v>85.55</c:v>
                </c:pt>
                <c:pt idx="587">
                  <c:v>85.55</c:v>
                </c:pt>
                <c:pt idx="588">
                  <c:v>85.45</c:v>
                </c:pt>
                <c:pt idx="589">
                  <c:v>85.75</c:v>
                </c:pt>
                <c:pt idx="590">
                  <c:v>85.94</c:v>
                </c:pt>
                <c:pt idx="591">
                  <c:v>85.84</c:v>
                </c:pt>
                <c:pt idx="592">
                  <c:v>85.94</c:v>
                </c:pt>
                <c:pt idx="593">
                  <c:v>85.75</c:v>
                </c:pt>
                <c:pt idx="594">
                  <c:v>85.36</c:v>
                </c:pt>
                <c:pt idx="595">
                  <c:v>85.36</c:v>
                </c:pt>
                <c:pt idx="596">
                  <c:v>85.36</c:v>
                </c:pt>
                <c:pt idx="597">
                  <c:v>85.45</c:v>
                </c:pt>
                <c:pt idx="598">
                  <c:v>85.26</c:v>
                </c:pt>
                <c:pt idx="599">
                  <c:v>85.36</c:v>
                </c:pt>
                <c:pt idx="600">
                  <c:v>83.41</c:v>
                </c:pt>
                <c:pt idx="601">
                  <c:v>83.02</c:v>
                </c:pt>
                <c:pt idx="602">
                  <c:v>83.7</c:v>
                </c:pt>
                <c:pt idx="603">
                  <c:v>84.48</c:v>
                </c:pt>
                <c:pt idx="604">
                  <c:v>85.45</c:v>
                </c:pt>
                <c:pt idx="605">
                  <c:v>85.94</c:v>
                </c:pt>
                <c:pt idx="606">
                  <c:v>86.82</c:v>
                </c:pt>
                <c:pt idx="607">
                  <c:v>87.6</c:v>
                </c:pt>
                <c:pt idx="608">
                  <c:v>88.18</c:v>
                </c:pt>
                <c:pt idx="609">
                  <c:v>88.87</c:v>
                </c:pt>
                <c:pt idx="610">
                  <c:v>89.26</c:v>
                </c:pt>
                <c:pt idx="611">
                  <c:v>89.45</c:v>
                </c:pt>
                <c:pt idx="612">
                  <c:v>89.64</c:v>
                </c:pt>
                <c:pt idx="613">
                  <c:v>89.45</c:v>
                </c:pt>
                <c:pt idx="614">
                  <c:v>89.45</c:v>
                </c:pt>
                <c:pt idx="615">
                  <c:v>89.45</c:v>
                </c:pt>
                <c:pt idx="616">
                  <c:v>89.16</c:v>
                </c:pt>
                <c:pt idx="617">
                  <c:v>88.57</c:v>
                </c:pt>
                <c:pt idx="618">
                  <c:v>88.77</c:v>
                </c:pt>
                <c:pt idx="619">
                  <c:v>90.03</c:v>
                </c:pt>
                <c:pt idx="620">
                  <c:v>90.52</c:v>
                </c:pt>
                <c:pt idx="621">
                  <c:v>91.2</c:v>
                </c:pt>
                <c:pt idx="622">
                  <c:v>91.69</c:v>
                </c:pt>
                <c:pt idx="623">
                  <c:v>92.18</c:v>
                </c:pt>
                <c:pt idx="624">
                  <c:v>92.37</c:v>
                </c:pt>
                <c:pt idx="625">
                  <c:v>92.57</c:v>
                </c:pt>
                <c:pt idx="626">
                  <c:v>93.06</c:v>
                </c:pt>
                <c:pt idx="627">
                  <c:v>93.25</c:v>
                </c:pt>
                <c:pt idx="628">
                  <c:v>93.15</c:v>
                </c:pt>
                <c:pt idx="629">
                  <c:v>92.96</c:v>
                </c:pt>
                <c:pt idx="630">
                  <c:v>92.76</c:v>
                </c:pt>
                <c:pt idx="631">
                  <c:v>92.47</c:v>
                </c:pt>
                <c:pt idx="632">
                  <c:v>91.79</c:v>
                </c:pt>
                <c:pt idx="633">
                  <c:v>92.18</c:v>
                </c:pt>
                <c:pt idx="634">
                  <c:v>91.98</c:v>
                </c:pt>
                <c:pt idx="635">
                  <c:v>92.86</c:v>
                </c:pt>
                <c:pt idx="636">
                  <c:v>92.18</c:v>
                </c:pt>
                <c:pt idx="637">
                  <c:v>92.28</c:v>
                </c:pt>
                <c:pt idx="638">
                  <c:v>92.37</c:v>
                </c:pt>
                <c:pt idx="639">
                  <c:v>92.28</c:v>
                </c:pt>
                <c:pt idx="640">
                  <c:v>91.89</c:v>
                </c:pt>
                <c:pt idx="641">
                  <c:v>91.79</c:v>
                </c:pt>
                <c:pt idx="642">
                  <c:v>91.69</c:v>
                </c:pt>
                <c:pt idx="643">
                  <c:v>92.28</c:v>
                </c:pt>
                <c:pt idx="644">
                  <c:v>92.96</c:v>
                </c:pt>
                <c:pt idx="645">
                  <c:v>94.32</c:v>
                </c:pt>
                <c:pt idx="646">
                  <c:v>95.1</c:v>
                </c:pt>
                <c:pt idx="647">
                  <c:v>96.27</c:v>
                </c:pt>
                <c:pt idx="648">
                  <c:v>96.86</c:v>
                </c:pt>
                <c:pt idx="649">
                  <c:v>97.34</c:v>
                </c:pt>
                <c:pt idx="650">
                  <c:v>97.83</c:v>
                </c:pt>
                <c:pt idx="651">
                  <c:v>97.73</c:v>
                </c:pt>
                <c:pt idx="652">
                  <c:v>97.05</c:v>
                </c:pt>
                <c:pt idx="653">
                  <c:v>97.25</c:v>
                </c:pt>
                <c:pt idx="654">
                  <c:v>98.12</c:v>
                </c:pt>
                <c:pt idx="655">
                  <c:v>95.3</c:v>
                </c:pt>
                <c:pt idx="656">
                  <c:v>95.98</c:v>
                </c:pt>
                <c:pt idx="657">
                  <c:v>97.44</c:v>
                </c:pt>
                <c:pt idx="658">
                  <c:v>99.49</c:v>
                </c:pt>
                <c:pt idx="659">
                  <c:v>101.44</c:v>
                </c:pt>
                <c:pt idx="660">
                  <c:v>102.99</c:v>
                </c:pt>
                <c:pt idx="661">
                  <c:v>101.73</c:v>
                </c:pt>
                <c:pt idx="662">
                  <c:v>99.88</c:v>
                </c:pt>
                <c:pt idx="663">
                  <c:v>97.44</c:v>
                </c:pt>
                <c:pt idx="664">
                  <c:v>95.1</c:v>
                </c:pt>
                <c:pt idx="665">
                  <c:v>91.59</c:v>
                </c:pt>
                <c:pt idx="666">
                  <c:v>89.84</c:v>
                </c:pt>
                <c:pt idx="667">
                  <c:v>89.74</c:v>
                </c:pt>
                <c:pt idx="668">
                  <c:v>90.81</c:v>
                </c:pt>
                <c:pt idx="669">
                  <c:v>91.79</c:v>
                </c:pt>
                <c:pt idx="670">
                  <c:v>92.76</c:v>
                </c:pt>
                <c:pt idx="671">
                  <c:v>93.83</c:v>
                </c:pt>
                <c:pt idx="672">
                  <c:v>96.27</c:v>
                </c:pt>
                <c:pt idx="673">
                  <c:v>99.97</c:v>
                </c:pt>
                <c:pt idx="674">
                  <c:v>102.8</c:v>
                </c:pt>
                <c:pt idx="675">
                  <c:v>104.85</c:v>
                </c:pt>
                <c:pt idx="676">
                  <c:v>105.62</c:v>
                </c:pt>
                <c:pt idx="677">
                  <c:v>106.5</c:v>
                </c:pt>
                <c:pt idx="678">
                  <c:v>105.62</c:v>
                </c:pt>
                <c:pt idx="679">
                  <c:v>104.85</c:v>
                </c:pt>
                <c:pt idx="680">
                  <c:v>104.65</c:v>
                </c:pt>
                <c:pt idx="681">
                  <c:v>104.16</c:v>
                </c:pt>
                <c:pt idx="682">
                  <c:v>105.04</c:v>
                </c:pt>
                <c:pt idx="683">
                  <c:v>106.6</c:v>
                </c:pt>
                <c:pt idx="684">
                  <c:v>108.26</c:v>
                </c:pt>
                <c:pt idx="685">
                  <c:v>109.81</c:v>
                </c:pt>
                <c:pt idx="686">
                  <c:v>111.28</c:v>
                </c:pt>
                <c:pt idx="687">
                  <c:v>112.15</c:v>
                </c:pt>
                <c:pt idx="688">
                  <c:v>112.35</c:v>
                </c:pt>
                <c:pt idx="689">
                  <c:v>111.86</c:v>
                </c:pt>
                <c:pt idx="690">
                  <c:v>110.98</c:v>
                </c:pt>
                <c:pt idx="691">
                  <c:v>110.89</c:v>
                </c:pt>
                <c:pt idx="692">
                  <c:v>111.86</c:v>
                </c:pt>
                <c:pt idx="693">
                  <c:v>113.62</c:v>
                </c:pt>
                <c:pt idx="694">
                  <c:v>115.17</c:v>
                </c:pt>
                <c:pt idx="695">
                  <c:v>116.15</c:v>
                </c:pt>
                <c:pt idx="696">
                  <c:v>116.93</c:v>
                </c:pt>
                <c:pt idx="697">
                  <c:v>117.32</c:v>
                </c:pt>
                <c:pt idx="698">
                  <c:v>117.22</c:v>
                </c:pt>
                <c:pt idx="699">
                  <c:v>116.83</c:v>
                </c:pt>
                <c:pt idx="700">
                  <c:v>116.54</c:v>
                </c:pt>
                <c:pt idx="701">
                  <c:v>115.66</c:v>
                </c:pt>
                <c:pt idx="702">
                  <c:v>114.49</c:v>
                </c:pt>
                <c:pt idx="703">
                  <c:v>113.32</c:v>
                </c:pt>
                <c:pt idx="704">
                  <c:v>112.93</c:v>
                </c:pt>
                <c:pt idx="705">
                  <c:v>112.93</c:v>
                </c:pt>
                <c:pt idx="706">
                  <c:v>113.71</c:v>
                </c:pt>
                <c:pt idx="707">
                  <c:v>114.69</c:v>
                </c:pt>
                <c:pt idx="708">
                  <c:v>115.37</c:v>
                </c:pt>
                <c:pt idx="709">
                  <c:v>107.09</c:v>
                </c:pt>
                <c:pt idx="710">
                  <c:v>108.55</c:v>
                </c:pt>
                <c:pt idx="711">
                  <c:v>110.2</c:v>
                </c:pt>
                <c:pt idx="712">
                  <c:v>112.25</c:v>
                </c:pt>
                <c:pt idx="713">
                  <c:v>114.3</c:v>
                </c:pt>
                <c:pt idx="714">
                  <c:v>115.86</c:v>
                </c:pt>
                <c:pt idx="715">
                  <c:v>117.32</c:v>
                </c:pt>
                <c:pt idx="716">
                  <c:v>118.29</c:v>
                </c:pt>
                <c:pt idx="717">
                  <c:v>118.68</c:v>
                </c:pt>
                <c:pt idx="718">
                  <c:v>118.97</c:v>
                </c:pt>
                <c:pt idx="719">
                  <c:v>119.27</c:v>
                </c:pt>
                <c:pt idx="720">
                  <c:v>119.46</c:v>
                </c:pt>
                <c:pt idx="721">
                  <c:v>119.56</c:v>
                </c:pt>
                <c:pt idx="722">
                  <c:v>119.85</c:v>
                </c:pt>
                <c:pt idx="723">
                  <c:v>120.24</c:v>
                </c:pt>
                <c:pt idx="724">
                  <c:v>120.73</c:v>
                </c:pt>
                <c:pt idx="725">
                  <c:v>122.29</c:v>
                </c:pt>
                <c:pt idx="726">
                  <c:v>121.99</c:v>
                </c:pt>
                <c:pt idx="727">
                  <c:v>122.87</c:v>
                </c:pt>
                <c:pt idx="728">
                  <c:v>123.55</c:v>
                </c:pt>
                <c:pt idx="729">
                  <c:v>124.04</c:v>
                </c:pt>
                <c:pt idx="730">
                  <c:v>124.63</c:v>
                </c:pt>
                <c:pt idx="731">
                  <c:v>125.31</c:v>
                </c:pt>
                <c:pt idx="732">
                  <c:v>125.89</c:v>
                </c:pt>
                <c:pt idx="733">
                  <c:v>125.99</c:v>
                </c:pt>
                <c:pt idx="734">
                  <c:v>125.8</c:v>
                </c:pt>
                <c:pt idx="735">
                  <c:v>125.99</c:v>
                </c:pt>
                <c:pt idx="736">
                  <c:v>126.87</c:v>
                </c:pt>
                <c:pt idx="737">
                  <c:v>127.45</c:v>
                </c:pt>
                <c:pt idx="738">
                  <c:v>127.45</c:v>
                </c:pt>
                <c:pt idx="739">
                  <c:v>127.26</c:v>
                </c:pt>
                <c:pt idx="740">
                  <c:v>128.04</c:v>
                </c:pt>
                <c:pt idx="741">
                  <c:v>129.88999999999999</c:v>
                </c:pt>
                <c:pt idx="742">
                  <c:v>132.03</c:v>
                </c:pt>
                <c:pt idx="743">
                  <c:v>134.16999999999999</c:v>
                </c:pt>
                <c:pt idx="744">
                  <c:v>135.44</c:v>
                </c:pt>
                <c:pt idx="745">
                  <c:v>137.19999999999999</c:v>
                </c:pt>
                <c:pt idx="746">
                  <c:v>139.34</c:v>
                </c:pt>
                <c:pt idx="747">
                  <c:v>141</c:v>
                </c:pt>
                <c:pt idx="748">
                  <c:v>141.68</c:v>
                </c:pt>
                <c:pt idx="749">
                  <c:v>140.69999999999999</c:v>
                </c:pt>
                <c:pt idx="750">
                  <c:v>139.13999999999999</c:v>
                </c:pt>
                <c:pt idx="751">
                  <c:v>138.46</c:v>
                </c:pt>
                <c:pt idx="752">
                  <c:v>138.56</c:v>
                </c:pt>
                <c:pt idx="753">
                  <c:v>140.12</c:v>
                </c:pt>
                <c:pt idx="754">
                  <c:v>141.09</c:v>
                </c:pt>
                <c:pt idx="755">
                  <c:v>141.58000000000001</c:v>
                </c:pt>
                <c:pt idx="756">
                  <c:v>143.63</c:v>
                </c:pt>
                <c:pt idx="757">
                  <c:v>144.99</c:v>
                </c:pt>
                <c:pt idx="758">
                  <c:v>146.84</c:v>
                </c:pt>
                <c:pt idx="759">
                  <c:v>149.47</c:v>
                </c:pt>
                <c:pt idx="760">
                  <c:v>152.30000000000001</c:v>
                </c:pt>
                <c:pt idx="761">
                  <c:v>154.83000000000001</c:v>
                </c:pt>
                <c:pt idx="762">
                  <c:v>152.49</c:v>
                </c:pt>
                <c:pt idx="763">
                  <c:v>143.82</c:v>
                </c:pt>
                <c:pt idx="764">
                  <c:v>128.22999999999999</c:v>
                </c:pt>
                <c:pt idx="765">
                  <c:v>134.37</c:v>
                </c:pt>
                <c:pt idx="766">
                  <c:v>138.75</c:v>
                </c:pt>
                <c:pt idx="767">
                  <c:v>143.04</c:v>
                </c:pt>
                <c:pt idx="768">
                  <c:v>145.19</c:v>
                </c:pt>
                <c:pt idx="769">
                  <c:v>143.13999999999999</c:v>
                </c:pt>
                <c:pt idx="770">
                  <c:v>141</c:v>
                </c:pt>
                <c:pt idx="771">
                  <c:v>140.22</c:v>
                </c:pt>
                <c:pt idx="772">
                  <c:v>140.9</c:v>
                </c:pt>
                <c:pt idx="773">
                  <c:v>142.55000000000001</c:v>
                </c:pt>
                <c:pt idx="774">
                  <c:v>144.11000000000001</c:v>
                </c:pt>
                <c:pt idx="775">
                  <c:v>145.09</c:v>
                </c:pt>
                <c:pt idx="776">
                  <c:v>145.47999999999999</c:v>
                </c:pt>
                <c:pt idx="777">
                  <c:v>145.66999999999999</c:v>
                </c:pt>
                <c:pt idx="778">
                  <c:v>146.35</c:v>
                </c:pt>
                <c:pt idx="779">
                  <c:v>147.33000000000001</c:v>
                </c:pt>
                <c:pt idx="780">
                  <c:v>148.6</c:v>
                </c:pt>
                <c:pt idx="781">
                  <c:v>148.79</c:v>
                </c:pt>
                <c:pt idx="782">
                  <c:v>148.4</c:v>
                </c:pt>
                <c:pt idx="783">
                  <c:v>149.18</c:v>
                </c:pt>
                <c:pt idx="784">
                  <c:v>150.74</c:v>
                </c:pt>
                <c:pt idx="785">
                  <c:v>151.71</c:v>
                </c:pt>
                <c:pt idx="786">
                  <c:v>151.41999999999999</c:v>
                </c:pt>
                <c:pt idx="787">
                  <c:v>150.74</c:v>
                </c:pt>
                <c:pt idx="788">
                  <c:v>150.63999999999999</c:v>
                </c:pt>
                <c:pt idx="789">
                  <c:v>150.84</c:v>
                </c:pt>
                <c:pt idx="790">
                  <c:v>151.13</c:v>
                </c:pt>
                <c:pt idx="791">
                  <c:v>151.41999999999999</c:v>
                </c:pt>
                <c:pt idx="792">
                  <c:v>150.93</c:v>
                </c:pt>
                <c:pt idx="793">
                  <c:v>152.01</c:v>
                </c:pt>
                <c:pt idx="794">
                  <c:v>154.63999999999999</c:v>
                </c:pt>
                <c:pt idx="795">
                  <c:v>156.88</c:v>
                </c:pt>
                <c:pt idx="796">
                  <c:v>156.88</c:v>
                </c:pt>
                <c:pt idx="797">
                  <c:v>154.83000000000001</c:v>
                </c:pt>
                <c:pt idx="798">
                  <c:v>150.84</c:v>
                </c:pt>
                <c:pt idx="799">
                  <c:v>147.22999999999999</c:v>
                </c:pt>
                <c:pt idx="800">
                  <c:v>144.69999999999999</c:v>
                </c:pt>
                <c:pt idx="801">
                  <c:v>143.91999999999999</c:v>
                </c:pt>
                <c:pt idx="802">
                  <c:v>144.41</c:v>
                </c:pt>
                <c:pt idx="803">
                  <c:v>144.88999999999999</c:v>
                </c:pt>
                <c:pt idx="804">
                  <c:v>144.99</c:v>
                </c:pt>
                <c:pt idx="805">
                  <c:v>144.6</c:v>
                </c:pt>
                <c:pt idx="806">
                  <c:v>145.19</c:v>
                </c:pt>
                <c:pt idx="807">
                  <c:v>145.47999999999999</c:v>
                </c:pt>
                <c:pt idx="808">
                  <c:v>145.09</c:v>
                </c:pt>
                <c:pt idx="809">
                  <c:v>144.11000000000001</c:v>
                </c:pt>
                <c:pt idx="810">
                  <c:v>143.43</c:v>
                </c:pt>
                <c:pt idx="811">
                  <c:v>143.82</c:v>
                </c:pt>
                <c:pt idx="812">
                  <c:v>147.13</c:v>
                </c:pt>
                <c:pt idx="813">
                  <c:v>151.71</c:v>
                </c:pt>
                <c:pt idx="814">
                  <c:v>154.83000000000001</c:v>
                </c:pt>
                <c:pt idx="815">
                  <c:v>130.66999999999999</c:v>
                </c:pt>
                <c:pt idx="816">
                  <c:v>136.03</c:v>
                </c:pt>
                <c:pt idx="817">
                  <c:v>138.07</c:v>
                </c:pt>
                <c:pt idx="818">
                  <c:v>137.97999999999999</c:v>
                </c:pt>
                <c:pt idx="819">
                  <c:v>136.12</c:v>
                </c:pt>
                <c:pt idx="820">
                  <c:v>133.49</c:v>
                </c:pt>
                <c:pt idx="821">
                  <c:v>133.1</c:v>
                </c:pt>
                <c:pt idx="822">
                  <c:v>138.07</c:v>
                </c:pt>
                <c:pt idx="823">
                  <c:v>145.77000000000001</c:v>
                </c:pt>
                <c:pt idx="824">
                  <c:v>151.71</c:v>
                </c:pt>
                <c:pt idx="825">
                  <c:v>156</c:v>
                </c:pt>
                <c:pt idx="826">
                  <c:v>159.31</c:v>
                </c:pt>
                <c:pt idx="827">
                  <c:v>162.24</c:v>
                </c:pt>
                <c:pt idx="828">
                  <c:v>164.48</c:v>
                </c:pt>
                <c:pt idx="829">
                  <c:v>166.23</c:v>
                </c:pt>
                <c:pt idx="830">
                  <c:v>169.74</c:v>
                </c:pt>
                <c:pt idx="831">
                  <c:v>171.88</c:v>
                </c:pt>
                <c:pt idx="832">
                  <c:v>175.1</c:v>
                </c:pt>
                <c:pt idx="833">
                  <c:v>174.52</c:v>
                </c:pt>
                <c:pt idx="834">
                  <c:v>176.17</c:v>
                </c:pt>
                <c:pt idx="835">
                  <c:v>172.96</c:v>
                </c:pt>
                <c:pt idx="836">
                  <c:v>165.36</c:v>
                </c:pt>
                <c:pt idx="837">
                  <c:v>156.68</c:v>
                </c:pt>
                <c:pt idx="838">
                  <c:v>151.52000000000001</c:v>
                </c:pt>
                <c:pt idx="839">
                  <c:v>148.30000000000001</c:v>
                </c:pt>
                <c:pt idx="840">
                  <c:v>145.09</c:v>
                </c:pt>
                <c:pt idx="841">
                  <c:v>144.99</c:v>
                </c:pt>
                <c:pt idx="842">
                  <c:v>145.09</c:v>
                </c:pt>
                <c:pt idx="843">
                  <c:v>143.53</c:v>
                </c:pt>
                <c:pt idx="844">
                  <c:v>141.38999999999999</c:v>
                </c:pt>
                <c:pt idx="845">
                  <c:v>140.22</c:v>
                </c:pt>
                <c:pt idx="846">
                  <c:v>141.78</c:v>
                </c:pt>
                <c:pt idx="847">
                  <c:v>140.31</c:v>
                </c:pt>
                <c:pt idx="848">
                  <c:v>141.09</c:v>
                </c:pt>
                <c:pt idx="849">
                  <c:v>151.52000000000001</c:v>
                </c:pt>
                <c:pt idx="850">
                  <c:v>163.89</c:v>
                </c:pt>
                <c:pt idx="851">
                  <c:v>170.13</c:v>
                </c:pt>
                <c:pt idx="852">
                  <c:v>174.13</c:v>
                </c:pt>
                <c:pt idx="853">
                  <c:v>178.32</c:v>
                </c:pt>
                <c:pt idx="854">
                  <c:v>179.97</c:v>
                </c:pt>
                <c:pt idx="855">
                  <c:v>180.95</c:v>
                </c:pt>
                <c:pt idx="856">
                  <c:v>184.36</c:v>
                </c:pt>
                <c:pt idx="857">
                  <c:v>186.79</c:v>
                </c:pt>
                <c:pt idx="858">
                  <c:v>188.45</c:v>
                </c:pt>
                <c:pt idx="859">
                  <c:v>190.11</c:v>
                </c:pt>
                <c:pt idx="860">
                  <c:v>192.93</c:v>
                </c:pt>
                <c:pt idx="861">
                  <c:v>193.61</c:v>
                </c:pt>
                <c:pt idx="862">
                  <c:v>187.08</c:v>
                </c:pt>
                <c:pt idx="863">
                  <c:v>178.32</c:v>
                </c:pt>
                <c:pt idx="864">
                  <c:v>167.01</c:v>
                </c:pt>
                <c:pt idx="865">
                  <c:v>156.29</c:v>
                </c:pt>
                <c:pt idx="866">
                  <c:v>150.84</c:v>
                </c:pt>
                <c:pt idx="867">
                  <c:v>144.99</c:v>
                </c:pt>
                <c:pt idx="868">
                  <c:v>139.44</c:v>
                </c:pt>
                <c:pt idx="869">
                  <c:v>138.75</c:v>
                </c:pt>
                <c:pt idx="870">
                  <c:v>142.07</c:v>
                </c:pt>
                <c:pt idx="871">
                  <c:v>142.36000000000001</c:v>
                </c:pt>
              </c:numCache>
            </c:numRef>
          </c:xVal>
          <c:yVal>
            <c:numRef>
              <c:f>'[bola desce e sobe continuo MNV 02B-BS-21.xlsx]BS (CORRIGIDO) (ps21)'!$B$4:$B$875</c:f>
              <c:numCache>
                <c:formatCode>General</c:formatCode>
                <c:ptCount val="872"/>
                <c:pt idx="0">
                  <c:v>-1.1000000000000001</c:v>
                </c:pt>
                <c:pt idx="1">
                  <c:v>-1.1200000000000001</c:v>
                </c:pt>
                <c:pt idx="2">
                  <c:v>-1.1299999999999999</c:v>
                </c:pt>
                <c:pt idx="3">
                  <c:v>-1.1499999999999999</c:v>
                </c:pt>
                <c:pt idx="4">
                  <c:v>-1.17</c:v>
                </c:pt>
                <c:pt idx="5">
                  <c:v>-1.18</c:v>
                </c:pt>
                <c:pt idx="6">
                  <c:v>-1.2</c:v>
                </c:pt>
                <c:pt idx="7">
                  <c:v>-1.21</c:v>
                </c:pt>
                <c:pt idx="8">
                  <c:v>-1.23</c:v>
                </c:pt>
                <c:pt idx="9">
                  <c:v>-1.25</c:v>
                </c:pt>
                <c:pt idx="10">
                  <c:v>-1.26</c:v>
                </c:pt>
                <c:pt idx="11">
                  <c:v>-1.28</c:v>
                </c:pt>
                <c:pt idx="12">
                  <c:v>-1.3</c:v>
                </c:pt>
                <c:pt idx="13">
                  <c:v>-1.31</c:v>
                </c:pt>
                <c:pt idx="14">
                  <c:v>-1.33</c:v>
                </c:pt>
                <c:pt idx="15">
                  <c:v>-1.35</c:v>
                </c:pt>
                <c:pt idx="16">
                  <c:v>-1.36</c:v>
                </c:pt>
                <c:pt idx="17">
                  <c:v>-1.38</c:v>
                </c:pt>
                <c:pt idx="18">
                  <c:v>-1.4</c:v>
                </c:pt>
                <c:pt idx="19">
                  <c:v>-1.41</c:v>
                </c:pt>
                <c:pt idx="20">
                  <c:v>-1.43</c:v>
                </c:pt>
                <c:pt idx="21">
                  <c:v>-1.44</c:v>
                </c:pt>
                <c:pt idx="22">
                  <c:v>-1.46</c:v>
                </c:pt>
                <c:pt idx="23">
                  <c:v>-1.48</c:v>
                </c:pt>
                <c:pt idx="24">
                  <c:v>-1.49</c:v>
                </c:pt>
                <c:pt idx="25">
                  <c:v>-1.51</c:v>
                </c:pt>
                <c:pt idx="26">
                  <c:v>-1.53</c:v>
                </c:pt>
                <c:pt idx="27">
                  <c:v>-1.54</c:v>
                </c:pt>
                <c:pt idx="28">
                  <c:v>-1.56</c:v>
                </c:pt>
                <c:pt idx="29">
                  <c:v>-1.58</c:v>
                </c:pt>
                <c:pt idx="30">
                  <c:v>-1.59</c:v>
                </c:pt>
                <c:pt idx="31">
                  <c:v>-1.61</c:v>
                </c:pt>
                <c:pt idx="32">
                  <c:v>-1.62</c:v>
                </c:pt>
                <c:pt idx="33">
                  <c:v>-1.64</c:v>
                </c:pt>
                <c:pt idx="34">
                  <c:v>-1.66</c:v>
                </c:pt>
                <c:pt idx="35">
                  <c:v>-1.67</c:v>
                </c:pt>
                <c:pt idx="36">
                  <c:v>-1.69</c:v>
                </c:pt>
                <c:pt idx="37">
                  <c:v>-1.71</c:v>
                </c:pt>
                <c:pt idx="38">
                  <c:v>-1.72</c:v>
                </c:pt>
                <c:pt idx="39">
                  <c:v>-1.74</c:v>
                </c:pt>
                <c:pt idx="40">
                  <c:v>-1.76</c:v>
                </c:pt>
                <c:pt idx="41">
                  <c:v>-1.77</c:v>
                </c:pt>
                <c:pt idx="42">
                  <c:v>-1.79</c:v>
                </c:pt>
                <c:pt idx="43">
                  <c:v>-1.8</c:v>
                </c:pt>
                <c:pt idx="44">
                  <c:v>-1.82</c:v>
                </c:pt>
                <c:pt idx="45">
                  <c:v>-1.84</c:v>
                </c:pt>
                <c:pt idx="46">
                  <c:v>-1.85</c:v>
                </c:pt>
                <c:pt idx="47">
                  <c:v>-1.87</c:v>
                </c:pt>
                <c:pt idx="48">
                  <c:v>-1.89</c:v>
                </c:pt>
                <c:pt idx="49">
                  <c:v>-1.9</c:v>
                </c:pt>
                <c:pt idx="50">
                  <c:v>-1.92</c:v>
                </c:pt>
                <c:pt idx="51">
                  <c:v>-1.94</c:v>
                </c:pt>
                <c:pt idx="52">
                  <c:v>-1.95</c:v>
                </c:pt>
                <c:pt idx="53">
                  <c:v>-1.97</c:v>
                </c:pt>
                <c:pt idx="54">
                  <c:v>-1.99</c:v>
                </c:pt>
                <c:pt idx="55">
                  <c:v>-2</c:v>
                </c:pt>
                <c:pt idx="56">
                  <c:v>-2.02</c:v>
                </c:pt>
                <c:pt idx="57">
                  <c:v>-2.0299999999999998</c:v>
                </c:pt>
                <c:pt idx="58">
                  <c:v>-2.0499999999999998</c:v>
                </c:pt>
                <c:pt idx="59">
                  <c:v>-2.0699999999999998</c:v>
                </c:pt>
                <c:pt idx="60">
                  <c:v>-2.08</c:v>
                </c:pt>
                <c:pt idx="61">
                  <c:v>-2.1</c:v>
                </c:pt>
                <c:pt idx="62">
                  <c:v>-2.11</c:v>
                </c:pt>
                <c:pt idx="63">
                  <c:v>-2.13</c:v>
                </c:pt>
                <c:pt idx="64">
                  <c:v>-2.15</c:v>
                </c:pt>
                <c:pt idx="65">
                  <c:v>-2.17</c:v>
                </c:pt>
                <c:pt idx="66">
                  <c:v>-2.19</c:v>
                </c:pt>
                <c:pt idx="67">
                  <c:v>-2.21</c:v>
                </c:pt>
                <c:pt idx="68">
                  <c:v>-2.23</c:v>
                </c:pt>
                <c:pt idx="69">
                  <c:v>-2.25</c:v>
                </c:pt>
                <c:pt idx="70">
                  <c:v>-2.27</c:v>
                </c:pt>
                <c:pt idx="71">
                  <c:v>-2.2799999999999998</c:v>
                </c:pt>
                <c:pt idx="72">
                  <c:v>-2.2999999999999998</c:v>
                </c:pt>
                <c:pt idx="73">
                  <c:v>-2.3199999999999998</c:v>
                </c:pt>
                <c:pt idx="74">
                  <c:v>-2.34</c:v>
                </c:pt>
                <c:pt idx="75">
                  <c:v>-2.36</c:v>
                </c:pt>
                <c:pt idx="76">
                  <c:v>-2.38</c:v>
                </c:pt>
                <c:pt idx="77">
                  <c:v>-2.4</c:v>
                </c:pt>
                <c:pt idx="78">
                  <c:v>-2.42</c:v>
                </c:pt>
                <c:pt idx="79">
                  <c:v>-2.44</c:v>
                </c:pt>
                <c:pt idx="80">
                  <c:v>-2.46</c:v>
                </c:pt>
                <c:pt idx="81">
                  <c:v>-2.48</c:v>
                </c:pt>
                <c:pt idx="82">
                  <c:v>-2.5</c:v>
                </c:pt>
                <c:pt idx="83">
                  <c:v>-2.52</c:v>
                </c:pt>
                <c:pt idx="84">
                  <c:v>-2.54</c:v>
                </c:pt>
                <c:pt idx="85">
                  <c:v>-2.56</c:v>
                </c:pt>
                <c:pt idx="86">
                  <c:v>-2.58</c:v>
                </c:pt>
                <c:pt idx="87">
                  <c:v>-2.6</c:v>
                </c:pt>
                <c:pt idx="88">
                  <c:v>-2.61</c:v>
                </c:pt>
                <c:pt idx="89">
                  <c:v>-2.63</c:v>
                </c:pt>
                <c:pt idx="90">
                  <c:v>-2.65</c:v>
                </c:pt>
                <c:pt idx="91">
                  <c:v>-2.67</c:v>
                </c:pt>
                <c:pt idx="92">
                  <c:v>-2.69</c:v>
                </c:pt>
                <c:pt idx="93">
                  <c:v>-2.71</c:v>
                </c:pt>
                <c:pt idx="94">
                  <c:v>-2.73</c:v>
                </c:pt>
                <c:pt idx="95">
                  <c:v>-2.75</c:v>
                </c:pt>
                <c:pt idx="96">
                  <c:v>-2.77</c:v>
                </c:pt>
                <c:pt idx="97">
                  <c:v>-2.79</c:v>
                </c:pt>
                <c:pt idx="98">
                  <c:v>-2.81</c:v>
                </c:pt>
                <c:pt idx="99">
                  <c:v>-2.83</c:v>
                </c:pt>
                <c:pt idx="100">
                  <c:v>-2.85</c:v>
                </c:pt>
                <c:pt idx="101">
                  <c:v>-2.87</c:v>
                </c:pt>
                <c:pt idx="102">
                  <c:v>-2.89</c:v>
                </c:pt>
                <c:pt idx="103">
                  <c:v>-2.91</c:v>
                </c:pt>
                <c:pt idx="104">
                  <c:v>-2.93</c:v>
                </c:pt>
                <c:pt idx="105">
                  <c:v>-2.94</c:v>
                </c:pt>
                <c:pt idx="106">
                  <c:v>-2.96</c:v>
                </c:pt>
                <c:pt idx="107">
                  <c:v>-2.98</c:v>
                </c:pt>
                <c:pt idx="108">
                  <c:v>-3</c:v>
                </c:pt>
                <c:pt idx="109">
                  <c:v>-3.02</c:v>
                </c:pt>
                <c:pt idx="110">
                  <c:v>-3.04</c:v>
                </c:pt>
                <c:pt idx="111">
                  <c:v>-3.06</c:v>
                </c:pt>
                <c:pt idx="112">
                  <c:v>-3.08</c:v>
                </c:pt>
                <c:pt idx="113">
                  <c:v>-3.1</c:v>
                </c:pt>
                <c:pt idx="114">
                  <c:v>-3.11</c:v>
                </c:pt>
                <c:pt idx="115">
                  <c:v>-3.13</c:v>
                </c:pt>
                <c:pt idx="116">
                  <c:v>-3.15</c:v>
                </c:pt>
                <c:pt idx="117">
                  <c:v>-3.17</c:v>
                </c:pt>
                <c:pt idx="118">
                  <c:v>-3.19</c:v>
                </c:pt>
                <c:pt idx="119">
                  <c:v>-3.21</c:v>
                </c:pt>
                <c:pt idx="120">
                  <c:v>-3.23</c:v>
                </c:pt>
                <c:pt idx="121">
                  <c:v>-3.25</c:v>
                </c:pt>
                <c:pt idx="122">
                  <c:v>-3.27</c:v>
                </c:pt>
                <c:pt idx="123">
                  <c:v>-3.28</c:v>
                </c:pt>
                <c:pt idx="124">
                  <c:v>-3.3</c:v>
                </c:pt>
                <c:pt idx="125">
                  <c:v>-3.32</c:v>
                </c:pt>
                <c:pt idx="126">
                  <c:v>-3.34</c:v>
                </c:pt>
                <c:pt idx="127">
                  <c:v>-3.36</c:v>
                </c:pt>
                <c:pt idx="128">
                  <c:v>-3.38</c:v>
                </c:pt>
                <c:pt idx="129">
                  <c:v>-3.4</c:v>
                </c:pt>
                <c:pt idx="130">
                  <c:v>-3.42</c:v>
                </c:pt>
                <c:pt idx="131">
                  <c:v>-3.44</c:v>
                </c:pt>
                <c:pt idx="132">
                  <c:v>-3.46</c:v>
                </c:pt>
                <c:pt idx="133">
                  <c:v>-3.48</c:v>
                </c:pt>
                <c:pt idx="134">
                  <c:v>-3.5</c:v>
                </c:pt>
                <c:pt idx="135">
                  <c:v>-3.52</c:v>
                </c:pt>
                <c:pt idx="136">
                  <c:v>-3.54</c:v>
                </c:pt>
                <c:pt idx="137">
                  <c:v>-3.56</c:v>
                </c:pt>
                <c:pt idx="138">
                  <c:v>-3.58</c:v>
                </c:pt>
                <c:pt idx="139">
                  <c:v>-3.6</c:v>
                </c:pt>
                <c:pt idx="140">
                  <c:v>-3.61</c:v>
                </c:pt>
                <c:pt idx="141">
                  <c:v>-3.63</c:v>
                </c:pt>
                <c:pt idx="142">
                  <c:v>-3.65</c:v>
                </c:pt>
                <c:pt idx="143">
                  <c:v>-3.67</c:v>
                </c:pt>
                <c:pt idx="144">
                  <c:v>-3.69</c:v>
                </c:pt>
                <c:pt idx="145">
                  <c:v>-3.71</c:v>
                </c:pt>
                <c:pt idx="146">
                  <c:v>-3.73</c:v>
                </c:pt>
                <c:pt idx="147">
                  <c:v>-3.75</c:v>
                </c:pt>
                <c:pt idx="148">
                  <c:v>-3.77</c:v>
                </c:pt>
                <c:pt idx="149">
                  <c:v>-3.79</c:v>
                </c:pt>
                <c:pt idx="150">
                  <c:v>-3.81</c:v>
                </c:pt>
                <c:pt idx="151">
                  <c:v>-3.83</c:v>
                </c:pt>
                <c:pt idx="152">
                  <c:v>-3.85</c:v>
                </c:pt>
                <c:pt idx="153">
                  <c:v>-3.87</c:v>
                </c:pt>
                <c:pt idx="154">
                  <c:v>-3.89</c:v>
                </c:pt>
                <c:pt idx="155">
                  <c:v>-3.91</c:v>
                </c:pt>
                <c:pt idx="156">
                  <c:v>-3.93</c:v>
                </c:pt>
                <c:pt idx="157">
                  <c:v>-3.94</c:v>
                </c:pt>
                <c:pt idx="158">
                  <c:v>-3.96</c:v>
                </c:pt>
                <c:pt idx="159">
                  <c:v>-3.98</c:v>
                </c:pt>
                <c:pt idx="160">
                  <c:v>-4</c:v>
                </c:pt>
                <c:pt idx="161">
                  <c:v>-4.0199999999999996</c:v>
                </c:pt>
                <c:pt idx="162">
                  <c:v>-4.04</c:v>
                </c:pt>
                <c:pt idx="163">
                  <c:v>-4.0599999999999996</c:v>
                </c:pt>
                <c:pt idx="164">
                  <c:v>-4.08</c:v>
                </c:pt>
                <c:pt idx="165">
                  <c:v>-4.0999999999999996</c:v>
                </c:pt>
                <c:pt idx="166">
                  <c:v>-4.1100000000000003</c:v>
                </c:pt>
                <c:pt idx="167">
                  <c:v>-4.13</c:v>
                </c:pt>
                <c:pt idx="168">
                  <c:v>-4.1500000000000004</c:v>
                </c:pt>
                <c:pt idx="169">
                  <c:v>-4.17</c:v>
                </c:pt>
                <c:pt idx="170">
                  <c:v>-4.1900000000000004</c:v>
                </c:pt>
                <c:pt idx="171">
                  <c:v>-4.21</c:v>
                </c:pt>
                <c:pt idx="172">
                  <c:v>-4.22</c:v>
                </c:pt>
                <c:pt idx="173">
                  <c:v>-4.24</c:v>
                </c:pt>
                <c:pt idx="174">
                  <c:v>-4.26</c:v>
                </c:pt>
                <c:pt idx="175">
                  <c:v>-4.28</c:v>
                </c:pt>
                <c:pt idx="176">
                  <c:v>-4.3</c:v>
                </c:pt>
                <c:pt idx="177">
                  <c:v>-4.32</c:v>
                </c:pt>
                <c:pt idx="178">
                  <c:v>-4.34</c:v>
                </c:pt>
                <c:pt idx="179">
                  <c:v>-4.3600000000000003</c:v>
                </c:pt>
                <c:pt idx="180">
                  <c:v>-4.38</c:v>
                </c:pt>
                <c:pt idx="181">
                  <c:v>-4.4000000000000004</c:v>
                </c:pt>
                <c:pt idx="182">
                  <c:v>-4.41</c:v>
                </c:pt>
                <c:pt idx="183">
                  <c:v>-4.43</c:v>
                </c:pt>
                <c:pt idx="184">
                  <c:v>-4.45</c:v>
                </c:pt>
                <c:pt idx="185">
                  <c:v>-4.47</c:v>
                </c:pt>
                <c:pt idx="186">
                  <c:v>-4.49</c:v>
                </c:pt>
                <c:pt idx="187">
                  <c:v>-4.51</c:v>
                </c:pt>
                <c:pt idx="188">
                  <c:v>-4.53</c:v>
                </c:pt>
                <c:pt idx="189">
                  <c:v>-4.55</c:v>
                </c:pt>
                <c:pt idx="190">
                  <c:v>-4.57</c:v>
                </c:pt>
                <c:pt idx="191">
                  <c:v>-4.59</c:v>
                </c:pt>
                <c:pt idx="192">
                  <c:v>-4.6100000000000003</c:v>
                </c:pt>
                <c:pt idx="193">
                  <c:v>-4.62</c:v>
                </c:pt>
                <c:pt idx="194">
                  <c:v>-4.6399999999999997</c:v>
                </c:pt>
                <c:pt idx="195">
                  <c:v>-4.66</c:v>
                </c:pt>
                <c:pt idx="196">
                  <c:v>-4.68</c:v>
                </c:pt>
                <c:pt idx="197">
                  <c:v>-4.7</c:v>
                </c:pt>
                <c:pt idx="198">
                  <c:v>-4.72</c:v>
                </c:pt>
                <c:pt idx="199">
                  <c:v>-4.74</c:v>
                </c:pt>
                <c:pt idx="200">
                  <c:v>-4.76</c:v>
                </c:pt>
                <c:pt idx="201">
                  <c:v>-4.78</c:v>
                </c:pt>
                <c:pt idx="202">
                  <c:v>-4.8</c:v>
                </c:pt>
                <c:pt idx="203">
                  <c:v>-4.8099999999999996</c:v>
                </c:pt>
                <c:pt idx="204">
                  <c:v>-4.83</c:v>
                </c:pt>
                <c:pt idx="205">
                  <c:v>-4.8499999999999996</c:v>
                </c:pt>
                <c:pt idx="206">
                  <c:v>-4.87</c:v>
                </c:pt>
                <c:pt idx="207">
                  <c:v>-4.8899999999999997</c:v>
                </c:pt>
                <c:pt idx="208">
                  <c:v>-4.91</c:v>
                </c:pt>
                <c:pt idx="209">
                  <c:v>-4.93</c:v>
                </c:pt>
                <c:pt idx="210">
                  <c:v>-4.95</c:v>
                </c:pt>
                <c:pt idx="211">
                  <c:v>-4.97</c:v>
                </c:pt>
                <c:pt idx="212">
                  <c:v>-4.99</c:v>
                </c:pt>
                <c:pt idx="213">
                  <c:v>-5</c:v>
                </c:pt>
                <c:pt idx="214">
                  <c:v>-5.0199999999999996</c:v>
                </c:pt>
                <c:pt idx="215">
                  <c:v>-5.04</c:v>
                </c:pt>
                <c:pt idx="216">
                  <c:v>-5.0599999999999996</c:v>
                </c:pt>
                <c:pt idx="217">
                  <c:v>-5.08</c:v>
                </c:pt>
                <c:pt idx="218">
                  <c:v>-5.0999999999999996</c:v>
                </c:pt>
                <c:pt idx="219">
                  <c:v>-5.1100000000000003</c:v>
                </c:pt>
                <c:pt idx="220">
                  <c:v>-5.13</c:v>
                </c:pt>
                <c:pt idx="221">
                  <c:v>-5.15</c:v>
                </c:pt>
                <c:pt idx="222">
                  <c:v>-5.17</c:v>
                </c:pt>
                <c:pt idx="223">
                  <c:v>-5.19</c:v>
                </c:pt>
                <c:pt idx="224">
                  <c:v>-5.21</c:v>
                </c:pt>
                <c:pt idx="225">
                  <c:v>-5.22</c:v>
                </c:pt>
                <c:pt idx="226">
                  <c:v>-5.24</c:v>
                </c:pt>
                <c:pt idx="227">
                  <c:v>-5.26</c:v>
                </c:pt>
                <c:pt idx="228">
                  <c:v>-5.28</c:v>
                </c:pt>
                <c:pt idx="229">
                  <c:v>-5.3</c:v>
                </c:pt>
                <c:pt idx="230">
                  <c:v>-5.32</c:v>
                </c:pt>
                <c:pt idx="231">
                  <c:v>-5.34</c:v>
                </c:pt>
                <c:pt idx="232">
                  <c:v>-5.36</c:v>
                </c:pt>
                <c:pt idx="233">
                  <c:v>-5.38</c:v>
                </c:pt>
                <c:pt idx="234">
                  <c:v>-5.4</c:v>
                </c:pt>
                <c:pt idx="235">
                  <c:v>-5.41</c:v>
                </c:pt>
                <c:pt idx="236">
                  <c:v>-5.43</c:v>
                </c:pt>
                <c:pt idx="237">
                  <c:v>-5.45</c:v>
                </c:pt>
                <c:pt idx="238">
                  <c:v>-5.47</c:v>
                </c:pt>
                <c:pt idx="239">
                  <c:v>-5.49</c:v>
                </c:pt>
                <c:pt idx="240">
                  <c:v>-5.51</c:v>
                </c:pt>
                <c:pt idx="241">
                  <c:v>-5.53</c:v>
                </c:pt>
                <c:pt idx="242">
                  <c:v>-5.55</c:v>
                </c:pt>
                <c:pt idx="243">
                  <c:v>-5.57</c:v>
                </c:pt>
                <c:pt idx="244">
                  <c:v>-5.59</c:v>
                </c:pt>
                <c:pt idx="245">
                  <c:v>-5.61</c:v>
                </c:pt>
                <c:pt idx="246">
                  <c:v>-5.62</c:v>
                </c:pt>
                <c:pt idx="247">
                  <c:v>-5.64</c:v>
                </c:pt>
                <c:pt idx="248">
                  <c:v>-5.66</c:v>
                </c:pt>
                <c:pt idx="249">
                  <c:v>-5.68</c:v>
                </c:pt>
                <c:pt idx="250">
                  <c:v>-5.7</c:v>
                </c:pt>
                <c:pt idx="251">
                  <c:v>-5.72</c:v>
                </c:pt>
                <c:pt idx="252">
                  <c:v>-5.74</c:v>
                </c:pt>
                <c:pt idx="253">
                  <c:v>-5.76</c:v>
                </c:pt>
                <c:pt idx="254">
                  <c:v>-5.78</c:v>
                </c:pt>
                <c:pt idx="255">
                  <c:v>-5.8</c:v>
                </c:pt>
                <c:pt idx="256">
                  <c:v>-5.81</c:v>
                </c:pt>
                <c:pt idx="257">
                  <c:v>-5.83</c:v>
                </c:pt>
                <c:pt idx="258">
                  <c:v>-5.85</c:v>
                </c:pt>
                <c:pt idx="259">
                  <c:v>-5.87</c:v>
                </c:pt>
                <c:pt idx="260">
                  <c:v>-5.89</c:v>
                </c:pt>
                <c:pt idx="261">
                  <c:v>-5.91</c:v>
                </c:pt>
                <c:pt idx="262">
                  <c:v>-5.93</c:v>
                </c:pt>
                <c:pt idx="263">
                  <c:v>-5.95</c:v>
                </c:pt>
                <c:pt idx="264">
                  <c:v>-5.97</c:v>
                </c:pt>
                <c:pt idx="265">
                  <c:v>-5.99</c:v>
                </c:pt>
                <c:pt idx="266">
                  <c:v>-6</c:v>
                </c:pt>
                <c:pt idx="267">
                  <c:v>-6.02</c:v>
                </c:pt>
                <c:pt idx="268">
                  <c:v>-6.04</c:v>
                </c:pt>
                <c:pt idx="269">
                  <c:v>-6.06</c:v>
                </c:pt>
                <c:pt idx="270">
                  <c:v>-6.08</c:v>
                </c:pt>
                <c:pt idx="271">
                  <c:v>-6.1</c:v>
                </c:pt>
                <c:pt idx="272">
                  <c:v>-6.11</c:v>
                </c:pt>
                <c:pt idx="273">
                  <c:v>-6.13</c:v>
                </c:pt>
                <c:pt idx="274">
                  <c:v>-6.15</c:v>
                </c:pt>
                <c:pt idx="275">
                  <c:v>-6.17</c:v>
                </c:pt>
                <c:pt idx="276">
                  <c:v>-6.18</c:v>
                </c:pt>
                <c:pt idx="277">
                  <c:v>-6.2</c:v>
                </c:pt>
                <c:pt idx="278">
                  <c:v>-6.22</c:v>
                </c:pt>
                <c:pt idx="279">
                  <c:v>-6.24</c:v>
                </c:pt>
                <c:pt idx="280">
                  <c:v>-6.26</c:v>
                </c:pt>
                <c:pt idx="281">
                  <c:v>-6.28</c:v>
                </c:pt>
                <c:pt idx="282">
                  <c:v>-6.3</c:v>
                </c:pt>
                <c:pt idx="283">
                  <c:v>-6.32</c:v>
                </c:pt>
                <c:pt idx="284">
                  <c:v>-6.33</c:v>
                </c:pt>
                <c:pt idx="285">
                  <c:v>-6.35</c:v>
                </c:pt>
                <c:pt idx="286">
                  <c:v>-6.37</c:v>
                </c:pt>
                <c:pt idx="287">
                  <c:v>-6.39</c:v>
                </c:pt>
                <c:pt idx="288">
                  <c:v>-6.41</c:v>
                </c:pt>
                <c:pt idx="289">
                  <c:v>-6.43</c:v>
                </c:pt>
                <c:pt idx="290">
                  <c:v>-6.45</c:v>
                </c:pt>
                <c:pt idx="291">
                  <c:v>-6.46</c:v>
                </c:pt>
                <c:pt idx="292">
                  <c:v>-6.48</c:v>
                </c:pt>
                <c:pt idx="293">
                  <c:v>-6.5</c:v>
                </c:pt>
                <c:pt idx="294">
                  <c:v>-6.52</c:v>
                </c:pt>
                <c:pt idx="295">
                  <c:v>-6.54</c:v>
                </c:pt>
                <c:pt idx="296">
                  <c:v>-6.56</c:v>
                </c:pt>
                <c:pt idx="297">
                  <c:v>-6.58</c:v>
                </c:pt>
                <c:pt idx="298">
                  <c:v>-6.6</c:v>
                </c:pt>
                <c:pt idx="299">
                  <c:v>-6.61</c:v>
                </c:pt>
                <c:pt idx="300">
                  <c:v>-6.63</c:v>
                </c:pt>
                <c:pt idx="301">
                  <c:v>-6.65</c:v>
                </c:pt>
                <c:pt idx="302">
                  <c:v>-6.67</c:v>
                </c:pt>
                <c:pt idx="303">
                  <c:v>-6.69</c:v>
                </c:pt>
                <c:pt idx="304">
                  <c:v>-6.71</c:v>
                </c:pt>
                <c:pt idx="305">
                  <c:v>-6.73</c:v>
                </c:pt>
                <c:pt idx="306">
                  <c:v>-6.75</c:v>
                </c:pt>
                <c:pt idx="307">
                  <c:v>-6.76</c:v>
                </c:pt>
                <c:pt idx="308">
                  <c:v>-6.78</c:v>
                </c:pt>
                <c:pt idx="309">
                  <c:v>-6.8</c:v>
                </c:pt>
                <c:pt idx="310">
                  <c:v>-6.82</c:v>
                </c:pt>
                <c:pt idx="311">
                  <c:v>-6.84</c:v>
                </c:pt>
                <c:pt idx="312">
                  <c:v>-6.86</c:v>
                </c:pt>
                <c:pt idx="313">
                  <c:v>-6.88</c:v>
                </c:pt>
                <c:pt idx="314">
                  <c:v>-6.89</c:v>
                </c:pt>
                <c:pt idx="315">
                  <c:v>-6.91</c:v>
                </c:pt>
                <c:pt idx="316">
                  <c:v>-6.93</c:v>
                </c:pt>
                <c:pt idx="317">
                  <c:v>-6.95</c:v>
                </c:pt>
                <c:pt idx="318">
                  <c:v>-6.97</c:v>
                </c:pt>
                <c:pt idx="319">
                  <c:v>-6.99</c:v>
                </c:pt>
                <c:pt idx="320">
                  <c:v>-7.01</c:v>
                </c:pt>
                <c:pt idx="321">
                  <c:v>-7.03</c:v>
                </c:pt>
                <c:pt idx="322">
                  <c:v>-7.04</c:v>
                </c:pt>
                <c:pt idx="323">
                  <c:v>-7.06</c:v>
                </c:pt>
                <c:pt idx="324">
                  <c:v>-7.08</c:v>
                </c:pt>
                <c:pt idx="325">
                  <c:v>-7.1</c:v>
                </c:pt>
                <c:pt idx="326">
                  <c:v>-7.11</c:v>
                </c:pt>
                <c:pt idx="327">
                  <c:v>-7.13</c:v>
                </c:pt>
                <c:pt idx="328">
                  <c:v>-7.15</c:v>
                </c:pt>
                <c:pt idx="329">
                  <c:v>-7.17</c:v>
                </c:pt>
                <c:pt idx="330">
                  <c:v>-7.19</c:v>
                </c:pt>
                <c:pt idx="331">
                  <c:v>-7.21</c:v>
                </c:pt>
                <c:pt idx="332">
                  <c:v>-7.22</c:v>
                </c:pt>
                <c:pt idx="333">
                  <c:v>-7.24</c:v>
                </c:pt>
                <c:pt idx="334">
                  <c:v>-7.26</c:v>
                </c:pt>
                <c:pt idx="335">
                  <c:v>-7.28</c:v>
                </c:pt>
                <c:pt idx="336">
                  <c:v>-7.3</c:v>
                </c:pt>
                <c:pt idx="337">
                  <c:v>-7.32</c:v>
                </c:pt>
                <c:pt idx="338">
                  <c:v>-7.34</c:v>
                </c:pt>
                <c:pt idx="339">
                  <c:v>-7.36</c:v>
                </c:pt>
                <c:pt idx="340">
                  <c:v>-7.38</c:v>
                </c:pt>
                <c:pt idx="341">
                  <c:v>-7.4</c:v>
                </c:pt>
                <c:pt idx="342">
                  <c:v>-7.41</c:v>
                </c:pt>
                <c:pt idx="343">
                  <c:v>-7.43</c:v>
                </c:pt>
                <c:pt idx="344">
                  <c:v>-7.45</c:v>
                </c:pt>
                <c:pt idx="345">
                  <c:v>-7.47</c:v>
                </c:pt>
                <c:pt idx="346">
                  <c:v>-7.49</c:v>
                </c:pt>
                <c:pt idx="347">
                  <c:v>-7.51</c:v>
                </c:pt>
                <c:pt idx="348">
                  <c:v>-7.53</c:v>
                </c:pt>
                <c:pt idx="349">
                  <c:v>-7.55</c:v>
                </c:pt>
                <c:pt idx="350">
                  <c:v>-7.57</c:v>
                </c:pt>
                <c:pt idx="351">
                  <c:v>-7.59</c:v>
                </c:pt>
                <c:pt idx="352">
                  <c:v>-7.61</c:v>
                </c:pt>
                <c:pt idx="353">
                  <c:v>-7.62</c:v>
                </c:pt>
                <c:pt idx="354">
                  <c:v>-7.64</c:v>
                </c:pt>
                <c:pt idx="355">
                  <c:v>-7.66</c:v>
                </c:pt>
                <c:pt idx="356">
                  <c:v>-7.68</c:v>
                </c:pt>
                <c:pt idx="357">
                  <c:v>-7.7</c:v>
                </c:pt>
                <c:pt idx="358">
                  <c:v>-7.72</c:v>
                </c:pt>
                <c:pt idx="359">
                  <c:v>-7.74</c:v>
                </c:pt>
                <c:pt idx="360">
                  <c:v>-7.76</c:v>
                </c:pt>
                <c:pt idx="361">
                  <c:v>-7.78</c:v>
                </c:pt>
                <c:pt idx="362">
                  <c:v>-7.8</c:v>
                </c:pt>
                <c:pt idx="363">
                  <c:v>-7.81</c:v>
                </c:pt>
                <c:pt idx="364">
                  <c:v>-7.83</c:v>
                </c:pt>
                <c:pt idx="365">
                  <c:v>-7.85</c:v>
                </c:pt>
                <c:pt idx="366">
                  <c:v>-7.87</c:v>
                </c:pt>
                <c:pt idx="367">
                  <c:v>-7.89</c:v>
                </c:pt>
                <c:pt idx="368">
                  <c:v>-7.91</c:v>
                </c:pt>
                <c:pt idx="369">
                  <c:v>-7.93</c:v>
                </c:pt>
                <c:pt idx="370">
                  <c:v>-7.95</c:v>
                </c:pt>
                <c:pt idx="371">
                  <c:v>-7.97</c:v>
                </c:pt>
                <c:pt idx="372">
                  <c:v>-7.99</c:v>
                </c:pt>
                <c:pt idx="373">
                  <c:v>-8</c:v>
                </c:pt>
                <c:pt idx="374">
                  <c:v>-8.02</c:v>
                </c:pt>
                <c:pt idx="375">
                  <c:v>-8.0399999999999991</c:v>
                </c:pt>
                <c:pt idx="376">
                  <c:v>-8.06</c:v>
                </c:pt>
                <c:pt idx="377">
                  <c:v>-8.08</c:v>
                </c:pt>
                <c:pt idx="378">
                  <c:v>-8.1</c:v>
                </c:pt>
                <c:pt idx="379">
                  <c:v>-8.11</c:v>
                </c:pt>
                <c:pt idx="380">
                  <c:v>-8.1300000000000008</c:v>
                </c:pt>
                <c:pt idx="381">
                  <c:v>-8.15</c:v>
                </c:pt>
                <c:pt idx="382">
                  <c:v>-8.17</c:v>
                </c:pt>
                <c:pt idx="383">
                  <c:v>-8.18</c:v>
                </c:pt>
                <c:pt idx="384">
                  <c:v>-8.1999999999999993</c:v>
                </c:pt>
                <c:pt idx="385">
                  <c:v>-8.2200000000000006</c:v>
                </c:pt>
                <c:pt idx="386">
                  <c:v>-8.24</c:v>
                </c:pt>
                <c:pt idx="387">
                  <c:v>-8.26</c:v>
                </c:pt>
                <c:pt idx="388">
                  <c:v>-8.2799999999999994</c:v>
                </c:pt>
                <c:pt idx="389">
                  <c:v>-8.3000000000000007</c:v>
                </c:pt>
                <c:pt idx="390">
                  <c:v>-8.32</c:v>
                </c:pt>
                <c:pt idx="391">
                  <c:v>-8.33</c:v>
                </c:pt>
                <c:pt idx="392">
                  <c:v>-8.35</c:v>
                </c:pt>
                <c:pt idx="393">
                  <c:v>-8.3699999999999992</c:v>
                </c:pt>
                <c:pt idx="394">
                  <c:v>-8.39</c:v>
                </c:pt>
                <c:pt idx="395">
                  <c:v>-8.41</c:v>
                </c:pt>
                <c:pt idx="396">
                  <c:v>-8.43</c:v>
                </c:pt>
                <c:pt idx="397">
                  <c:v>-8.4499999999999993</c:v>
                </c:pt>
                <c:pt idx="398">
                  <c:v>-8.4600000000000009</c:v>
                </c:pt>
                <c:pt idx="399">
                  <c:v>-8.48</c:v>
                </c:pt>
                <c:pt idx="400">
                  <c:v>-8.5</c:v>
                </c:pt>
                <c:pt idx="401">
                  <c:v>-8.52</c:v>
                </c:pt>
                <c:pt idx="402">
                  <c:v>-8.5399999999999991</c:v>
                </c:pt>
                <c:pt idx="403">
                  <c:v>-8.56</c:v>
                </c:pt>
                <c:pt idx="404">
                  <c:v>-8.58</c:v>
                </c:pt>
                <c:pt idx="405">
                  <c:v>-8.6</c:v>
                </c:pt>
                <c:pt idx="406">
                  <c:v>-8.61</c:v>
                </c:pt>
                <c:pt idx="407">
                  <c:v>-8.6300000000000008</c:v>
                </c:pt>
                <c:pt idx="408">
                  <c:v>-8.65</c:v>
                </c:pt>
                <c:pt idx="409">
                  <c:v>-8.67</c:v>
                </c:pt>
                <c:pt idx="410">
                  <c:v>-8.69</c:v>
                </c:pt>
                <c:pt idx="411">
                  <c:v>-8.7100000000000009</c:v>
                </c:pt>
                <c:pt idx="412">
                  <c:v>-8.73</c:v>
                </c:pt>
                <c:pt idx="413">
                  <c:v>-8.75</c:v>
                </c:pt>
                <c:pt idx="414">
                  <c:v>-8.76</c:v>
                </c:pt>
                <c:pt idx="415">
                  <c:v>-8.7799999999999994</c:v>
                </c:pt>
                <c:pt idx="416">
                  <c:v>-8.8000000000000007</c:v>
                </c:pt>
                <c:pt idx="417">
                  <c:v>-8.82</c:v>
                </c:pt>
                <c:pt idx="418">
                  <c:v>-8.84</c:v>
                </c:pt>
                <c:pt idx="419">
                  <c:v>-8.86</c:v>
                </c:pt>
                <c:pt idx="420">
                  <c:v>-8.8800000000000008</c:v>
                </c:pt>
                <c:pt idx="421">
                  <c:v>-8.89</c:v>
                </c:pt>
                <c:pt idx="422">
                  <c:v>-8.91</c:v>
                </c:pt>
                <c:pt idx="423">
                  <c:v>-8.93</c:v>
                </c:pt>
                <c:pt idx="424">
                  <c:v>-8.9499999999999993</c:v>
                </c:pt>
                <c:pt idx="425">
                  <c:v>-8.9700000000000006</c:v>
                </c:pt>
                <c:pt idx="426">
                  <c:v>-8.99</c:v>
                </c:pt>
                <c:pt idx="427">
                  <c:v>-9.01</c:v>
                </c:pt>
                <c:pt idx="428">
                  <c:v>-9.0299999999999994</c:v>
                </c:pt>
                <c:pt idx="429">
                  <c:v>-9.0399999999999991</c:v>
                </c:pt>
                <c:pt idx="430">
                  <c:v>-9.06</c:v>
                </c:pt>
                <c:pt idx="431">
                  <c:v>-9.08</c:v>
                </c:pt>
                <c:pt idx="432">
                  <c:v>-9.1</c:v>
                </c:pt>
                <c:pt idx="433">
                  <c:v>-9.11</c:v>
                </c:pt>
                <c:pt idx="434">
                  <c:v>-9.1300000000000008</c:v>
                </c:pt>
                <c:pt idx="435">
                  <c:v>-9.15</c:v>
                </c:pt>
                <c:pt idx="436">
                  <c:v>-9.16</c:v>
                </c:pt>
                <c:pt idx="437">
                  <c:v>-9.18</c:v>
                </c:pt>
                <c:pt idx="438">
                  <c:v>-9.1999999999999993</c:v>
                </c:pt>
                <c:pt idx="439">
                  <c:v>-9.2200000000000006</c:v>
                </c:pt>
                <c:pt idx="440">
                  <c:v>-9.23</c:v>
                </c:pt>
                <c:pt idx="441">
                  <c:v>-9.25</c:v>
                </c:pt>
                <c:pt idx="442">
                  <c:v>-9.27</c:v>
                </c:pt>
                <c:pt idx="443">
                  <c:v>-9.2899999999999991</c:v>
                </c:pt>
                <c:pt idx="444">
                  <c:v>-9.3000000000000007</c:v>
                </c:pt>
                <c:pt idx="445">
                  <c:v>-9.32</c:v>
                </c:pt>
                <c:pt idx="446">
                  <c:v>-9.34</c:v>
                </c:pt>
                <c:pt idx="447">
                  <c:v>-9.36</c:v>
                </c:pt>
                <c:pt idx="448">
                  <c:v>-9.3800000000000008</c:v>
                </c:pt>
                <c:pt idx="449">
                  <c:v>-9.39</c:v>
                </c:pt>
                <c:pt idx="450">
                  <c:v>-9.41</c:v>
                </c:pt>
                <c:pt idx="451">
                  <c:v>-9.43</c:v>
                </c:pt>
                <c:pt idx="452">
                  <c:v>-9.4499999999999993</c:v>
                </c:pt>
                <c:pt idx="453">
                  <c:v>-9.4600000000000009</c:v>
                </c:pt>
                <c:pt idx="454">
                  <c:v>-9.48</c:v>
                </c:pt>
                <c:pt idx="455">
                  <c:v>-9.5</c:v>
                </c:pt>
                <c:pt idx="456">
                  <c:v>-9.52</c:v>
                </c:pt>
                <c:pt idx="457">
                  <c:v>-9.5299999999999994</c:v>
                </c:pt>
                <c:pt idx="458">
                  <c:v>-9.5500000000000007</c:v>
                </c:pt>
                <c:pt idx="459">
                  <c:v>-9.57</c:v>
                </c:pt>
                <c:pt idx="460">
                  <c:v>-9.59</c:v>
                </c:pt>
                <c:pt idx="461">
                  <c:v>-9.61</c:v>
                </c:pt>
                <c:pt idx="462">
                  <c:v>-9.6199999999999992</c:v>
                </c:pt>
                <c:pt idx="463">
                  <c:v>-9.64</c:v>
                </c:pt>
                <c:pt idx="464">
                  <c:v>-9.66</c:v>
                </c:pt>
                <c:pt idx="465">
                  <c:v>-9.68</c:v>
                </c:pt>
                <c:pt idx="466">
                  <c:v>-9.69</c:v>
                </c:pt>
                <c:pt idx="467">
                  <c:v>-9.7100000000000009</c:v>
                </c:pt>
                <c:pt idx="468">
                  <c:v>-9.73</c:v>
                </c:pt>
                <c:pt idx="469">
                  <c:v>-9.75</c:v>
                </c:pt>
                <c:pt idx="470">
                  <c:v>-9.76</c:v>
                </c:pt>
                <c:pt idx="471">
                  <c:v>-9.7799999999999994</c:v>
                </c:pt>
                <c:pt idx="472">
                  <c:v>-9.8000000000000007</c:v>
                </c:pt>
                <c:pt idx="473">
                  <c:v>-9.82</c:v>
                </c:pt>
                <c:pt idx="474">
                  <c:v>-9.83</c:v>
                </c:pt>
                <c:pt idx="475">
                  <c:v>-9.85</c:v>
                </c:pt>
                <c:pt idx="476">
                  <c:v>-9.8699999999999992</c:v>
                </c:pt>
                <c:pt idx="477">
                  <c:v>-9.89</c:v>
                </c:pt>
                <c:pt idx="478">
                  <c:v>-9.91</c:v>
                </c:pt>
                <c:pt idx="479">
                  <c:v>-9.92</c:v>
                </c:pt>
                <c:pt idx="480">
                  <c:v>-9.94</c:v>
                </c:pt>
                <c:pt idx="481">
                  <c:v>-9.9600000000000009</c:v>
                </c:pt>
                <c:pt idx="482">
                  <c:v>-9.98</c:v>
                </c:pt>
                <c:pt idx="483">
                  <c:v>-9.99</c:v>
                </c:pt>
                <c:pt idx="484">
                  <c:v>-10.01</c:v>
                </c:pt>
                <c:pt idx="485">
                  <c:v>-10.029999999999999</c:v>
                </c:pt>
                <c:pt idx="486">
                  <c:v>-10.050000000000001</c:v>
                </c:pt>
                <c:pt idx="487">
                  <c:v>-10.06</c:v>
                </c:pt>
                <c:pt idx="488">
                  <c:v>-10.08</c:v>
                </c:pt>
                <c:pt idx="489">
                  <c:v>-10.1</c:v>
                </c:pt>
                <c:pt idx="490">
                  <c:v>-10.11</c:v>
                </c:pt>
                <c:pt idx="491">
                  <c:v>-10.130000000000001</c:v>
                </c:pt>
                <c:pt idx="492">
                  <c:v>-10.15</c:v>
                </c:pt>
                <c:pt idx="493">
                  <c:v>-10.17</c:v>
                </c:pt>
                <c:pt idx="494">
                  <c:v>-10.18</c:v>
                </c:pt>
                <c:pt idx="495">
                  <c:v>-10.199999999999999</c:v>
                </c:pt>
                <c:pt idx="496">
                  <c:v>-10.220000000000001</c:v>
                </c:pt>
                <c:pt idx="497">
                  <c:v>-10.24</c:v>
                </c:pt>
                <c:pt idx="498">
                  <c:v>-10.26</c:v>
                </c:pt>
                <c:pt idx="499">
                  <c:v>-10.28</c:v>
                </c:pt>
                <c:pt idx="500">
                  <c:v>-10.29</c:v>
                </c:pt>
                <c:pt idx="501">
                  <c:v>-10.31</c:v>
                </c:pt>
                <c:pt idx="502">
                  <c:v>-10.33</c:v>
                </c:pt>
                <c:pt idx="503">
                  <c:v>-10.35</c:v>
                </c:pt>
                <c:pt idx="504">
                  <c:v>-10.37</c:v>
                </c:pt>
                <c:pt idx="505">
                  <c:v>-10.39</c:v>
                </c:pt>
                <c:pt idx="506">
                  <c:v>-10.4</c:v>
                </c:pt>
                <c:pt idx="507">
                  <c:v>-10.42</c:v>
                </c:pt>
                <c:pt idx="508">
                  <c:v>-10.44</c:v>
                </c:pt>
                <c:pt idx="509">
                  <c:v>-10.46</c:v>
                </c:pt>
                <c:pt idx="510">
                  <c:v>-10.48</c:v>
                </c:pt>
                <c:pt idx="511">
                  <c:v>-10.5</c:v>
                </c:pt>
                <c:pt idx="512">
                  <c:v>-10.51</c:v>
                </c:pt>
                <c:pt idx="513">
                  <c:v>-10.53</c:v>
                </c:pt>
                <c:pt idx="514">
                  <c:v>-10.55</c:v>
                </c:pt>
                <c:pt idx="515">
                  <c:v>-10.57</c:v>
                </c:pt>
                <c:pt idx="516">
                  <c:v>-10.59</c:v>
                </c:pt>
                <c:pt idx="517">
                  <c:v>-10.61</c:v>
                </c:pt>
                <c:pt idx="518">
                  <c:v>-10.62</c:v>
                </c:pt>
                <c:pt idx="519">
                  <c:v>-10.64</c:v>
                </c:pt>
                <c:pt idx="520">
                  <c:v>-10.66</c:v>
                </c:pt>
                <c:pt idx="521">
                  <c:v>-10.68</c:v>
                </c:pt>
                <c:pt idx="522">
                  <c:v>-10.7</c:v>
                </c:pt>
                <c:pt idx="523">
                  <c:v>-10.72</c:v>
                </c:pt>
                <c:pt idx="524">
                  <c:v>-10.73</c:v>
                </c:pt>
                <c:pt idx="525">
                  <c:v>-10.75</c:v>
                </c:pt>
                <c:pt idx="526">
                  <c:v>-10.77</c:v>
                </c:pt>
                <c:pt idx="527">
                  <c:v>-10.79</c:v>
                </c:pt>
                <c:pt idx="528">
                  <c:v>-10.81</c:v>
                </c:pt>
                <c:pt idx="529">
                  <c:v>-10.83</c:v>
                </c:pt>
                <c:pt idx="530">
                  <c:v>-10.84</c:v>
                </c:pt>
                <c:pt idx="531">
                  <c:v>-10.86</c:v>
                </c:pt>
                <c:pt idx="532">
                  <c:v>-10.88</c:v>
                </c:pt>
                <c:pt idx="533">
                  <c:v>-10.9</c:v>
                </c:pt>
                <c:pt idx="534">
                  <c:v>-10.92</c:v>
                </c:pt>
                <c:pt idx="535">
                  <c:v>-10.94</c:v>
                </c:pt>
                <c:pt idx="536">
                  <c:v>-10.95</c:v>
                </c:pt>
                <c:pt idx="537">
                  <c:v>-10.97</c:v>
                </c:pt>
                <c:pt idx="538">
                  <c:v>-10.99</c:v>
                </c:pt>
                <c:pt idx="539">
                  <c:v>-11.01</c:v>
                </c:pt>
                <c:pt idx="540">
                  <c:v>-11.03</c:v>
                </c:pt>
                <c:pt idx="541">
                  <c:v>-11.05</c:v>
                </c:pt>
                <c:pt idx="542">
                  <c:v>-11.06</c:v>
                </c:pt>
                <c:pt idx="543">
                  <c:v>-11.08</c:v>
                </c:pt>
                <c:pt idx="544">
                  <c:v>-11.1</c:v>
                </c:pt>
                <c:pt idx="545">
                  <c:v>-11.11</c:v>
                </c:pt>
                <c:pt idx="546">
                  <c:v>-11.13</c:v>
                </c:pt>
                <c:pt idx="547">
                  <c:v>-11.15</c:v>
                </c:pt>
                <c:pt idx="548">
                  <c:v>-11.17</c:v>
                </c:pt>
                <c:pt idx="549">
                  <c:v>-11.18</c:v>
                </c:pt>
                <c:pt idx="550">
                  <c:v>-11.2</c:v>
                </c:pt>
                <c:pt idx="551">
                  <c:v>-11.22</c:v>
                </c:pt>
                <c:pt idx="552">
                  <c:v>-11.24</c:v>
                </c:pt>
                <c:pt idx="553">
                  <c:v>-11.26</c:v>
                </c:pt>
                <c:pt idx="554">
                  <c:v>-11.28</c:v>
                </c:pt>
                <c:pt idx="555">
                  <c:v>-11.29</c:v>
                </c:pt>
                <c:pt idx="556">
                  <c:v>-11.31</c:v>
                </c:pt>
                <c:pt idx="557">
                  <c:v>-11.33</c:v>
                </c:pt>
                <c:pt idx="558">
                  <c:v>-11.35</c:v>
                </c:pt>
                <c:pt idx="559">
                  <c:v>-11.37</c:v>
                </c:pt>
                <c:pt idx="560">
                  <c:v>-11.39</c:v>
                </c:pt>
                <c:pt idx="561">
                  <c:v>-11.4</c:v>
                </c:pt>
                <c:pt idx="562">
                  <c:v>-11.42</c:v>
                </c:pt>
                <c:pt idx="563">
                  <c:v>-11.44</c:v>
                </c:pt>
                <c:pt idx="564">
                  <c:v>-11.46</c:v>
                </c:pt>
                <c:pt idx="565">
                  <c:v>-11.48</c:v>
                </c:pt>
                <c:pt idx="566">
                  <c:v>-11.5</c:v>
                </c:pt>
                <c:pt idx="567">
                  <c:v>-11.51</c:v>
                </c:pt>
                <c:pt idx="568">
                  <c:v>-11.53</c:v>
                </c:pt>
                <c:pt idx="569">
                  <c:v>-11.55</c:v>
                </c:pt>
                <c:pt idx="570">
                  <c:v>-11.57</c:v>
                </c:pt>
                <c:pt idx="571">
                  <c:v>-11.59</c:v>
                </c:pt>
                <c:pt idx="572">
                  <c:v>-11.61</c:v>
                </c:pt>
                <c:pt idx="573">
                  <c:v>-11.62</c:v>
                </c:pt>
                <c:pt idx="574">
                  <c:v>-11.64</c:v>
                </c:pt>
                <c:pt idx="575">
                  <c:v>-11.66</c:v>
                </c:pt>
                <c:pt idx="576">
                  <c:v>-11.68</c:v>
                </c:pt>
                <c:pt idx="577">
                  <c:v>-11.7</c:v>
                </c:pt>
                <c:pt idx="578">
                  <c:v>-11.72</c:v>
                </c:pt>
                <c:pt idx="579">
                  <c:v>-11.73</c:v>
                </c:pt>
                <c:pt idx="580">
                  <c:v>-11.75</c:v>
                </c:pt>
                <c:pt idx="581">
                  <c:v>-11.77</c:v>
                </c:pt>
                <c:pt idx="582">
                  <c:v>-11.79</c:v>
                </c:pt>
                <c:pt idx="583">
                  <c:v>-11.81</c:v>
                </c:pt>
                <c:pt idx="584">
                  <c:v>-11.83</c:v>
                </c:pt>
                <c:pt idx="585">
                  <c:v>-11.84</c:v>
                </c:pt>
                <c:pt idx="586">
                  <c:v>-11.86</c:v>
                </c:pt>
                <c:pt idx="587">
                  <c:v>-11.88</c:v>
                </c:pt>
                <c:pt idx="588">
                  <c:v>-11.9</c:v>
                </c:pt>
                <c:pt idx="589">
                  <c:v>-11.92</c:v>
                </c:pt>
                <c:pt idx="590">
                  <c:v>-11.94</c:v>
                </c:pt>
                <c:pt idx="591">
                  <c:v>-11.95</c:v>
                </c:pt>
                <c:pt idx="592">
                  <c:v>-11.97</c:v>
                </c:pt>
                <c:pt idx="593">
                  <c:v>-11.99</c:v>
                </c:pt>
                <c:pt idx="594">
                  <c:v>-12.01</c:v>
                </c:pt>
                <c:pt idx="595">
                  <c:v>-12.03</c:v>
                </c:pt>
                <c:pt idx="596">
                  <c:v>-12.05</c:v>
                </c:pt>
                <c:pt idx="597">
                  <c:v>-12.06</c:v>
                </c:pt>
                <c:pt idx="598">
                  <c:v>-12.08</c:v>
                </c:pt>
                <c:pt idx="599">
                  <c:v>-12.1</c:v>
                </c:pt>
                <c:pt idx="600">
                  <c:v>-12.11</c:v>
                </c:pt>
                <c:pt idx="601">
                  <c:v>-12.13</c:v>
                </c:pt>
                <c:pt idx="602">
                  <c:v>-12.15</c:v>
                </c:pt>
                <c:pt idx="603">
                  <c:v>-12.17</c:v>
                </c:pt>
                <c:pt idx="604">
                  <c:v>-12.18</c:v>
                </c:pt>
                <c:pt idx="605">
                  <c:v>-12.2</c:v>
                </c:pt>
                <c:pt idx="606">
                  <c:v>-12.22</c:v>
                </c:pt>
                <c:pt idx="607">
                  <c:v>-12.24</c:v>
                </c:pt>
                <c:pt idx="608">
                  <c:v>-12.26</c:v>
                </c:pt>
                <c:pt idx="609">
                  <c:v>-12.28</c:v>
                </c:pt>
                <c:pt idx="610">
                  <c:v>-12.29</c:v>
                </c:pt>
                <c:pt idx="611">
                  <c:v>-12.31</c:v>
                </c:pt>
                <c:pt idx="612">
                  <c:v>-12.33</c:v>
                </c:pt>
                <c:pt idx="613">
                  <c:v>-12.35</c:v>
                </c:pt>
                <c:pt idx="614">
                  <c:v>-12.37</c:v>
                </c:pt>
                <c:pt idx="615">
                  <c:v>-12.39</c:v>
                </c:pt>
                <c:pt idx="616">
                  <c:v>-12.4</c:v>
                </c:pt>
                <c:pt idx="617">
                  <c:v>-12.42</c:v>
                </c:pt>
                <c:pt idx="618">
                  <c:v>-12.44</c:v>
                </c:pt>
                <c:pt idx="619">
                  <c:v>-12.46</c:v>
                </c:pt>
                <c:pt idx="620">
                  <c:v>-12.48</c:v>
                </c:pt>
                <c:pt idx="621">
                  <c:v>-12.5</c:v>
                </c:pt>
                <c:pt idx="622">
                  <c:v>-12.51</c:v>
                </c:pt>
                <c:pt idx="623">
                  <c:v>-12.53</c:v>
                </c:pt>
                <c:pt idx="624">
                  <c:v>-12.55</c:v>
                </c:pt>
                <c:pt idx="625">
                  <c:v>-12.57</c:v>
                </c:pt>
                <c:pt idx="626">
                  <c:v>-12.59</c:v>
                </c:pt>
                <c:pt idx="627">
                  <c:v>-12.61</c:v>
                </c:pt>
                <c:pt idx="628">
                  <c:v>-12.62</c:v>
                </c:pt>
                <c:pt idx="629">
                  <c:v>-12.64</c:v>
                </c:pt>
                <c:pt idx="630">
                  <c:v>-12.66</c:v>
                </c:pt>
                <c:pt idx="631">
                  <c:v>-12.68</c:v>
                </c:pt>
                <c:pt idx="632">
                  <c:v>-12.7</c:v>
                </c:pt>
                <c:pt idx="633">
                  <c:v>-12.72</c:v>
                </c:pt>
                <c:pt idx="634">
                  <c:v>-12.73</c:v>
                </c:pt>
                <c:pt idx="635">
                  <c:v>-12.75</c:v>
                </c:pt>
                <c:pt idx="636">
                  <c:v>-12.77</c:v>
                </c:pt>
                <c:pt idx="637">
                  <c:v>-12.79</c:v>
                </c:pt>
                <c:pt idx="638">
                  <c:v>-12.81</c:v>
                </c:pt>
                <c:pt idx="639">
                  <c:v>-12.83</c:v>
                </c:pt>
                <c:pt idx="640">
                  <c:v>-12.84</c:v>
                </c:pt>
                <c:pt idx="641">
                  <c:v>-12.86</c:v>
                </c:pt>
                <c:pt idx="642">
                  <c:v>-12.88</c:v>
                </c:pt>
                <c:pt idx="643">
                  <c:v>-12.9</c:v>
                </c:pt>
                <c:pt idx="644">
                  <c:v>-12.92</c:v>
                </c:pt>
                <c:pt idx="645">
                  <c:v>-12.94</c:v>
                </c:pt>
                <c:pt idx="646">
                  <c:v>-12.95</c:v>
                </c:pt>
                <c:pt idx="647">
                  <c:v>-12.97</c:v>
                </c:pt>
                <c:pt idx="648">
                  <c:v>-12.99</c:v>
                </c:pt>
                <c:pt idx="649">
                  <c:v>-13.01</c:v>
                </c:pt>
                <c:pt idx="650">
                  <c:v>-13.03</c:v>
                </c:pt>
                <c:pt idx="651">
                  <c:v>-13.05</c:v>
                </c:pt>
                <c:pt idx="652">
                  <c:v>-13.06</c:v>
                </c:pt>
                <c:pt idx="653">
                  <c:v>-13.08</c:v>
                </c:pt>
                <c:pt idx="654">
                  <c:v>-13.1</c:v>
                </c:pt>
                <c:pt idx="655">
                  <c:v>-13.11</c:v>
                </c:pt>
                <c:pt idx="656">
                  <c:v>-13.13</c:v>
                </c:pt>
                <c:pt idx="657">
                  <c:v>-13.15</c:v>
                </c:pt>
                <c:pt idx="658">
                  <c:v>-13.17</c:v>
                </c:pt>
                <c:pt idx="659">
                  <c:v>-13.18</c:v>
                </c:pt>
                <c:pt idx="660">
                  <c:v>-13.2</c:v>
                </c:pt>
                <c:pt idx="661">
                  <c:v>-13.22</c:v>
                </c:pt>
                <c:pt idx="662">
                  <c:v>-13.24</c:v>
                </c:pt>
                <c:pt idx="663">
                  <c:v>-13.26</c:v>
                </c:pt>
                <c:pt idx="664">
                  <c:v>-13.28</c:v>
                </c:pt>
                <c:pt idx="665">
                  <c:v>-13.3</c:v>
                </c:pt>
                <c:pt idx="666">
                  <c:v>-13.32</c:v>
                </c:pt>
                <c:pt idx="667">
                  <c:v>-13.33</c:v>
                </c:pt>
                <c:pt idx="668">
                  <c:v>-13.35</c:v>
                </c:pt>
                <c:pt idx="669">
                  <c:v>-13.37</c:v>
                </c:pt>
                <c:pt idx="670">
                  <c:v>-13.39</c:v>
                </c:pt>
                <c:pt idx="671">
                  <c:v>-13.41</c:v>
                </c:pt>
                <c:pt idx="672">
                  <c:v>-13.43</c:v>
                </c:pt>
                <c:pt idx="673">
                  <c:v>-13.45</c:v>
                </c:pt>
                <c:pt idx="674">
                  <c:v>-13.46</c:v>
                </c:pt>
                <c:pt idx="675">
                  <c:v>-13.48</c:v>
                </c:pt>
                <c:pt idx="676">
                  <c:v>-13.5</c:v>
                </c:pt>
                <c:pt idx="677">
                  <c:v>-13.52</c:v>
                </c:pt>
                <c:pt idx="678">
                  <c:v>-13.54</c:v>
                </c:pt>
                <c:pt idx="679">
                  <c:v>-13.56</c:v>
                </c:pt>
                <c:pt idx="680">
                  <c:v>-13.58</c:v>
                </c:pt>
                <c:pt idx="681">
                  <c:v>-13.6</c:v>
                </c:pt>
                <c:pt idx="682">
                  <c:v>-13.61</c:v>
                </c:pt>
                <c:pt idx="683">
                  <c:v>-13.63</c:v>
                </c:pt>
                <c:pt idx="684">
                  <c:v>-13.65</c:v>
                </c:pt>
                <c:pt idx="685">
                  <c:v>-13.67</c:v>
                </c:pt>
                <c:pt idx="686">
                  <c:v>-13.69</c:v>
                </c:pt>
                <c:pt idx="687">
                  <c:v>-13.71</c:v>
                </c:pt>
                <c:pt idx="688">
                  <c:v>-13.73</c:v>
                </c:pt>
                <c:pt idx="689">
                  <c:v>-13.75</c:v>
                </c:pt>
                <c:pt idx="690">
                  <c:v>-13.76</c:v>
                </c:pt>
                <c:pt idx="691">
                  <c:v>-13.78</c:v>
                </c:pt>
                <c:pt idx="692">
                  <c:v>-13.8</c:v>
                </c:pt>
                <c:pt idx="693">
                  <c:v>-13.82</c:v>
                </c:pt>
                <c:pt idx="694">
                  <c:v>-13.84</c:v>
                </c:pt>
                <c:pt idx="695">
                  <c:v>-13.86</c:v>
                </c:pt>
                <c:pt idx="696">
                  <c:v>-13.88</c:v>
                </c:pt>
                <c:pt idx="697">
                  <c:v>-13.89</c:v>
                </c:pt>
                <c:pt idx="698">
                  <c:v>-13.91</c:v>
                </c:pt>
                <c:pt idx="699">
                  <c:v>-13.93</c:v>
                </c:pt>
                <c:pt idx="700">
                  <c:v>-13.95</c:v>
                </c:pt>
                <c:pt idx="701">
                  <c:v>-13.97</c:v>
                </c:pt>
                <c:pt idx="702">
                  <c:v>-13.99</c:v>
                </c:pt>
                <c:pt idx="703">
                  <c:v>-14.01</c:v>
                </c:pt>
                <c:pt idx="704">
                  <c:v>-14.03</c:v>
                </c:pt>
                <c:pt idx="705">
                  <c:v>-14.04</c:v>
                </c:pt>
                <c:pt idx="706">
                  <c:v>-14.06</c:v>
                </c:pt>
                <c:pt idx="707">
                  <c:v>-14.08</c:v>
                </c:pt>
                <c:pt idx="708">
                  <c:v>-14.1</c:v>
                </c:pt>
                <c:pt idx="709">
                  <c:v>-14.11</c:v>
                </c:pt>
                <c:pt idx="710">
                  <c:v>-14.13</c:v>
                </c:pt>
                <c:pt idx="711">
                  <c:v>-14.15</c:v>
                </c:pt>
                <c:pt idx="712">
                  <c:v>-14.17</c:v>
                </c:pt>
                <c:pt idx="713">
                  <c:v>-14.18</c:v>
                </c:pt>
                <c:pt idx="714">
                  <c:v>-14.2</c:v>
                </c:pt>
                <c:pt idx="715">
                  <c:v>-14.22</c:v>
                </c:pt>
                <c:pt idx="716">
                  <c:v>-14.24</c:v>
                </c:pt>
                <c:pt idx="717">
                  <c:v>-14.26</c:v>
                </c:pt>
                <c:pt idx="718">
                  <c:v>-14.28</c:v>
                </c:pt>
                <c:pt idx="719">
                  <c:v>-14.29</c:v>
                </c:pt>
                <c:pt idx="720">
                  <c:v>-14.31</c:v>
                </c:pt>
                <c:pt idx="721">
                  <c:v>-14.33</c:v>
                </c:pt>
                <c:pt idx="722">
                  <c:v>-14.35</c:v>
                </c:pt>
                <c:pt idx="723">
                  <c:v>-14.37</c:v>
                </c:pt>
                <c:pt idx="724">
                  <c:v>-14.39</c:v>
                </c:pt>
                <c:pt idx="725">
                  <c:v>-14.4</c:v>
                </c:pt>
                <c:pt idx="726">
                  <c:v>-14.42</c:v>
                </c:pt>
                <c:pt idx="727">
                  <c:v>-14.44</c:v>
                </c:pt>
                <c:pt idx="728">
                  <c:v>-14.46</c:v>
                </c:pt>
                <c:pt idx="729">
                  <c:v>-14.48</c:v>
                </c:pt>
                <c:pt idx="730">
                  <c:v>-14.5</c:v>
                </c:pt>
                <c:pt idx="731">
                  <c:v>-14.51</c:v>
                </c:pt>
                <c:pt idx="732">
                  <c:v>-14.53</c:v>
                </c:pt>
                <c:pt idx="733">
                  <c:v>-14.55</c:v>
                </c:pt>
                <c:pt idx="734">
                  <c:v>-14.57</c:v>
                </c:pt>
                <c:pt idx="735">
                  <c:v>-14.59</c:v>
                </c:pt>
                <c:pt idx="736">
                  <c:v>-14.61</c:v>
                </c:pt>
                <c:pt idx="737">
                  <c:v>-14.62</c:v>
                </c:pt>
                <c:pt idx="738">
                  <c:v>-14.64</c:v>
                </c:pt>
                <c:pt idx="739">
                  <c:v>-14.66</c:v>
                </c:pt>
                <c:pt idx="740">
                  <c:v>-14.68</c:v>
                </c:pt>
                <c:pt idx="741">
                  <c:v>-14.7</c:v>
                </c:pt>
                <c:pt idx="742">
                  <c:v>-14.72</c:v>
                </c:pt>
                <c:pt idx="743">
                  <c:v>-14.73</c:v>
                </c:pt>
                <c:pt idx="744">
                  <c:v>-14.75</c:v>
                </c:pt>
                <c:pt idx="745">
                  <c:v>-14.77</c:v>
                </c:pt>
                <c:pt idx="746">
                  <c:v>-14.79</c:v>
                </c:pt>
                <c:pt idx="747">
                  <c:v>-14.81</c:v>
                </c:pt>
                <c:pt idx="748">
                  <c:v>-14.83</c:v>
                </c:pt>
                <c:pt idx="749">
                  <c:v>-14.84</c:v>
                </c:pt>
                <c:pt idx="750">
                  <c:v>-14.86</c:v>
                </c:pt>
                <c:pt idx="751">
                  <c:v>-14.88</c:v>
                </c:pt>
                <c:pt idx="752">
                  <c:v>-14.9</c:v>
                </c:pt>
                <c:pt idx="753">
                  <c:v>-14.92</c:v>
                </c:pt>
                <c:pt idx="754">
                  <c:v>-14.94</c:v>
                </c:pt>
                <c:pt idx="755">
                  <c:v>-14.95</c:v>
                </c:pt>
                <c:pt idx="756">
                  <c:v>-14.97</c:v>
                </c:pt>
                <c:pt idx="757">
                  <c:v>-14.99</c:v>
                </c:pt>
                <c:pt idx="758">
                  <c:v>-15.01</c:v>
                </c:pt>
                <c:pt idx="759">
                  <c:v>-15.03</c:v>
                </c:pt>
                <c:pt idx="760">
                  <c:v>-15.05</c:v>
                </c:pt>
                <c:pt idx="761">
                  <c:v>-15.06</c:v>
                </c:pt>
                <c:pt idx="762">
                  <c:v>-15.08</c:v>
                </c:pt>
                <c:pt idx="763">
                  <c:v>-15.1</c:v>
                </c:pt>
                <c:pt idx="764">
                  <c:v>-15.11</c:v>
                </c:pt>
                <c:pt idx="765">
                  <c:v>-15.13</c:v>
                </c:pt>
                <c:pt idx="766">
                  <c:v>-15.15</c:v>
                </c:pt>
                <c:pt idx="767">
                  <c:v>-15.17</c:v>
                </c:pt>
                <c:pt idx="768">
                  <c:v>-15.19</c:v>
                </c:pt>
                <c:pt idx="769">
                  <c:v>-15.21</c:v>
                </c:pt>
                <c:pt idx="770">
                  <c:v>-15.23</c:v>
                </c:pt>
                <c:pt idx="771">
                  <c:v>-15.25</c:v>
                </c:pt>
                <c:pt idx="772">
                  <c:v>-15.27</c:v>
                </c:pt>
                <c:pt idx="773">
                  <c:v>-15.29</c:v>
                </c:pt>
                <c:pt idx="774">
                  <c:v>-15.31</c:v>
                </c:pt>
                <c:pt idx="775">
                  <c:v>-15.33</c:v>
                </c:pt>
                <c:pt idx="776">
                  <c:v>-15.35</c:v>
                </c:pt>
                <c:pt idx="777">
                  <c:v>-15.37</c:v>
                </c:pt>
                <c:pt idx="778">
                  <c:v>-15.39</c:v>
                </c:pt>
                <c:pt idx="779">
                  <c:v>-15.41</c:v>
                </c:pt>
                <c:pt idx="780">
                  <c:v>-15.43</c:v>
                </c:pt>
                <c:pt idx="781">
                  <c:v>-15.45</c:v>
                </c:pt>
                <c:pt idx="782">
                  <c:v>-15.47</c:v>
                </c:pt>
                <c:pt idx="783">
                  <c:v>-15.49</c:v>
                </c:pt>
                <c:pt idx="784">
                  <c:v>-15.51</c:v>
                </c:pt>
                <c:pt idx="785">
                  <c:v>-15.53</c:v>
                </c:pt>
                <c:pt idx="786">
                  <c:v>-15.55</c:v>
                </c:pt>
                <c:pt idx="787">
                  <c:v>-15.57</c:v>
                </c:pt>
                <c:pt idx="788">
                  <c:v>-15.59</c:v>
                </c:pt>
                <c:pt idx="789">
                  <c:v>-15.61</c:v>
                </c:pt>
                <c:pt idx="790">
                  <c:v>-15.62</c:v>
                </c:pt>
                <c:pt idx="791">
                  <c:v>-15.64</c:v>
                </c:pt>
                <c:pt idx="792">
                  <c:v>-15.66</c:v>
                </c:pt>
                <c:pt idx="793">
                  <c:v>-15.68</c:v>
                </c:pt>
                <c:pt idx="794">
                  <c:v>-15.7</c:v>
                </c:pt>
                <c:pt idx="795">
                  <c:v>-15.72</c:v>
                </c:pt>
                <c:pt idx="796">
                  <c:v>-15.74</c:v>
                </c:pt>
                <c:pt idx="797">
                  <c:v>-15.76</c:v>
                </c:pt>
                <c:pt idx="798">
                  <c:v>-15.78</c:v>
                </c:pt>
                <c:pt idx="799">
                  <c:v>-15.8</c:v>
                </c:pt>
                <c:pt idx="800">
                  <c:v>-15.82</c:v>
                </c:pt>
                <c:pt idx="801">
                  <c:v>-15.84</c:v>
                </c:pt>
                <c:pt idx="802">
                  <c:v>-15.86</c:v>
                </c:pt>
                <c:pt idx="803">
                  <c:v>-15.88</c:v>
                </c:pt>
                <c:pt idx="804">
                  <c:v>-15.9</c:v>
                </c:pt>
                <c:pt idx="805">
                  <c:v>-15.92</c:v>
                </c:pt>
                <c:pt idx="806">
                  <c:v>-15.94</c:v>
                </c:pt>
                <c:pt idx="807">
                  <c:v>-15.96</c:v>
                </c:pt>
                <c:pt idx="808">
                  <c:v>-15.98</c:v>
                </c:pt>
                <c:pt idx="809">
                  <c:v>-16</c:v>
                </c:pt>
                <c:pt idx="810">
                  <c:v>-16.02</c:v>
                </c:pt>
                <c:pt idx="811">
                  <c:v>-16.04</c:v>
                </c:pt>
                <c:pt idx="812">
                  <c:v>-16.059999999999999</c:v>
                </c:pt>
                <c:pt idx="813">
                  <c:v>-16.079999999999998</c:v>
                </c:pt>
                <c:pt idx="814">
                  <c:v>-16.100000000000001</c:v>
                </c:pt>
                <c:pt idx="815">
                  <c:v>-16.11</c:v>
                </c:pt>
                <c:pt idx="816">
                  <c:v>-16.13</c:v>
                </c:pt>
                <c:pt idx="817">
                  <c:v>-16.149999999999999</c:v>
                </c:pt>
                <c:pt idx="818">
                  <c:v>-16.16</c:v>
                </c:pt>
                <c:pt idx="819">
                  <c:v>-16.18</c:v>
                </c:pt>
                <c:pt idx="820">
                  <c:v>-16.2</c:v>
                </c:pt>
                <c:pt idx="821">
                  <c:v>-16.22</c:v>
                </c:pt>
                <c:pt idx="822">
                  <c:v>-16.23</c:v>
                </c:pt>
                <c:pt idx="823">
                  <c:v>-16.25</c:v>
                </c:pt>
                <c:pt idx="824">
                  <c:v>-16.27</c:v>
                </c:pt>
                <c:pt idx="825">
                  <c:v>-16.29</c:v>
                </c:pt>
                <c:pt idx="826">
                  <c:v>-16.3</c:v>
                </c:pt>
                <c:pt idx="827">
                  <c:v>-16.32</c:v>
                </c:pt>
                <c:pt idx="828">
                  <c:v>-16.34</c:v>
                </c:pt>
                <c:pt idx="829">
                  <c:v>-16.36</c:v>
                </c:pt>
                <c:pt idx="830">
                  <c:v>-16.38</c:v>
                </c:pt>
                <c:pt idx="831">
                  <c:v>-16.39</c:v>
                </c:pt>
                <c:pt idx="832">
                  <c:v>-16.41</c:v>
                </c:pt>
                <c:pt idx="833">
                  <c:v>-16.43</c:v>
                </c:pt>
                <c:pt idx="834">
                  <c:v>-16.45</c:v>
                </c:pt>
                <c:pt idx="835">
                  <c:v>-16.46</c:v>
                </c:pt>
                <c:pt idx="836">
                  <c:v>-16.48</c:v>
                </c:pt>
                <c:pt idx="837">
                  <c:v>-16.5</c:v>
                </c:pt>
                <c:pt idx="838">
                  <c:v>-16.52</c:v>
                </c:pt>
                <c:pt idx="839">
                  <c:v>-16.53</c:v>
                </c:pt>
                <c:pt idx="840">
                  <c:v>-16.55</c:v>
                </c:pt>
                <c:pt idx="841">
                  <c:v>-16.57</c:v>
                </c:pt>
                <c:pt idx="842">
                  <c:v>-16.59</c:v>
                </c:pt>
                <c:pt idx="843">
                  <c:v>-16.61</c:v>
                </c:pt>
                <c:pt idx="844">
                  <c:v>-16.62</c:v>
                </c:pt>
                <c:pt idx="845">
                  <c:v>-16.64</c:v>
                </c:pt>
                <c:pt idx="846">
                  <c:v>-16.66</c:v>
                </c:pt>
                <c:pt idx="847">
                  <c:v>-16.68</c:v>
                </c:pt>
                <c:pt idx="848">
                  <c:v>-16.690000000000001</c:v>
                </c:pt>
                <c:pt idx="849">
                  <c:v>-16.71</c:v>
                </c:pt>
                <c:pt idx="850">
                  <c:v>-16.73</c:v>
                </c:pt>
                <c:pt idx="851">
                  <c:v>-16.75</c:v>
                </c:pt>
                <c:pt idx="852">
                  <c:v>-16.760000000000002</c:v>
                </c:pt>
                <c:pt idx="853">
                  <c:v>-16.78</c:v>
                </c:pt>
                <c:pt idx="854">
                  <c:v>-16.8</c:v>
                </c:pt>
                <c:pt idx="855">
                  <c:v>-16.82</c:v>
                </c:pt>
                <c:pt idx="856">
                  <c:v>-16.829999999999998</c:v>
                </c:pt>
                <c:pt idx="857">
                  <c:v>-16.850000000000001</c:v>
                </c:pt>
                <c:pt idx="858">
                  <c:v>-16.87</c:v>
                </c:pt>
                <c:pt idx="859">
                  <c:v>-16.89</c:v>
                </c:pt>
                <c:pt idx="860">
                  <c:v>-16.91</c:v>
                </c:pt>
                <c:pt idx="861">
                  <c:v>-16.920000000000002</c:v>
                </c:pt>
                <c:pt idx="862">
                  <c:v>-16.940000000000001</c:v>
                </c:pt>
                <c:pt idx="863">
                  <c:v>-16.96</c:v>
                </c:pt>
                <c:pt idx="864">
                  <c:v>-16.98</c:v>
                </c:pt>
                <c:pt idx="865">
                  <c:v>-16.989999999999998</c:v>
                </c:pt>
                <c:pt idx="866">
                  <c:v>-17.010000000000002</c:v>
                </c:pt>
                <c:pt idx="867">
                  <c:v>-17.03</c:v>
                </c:pt>
                <c:pt idx="868">
                  <c:v>-17.05</c:v>
                </c:pt>
                <c:pt idx="869">
                  <c:v>-17.059999999999999</c:v>
                </c:pt>
                <c:pt idx="870">
                  <c:v>-17.079999999999998</c:v>
                </c:pt>
                <c:pt idx="871">
                  <c:v>-17.100000000000001</c:v>
                </c:pt>
              </c:numCache>
            </c:numRef>
          </c:yVal>
          <c:smooth val="1"/>
          <c:extLst>
            <c:ext xmlns:c16="http://schemas.microsoft.com/office/drawing/2014/chart" uri="{C3380CC4-5D6E-409C-BE32-E72D297353CC}">
              <c16:uniqueId val="{00000000-E0DE-4B93-B57D-C46E261D8B11}"/>
            </c:ext>
          </c:extLst>
        </c:ser>
        <c:ser>
          <c:idx val="1"/>
          <c:order val="1"/>
          <c:tx>
            <c:v>arranca 0</c:v>
          </c:tx>
          <c:spPr>
            <a:ln w="19050" cap="rnd">
              <a:solidFill>
                <a:srgbClr val="002060">
                  <a:alpha val="55000"/>
                </a:srgbClr>
              </a:solidFill>
              <a:round/>
            </a:ln>
            <a:effectLst/>
          </c:spPr>
          <c:marker>
            <c:symbol val="none"/>
          </c:marker>
          <c:xVal>
            <c:numRef>
              <c:f>'[bola desce e sobe continuo MNV 02B-BS-21.xlsx]BS (CORRIGIDO) (ps21)'!$F$876:$F$1171</c:f>
              <c:numCache>
                <c:formatCode>General</c:formatCode>
                <c:ptCount val="296"/>
                <c:pt idx="0">
                  <c:v>137.88</c:v>
                </c:pt>
                <c:pt idx="1">
                  <c:v>78.930000000000007</c:v>
                </c:pt>
                <c:pt idx="2">
                  <c:v>51.45</c:v>
                </c:pt>
                <c:pt idx="3">
                  <c:v>55.74</c:v>
                </c:pt>
                <c:pt idx="4">
                  <c:v>35.18</c:v>
                </c:pt>
                <c:pt idx="5">
                  <c:v>38</c:v>
                </c:pt>
                <c:pt idx="6">
                  <c:v>38.979999999999997</c:v>
                </c:pt>
                <c:pt idx="7">
                  <c:v>23.39</c:v>
                </c:pt>
                <c:pt idx="8">
                  <c:v>9.74</c:v>
                </c:pt>
                <c:pt idx="9">
                  <c:v>16.559999999999999</c:v>
                </c:pt>
                <c:pt idx="10">
                  <c:v>22.41</c:v>
                </c:pt>
                <c:pt idx="11">
                  <c:v>26.31</c:v>
                </c:pt>
                <c:pt idx="12">
                  <c:v>30.21</c:v>
                </c:pt>
                <c:pt idx="13">
                  <c:v>37.03</c:v>
                </c:pt>
                <c:pt idx="14">
                  <c:v>44.14</c:v>
                </c:pt>
                <c:pt idx="15">
                  <c:v>49.69</c:v>
                </c:pt>
                <c:pt idx="16">
                  <c:v>53.59</c:v>
                </c:pt>
                <c:pt idx="17">
                  <c:v>56.52</c:v>
                </c:pt>
                <c:pt idx="18">
                  <c:v>59.44</c:v>
                </c:pt>
                <c:pt idx="19">
                  <c:v>52.62</c:v>
                </c:pt>
                <c:pt idx="20">
                  <c:v>28.26</c:v>
                </c:pt>
                <c:pt idx="21">
                  <c:v>37.03</c:v>
                </c:pt>
                <c:pt idx="22">
                  <c:v>45.8</c:v>
                </c:pt>
                <c:pt idx="23">
                  <c:v>53.59</c:v>
                </c:pt>
                <c:pt idx="24">
                  <c:v>57.49</c:v>
                </c:pt>
                <c:pt idx="25">
                  <c:v>58.46</c:v>
                </c:pt>
                <c:pt idx="26">
                  <c:v>67.23</c:v>
                </c:pt>
                <c:pt idx="27">
                  <c:v>121.7</c:v>
                </c:pt>
                <c:pt idx="28">
                  <c:v>80.88</c:v>
                </c:pt>
                <c:pt idx="29">
                  <c:v>58.46</c:v>
                </c:pt>
                <c:pt idx="30">
                  <c:v>78.930000000000007</c:v>
                </c:pt>
                <c:pt idx="31">
                  <c:v>85.75</c:v>
                </c:pt>
                <c:pt idx="32">
                  <c:v>87.7</c:v>
                </c:pt>
                <c:pt idx="33">
                  <c:v>78.930000000000007</c:v>
                </c:pt>
                <c:pt idx="34">
                  <c:v>61.39</c:v>
                </c:pt>
                <c:pt idx="35">
                  <c:v>72.11</c:v>
                </c:pt>
                <c:pt idx="36">
                  <c:v>78.930000000000007</c:v>
                </c:pt>
                <c:pt idx="37">
                  <c:v>81.849999999999994</c:v>
                </c:pt>
                <c:pt idx="38">
                  <c:v>76</c:v>
                </c:pt>
                <c:pt idx="39">
                  <c:v>81.849999999999994</c:v>
                </c:pt>
                <c:pt idx="40">
                  <c:v>78.930000000000007</c:v>
                </c:pt>
                <c:pt idx="41">
                  <c:v>59.44</c:v>
                </c:pt>
                <c:pt idx="42">
                  <c:v>61.39</c:v>
                </c:pt>
                <c:pt idx="43">
                  <c:v>57.49</c:v>
                </c:pt>
                <c:pt idx="44">
                  <c:v>59.44</c:v>
                </c:pt>
                <c:pt idx="45">
                  <c:v>120.63</c:v>
                </c:pt>
                <c:pt idx="46">
                  <c:v>86.72</c:v>
                </c:pt>
                <c:pt idx="47">
                  <c:v>73.08</c:v>
                </c:pt>
                <c:pt idx="48">
                  <c:v>74.05</c:v>
                </c:pt>
                <c:pt idx="49">
                  <c:v>62.36</c:v>
                </c:pt>
                <c:pt idx="50">
                  <c:v>29.23</c:v>
                </c:pt>
                <c:pt idx="51">
                  <c:v>0</c:v>
                </c:pt>
                <c:pt idx="52">
                  <c:v>-1.95</c:v>
                </c:pt>
                <c:pt idx="53">
                  <c:v>0</c:v>
                </c:pt>
                <c:pt idx="54">
                  <c:v>3.9</c:v>
                </c:pt>
                <c:pt idx="55">
                  <c:v>9.74</c:v>
                </c:pt>
                <c:pt idx="56">
                  <c:v>11.69</c:v>
                </c:pt>
                <c:pt idx="57">
                  <c:v>16.559999999999999</c:v>
                </c:pt>
                <c:pt idx="58">
                  <c:v>21.44</c:v>
                </c:pt>
                <c:pt idx="59">
                  <c:v>25.33</c:v>
                </c:pt>
                <c:pt idx="60">
                  <c:v>30.21</c:v>
                </c:pt>
                <c:pt idx="61">
                  <c:v>36.049999999999997</c:v>
                </c:pt>
                <c:pt idx="62">
                  <c:v>41.9</c:v>
                </c:pt>
                <c:pt idx="63">
                  <c:v>105.62</c:v>
                </c:pt>
                <c:pt idx="64">
                  <c:v>87.7</c:v>
                </c:pt>
                <c:pt idx="65">
                  <c:v>69.180000000000007</c:v>
                </c:pt>
                <c:pt idx="66">
                  <c:v>72.11</c:v>
                </c:pt>
                <c:pt idx="67">
                  <c:v>77.95</c:v>
                </c:pt>
                <c:pt idx="68">
                  <c:v>83.8</c:v>
                </c:pt>
                <c:pt idx="69">
                  <c:v>69.180000000000007</c:v>
                </c:pt>
                <c:pt idx="70">
                  <c:v>76</c:v>
                </c:pt>
                <c:pt idx="71">
                  <c:v>78.930000000000007</c:v>
                </c:pt>
                <c:pt idx="72">
                  <c:v>72.11</c:v>
                </c:pt>
                <c:pt idx="73">
                  <c:v>79.900000000000006</c:v>
                </c:pt>
                <c:pt idx="74">
                  <c:v>79.900000000000006</c:v>
                </c:pt>
                <c:pt idx="75">
                  <c:v>69.180000000000007</c:v>
                </c:pt>
                <c:pt idx="76">
                  <c:v>59.44</c:v>
                </c:pt>
                <c:pt idx="77">
                  <c:v>56.52</c:v>
                </c:pt>
                <c:pt idx="78">
                  <c:v>68.209999999999994</c:v>
                </c:pt>
                <c:pt idx="79">
                  <c:v>74.05</c:v>
                </c:pt>
                <c:pt idx="80">
                  <c:v>80.88</c:v>
                </c:pt>
                <c:pt idx="81">
                  <c:v>100.46</c:v>
                </c:pt>
                <c:pt idx="82">
                  <c:v>82.82</c:v>
                </c:pt>
                <c:pt idx="83">
                  <c:v>75.03</c:v>
                </c:pt>
                <c:pt idx="84">
                  <c:v>76</c:v>
                </c:pt>
                <c:pt idx="85">
                  <c:v>76.98</c:v>
                </c:pt>
                <c:pt idx="86">
                  <c:v>78.930000000000007</c:v>
                </c:pt>
                <c:pt idx="87">
                  <c:v>77.95</c:v>
                </c:pt>
                <c:pt idx="88">
                  <c:v>80.88</c:v>
                </c:pt>
                <c:pt idx="89">
                  <c:v>82.82</c:v>
                </c:pt>
                <c:pt idx="90">
                  <c:v>84.77</c:v>
                </c:pt>
                <c:pt idx="91">
                  <c:v>82.82</c:v>
                </c:pt>
                <c:pt idx="92">
                  <c:v>81.849999999999994</c:v>
                </c:pt>
                <c:pt idx="93">
                  <c:v>69.180000000000007</c:v>
                </c:pt>
                <c:pt idx="94">
                  <c:v>73.08</c:v>
                </c:pt>
                <c:pt idx="95">
                  <c:v>76</c:v>
                </c:pt>
                <c:pt idx="96">
                  <c:v>76.98</c:v>
                </c:pt>
                <c:pt idx="97">
                  <c:v>77.95</c:v>
                </c:pt>
                <c:pt idx="98">
                  <c:v>77.95</c:v>
                </c:pt>
                <c:pt idx="99">
                  <c:v>83.9</c:v>
                </c:pt>
                <c:pt idx="100">
                  <c:v>66.260000000000005</c:v>
                </c:pt>
                <c:pt idx="101">
                  <c:v>67.23</c:v>
                </c:pt>
                <c:pt idx="102">
                  <c:v>72.11</c:v>
                </c:pt>
                <c:pt idx="103">
                  <c:v>68.209999999999994</c:v>
                </c:pt>
                <c:pt idx="104">
                  <c:v>64.31</c:v>
                </c:pt>
                <c:pt idx="105">
                  <c:v>65.28</c:v>
                </c:pt>
                <c:pt idx="106">
                  <c:v>67.23</c:v>
                </c:pt>
                <c:pt idx="107">
                  <c:v>53.59</c:v>
                </c:pt>
                <c:pt idx="108">
                  <c:v>59.44</c:v>
                </c:pt>
                <c:pt idx="109">
                  <c:v>64.31</c:v>
                </c:pt>
                <c:pt idx="110">
                  <c:v>54.57</c:v>
                </c:pt>
                <c:pt idx="111">
                  <c:v>61.39</c:v>
                </c:pt>
                <c:pt idx="112">
                  <c:v>64.31</c:v>
                </c:pt>
                <c:pt idx="113">
                  <c:v>65.28</c:v>
                </c:pt>
                <c:pt idx="114">
                  <c:v>66.260000000000005</c:v>
                </c:pt>
                <c:pt idx="115">
                  <c:v>60.41</c:v>
                </c:pt>
                <c:pt idx="116">
                  <c:v>61.39</c:v>
                </c:pt>
                <c:pt idx="117">
                  <c:v>69.86</c:v>
                </c:pt>
                <c:pt idx="118">
                  <c:v>80.489999999999995</c:v>
                </c:pt>
                <c:pt idx="119">
                  <c:v>58.46</c:v>
                </c:pt>
                <c:pt idx="120">
                  <c:v>55.54</c:v>
                </c:pt>
                <c:pt idx="121">
                  <c:v>54.57</c:v>
                </c:pt>
                <c:pt idx="122">
                  <c:v>53.59</c:v>
                </c:pt>
                <c:pt idx="123">
                  <c:v>53.59</c:v>
                </c:pt>
                <c:pt idx="124">
                  <c:v>55.54</c:v>
                </c:pt>
                <c:pt idx="125">
                  <c:v>52.62</c:v>
                </c:pt>
                <c:pt idx="126">
                  <c:v>54.57</c:v>
                </c:pt>
                <c:pt idx="127">
                  <c:v>55.54</c:v>
                </c:pt>
                <c:pt idx="128">
                  <c:v>54.57</c:v>
                </c:pt>
                <c:pt idx="129">
                  <c:v>51.64</c:v>
                </c:pt>
                <c:pt idx="130">
                  <c:v>48.72</c:v>
                </c:pt>
                <c:pt idx="131">
                  <c:v>47.75</c:v>
                </c:pt>
                <c:pt idx="132">
                  <c:v>38.979999999999997</c:v>
                </c:pt>
                <c:pt idx="133">
                  <c:v>36.049999999999997</c:v>
                </c:pt>
                <c:pt idx="134">
                  <c:v>39.950000000000003</c:v>
                </c:pt>
                <c:pt idx="135">
                  <c:v>40.92</c:v>
                </c:pt>
                <c:pt idx="136">
                  <c:v>44.82</c:v>
                </c:pt>
                <c:pt idx="137">
                  <c:v>50.67</c:v>
                </c:pt>
                <c:pt idx="138">
                  <c:v>38.979999999999997</c:v>
                </c:pt>
                <c:pt idx="139">
                  <c:v>36.049999999999997</c:v>
                </c:pt>
                <c:pt idx="140">
                  <c:v>34.1</c:v>
                </c:pt>
                <c:pt idx="141">
                  <c:v>33.130000000000003</c:v>
                </c:pt>
                <c:pt idx="142">
                  <c:v>35.08</c:v>
                </c:pt>
                <c:pt idx="143">
                  <c:v>36.049999999999997</c:v>
                </c:pt>
                <c:pt idx="144">
                  <c:v>38</c:v>
                </c:pt>
                <c:pt idx="145">
                  <c:v>39.950000000000003</c:v>
                </c:pt>
                <c:pt idx="146">
                  <c:v>40.92</c:v>
                </c:pt>
                <c:pt idx="147">
                  <c:v>41.9</c:v>
                </c:pt>
                <c:pt idx="148">
                  <c:v>42.87</c:v>
                </c:pt>
                <c:pt idx="149">
                  <c:v>42.87</c:v>
                </c:pt>
                <c:pt idx="150">
                  <c:v>41.9</c:v>
                </c:pt>
                <c:pt idx="151">
                  <c:v>38.979999999999997</c:v>
                </c:pt>
                <c:pt idx="152">
                  <c:v>30.21</c:v>
                </c:pt>
                <c:pt idx="153">
                  <c:v>31.18</c:v>
                </c:pt>
                <c:pt idx="154">
                  <c:v>33.130000000000003</c:v>
                </c:pt>
                <c:pt idx="155">
                  <c:v>41.9</c:v>
                </c:pt>
                <c:pt idx="156">
                  <c:v>40.92</c:v>
                </c:pt>
                <c:pt idx="157">
                  <c:v>40.92</c:v>
                </c:pt>
                <c:pt idx="158">
                  <c:v>44.82</c:v>
                </c:pt>
                <c:pt idx="159">
                  <c:v>43.65</c:v>
                </c:pt>
                <c:pt idx="160">
                  <c:v>42.39</c:v>
                </c:pt>
                <c:pt idx="161">
                  <c:v>35.270000000000003</c:v>
                </c:pt>
                <c:pt idx="162">
                  <c:v>34.1</c:v>
                </c:pt>
                <c:pt idx="163">
                  <c:v>32.54</c:v>
                </c:pt>
                <c:pt idx="164">
                  <c:v>32.64</c:v>
                </c:pt>
                <c:pt idx="165">
                  <c:v>32.35</c:v>
                </c:pt>
                <c:pt idx="166">
                  <c:v>32.64</c:v>
                </c:pt>
                <c:pt idx="167">
                  <c:v>31.18</c:v>
                </c:pt>
                <c:pt idx="168">
                  <c:v>27.28</c:v>
                </c:pt>
                <c:pt idx="169">
                  <c:v>29.23</c:v>
                </c:pt>
                <c:pt idx="170">
                  <c:v>27.28</c:v>
                </c:pt>
                <c:pt idx="171">
                  <c:v>36.15</c:v>
                </c:pt>
                <c:pt idx="172">
                  <c:v>25.33</c:v>
                </c:pt>
                <c:pt idx="173">
                  <c:v>20.46</c:v>
                </c:pt>
                <c:pt idx="174">
                  <c:v>11.69</c:v>
                </c:pt>
                <c:pt idx="175">
                  <c:v>14.62</c:v>
                </c:pt>
                <c:pt idx="176">
                  <c:v>8.77</c:v>
                </c:pt>
                <c:pt idx="177">
                  <c:v>9.74</c:v>
                </c:pt>
                <c:pt idx="178">
                  <c:v>7.8</c:v>
                </c:pt>
                <c:pt idx="179">
                  <c:v>-3.9</c:v>
                </c:pt>
                <c:pt idx="180">
                  <c:v>-1.95</c:v>
                </c:pt>
                <c:pt idx="181">
                  <c:v>-0.97</c:v>
                </c:pt>
                <c:pt idx="182">
                  <c:v>0</c:v>
                </c:pt>
                <c:pt idx="183">
                  <c:v>-13.64</c:v>
                </c:pt>
                <c:pt idx="184">
                  <c:v>-15.59</c:v>
                </c:pt>
                <c:pt idx="185">
                  <c:v>-13.64</c:v>
                </c:pt>
                <c:pt idx="186">
                  <c:v>-12.67</c:v>
                </c:pt>
                <c:pt idx="187">
                  <c:v>-12.67</c:v>
                </c:pt>
                <c:pt idx="188">
                  <c:v>-11.69</c:v>
                </c:pt>
                <c:pt idx="189">
                  <c:v>-11.11</c:v>
                </c:pt>
                <c:pt idx="190">
                  <c:v>18.510000000000002</c:v>
                </c:pt>
                <c:pt idx="191">
                  <c:v>3.9</c:v>
                </c:pt>
                <c:pt idx="192">
                  <c:v>-2.92</c:v>
                </c:pt>
                <c:pt idx="193">
                  <c:v>-21.44</c:v>
                </c:pt>
                <c:pt idx="194">
                  <c:v>-43.85</c:v>
                </c:pt>
                <c:pt idx="195">
                  <c:v>-43.85</c:v>
                </c:pt>
                <c:pt idx="196">
                  <c:v>-42.87</c:v>
                </c:pt>
                <c:pt idx="197">
                  <c:v>-45.41</c:v>
                </c:pt>
                <c:pt idx="198">
                  <c:v>-48.04</c:v>
                </c:pt>
                <c:pt idx="199">
                  <c:v>-48.33</c:v>
                </c:pt>
                <c:pt idx="200">
                  <c:v>-47.75</c:v>
                </c:pt>
                <c:pt idx="201">
                  <c:v>-47.45</c:v>
                </c:pt>
                <c:pt idx="202">
                  <c:v>-47.26</c:v>
                </c:pt>
                <c:pt idx="203">
                  <c:v>-46.97</c:v>
                </c:pt>
                <c:pt idx="204">
                  <c:v>-46.67</c:v>
                </c:pt>
                <c:pt idx="205">
                  <c:v>-46.87</c:v>
                </c:pt>
                <c:pt idx="206">
                  <c:v>-51.55</c:v>
                </c:pt>
                <c:pt idx="207">
                  <c:v>-51.45</c:v>
                </c:pt>
                <c:pt idx="208">
                  <c:v>-43.26</c:v>
                </c:pt>
                <c:pt idx="209">
                  <c:v>-49.89</c:v>
                </c:pt>
                <c:pt idx="210">
                  <c:v>-58.46</c:v>
                </c:pt>
                <c:pt idx="211">
                  <c:v>-58.46</c:v>
                </c:pt>
                <c:pt idx="212">
                  <c:v>-58.46</c:v>
                </c:pt>
                <c:pt idx="213">
                  <c:v>-58.46</c:v>
                </c:pt>
                <c:pt idx="214">
                  <c:v>-58.46</c:v>
                </c:pt>
                <c:pt idx="215">
                  <c:v>-58.46</c:v>
                </c:pt>
                <c:pt idx="216">
                  <c:v>-58.46</c:v>
                </c:pt>
                <c:pt idx="217">
                  <c:v>-57.49</c:v>
                </c:pt>
                <c:pt idx="218">
                  <c:v>-57.49</c:v>
                </c:pt>
                <c:pt idx="219">
                  <c:v>-57.49</c:v>
                </c:pt>
                <c:pt idx="220">
                  <c:v>-57.49</c:v>
                </c:pt>
                <c:pt idx="221">
                  <c:v>-57.39</c:v>
                </c:pt>
                <c:pt idx="222">
                  <c:v>-57</c:v>
                </c:pt>
                <c:pt idx="223">
                  <c:v>-56.61</c:v>
                </c:pt>
                <c:pt idx="224">
                  <c:v>-56.42</c:v>
                </c:pt>
                <c:pt idx="225">
                  <c:v>-55.93</c:v>
                </c:pt>
                <c:pt idx="226">
                  <c:v>-24.26</c:v>
                </c:pt>
                <c:pt idx="227">
                  <c:v>-23.39</c:v>
                </c:pt>
                <c:pt idx="228">
                  <c:v>-23.78</c:v>
                </c:pt>
                <c:pt idx="229">
                  <c:v>-26.89</c:v>
                </c:pt>
                <c:pt idx="230">
                  <c:v>-25.33</c:v>
                </c:pt>
                <c:pt idx="231">
                  <c:v>-27.28</c:v>
                </c:pt>
                <c:pt idx="232">
                  <c:v>-28.26</c:v>
                </c:pt>
                <c:pt idx="233">
                  <c:v>-30.21</c:v>
                </c:pt>
                <c:pt idx="234">
                  <c:v>-32.159999999999997</c:v>
                </c:pt>
                <c:pt idx="235">
                  <c:v>-33.130000000000003</c:v>
                </c:pt>
                <c:pt idx="236">
                  <c:v>-31.18</c:v>
                </c:pt>
                <c:pt idx="237">
                  <c:v>-31.18</c:v>
                </c:pt>
                <c:pt idx="238">
                  <c:v>-30.69</c:v>
                </c:pt>
                <c:pt idx="239">
                  <c:v>-30.21</c:v>
                </c:pt>
                <c:pt idx="240">
                  <c:v>-29.33</c:v>
                </c:pt>
                <c:pt idx="241">
                  <c:v>-28.45</c:v>
                </c:pt>
                <c:pt idx="242">
                  <c:v>-27.77</c:v>
                </c:pt>
                <c:pt idx="243">
                  <c:v>-26.99</c:v>
                </c:pt>
                <c:pt idx="244">
                  <c:v>-17.149999999999999</c:v>
                </c:pt>
                <c:pt idx="245">
                  <c:v>-19.100000000000001</c:v>
                </c:pt>
                <c:pt idx="246">
                  <c:v>-23.29</c:v>
                </c:pt>
                <c:pt idx="247">
                  <c:v>-28.94</c:v>
                </c:pt>
                <c:pt idx="248">
                  <c:v>-28.65</c:v>
                </c:pt>
                <c:pt idx="249">
                  <c:v>-38</c:v>
                </c:pt>
                <c:pt idx="250">
                  <c:v>-39.270000000000003</c:v>
                </c:pt>
                <c:pt idx="251">
                  <c:v>-36.25</c:v>
                </c:pt>
                <c:pt idx="252">
                  <c:v>-34.79</c:v>
                </c:pt>
                <c:pt idx="253">
                  <c:v>-39.950000000000003</c:v>
                </c:pt>
                <c:pt idx="254">
                  <c:v>-42</c:v>
                </c:pt>
                <c:pt idx="255">
                  <c:v>-41.31</c:v>
                </c:pt>
                <c:pt idx="256">
                  <c:v>-40.729999999999997</c:v>
                </c:pt>
                <c:pt idx="257">
                  <c:v>-40.15</c:v>
                </c:pt>
                <c:pt idx="258">
                  <c:v>-51.64</c:v>
                </c:pt>
                <c:pt idx="259">
                  <c:v>-67.23</c:v>
                </c:pt>
                <c:pt idx="260">
                  <c:v>-68.209999999999994</c:v>
                </c:pt>
                <c:pt idx="261">
                  <c:v>-41.9</c:v>
                </c:pt>
                <c:pt idx="262">
                  <c:v>-14.81</c:v>
                </c:pt>
                <c:pt idx="263">
                  <c:v>-64.31</c:v>
                </c:pt>
                <c:pt idx="264">
                  <c:v>-70.16</c:v>
                </c:pt>
                <c:pt idx="265">
                  <c:v>-49.69</c:v>
                </c:pt>
                <c:pt idx="266">
                  <c:v>-56.52</c:v>
                </c:pt>
                <c:pt idx="267">
                  <c:v>-74.05</c:v>
                </c:pt>
                <c:pt idx="268">
                  <c:v>-76</c:v>
                </c:pt>
                <c:pt idx="269">
                  <c:v>-74.05</c:v>
                </c:pt>
                <c:pt idx="270">
                  <c:v>-67.23</c:v>
                </c:pt>
                <c:pt idx="271">
                  <c:v>-51.64</c:v>
                </c:pt>
                <c:pt idx="272">
                  <c:v>-55.54</c:v>
                </c:pt>
                <c:pt idx="273">
                  <c:v>-50.67</c:v>
                </c:pt>
                <c:pt idx="274">
                  <c:v>-50.67</c:v>
                </c:pt>
                <c:pt idx="275">
                  <c:v>-50.67</c:v>
                </c:pt>
                <c:pt idx="276">
                  <c:v>-20.46</c:v>
                </c:pt>
                <c:pt idx="277">
                  <c:v>-20.46</c:v>
                </c:pt>
                <c:pt idx="278">
                  <c:v>-12.67</c:v>
                </c:pt>
                <c:pt idx="279">
                  <c:v>0</c:v>
                </c:pt>
                <c:pt idx="280">
                  <c:v>-3.9</c:v>
                </c:pt>
                <c:pt idx="281">
                  <c:v>-4.87</c:v>
                </c:pt>
                <c:pt idx="282">
                  <c:v>-3.9</c:v>
                </c:pt>
                <c:pt idx="283">
                  <c:v>-2.92</c:v>
                </c:pt>
                <c:pt idx="284">
                  <c:v>0</c:v>
                </c:pt>
                <c:pt idx="285">
                  <c:v>3.51</c:v>
                </c:pt>
                <c:pt idx="286">
                  <c:v>5.75</c:v>
                </c:pt>
                <c:pt idx="287">
                  <c:v>6.72</c:v>
                </c:pt>
                <c:pt idx="288">
                  <c:v>7.31</c:v>
                </c:pt>
                <c:pt idx="289">
                  <c:v>7.41</c:v>
                </c:pt>
                <c:pt idx="290">
                  <c:v>7.5</c:v>
                </c:pt>
                <c:pt idx="291">
                  <c:v>7.6</c:v>
                </c:pt>
                <c:pt idx="292">
                  <c:v>6.82</c:v>
                </c:pt>
                <c:pt idx="293">
                  <c:v>7.8</c:v>
                </c:pt>
                <c:pt idx="294">
                  <c:v>7.8</c:v>
                </c:pt>
                <c:pt idx="295">
                  <c:v>8.18</c:v>
                </c:pt>
              </c:numCache>
            </c:numRef>
          </c:xVal>
          <c:yVal>
            <c:numRef>
              <c:f>'[bola desce e sobe continuo MNV 02B-BS-21.xlsx]BS (CORRIGIDO) (ps21)'!$B$876:$B$1171</c:f>
              <c:numCache>
                <c:formatCode>General</c:formatCode>
                <c:ptCount val="296"/>
                <c:pt idx="0">
                  <c:v>-17.079999999999998</c:v>
                </c:pt>
                <c:pt idx="1">
                  <c:v>-17.04</c:v>
                </c:pt>
                <c:pt idx="2">
                  <c:v>-17</c:v>
                </c:pt>
                <c:pt idx="3">
                  <c:v>-16.97</c:v>
                </c:pt>
                <c:pt idx="4">
                  <c:v>-16.93</c:v>
                </c:pt>
                <c:pt idx="5">
                  <c:v>-16.89</c:v>
                </c:pt>
                <c:pt idx="6">
                  <c:v>-16.850000000000001</c:v>
                </c:pt>
                <c:pt idx="7">
                  <c:v>-16.82</c:v>
                </c:pt>
                <c:pt idx="8">
                  <c:v>-16.78</c:v>
                </c:pt>
                <c:pt idx="9">
                  <c:v>-16.739999999999998</c:v>
                </c:pt>
                <c:pt idx="10">
                  <c:v>-16.7</c:v>
                </c:pt>
                <c:pt idx="11">
                  <c:v>-16.670000000000002</c:v>
                </c:pt>
                <c:pt idx="12">
                  <c:v>-16.63</c:v>
                </c:pt>
                <c:pt idx="13">
                  <c:v>-16.59</c:v>
                </c:pt>
                <c:pt idx="14">
                  <c:v>-16.55</c:v>
                </c:pt>
                <c:pt idx="15">
                  <c:v>-16.510000000000002</c:v>
                </c:pt>
                <c:pt idx="16">
                  <c:v>-16.48</c:v>
                </c:pt>
                <c:pt idx="17">
                  <c:v>-16.440000000000001</c:v>
                </c:pt>
                <c:pt idx="18">
                  <c:v>-16.399999999999999</c:v>
                </c:pt>
                <c:pt idx="19">
                  <c:v>-16.36</c:v>
                </c:pt>
                <c:pt idx="20">
                  <c:v>-16.329999999999998</c:v>
                </c:pt>
                <c:pt idx="21">
                  <c:v>-16.29</c:v>
                </c:pt>
                <c:pt idx="22">
                  <c:v>-16.25</c:v>
                </c:pt>
                <c:pt idx="23">
                  <c:v>-16.21</c:v>
                </c:pt>
                <c:pt idx="24">
                  <c:v>-16.18</c:v>
                </c:pt>
                <c:pt idx="25">
                  <c:v>-16.14</c:v>
                </c:pt>
                <c:pt idx="26">
                  <c:v>-16.100000000000001</c:v>
                </c:pt>
                <c:pt idx="27">
                  <c:v>-16.079999999999998</c:v>
                </c:pt>
                <c:pt idx="28">
                  <c:v>-16.02</c:v>
                </c:pt>
                <c:pt idx="29">
                  <c:v>-15.96</c:v>
                </c:pt>
                <c:pt idx="30">
                  <c:v>-15.91</c:v>
                </c:pt>
                <c:pt idx="31">
                  <c:v>-15.85</c:v>
                </c:pt>
                <c:pt idx="32">
                  <c:v>-15.79</c:v>
                </c:pt>
                <c:pt idx="33">
                  <c:v>-15.73</c:v>
                </c:pt>
                <c:pt idx="34">
                  <c:v>-15.68</c:v>
                </c:pt>
                <c:pt idx="35">
                  <c:v>-15.62</c:v>
                </c:pt>
                <c:pt idx="36">
                  <c:v>-15.56</c:v>
                </c:pt>
                <c:pt idx="37">
                  <c:v>-15.5</c:v>
                </c:pt>
                <c:pt idx="38">
                  <c:v>-15.45</c:v>
                </c:pt>
                <c:pt idx="39">
                  <c:v>-15.39</c:v>
                </c:pt>
                <c:pt idx="40">
                  <c:v>-15.33</c:v>
                </c:pt>
                <c:pt idx="41">
                  <c:v>-15.27</c:v>
                </c:pt>
                <c:pt idx="42">
                  <c:v>-15.22</c:v>
                </c:pt>
                <c:pt idx="43">
                  <c:v>-15.16</c:v>
                </c:pt>
                <c:pt idx="44">
                  <c:v>-15.1</c:v>
                </c:pt>
                <c:pt idx="45">
                  <c:v>-15.08</c:v>
                </c:pt>
                <c:pt idx="46">
                  <c:v>-15.02</c:v>
                </c:pt>
                <c:pt idx="47">
                  <c:v>-14.96</c:v>
                </c:pt>
                <c:pt idx="48">
                  <c:v>-14.91</c:v>
                </c:pt>
                <c:pt idx="49">
                  <c:v>-14.85</c:v>
                </c:pt>
                <c:pt idx="50">
                  <c:v>-14.79</c:v>
                </c:pt>
                <c:pt idx="51">
                  <c:v>-14.73</c:v>
                </c:pt>
                <c:pt idx="52">
                  <c:v>-14.68</c:v>
                </c:pt>
                <c:pt idx="53">
                  <c:v>-14.62</c:v>
                </c:pt>
                <c:pt idx="54">
                  <c:v>-14.56</c:v>
                </c:pt>
                <c:pt idx="55">
                  <c:v>-14.5</c:v>
                </c:pt>
                <c:pt idx="56">
                  <c:v>-14.45</c:v>
                </c:pt>
                <c:pt idx="57">
                  <c:v>-14.39</c:v>
                </c:pt>
                <c:pt idx="58">
                  <c:v>-14.33</c:v>
                </c:pt>
                <c:pt idx="59">
                  <c:v>-14.27</c:v>
                </c:pt>
                <c:pt idx="60">
                  <c:v>-14.22</c:v>
                </c:pt>
                <c:pt idx="61">
                  <c:v>-14.16</c:v>
                </c:pt>
                <c:pt idx="62">
                  <c:v>-14.1</c:v>
                </c:pt>
                <c:pt idx="63">
                  <c:v>-14.08</c:v>
                </c:pt>
                <c:pt idx="64">
                  <c:v>-14.02</c:v>
                </c:pt>
                <c:pt idx="65">
                  <c:v>-13.96</c:v>
                </c:pt>
                <c:pt idx="66">
                  <c:v>-13.91</c:v>
                </c:pt>
                <c:pt idx="67">
                  <c:v>-13.85</c:v>
                </c:pt>
                <c:pt idx="68">
                  <c:v>-13.79</c:v>
                </c:pt>
                <c:pt idx="69">
                  <c:v>-13.73</c:v>
                </c:pt>
                <c:pt idx="70">
                  <c:v>-13.68</c:v>
                </c:pt>
                <c:pt idx="71">
                  <c:v>-13.62</c:v>
                </c:pt>
                <c:pt idx="72">
                  <c:v>-13.56</c:v>
                </c:pt>
                <c:pt idx="73">
                  <c:v>-13.5</c:v>
                </c:pt>
                <c:pt idx="74">
                  <c:v>-13.45</c:v>
                </c:pt>
                <c:pt idx="75">
                  <c:v>-13.39</c:v>
                </c:pt>
                <c:pt idx="76">
                  <c:v>-13.33</c:v>
                </c:pt>
                <c:pt idx="77">
                  <c:v>-13.27</c:v>
                </c:pt>
                <c:pt idx="78">
                  <c:v>-13.22</c:v>
                </c:pt>
                <c:pt idx="79">
                  <c:v>-13.16</c:v>
                </c:pt>
                <c:pt idx="80">
                  <c:v>-13.1</c:v>
                </c:pt>
                <c:pt idx="81">
                  <c:v>-13.08</c:v>
                </c:pt>
                <c:pt idx="82">
                  <c:v>-13.02</c:v>
                </c:pt>
                <c:pt idx="83">
                  <c:v>-12.96</c:v>
                </c:pt>
                <c:pt idx="84">
                  <c:v>-12.91</c:v>
                </c:pt>
                <c:pt idx="85">
                  <c:v>-12.85</c:v>
                </c:pt>
                <c:pt idx="86">
                  <c:v>-12.79</c:v>
                </c:pt>
                <c:pt idx="87">
                  <c:v>-12.73</c:v>
                </c:pt>
                <c:pt idx="88">
                  <c:v>-12.68</c:v>
                </c:pt>
                <c:pt idx="89">
                  <c:v>-12.62</c:v>
                </c:pt>
                <c:pt idx="90">
                  <c:v>-12.56</c:v>
                </c:pt>
                <c:pt idx="91">
                  <c:v>-12.5</c:v>
                </c:pt>
                <c:pt idx="92">
                  <c:v>-12.45</c:v>
                </c:pt>
                <c:pt idx="93">
                  <c:v>-12.39</c:v>
                </c:pt>
                <c:pt idx="94">
                  <c:v>-12.33</c:v>
                </c:pt>
                <c:pt idx="95">
                  <c:v>-12.27</c:v>
                </c:pt>
                <c:pt idx="96">
                  <c:v>-12.22</c:v>
                </c:pt>
                <c:pt idx="97">
                  <c:v>-12.16</c:v>
                </c:pt>
                <c:pt idx="98">
                  <c:v>-12.1</c:v>
                </c:pt>
                <c:pt idx="99">
                  <c:v>-12.08</c:v>
                </c:pt>
                <c:pt idx="100">
                  <c:v>-12.03</c:v>
                </c:pt>
                <c:pt idx="101">
                  <c:v>-11.97</c:v>
                </c:pt>
                <c:pt idx="102">
                  <c:v>-11.92</c:v>
                </c:pt>
                <c:pt idx="103">
                  <c:v>-11.86</c:v>
                </c:pt>
                <c:pt idx="104">
                  <c:v>-11.81</c:v>
                </c:pt>
                <c:pt idx="105">
                  <c:v>-11.75</c:v>
                </c:pt>
                <c:pt idx="106">
                  <c:v>-11.7</c:v>
                </c:pt>
                <c:pt idx="107">
                  <c:v>-11.64</c:v>
                </c:pt>
                <c:pt idx="108">
                  <c:v>-11.59</c:v>
                </c:pt>
                <c:pt idx="109">
                  <c:v>-11.54</c:v>
                </c:pt>
                <c:pt idx="110">
                  <c:v>-11.48</c:v>
                </c:pt>
                <c:pt idx="111">
                  <c:v>-11.43</c:v>
                </c:pt>
                <c:pt idx="112">
                  <c:v>-11.37</c:v>
                </c:pt>
                <c:pt idx="113">
                  <c:v>-11.32</c:v>
                </c:pt>
                <c:pt idx="114">
                  <c:v>-11.26</c:v>
                </c:pt>
                <c:pt idx="115">
                  <c:v>-11.21</c:v>
                </c:pt>
                <c:pt idx="116">
                  <c:v>-11.15</c:v>
                </c:pt>
                <c:pt idx="117">
                  <c:v>-11.1</c:v>
                </c:pt>
                <c:pt idx="118">
                  <c:v>-11.08</c:v>
                </c:pt>
                <c:pt idx="119">
                  <c:v>-11.03</c:v>
                </c:pt>
                <c:pt idx="120">
                  <c:v>-10.97</c:v>
                </c:pt>
                <c:pt idx="121">
                  <c:v>-10.92</c:v>
                </c:pt>
                <c:pt idx="122">
                  <c:v>-10.86</c:v>
                </c:pt>
                <c:pt idx="123">
                  <c:v>-10.81</c:v>
                </c:pt>
                <c:pt idx="124">
                  <c:v>-10.75</c:v>
                </c:pt>
                <c:pt idx="125">
                  <c:v>-10.7</c:v>
                </c:pt>
                <c:pt idx="126">
                  <c:v>-10.64</c:v>
                </c:pt>
                <c:pt idx="127">
                  <c:v>-10.59</c:v>
                </c:pt>
                <c:pt idx="128">
                  <c:v>-10.54</c:v>
                </c:pt>
                <c:pt idx="129">
                  <c:v>-10.48</c:v>
                </c:pt>
                <c:pt idx="130">
                  <c:v>-10.43</c:v>
                </c:pt>
                <c:pt idx="131">
                  <c:v>-10.37</c:v>
                </c:pt>
                <c:pt idx="132">
                  <c:v>-10.32</c:v>
                </c:pt>
                <c:pt idx="133">
                  <c:v>-10.26</c:v>
                </c:pt>
                <c:pt idx="134">
                  <c:v>-10.210000000000001</c:v>
                </c:pt>
                <c:pt idx="135">
                  <c:v>-10.15</c:v>
                </c:pt>
                <c:pt idx="136">
                  <c:v>-10.1</c:v>
                </c:pt>
                <c:pt idx="137">
                  <c:v>-10.08</c:v>
                </c:pt>
                <c:pt idx="138">
                  <c:v>-10.02</c:v>
                </c:pt>
                <c:pt idx="139">
                  <c:v>-9.9600000000000009</c:v>
                </c:pt>
                <c:pt idx="140">
                  <c:v>-9.91</c:v>
                </c:pt>
                <c:pt idx="141">
                  <c:v>-9.85</c:v>
                </c:pt>
                <c:pt idx="142">
                  <c:v>-9.7899999999999991</c:v>
                </c:pt>
                <c:pt idx="143">
                  <c:v>-9.73</c:v>
                </c:pt>
                <c:pt idx="144">
                  <c:v>-9.68</c:v>
                </c:pt>
                <c:pt idx="145">
                  <c:v>-9.6199999999999992</c:v>
                </c:pt>
                <c:pt idx="146">
                  <c:v>-9.56</c:v>
                </c:pt>
                <c:pt idx="147">
                  <c:v>-9.5</c:v>
                </c:pt>
                <c:pt idx="148">
                  <c:v>-9.4499999999999993</c:v>
                </c:pt>
                <c:pt idx="149">
                  <c:v>-9.39</c:v>
                </c:pt>
                <c:pt idx="150">
                  <c:v>-9.33</c:v>
                </c:pt>
                <c:pt idx="151">
                  <c:v>-9.27</c:v>
                </c:pt>
                <c:pt idx="152">
                  <c:v>-9.2200000000000006</c:v>
                </c:pt>
                <c:pt idx="153">
                  <c:v>-9.16</c:v>
                </c:pt>
                <c:pt idx="154">
                  <c:v>-9.1</c:v>
                </c:pt>
                <c:pt idx="155">
                  <c:v>-9.08</c:v>
                </c:pt>
                <c:pt idx="156">
                  <c:v>-9.02</c:v>
                </c:pt>
                <c:pt idx="157">
                  <c:v>-8.9600000000000009</c:v>
                </c:pt>
                <c:pt idx="158">
                  <c:v>-8.9</c:v>
                </c:pt>
                <c:pt idx="159">
                  <c:v>-8.84</c:v>
                </c:pt>
                <c:pt idx="160">
                  <c:v>-8.77</c:v>
                </c:pt>
                <c:pt idx="161">
                  <c:v>-8.7100000000000009</c:v>
                </c:pt>
                <c:pt idx="162">
                  <c:v>-8.65</c:v>
                </c:pt>
                <c:pt idx="163">
                  <c:v>-8.59</c:v>
                </c:pt>
                <c:pt idx="164">
                  <c:v>-8.5299999999999994</c:v>
                </c:pt>
                <c:pt idx="165">
                  <c:v>-8.4700000000000006</c:v>
                </c:pt>
                <c:pt idx="166">
                  <c:v>-8.41</c:v>
                </c:pt>
                <c:pt idx="167">
                  <c:v>-8.34</c:v>
                </c:pt>
                <c:pt idx="168">
                  <c:v>-8.2799999999999994</c:v>
                </c:pt>
                <c:pt idx="169">
                  <c:v>-8.2200000000000006</c:v>
                </c:pt>
                <c:pt idx="170">
                  <c:v>-8.16</c:v>
                </c:pt>
                <c:pt idx="171">
                  <c:v>-8.1</c:v>
                </c:pt>
                <c:pt idx="172">
                  <c:v>-8.08</c:v>
                </c:pt>
                <c:pt idx="173">
                  <c:v>-8.02</c:v>
                </c:pt>
                <c:pt idx="174">
                  <c:v>-7.96</c:v>
                </c:pt>
                <c:pt idx="175">
                  <c:v>-7.91</c:v>
                </c:pt>
                <c:pt idx="176">
                  <c:v>-7.85</c:v>
                </c:pt>
                <c:pt idx="177">
                  <c:v>-7.79</c:v>
                </c:pt>
                <c:pt idx="178">
                  <c:v>-7.73</c:v>
                </c:pt>
                <c:pt idx="179">
                  <c:v>-7.68</c:v>
                </c:pt>
                <c:pt idx="180">
                  <c:v>-7.62</c:v>
                </c:pt>
                <c:pt idx="181">
                  <c:v>-7.56</c:v>
                </c:pt>
                <c:pt idx="182">
                  <c:v>-7.5</c:v>
                </c:pt>
                <c:pt idx="183">
                  <c:v>-7.45</c:v>
                </c:pt>
                <c:pt idx="184">
                  <c:v>-7.39</c:v>
                </c:pt>
                <c:pt idx="185">
                  <c:v>-7.33</c:v>
                </c:pt>
                <c:pt idx="186">
                  <c:v>-7.27</c:v>
                </c:pt>
                <c:pt idx="187">
                  <c:v>-7.22</c:v>
                </c:pt>
                <c:pt idx="188">
                  <c:v>-7.16</c:v>
                </c:pt>
                <c:pt idx="189">
                  <c:v>-7.1</c:v>
                </c:pt>
                <c:pt idx="190">
                  <c:v>-7.08</c:v>
                </c:pt>
                <c:pt idx="191">
                  <c:v>-7.02</c:v>
                </c:pt>
                <c:pt idx="192">
                  <c:v>-6.96</c:v>
                </c:pt>
                <c:pt idx="193">
                  <c:v>-6.91</c:v>
                </c:pt>
                <c:pt idx="194">
                  <c:v>-6.85</c:v>
                </c:pt>
                <c:pt idx="195">
                  <c:v>-6.79</c:v>
                </c:pt>
                <c:pt idx="196">
                  <c:v>-6.73</c:v>
                </c:pt>
                <c:pt idx="197">
                  <c:v>-6.68</c:v>
                </c:pt>
                <c:pt idx="198">
                  <c:v>-6.62</c:v>
                </c:pt>
                <c:pt idx="199">
                  <c:v>-6.56</c:v>
                </c:pt>
                <c:pt idx="200">
                  <c:v>-6.5</c:v>
                </c:pt>
                <c:pt idx="201">
                  <c:v>-6.45</c:v>
                </c:pt>
                <c:pt idx="202">
                  <c:v>-6.39</c:v>
                </c:pt>
                <c:pt idx="203">
                  <c:v>-6.33</c:v>
                </c:pt>
                <c:pt idx="204">
                  <c:v>-6.27</c:v>
                </c:pt>
                <c:pt idx="205">
                  <c:v>-6.22</c:v>
                </c:pt>
                <c:pt idx="206">
                  <c:v>-6.16</c:v>
                </c:pt>
                <c:pt idx="207">
                  <c:v>-6.1</c:v>
                </c:pt>
                <c:pt idx="208">
                  <c:v>-6.08</c:v>
                </c:pt>
                <c:pt idx="209">
                  <c:v>-6.02</c:v>
                </c:pt>
                <c:pt idx="210">
                  <c:v>-5.96</c:v>
                </c:pt>
                <c:pt idx="211">
                  <c:v>-5.91</c:v>
                </c:pt>
                <c:pt idx="212">
                  <c:v>-5.85</c:v>
                </c:pt>
                <c:pt idx="213">
                  <c:v>-5.79</c:v>
                </c:pt>
                <c:pt idx="214">
                  <c:v>-5.73</c:v>
                </c:pt>
                <c:pt idx="215">
                  <c:v>-5.68</c:v>
                </c:pt>
                <c:pt idx="216">
                  <c:v>-5.62</c:v>
                </c:pt>
                <c:pt idx="217">
                  <c:v>-5.56</c:v>
                </c:pt>
                <c:pt idx="218">
                  <c:v>-5.5</c:v>
                </c:pt>
                <c:pt idx="219">
                  <c:v>-5.45</c:v>
                </c:pt>
                <c:pt idx="220">
                  <c:v>-5.39</c:v>
                </c:pt>
                <c:pt idx="221">
                  <c:v>-5.33</c:v>
                </c:pt>
                <c:pt idx="222">
                  <c:v>-5.27</c:v>
                </c:pt>
                <c:pt idx="223">
                  <c:v>-5.22</c:v>
                </c:pt>
                <c:pt idx="224">
                  <c:v>-5.16</c:v>
                </c:pt>
                <c:pt idx="225">
                  <c:v>-5.0999999999999996</c:v>
                </c:pt>
                <c:pt idx="226">
                  <c:v>-5.08</c:v>
                </c:pt>
                <c:pt idx="227">
                  <c:v>-5.0199999999999996</c:v>
                </c:pt>
                <c:pt idx="228">
                  <c:v>-4.96</c:v>
                </c:pt>
                <c:pt idx="229">
                  <c:v>-4.91</c:v>
                </c:pt>
                <c:pt idx="230">
                  <c:v>-4.8499999999999996</c:v>
                </c:pt>
                <c:pt idx="231">
                  <c:v>-4.79</c:v>
                </c:pt>
                <c:pt idx="232">
                  <c:v>-4.7300000000000004</c:v>
                </c:pt>
                <c:pt idx="233">
                  <c:v>-4.68</c:v>
                </c:pt>
                <c:pt idx="234">
                  <c:v>-4.62</c:v>
                </c:pt>
                <c:pt idx="235">
                  <c:v>-4.5599999999999996</c:v>
                </c:pt>
                <c:pt idx="236">
                  <c:v>-4.5</c:v>
                </c:pt>
                <c:pt idx="237">
                  <c:v>-4.45</c:v>
                </c:pt>
                <c:pt idx="238">
                  <c:v>-4.3899999999999997</c:v>
                </c:pt>
                <c:pt idx="239">
                  <c:v>-4.33</c:v>
                </c:pt>
                <c:pt idx="240">
                  <c:v>-4.2699999999999996</c:v>
                </c:pt>
                <c:pt idx="241">
                  <c:v>-4.22</c:v>
                </c:pt>
                <c:pt idx="242">
                  <c:v>-4.16</c:v>
                </c:pt>
                <c:pt idx="243">
                  <c:v>-4.0999999999999996</c:v>
                </c:pt>
                <c:pt idx="244">
                  <c:v>-4.08</c:v>
                </c:pt>
                <c:pt idx="245">
                  <c:v>-4.0199999999999996</c:v>
                </c:pt>
                <c:pt idx="246">
                  <c:v>-3.96</c:v>
                </c:pt>
                <c:pt idx="247">
                  <c:v>-3.91</c:v>
                </c:pt>
                <c:pt idx="248">
                  <c:v>-3.85</c:v>
                </c:pt>
                <c:pt idx="249">
                  <c:v>-3.79</c:v>
                </c:pt>
                <c:pt idx="250">
                  <c:v>-3.73</c:v>
                </c:pt>
                <c:pt idx="251">
                  <c:v>-3.68</c:v>
                </c:pt>
                <c:pt idx="252">
                  <c:v>-3.62</c:v>
                </c:pt>
                <c:pt idx="253">
                  <c:v>-3.56</c:v>
                </c:pt>
                <c:pt idx="254">
                  <c:v>-3.5</c:v>
                </c:pt>
                <c:pt idx="255">
                  <c:v>-3.45</c:v>
                </c:pt>
                <c:pt idx="256">
                  <c:v>-3.39</c:v>
                </c:pt>
                <c:pt idx="257">
                  <c:v>-3.33</c:v>
                </c:pt>
                <c:pt idx="258">
                  <c:v>-3.27</c:v>
                </c:pt>
                <c:pt idx="259">
                  <c:v>-3.22</c:v>
                </c:pt>
                <c:pt idx="260">
                  <c:v>-3.16</c:v>
                </c:pt>
                <c:pt idx="261">
                  <c:v>-3.1</c:v>
                </c:pt>
                <c:pt idx="262">
                  <c:v>-3.08</c:v>
                </c:pt>
                <c:pt idx="263">
                  <c:v>-3.02</c:v>
                </c:pt>
                <c:pt idx="264">
                  <c:v>-2.96</c:v>
                </c:pt>
                <c:pt idx="265">
                  <c:v>-2.9</c:v>
                </c:pt>
                <c:pt idx="266">
                  <c:v>-2.84</c:v>
                </c:pt>
                <c:pt idx="267">
                  <c:v>-2.77</c:v>
                </c:pt>
                <c:pt idx="268">
                  <c:v>-2.71</c:v>
                </c:pt>
                <c:pt idx="269">
                  <c:v>-2.65</c:v>
                </c:pt>
                <c:pt idx="270">
                  <c:v>-2.59</c:v>
                </c:pt>
                <c:pt idx="271">
                  <c:v>-2.5299999999999998</c:v>
                </c:pt>
                <c:pt idx="272">
                  <c:v>-2.4700000000000002</c:v>
                </c:pt>
                <c:pt idx="273">
                  <c:v>-2.41</c:v>
                </c:pt>
                <c:pt idx="274">
                  <c:v>-2.35</c:v>
                </c:pt>
                <c:pt idx="275">
                  <c:v>-2.2799999999999998</c:v>
                </c:pt>
                <c:pt idx="276">
                  <c:v>-2.2200000000000002</c:v>
                </c:pt>
                <c:pt idx="277">
                  <c:v>-2.16</c:v>
                </c:pt>
                <c:pt idx="278">
                  <c:v>-2.1</c:v>
                </c:pt>
                <c:pt idx="279">
                  <c:v>-2.08</c:v>
                </c:pt>
                <c:pt idx="280">
                  <c:v>-2.02</c:v>
                </c:pt>
                <c:pt idx="281">
                  <c:v>-1.96</c:v>
                </c:pt>
                <c:pt idx="282">
                  <c:v>-1.9</c:v>
                </c:pt>
                <c:pt idx="283">
                  <c:v>-1.84</c:v>
                </c:pt>
                <c:pt idx="284">
                  <c:v>-1.77</c:v>
                </c:pt>
                <c:pt idx="285">
                  <c:v>-1.71</c:v>
                </c:pt>
                <c:pt idx="286">
                  <c:v>-1.65</c:v>
                </c:pt>
                <c:pt idx="287">
                  <c:v>-1.59</c:v>
                </c:pt>
                <c:pt idx="288">
                  <c:v>-1.53</c:v>
                </c:pt>
                <c:pt idx="289">
                  <c:v>-1.47</c:v>
                </c:pt>
                <c:pt idx="290">
                  <c:v>-1.41</c:v>
                </c:pt>
                <c:pt idx="291">
                  <c:v>-1.35</c:v>
                </c:pt>
                <c:pt idx="292">
                  <c:v>-1.28</c:v>
                </c:pt>
                <c:pt idx="293">
                  <c:v>-1.22</c:v>
                </c:pt>
                <c:pt idx="294">
                  <c:v>-1.1599999999999999</c:v>
                </c:pt>
                <c:pt idx="295">
                  <c:v>-1.1000000000000001</c:v>
                </c:pt>
              </c:numCache>
            </c:numRef>
          </c:yVal>
          <c:smooth val="1"/>
          <c:extLst>
            <c:ext xmlns:c16="http://schemas.microsoft.com/office/drawing/2014/chart" uri="{C3380CC4-5D6E-409C-BE32-E72D297353CC}">
              <c16:uniqueId val="{00000001-E0DE-4B93-B57D-C46E261D8B11}"/>
            </c:ext>
          </c:extLst>
        </c:ser>
        <c:ser>
          <c:idx val="2"/>
          <c:order val="2"/>
          <c:tx>
            <c:v>recrava 1</c:v>
          </c:tx>
          <c:spPr>
            <a:ln w="22225" cap="rnd">
              <a:solidFill>
                <a:srgbClr val="E286C3"/>
              </a:solidFill>
              <a:round/>
            </a:ln>
            <a:effectLst/>
          </c:spPr>
          <c:marker>
            <c:symbol val="none"/>
          </c:marker>
          <c:xVal>
            <c:numRef>
              <c:f>'[bola desce e sobe continuo MNV 02B-BS-21.xlsx]BS (CORRIGIDO) (ps21)'!$F$1171:$F$1951</c:f>
              <c:numCache>
                <c:formatCode>General</c:formatCode>
                <c:ptCount val="781"/>
                <c:pt idx="0">
                  <c:v>8.18</c:v>
                </c:pt>
                <c:pt idx="1">
                  <c:v>8.09</c:v>
                </c:pt>
                <c:pt idx="2">
                  <c:v>8.18</c:v>
                </c:pt>
                <c:pt idx="3">
                  <c:v>8.18</c:v>
                </c:pt>
                <c:pt idx="4">
                  <c:v>8.09</c:v>
                </c:pt>
                <c:pt idx="5">
                  <c:v>8.18</c:v>
                </c:pt>
                <c:pt idx="6">
                  <c:v>8.2799999999999994</c:v>
                </c:pt>
                <c:pt idx="7">
                  <c:v>8.18</c:v>
                </c:pt>
                <c:pt idx="8">
                  <c:v>8.18</c:v>
                </c:pt>
                <c:pt idx="9">
                  <c:v>8.18</c:v>
                </c:pt>
                <c:pt idx="10">
                  <c:v>8.18</c:v>
                </c:pt>
                <c:pt idx="11">
                  <c:v>8.18</c:v>
                </c:pt>
                <c:pt idx="12">
                  <c:v>8.18</c:v>
                </c:pt>
                <c:pt idx="13">
                  <c:v>8.09</c:v>
                </c:pt>
                <c:pt idx="14">
                  <c:v>8.18</c:v>
                </c:pt>
                <c:pt idx="15">
                  <c:v>8.09</c:v>
                </c:pt>
                <c:pt idx="16">
                  <c:v>7.99</c:v>
                </c:pt>
                <c:pt idx="17">
                  <c:v>7.99</c:v>
                </c:pt>
                <c:pt idx="18">
                  <c:v>7.99</c:v>
                </c:pt>
                <c:pt idx="19">
                  <c:v>7.99</c:v>
                </c:pt>
                <c:pt idx="20">
                  <c:v>7.89</c:v>
                </c:pt>
                <c:pt idx="21">
                  <c:v>7.99</c:v>
                </c:pt>
                <c:pt idx="22">
                  <c:v>8.48</c:v>
                </c:pt>
                <c:pt idx="23">
                  <c:v>8.9600000000000009</c:v>
                </c:pt>
                <c:pt idx="24">
                  <c:v>9.06</c:v>
                </c:pt>
                <c:pt idx="25">
                  <c:v>9.26</c:v>
                </c:pt>
                <c:pt idx="26">
                  <c:v>9.4499999999999993</c:v>
                </c:pt>
                <c:pt idx="27">
                  <c:v>9.84</c:v>
                </c:pt>
                <c:pt idx="28">
                  <c:v>10.33</c:v>
                </c:pt>
                <c:pt idx="29">
                  <c:v>10.62</c:v>
                </c:pt>
                <c:pt idx="30">
                  <c:v>10.91</c:v>
                </c:pt>
                <c:pt idx="31">
                  <c:v>11.11</c:v>
                </c:pt>
                <c:pt idx="32">
                  <c:v>11.11</c:v>
                </c:pt>
                <c:pt idx="33">
                  <c:v>11.21</c:v>
                </c:pt>
                <c:pt idx="34">
                  <c:v>11.69</c:v>
                </c:pt>
                <c:pt idx="35">
                  <c:v>11.69</c:v>
                </c:pt>
                <c:pt idx="36">
                  <c:v>12.08</c:v>
                </c:pt>
                <c:pt idx="37">
                  <c:v>12.67</c:v>
                </c:pt>
                <c:pt idx="38">
                  <c:v>13.25</c:v>
                </c:pt>
                <c:pt idx="39">
                  <c:v>13.93</c:v>
                </c:pt>
                <c:pt idx="40">
                  <c:v>14.71</c:v>
                </c:pt>
                <c:pt idx="41">
                  <c:v>15.59</c:v>
                </c:pt>
                <c:pt idx="42">
                  <c:v>16.27</c:v>
                </c:pt>
                <c:pt idx="43">
                  <c:v>15.79</c:v>
                </c:pt>
                <c:pt idx="44">
                  <c:v>12.67</c:v>
                </c:pt>
                <c:pt idx="45">
                  <c:v>10.039999999999999</c:v>
                </c:pt>
                <c:pt idx="46">
                  <c:v>8.57</c:v>
                </c:pt>
                <c:pt idx="47">
                  <c:v>8.3800000000000008</c:v>
                </c:pt>
                <c:pt idx="48">
                  <c:v>8.18</c:v>
                </c:pt>
                <c:pt idx="49">
                  <c:v>7.99</c:v>
                </c:pt>
                <c:pt idx="50">
                  <c:v>7.6</c:v>
                </c:pt>
                <c:pt idx="51">
                  <c:v>7.7</c:v>
                </c:pt>
                <c:pt idx="52">
                  <c:v>7.21</c:v>
                </c:pt>
                <c:pt idx="53">
                  <c:v>7.11</c:v>
                </c:pt>
                <c:pt idx="54">
                  <c:v>7.02</c:v>
                </c:pt>
                <c:pt idx="55">
                  <c:v>6.92</c:v>
                </c:pt>
                <c:pt idx="56">
                  <c:v>7.02</c:v>
                </c:pt>
                <c:pt idx="57">
                  <c:v>6.92</c:v>
                </c:pt>
                <c:pt idx="58">
                  <c:v>6.92</c:v>
                </c:pt>
                <c:pt idx="59">
                  <c:v>6.92</c:v>
                </c:pt>
                <c:pt idx="60">
                  <c:v>6.92</c:v>
                </c:pt>
                <c:pt idx="61">
                  <c:v>6.92</c:v>
                </c:pt>
                <c:pt idx="62">
                  <c:v>6.92</c:v>
                </c:pt>
                <c:pt idx="63">
                  <c:v>6.92</c:v>
                </c:pt>
                <c:pt idx="64">
                  <c:v>6.82</c:v>
                </c:pt>
                <c:pt idx="65">
                  <c:v>6.82</c:v>
                </c:pt>
                <c:pt idx="66">
                  <c:v>6.82</c:v>
                </c:pt>
                <c:pt idx="67">
                  <c:v>6.82</c:v>
                </c:pt>
                <c:pt idx="68">
                  <c:v>6.72</c:v>
                </c:pt>
                <c:pt idx="69">
                  <c:v>6.82</c:v>
                </c:pt>
                <c:pt idx="70">
                  <c:v>6.82</c:v>
                </c:pt>
                <c:pt idx="71">
                  <c:v>7.02</c:v>
                </c:pt>
                <c:pt idx="72">
                  <c:v>7.5</c:v>
                </c:pt>
                <c:pt idx="73">
                  <c:v>8.09</c:v>
                </c:pt>
                <c:pt idx="74">
                  <c:v>8.57</c:v>
                </c:pt>
                <c:pt idx="75">
                  <c:v>8.9600000000000009</c:v>
                </c:pt>
                <c:pt idx="76">
                  <c:v>9.4499999999999993</c:v>
                </c:pt>
                <c:pt idx="77">
                  <c:v>10.130000000000001</c:v>
                </c:pt>
                <c:pt idx="78">
                  <c:v>10.82</c:v>
                </c:pt>
                <c:pt idx="79">
                  <c:v>11.79</c:v>
                </c:pt>
                <c:pt idx="80">
                  <c:v>12.37</c:v>
                </c:pt>
                <c:pt idx="81">
                  <c:v>13.35</c:v>
                </c:pt>
                <c:pt idx="82">
                  <c:v>14.42</c:v>
                </c:pt>
                <c:pt idx="83">
                  <c:v>15.01</c:v>
                </c:pt>
                <c:pt idx="84">
                  <c:v>15.49</c:v>
                </c:pt>
                <c:pt idx="85">
                  <c:v>16.27</c:v>
                </c:pt>
                <c:pt idx="86">
                  <c:v>17.25</c:v>
                </c:pt>
                <c:pt idx="87">
                  <c:v>17.149999999999999</c:v>
                </c:pt>
                <c:pt idx="88">
                  <c:v>16.18</c:v>
                </c:pt>
                <c:pt idx="89">
                  <c:v>14.91</c:v>
                </c:pt>
                <c:pt idx="90">
                  <c:v>14.13</c:v>
                </c:pt>
                <c:pt idx="91">
                  <c:v>13.64</c:v>
                </c:pt>
                <c:pt idx="92">
                  <c:v>13.45</c:v>
                </c:pt>
                <c:pt idx="93">
                  <c:v>13.54</c:v>
                </c:pt>
                <c:pt idx="94">
                  <c:v>14.23</c:v>
                </c:pt>
                <c:pt idx="95">
                  <c:v>15.2</c:v>
                </c:pt>
                <c:pt idx="96">
                  <c:v>16.37</c:v>
                </c:pt>
                <c:pt idx="97">
                  <c:v>17.829999999999998</c:v>
                </c:pt>
                <c:pt idx="98">
                  <c:v>19.68</c:v>
                </c:pt>
                <c:pt idx="99">
                  <c:v>21.24</c:v>
                </c:pt>
                <c:pt idx="100">
                  <c:v>22.02</c:v>
                </c:pt>
                <c:pt idx="101">
                  <c:v>22.22</c:v>
                </c:pt>
                <c:pt idx="102">
                  <c:v>23.78</c:v>
                </c:pt>
                <c:pt idx="103">
                  <c:v>23</c:v>
                </c:pt>
                <c:pt idx="104">
                  <c:v>22.31</c:v>
                </c:pt>
                <c:pt idx="105">
                  <c:v>22.61</c:v>
                </c:pt>
                <c:pt idx="106">
                  <c:v>23.29</c:v>
                </c:pt>
                <c:pt idx="107">
                  <c:v>24.07</c:v>
                </c:pt>
                <c:pt idx="108">
                  <c:v>24.85</c:v>
                </c:pt>
                <c:pt idx="109">
                  <c:v>25.33</c:v>
                </c:pt>
                <c:pt idx="110">
                  <c:v>25.92</c:v>
                </c:pt>
                <c:pt idx="111">
                  <c:v>26.41</c:v>
                </c:pt>
                <c:pt idx="112">
                  <c:v>26.31</c:v>
                </c:pt>
                <c:pt idx="113">
                  <c:v>25.72</c:v>
                </c:pt>
                <c:pt idx="114">
                  <c:v>25.33</c:v>
                </c:pt>
                <c:pt idx="115">
                  <c:v>25.72</c:v>
                </c:pt>
                <c:pt idx="116">
                  <c:v>26.5</c:v>
                </c:pt>
                <c:pt idx="117">
                  <c:v>27.38</c:v>
                </c:pt>
                <c:pt idx="118">
                  <c:v>28.55</c:v>
                </c:pt>
                <c:pt idx="119">
                  <c:v>30.21</c:v>
                </c:pt>
                <c:pt idx="120">
                  <c:v>31.57</c:v>
                </c:pt>
                <c:pt idx="121">
                  <c:v>32.64</c:v>
                </c:pt>
                <c:pt idx="122">
                  <c:v>33.71</c:v>
                </c:pt>
                <c:pt idx="123">
                  <c:v>35.369999999999997</c:v>
                </c:pt>
                <c:pt idx="124">
                  <c:v>37.22</c:v>
                </c:pt>
                <c:pt idx="125">
                  <c:v>38.68</c:v>
                </c:pt>
                <c:pt idx="126">
                  <c:v>40.15</c:v>
                </c:pt>
                <c:pt idx="127">
                  <c:v>41.22</c:v>
                </c:pt>
                <c:pt idx="128">
                  <c:v>41.8</c:v>
                </c:pt>
                <c:pt idx="129">
                  <c:v>42.29</c:v>
                </c:pt>
                <c:pt idx="130">
                  <c:v>42.87</c:v>
                </c:pt>
                <c:pt idx="131">
                  <c:v>43.65</c:v>
                </c:pt>
                <c:pt idx="132">
                  <c:v>44.63</c:v>
                </c:pt>
                <c:pt idx="133">
                  <c:v>45.02</c:v>
                </c:pt>
                <c:pt idx="134">
                  <c:v>45.21</c:v>
                </c:pt>
                <c:pt idx="135">
                  <c:v>44.53</c:v>
                </c:pt>
                <c:pt idx="136">
                  <c:v>43.95</c:v>
                </c:pt>
                <c:pt idx="137">
                  <c:v>43.75</c:v>
                </c:pt>
                <c:pt idx="138">
                  <c:v>45.31</c:v>
                </c:pt>
                <c:pt idx="139">
                  <c:v>48.04</c:v>
                </c:pt>
                <c:pt idx="140">
                  <c:v>50.86</c:v>
                </c:pt>
                <c:pt idx="141">
                  <c:v>53.1</c:v>
                </c:pt>
                <c:pt idx="142">
                  <c:v>54.86</c:v>
                </c:pt>
                <c:pt idx="143">
                  <c:v>56.81</c:v>
                </c:pt>
                <c:pt idx="144">
                  <c:v>57.39</c:v>
                </c:pt>
                <c:pt idx="145">
                  <c:v>57.88</c:v>
                </c:pt>
                <c:pt idx="146">
                  <c:v>58.46</c:v>
                </c:pt>
                <c:pt idx="147">
                  <c:v>59.34</c:v>
                </c:pt>
                <c:pt idx="148">
                  <c:v>63.63</c:v>
                </c:pt>
                <c:pt idx="149">
                  <c:v>65.77</c:v>
                </c:pt>
                <c:pt idx="150">
                  <c:v>41.41</c:v>
                </c:pt>
                <c:pt idx="151">
                  <c:v>41.51</c:v>
                </c:pt>
                <c:pt idx="152">
                  <c:v>40.92</c:v>
                </c:pt>
                <c:pt idx="153">
                  <c:v>40.24</c:v>
                </c:pt>
                <c:pt idx="154">
                  <c:v>39.659999999999997</c:v>
                </c:pt>
                <c:pt idx="155">
                  <c:v>38.880000000000003</c:v>
                </c:pt>
                <c:pt idx="156">
                  <c:v>38.39</c:v>
                </c:pt>
                <c:pt idx="157">
                  <c:v>38.1</c:v>
                </c:pt>
                <c:pt idx="158">
                  <c:v>37.71</c:v>
                </c:pt>
                <c:pt idx="159">
                  <c:v>37.32</c:v>
                </c:pt>
                <c:pt idx="160">
                  <c:v>36.93</c:v>
                </c:pt>
                <c:pt idx="161">
                  <c:v>36.729999999999997</c:v>
                </c:pt>
                <c:pt idx="162">
                  <c:v>36.35</c:v>
                </c:pt>
                <c:pt idx="163">
                  <c:v>35.76</c:v>
                </c:pt>
                <c:pt idx="164">
                  <c:v>35.270000000000003</c:v>
                </c:pt>
                <c:pt idx="165">
                  <c:v>34.79</c:v>
                </c:pt>
                <c:pt idx="166">
                  <c:v>34.299999999999997</c:v>
                </c:pt>
                <c:pt idx="167">
                  <c:v>34.01</c:v>
                </c:pt>
                <c:pt idx="168">
                  <c:v>33.71</c:v>
                </c:pt>
                <c:pt idx="169">
                  <c:v>33.32</c:v>
                </c:pt>
                <c:pt idx="170">
                  <c:v>33.03</c:v>
                </c:pt>
                <c:pt idx="171">
                  <c:v>32.93</c:v>
                </c:pt>
                <c:pt idx="172">
                  <c:v>32.74</c:v>
                </c:pt>
                <c:pt idx="173">
                  <c:v>32.64</c:v>
                </c:pt>
                <c:pt idx="174">
                  <c:v>32.54</c:v>
                </c:pt>
                <c:pt idx="175">
                  <c:v>32.54</c:v>
                </c:pt>
                <c:pt idx="176">
                  <c:v>32.64</c:v>
                </c:pt>
                <c:pt idx="177">
                  <c:v>32.64</c:v>
                </c:pt>
                <c:pt idx="178">
                  <c:v>32.64</c:v>
                </c:pt>
                <c:pt idx="179">
                  <c:v>32.74</c:v>
                </c:pt>
                <c:pt idx="180">
                  <c:v>32.93</c:v>
                </c:pt>
                <c:pt idx="181">
                  <c:v>33.130000000000003</c:v>
                </c:pt>
                <c:pt idx="182">
                  <c:v>33.32</c:v>
                </c:pt>
                <c:pt idx="183">
                  <c:v>33.81</c:v>
                </c:pt>
                <c:pt idx="184">
                  <c:v>33.520000000000003</c:v>
                </c:pt>
                <c:pt idx="185">
                  <c:v>33.909999999999997</c:v>
                </c:pt>
                <c:pt idx="186">
                  <c:v>34.4</c:v>
                </c:pt>
                <c:pt idx="187">
                  <c:v>34.590000000000003</c:v>
                </c:pt>
                <c:pt idx="188">
                  <c:v>34.979999999999997</c:v>
                </c:pt>
                <c:pt idx="189">
                  <c:v>35.659999999999997</c:v>
                </c:pt>
                <c:pt idx="190">
                  <c:v>36.25</c:v>
                </c:pt>
                <c:pt idx="191">
                  <c:v>36.93</c:v>
                </c:pt>
                <c:pt idx="192">
                  <c:v>37.51</c:v>
                </c:pt>
                <c:pt idx="193">
                  <c:v>38</c:v>
                </c:pt>
                <c:pt idx="194">
                  <c:v>39.46</c:v>
                </c:pt>
                <c:pt idx="195">
                  <c:v>41.61</c:v>
                </c:pt>
                <c:pt idx="196">
                  <c:v>44.82</c:v>
                </c:pt>
                <c:pt idx="197">
                  <c:v>47.84</c:v>
                </c:pt>
                <c:pt idx="198">
                  <c:v>42.97</c:v>
                </c:pt>
                <c:pt idx="199">
                  <c:v>44.14</c:v>
                </c:pt>
                <c:pt idx="200">
                  <c:v>43.95</c:v>
                </c:pt>
                <c:pt idx="201">
                  <c:v>43.46</c:v>
                </c:pt>
                <c:pt idx="202">
                  <c:v>42.78</c:v>
                </c:pt>
                <c:pt idx="203">
                  <c:v>42.09</c:v>
                </c:pt>
                <c:pt idx="204">
                  <c:v>41.51</c:v>
                </c:pt>
                <c:pt idx="205">
                  <c:v>41.12</c:v>
                </c:pt>
                <c:pt idx="206">
                  <c:v>40.729999999999997</c:v>
                </c:pt>
                <c:pt idx="207">
                  <c:v>40.340000000000003</c:v>
                </c:pt>
                <c:pt idx="208">
                  <c:v>39.950000000000003</c:v>
                </c:pt>
                <c:pt idx="209">
                  <c:v>39.76</c:v>
                </c:pt>
                <c:pt idx="210">
                  <c:v>39.56</c:v>
                </c:pt>
                <c:pt idx="211">
                  <c:v>39.270000000000003</c:v>
                </c:pt>
                <c:pt idx="212">
                  <c:v>38.979999999999997</c:v>
                </c:pt>
                <c:pt idx="213">
                  <c:v>38.78</c:v>
                </c:pt>
                <c:pt idx="214">
                  <c:v>38.49</c:v>
                </c:pt>
                <c:pt idx="215">
                  <c:v>38.39</c:v>
                </c:pt>
                <c:pt idx="216">
                  <c:v>38.39</c:v>
                </c:pt>
                <c:pt idx="217">
                  <c:v>38.49</c:v>
                </c:pt>
                <c:pt idx="218">
                  <c:v>38.29</c:v>
                </c:pt>
                <c:pt idx="219">
                  <c:v>38.39</c:v>
                </c:pt>
                <c:pt idx="220">
                  <c:v>38.29</c:v>
                </c:pt>
                <c:pt idx="221">
                  <c:v>38.29</c:v>
                </c:pt>
                <c:pt idx="222">
                  <c:v>38.29</c:v>
                </c:pt>
                <c:pt idx="223">
                  <c:v>38.29</c:v>
                </c:pt>
                <c:pt idx="224">
                  <c:v>38.29</c:v>
                </c:pt>
                <c:pt idx="225">
                  <c:v>38.39</c:v>
                </c:pt>
                <c:pt idx="226">
                  <c:v>38.68</c:v>
                </c:pt>
                <c:pt idx="227">
                  <c:v>38.979999999999997</c:v>
                </c:pt>
                <c:pt idx="228">
                  <c:v>39.17</c:v>
                </c:pt>
                <c:pt idx="229">
                  <c:v>39.46</c:v>
                </c:pt>
                <c:pt idx="230">
                  <c:v>39.76</c:v>
                </c:pt>
                <c:pt idx="231">
                  <c:v>39.950000000000003</c:v>
                </c:pt>
                <c:pt idx="232">
                  <c:v>40.24</c:v>
                </c:pt>
                <c:pt idx="233">
                  <c:v>40.54</c:v>
                </c:pt>
                <c:pt idx="234">
                  <c:v>40.729999999999997</c:v>
                </c:pt>
                <c:pt idx="235">
                  <c:v>41.02</c:v>
                </c:pt>
                <c:pt idx="236">
                  <c:v>41.22</c:v>
                </c:pt>
                <c:pt idx="237">
                  <c:v>41.51</c:v>
                </c:pt>
                <c:pt idx="238">
                  <c:v>41.9</c:v>
                </c:pt>
                <c:pt idx="239">
                  <c:v>42.58</c:v>
                </c:pt>
                <c:pt idx="240">
                  <c:v>43.56</c:v>
                </c:pt>
                <c:pt idx="241">
                  <c:v>44.72</c:v>
                </c:pt>
                <c:pt idx="242">
                  <c:v>45.89</c:v>
                </c:pt>
                <c:pt idx="243">
                  <c:v>47.26</c:v>
                </c:pt>
                <c:pt idx="244">
                  <c:v>48.62</c:v>
                </c:pt>
                <c:pt idx="245">
                  <c:v>49.89</c:v>
                </c:pt>
                <c:pt idx="246">
                  <c:v>69.77</c:v>
                </c:pt>
                <c:pt idx="247">
                  <c:v>70.64</c:v>
                </c:pt>
                <c:pt idx="248">
                  <c:v>71.52</c:v>
                </c:pt>
                <c:pt idx="249">
                  <c:v>72.400000000000006</c:v>
                </c:pt>
                <c:pt idx="250">
                  <c:v>73.37</c:v>
                </c:pt>
                <c:pt idx="251">
                  <c:v>74.349999999999994</c:v>
                </c:pt>
                <c:pt idx="252">
                  <c:v>75.22</c:v>
                </c:pt>
                <c:pt idx="253">
                  <c:v>76.099999999999994</c:v>
                </c:pt>
                <c:pt idx="254">
                  <c:v>76.88</c:v>
                </c:pt>
                <c:pt idx="255">
                  <c:v>77.849999999999994</c:v>
                </c:pt>
                <c:pt idx="256">
                  <c:v>78.540000000000006</c:v>
                </c:pt>
                <c:pt idx="257">
                  <c:v>78.930000000000007</c:v>
                </c:pt>
                <c:pt idx="258">
                  <c:v>79.02</c:v>
                </c:pt>
                <c:pt idx="259">
                  <c:v>77.849999999999994</c:v>
                </c:pt>
                <c:pt idx="260">
                  <c:v>77.17</c:v>
                </c:pt>
                <c:pt idx="261">
                  <c:v>75.81</c:v>
                </c:pt>
                <c:pt idx="262">
                  <c:v>73.37</c:v>
                </c:pt>
                <c:pt idx="263">
                  <c:v>70.64</c:v>
                </c:pt>
                <c:pt idx="264">
                  <c:v>68.599999999999994</c:v>
                </c:pt>
                <c:pt idx="265">
                  <c:v>67.14</c:v>
                </c:pt>
                <c:pt idx="266">
                  <c:v>64.7</c:v>
                </c:pt>
                <c:pt idx="267">
                  <c:v>61.58</c:v>
                </c:pt>
                <c:pt idx="268">
                  <c:v>56.71</c:v>
                </c:pt>
                <c:pt idx="269">
                  <c:v>54.96</c:v>
                </c:pt>
                <c:pt idx="270">
                  <c:v>54.37</c:v>
                </c:pt>
                <c:pt idx="271">
                  <c:v>53.49</c:v>
                </c:pt>
                <c:pt idx="272">
                  <c:v>53.1</c:v>
                </c:pt>
                <c:pt idx="273">
                  <c:v>53.01</c:v>
                </c:pt>
                <c:pt idx="274">
                  <c:v>53.3</c:v>
                </c:pt>
                <c:pt idx="275">
                  <c:v>53.01</c:v>
                </c:pt>
                <c:pt idx="276">
                  <c:v>52.42</c:v>
                </c:pt>
                <c:pt idx="277">
                  <c:v>50.47</c:v>
                </c:pt>
                <c:pt idx="278">
                  <c:v>49.5</c:v>
                </c:pt>
                <c:pt idx="279">
                  <c:v>49.21</c:v>
                </c:pt>
                <c:pt idx="280">
                  <c:v>49.01</c:v>
                </c:pt>
                <c:pt idx="281">
                  <c:v>49.01</c:v>
                </c:pt>
                <c:pt idx="282">
                  <c:v>49.21</c:v>
                </c:pt>
                <c:pt idx="283">
                  <c:v>49.21</c:v>
                </c:pt>
                <c:pt idx="284">
                  <c:v>48.62</c:v>
                </c:pt>
                <c:pt idx="285">
                  <c:v>48.04</c:v>
                </c:pt>
                <c:pt idx="286">
                  <c:v>47.75</c:v>
                </c:pt>
                <c:pt idx="287">
                  <c:v>47.84</c:v>
                </c:pt>
                <c:pt idx="288">
                  <c:v>47.84</c:v>
                </c:pt>
                <c:pt idx="289">
                  <c:v>47.84</c:v>
                </c:pt>
                <c:pt idx="290">
                  <c:v>47.84</c:v>
                </c:pt>
                <c:pt idx="291">
                  <c:v>47.75</c:v>
                </c:pt>
                <c:pt idx="292">
                  <c:v>47.06</c:v>
                </c:pt>
                <c:pt idx="293">
                  <c:v>44.34</c:v>
                </c:pt>
                <c:pt idx="294">
                  <c:v>44.14</c:v>
                </c:pt>
                <c:pt idx="295">
                  <c:v>44.14</c:v>
                </c:pt>
                <c:pt idx="296">
                  <c:v>44.24</c:v>
                </c:pt>
                <c:pt idx="297">
                  <c:v>44.53</c:v>
                </c:pt>
                <c:pt idx="298">
                  <c:v>44.82</c:v>
                </c:pt>
                <c:pt idx="299">
                  <c:v>45.21</c:v>
                </c:pt>
                <c:pt idx="300">
                  <c:v>45.6</c:v>
                </c:pt>
                <c:pt idx="301">
                  <c:v>45.99</c:v>
                </c:pt>
                <c:pt idx="302">
                  <c:v>46.38</c:v>
                </c:pt>
                <c:pt idx="303">
                  <c:v>46.58</c:v>
                </c:pt>
                <c:pt idx="304">
                  <c:v>46.48</c:v>
                </c:pt>
                <c:pt idx="305">
                  <c:v>46.38</c:v>
                </c:pt>
                <c:pt idx="306">
                  <c:v>45.99</c:v>
                </c:pt>
                <c:pt idx="307">
                  <c:v>45.5</c:v>
                </c:pt>
                <c:pt idx="308">
                  <c:v>45.21</c:v>
                </c:pt>
                <c:pt idx="309">
                  <c:v>45.31</c:v>
                </c:pt>
                <c:pt idx="310">
                  <c:v>45.6</c:v>
                </c:pt>
                <c:pt idx="311">
                  <c:v>45.8</c:v>
                </c:pt>
                <c:pt idx="312">
                  <c:v>45.89</c:v>
                </c:pt>
                <c:pt idx="313">
                  <c:v>46.09</c:v>
                </c:pt>
                <c:pt idx="314">
                  <c:v>46.19</c:v>
                </c:pt>
                <c:pt idx="315">
                  <c:v>46.09</c:v>
                </c:pt>
                <c:pt idx="316">
                  <c:v>45.99</c:v>
                </c:pt>
                <c:pt idx="317">
                  <c:v>46.09</c:v>
                </c:pt>
                <c:pt idx="318">
                  <c:v>46.09</c:v>
                </c:pt>
                <c:pt idx="319">
                  <c:v>46.19</c:v>
                </c:pt>
                <c:pt idx="320">
                  <c:v>46.77</c:v>
                </c:pt>
                <c:pt idx="321">
                  <c:v>46.58</c:v>
                </c:pt>
                <c:pt idx="322">
                  <c:v>46.77</c:v>
                </c:pt>
                <c:pt idx="323">
                  <c:v>46.87</c:v>
                </c:pt>
                <c:pt idx="324">
                  <c:v>47.06</c:v>
                </c:pt>
                <c:pt idx="325">
                  <c:v>47.36</c:v>
                </c:pt>
                <c:pt idx="326">
                  <c:v>47.55</c:v>
                </c:pt>
                <c:pt idx="327">
                  <c:v>47.75</c:v>
                </c:pt>
                <c:pt idx="328">
                  <c:v>47.94</c:v>
                </c:pt>
                <c:pt idx="329">
                  <c:v>48.14</c:v>
                </c:pt>
                <c:pt idx="330">
                  <c:v>48.23</c:v>
                </c:pt>
                <c:pt idx="331">
                  <c:v>48.72</c:v>
                </c:pt>
                <c:pt idx="332">
                  <c:v>49.11</c:v>
                </c:pt>
                <c:pt idx="333">
                  <c:v>49.4</c:v>
                </c:pt>
                <c:pt idx="334">
                  <c:v>49.01</c:v>
                </c:pt>
                <c:pt idx="335">
                  <c:v>48.91</c:v>
                </c:pt>
                <c:pt idx="336">
                  <c:v>49.4</c:v>
                </c:pt>
                <c:pt idx="337">
                  <c:v>49.69</c:v>
                </c:pt>
                <c:pt idx="338">
                  <c:v>50.08</c:v>
                </c:pt>
                <c:pt idx="339">
                  <c:v>50.47</c:v>
                </c:pt>
                <c:pt idx="340">
                  <c:v>50.67</c:v>
                </c:pt>
                <c:pt idx="341">
                  <c:v>50.86</c:v>
                </c:pt>
                <c:pt idx="342">
                  <c:v>55.15</c:v>
                </c:pt>
                <c:pt idx="343">
                  <c:v>55.15</c:v>
                </c:pt>
                <c:pt idx="344">
                  <c:v>55.15</c:v>
                </c:pt>
                <c:pt idx="345">
                  <c:v>55.25</c:v>
                </c:pt>
                <c:pt idx="346">
                  <c:v>55.54</c:v>
                </c:pt>
                <c:pt idx="347">
                  <c:v>55.54</c:v>
                </c:pt>
                <c:pt idx="348">
                  <c:v>55.83</c:v>
                </c:pt>
                <c:pt idx="349">
                  <c:v>55.93</c:v>
                </c:pt>
                <c:pt idx="350">
                  <c:v>56.42</c:v>
                </c:pt>
                <c:pt idx="351">
                  <c:v>57.29</c:v>
                </c:pt>
                <c:pt idx="352">
                  <c:v>58.85</c:v>
                </c:pt>
                <c:pt idx="353">
                  <c:v>60.8</c:v>
                </c:pt>
                <c:pt idx="354">
                  <c:v>62.85</c:v>
                </c:pt>
                <c:pt idx="355">
                  <c:v>65.19</c:v>
                </c:pt>
                <c:pt idx="356">
                  <c:v>67.72</c:v>
                </c:pt>
                <c:pt idx="357">
                  <c:v>70.45</c:v>
                </c:pt>
                <c:pt idx="358">
                  <c:v>73.08</c:v>
                </c:pt>
                <c:pt idx="359">
                  <c:v>74.44</c:v>
                </c:pt>
                <c:pt idx="360">
                  <c:v>75.13</c:v>
                </c:pt>
                <c:pt idx="361">
                  <c:v>76.489999999999995</c:v>
                </c:pt>
                <c:pt idx="362">
                  <c:v>77.08</c:v>
                </c:pt>
                <c:pt idx="363">
                  <c:v>76.78</c:v>
                </c:pt>
                <c:pt idx="364">
                  <c:v>76.2</c:v>
                </c:pt>
                <c:pt idx="365">
                  <c:v>75.61</c:v>
                </c:pt>
                <c:pt idx="366">
                  <c:v>74.930000000000007</c:v>
                </c:pt>
                <c:pt idx="367">
                  <c:v>75.03</c:v>
                </c:pt>
                <c:pt idx="368">
                  <c:v>73.27</c:v>
                </c:pt>
                <c:pt idx="369">
                  <c:v>72.790000000000006</c:v>
                </c:pt>
                <c:pt idx="370">
                  <c:v>72.2</c:v>
                </c:pt>
                <c:pt idx="371">
                  <c:v>71.52</c:v>
                </c:pt>
                <c:pt idx="372">
                  <c:v>70.94</c:v>
                </c:pt>
                <c:pt idx="373">
                  <c:v>70.45</c:v>
                </c:pt>
                <c:pt idx="374">
                  <c:v>69.77</c:v>
                </c:pt>
                <c:pt idx="375">
                  <c:v>69.180000000000007</c:v>
                </c:pt>
                <c:pt idx="376">
                  <c:v>68.7</c:v>
                </c:pt>
                <c:pt idx="377">
                  <c:v>68.31</c:v>
                </c:pt>
                <c:pt idx="378">
                  <c:v>68.010000000000005</c:v>
                </c:pt>
                <c:pt idx="379">
                  <c:v>67.62</c:v>
                </c:pt>
                <c:pt idx="380">
                  <c:v>67.14</c:v>
                </c:pt>
                <c:pt idx="381">
                  <c:v>66.84</c:v>
                </c:pt>
                <c:pt idx="382">
                  <c:v>66.45</c:v>
                </c:pt>
                <c:pt idx="383">
                  <c:v>65.87</c:v>
                </c:pt>
                <c:pt idx="384">
                  <c:v>65.97</c:v>
                </c:pt>
                <c:pt idx="385">
                  <c:v>65.19</c:v>
                </c:pt>
                <c:pt idx="386">
                  <c:v>64.8</c:v>
                </c:pt>
                <c:pt idx="387">
                  <c:v>64.989999999999995</c:v>
                </c:pt>
                <c:pt idx="388">
                  <c:v>64.510000000000005</c:v>
                </c:pt>
                <c:pt idx="389">
                  <c:v>64.02</c:v>
                </c:pt>
                <c:pt idx="390">
                  <c:v>60.12</c:v>
                </c:pt>
                <c:pt idx="391">
                  <c:v>60.02</c:v>
                </c:pt>
                <c:pt idx="392">
                  <c:v>59.93</c:v>
                </c:pt>
                <c:pt idx="393">
                  <c:v>59.83</c:v>
                </c:pt>
                <c:pt idx="394">
                  <c:v>59.73</c:v>
                </c:pt>
                <c:pt idx="395">
                  <c:v>59.73</c:v>
                </c:pt>
                <c:pt idx="396">
                  <c:v>59.83</c:v>
                </c:pt>
                <c:pt idx="397">
                  <c:v>59.93</c:v>
                </c:pt>
                <c:pt idx="398">
                  <c:v>59.93</c:v>
                </c:pt>
                <c:pt idx="399">
                  <c:v>60.02</c:v>
                </c:pt>
                <c:pt idx="400">
                  <c:v>59.93</c:v>
                </c:pt>
                <c:pt idx="401">
                  <c:v>60.02</c:v>
                </c:pt>
                <c:pt idx="402">
                  <c:v>60.12</c:v>
                </c:pt>
                <c:pt idx="403">
                  <c:v>60.22</c:v>
                </c:pt>
                <c:pt idx="404">
                  <c:v>60.41</c:v>
                </c:pt>
                <c:pt idx="405">
                  <c:v>60.41</c:v>
                </c:pt>
                <c:pt idx="406">
                  <c:v>60.51</c:v>
                </c:pt>
                <c:pt idx="407">
                  <c:v>60.61</c:v>
                </c:pt>
                <c:pt idx="408">
                  <c:v>60.71</c:v>
                </c:pt>
                <c:pt idx="409">
                  <c:v>60.8</c:v>
                </c:pt>
                <c:pt idx="410">
                  <c:v>61</c:v>
                </c:pt>
                <c:pt idx="411">
                  <c:v>61.09</c:v>
                </c:pt>
                <c:pt idx="412">
                  <c:v>61.19</c:v>
                </c:pt>
                <c:pt idx="413">
                  <c:v>61.29</c:v>
                </c:pt>
                <c:pt idx="414">
                  <c:v>61.68</c:v>
                </c:pt>
                <c:pt idx="415">
                  <c:v>61.68</c:v>
                </c:pt>
                <c:pt idx="416">
                  <c:v>61.58</c:v>
                </c:pt>
                <c:pt idx="417">
                  <c:v>62.07</c:v>
                </c:pt>
                <c:pt idx="418">
                  <c:v>61.87</c:v>
                </c:pt>
                <c:pt idx="419">
                  <c:v>62.07</c:v>
                </c:pt>
                <c:pt idx="420">
                  <c:v>62.17</c:v>
                </c:pt>
                <c:pt idx="421">
                  <c:v>62.36</c:v>
                </c:pt>
                <c:pt idx="422">
                  <c:v>62.46</c:v>
                </c:pt>
                <c:pt idx="423">
                  <c:v>62.65</c:v>
                </c:pt>
                <c:pt idx="424">
                  <c:v>62.75</c:v>
                </c:pt>
                <c:pt idx="425">
                  <c:v>62.75</c:v>
                </c:pt>
                <c:pt idx="426">
                  <c:v>63.04</c:v>
                </c:pt>
                <c:pt idx="427">
                  <c:v>62.75</c:v>
                </c:pt>
                <c:pt idx="428">
                  <c:v>62.75</c:v>
                </c:pt>
                <c:pt idx="429">
                  <c:v>62.75</c:v>
                </c:pt>
                <c:pt idx="430">
                  <c:v>62.75</c:v>
                </c:pt>
                <c:pt idx="431">
                  <c:v>62.65</c:v>
                </c:pt>
                <c:pt idx="432">
                  <c:v>62.75</c:v>
                </c:pt>
                <c:pt idx="433">
                  <c:v>63.04</c:v>
                </c:pt>
                <c:pt idx="434">
                  <c:v>63.24</c:v>
                </c:pt>
                <c:pt idx="435">
                  <c:v>62.75</c:v>
                </c:pt>
                <c:pt idx="436">
                  <c:v>62.75</c:v>
                </c:pt>
                <c:pt idx="437">
                  <c:v>63.92</c:v>
                </c:pt>
                <c:pt idx="438">
                  <c:v>62.95</c:v>
                </c:pt>
                <c:pt idx="439">
                  <c:v>62.95</c:v>
                </c:pt>
                <c:pt idx="440">
                  <c:v>65.87</c:v>
                </c:pt>
                <c:pt idx="441">
                  <c:v>65.87</c:v>
                </c:pt>
                <c:pt idx="442">
                  <c:v>65.87</c:v>
                </c:pt>
                <c:pt idx="443">
                  <c:v>66.06</c:v>
                </c:pt>
                <c:pt idx="444">
                  <c:v>66.16</c:v>
                </c:pt>
                <c:pt idx="445">
                  <c:v>66.45</c:v>
                </c:pt>
                <c:pt idx="446">
                  <c:v>66.55</c:v>
                </c:pt>
                <c:pt idx="447">
                  <c:v>66.84</c:v>
                </c:pt>
                <c:pt idx="448">
                  <c:v>66.94</c:v>
                </c:pt>
                <c:pt idx="449">
                  <c:v>67.23</c:v>
                </c:pt>
                <c:pt idx="450">
                  <c:v>67.430000000000007</c:v>
                </c:pt>
                <c:pt idx="451">
                  <c:v>67.430000000000007</c:v>
                </c:pt>
                <c:pt idx="452">
                  <c:v>67.62</c:v>
                </c:pt>
                <c:pt idx="453">
                  <c:v>67.92</c:v>
                </c:pt>
                <c:pt idx="454">
                  <c:v>68.31</c:v>
                </c:pt>
                <c:pt idx="455">
                  <c:v>68.31</c:v>
                </c:pt>
                <c:pt idx="456">
                  <c:v>68.31</c:v>
                </c:pt>
                <c:pt idx="457">
                  <c:v>68.5</c:v>
                </c:pt>
                <c:pt idx="458">
                  <c:v>68.7</c:v>
                </c:pt>
                <c:pt idx="459">
                  <c:v>68.7</c:v>
                </c:pt>
                <c:pt idx="460">
                  <c:v>68.790000000000006</c:v>
                </c:pt>
                <c:pt idx="461">
                  <c:v>68.790000000000006</c:v>
                </c:pt>
                <c:pt idx="462">
                  <c:v>68.790000000000006</c:v>
                </c:pt>
                <c:pt idx="463">
                  <c:v>68.599999999999994</c:v>
                </c:pt>
                <c:pt idx="464">
                  <c:v>68.989999999999995</c:v>
                </c:pt>
                <c:pt idx="465">
                  <c:v>69.569999999999993</c:v>
                </c:pt>
                <c:pt idx="466">
                  <c:v>69.77</c:v>
                </c:pt>
                <c:pt idx="467">
                  <c:v>69.67</c:v>
                </c:pt>
                <c:pt idx="468">
                  <c:v>69.569999999999993</c:v>
                </c:pt>
                <c:pt idx="469">
                  <c:v>69.86</c:v>
                </c:pt>
                <c:pt idx="470">
                  <c:v>70.25</c:v>
                </c:pt>
                <c:pt idx="471">
                  <c:v>70.45</c:v>
                </c:pt>
                <c:pt idx="472">
                  <c:v>70.94</c:v>
                </c:pt>
                <c:pt idx="473">
                  <c:v>71.03</c:v>
                </c:pt>
                <c:pt idx="474">
                  <c:v>71.42</c:v>
                </c:pt>
                <c:pt idx="475">
                  <c:v>71.42</c:v>
                </c:pt>
                <c:pt idx="476">
                  <c:v>71.72</c:v>
                </c:pt>
                <c:pt idx="477">
                  <c:v>71.72</c:v>
                </c:pt>
                <c:pt idx="478">
                  <c:v>72.59</c:v>
                </c:pt>
                <c:pt idx="479">
                  <c:v>72.790000000000006</c:v>
                </c:pt>
                <c:pt idx="480">
                  <c:v>71.81</c:v>
                </c:pt>
                <c:pt idx="481">
                  <c:v>72.3</c:v>
                </c:pt>
                <c:pt idx="482">
                  <c:v>72.5</c:v>
                </c:pt>
                <c:pt idx="483">
                  <c:v>72.69</c:v>
                </c:pt>
                <c:pt idx="484">
                  <c:v>72.69</c:v>
                </c:pt>
                <c:pt idx="485">
                  <c:v>72.59</c:v>
                </c:pt>
                <c:pt idx="486">
                  <c:v>72.790000000000006</c:v>
                </c:pt>
                <c:pt idx="487">
                  <c:v>72.89</c:v>
                </c:pt>
                <c:pt idx="488">
                  <c:v>77.08</c:v>
                </c:pt>
                <c:pt idx="489">
                  <c:v>77.27</c:v>
                </c:pt>
                <c:pt idx="490">
                  <c:v>76.98</c:v>
                </c:pt>
                <c:pt idx="491">
                  <c:v>76.98</c:v>
                </c:pt>
                <c:pt idx="492">
                  <c:v>76.98</c:v>
                </c:pt>
                <c:pt idx="493">
                  <c:v>76.98</c:v>
                </c:pt>
                <c:pt idx="494">
                  <c:v>77.27</c:v>
                </c:pt>
                <c:pt idx="495">
                  <c:v>76.98</c:v>
                </c:pt>
                <c:pt idx="496">
                  <c:v>77.17</c:v>
                </c:pt>
                <c:pt idx="497">
                  <c:v>77.08</c:v>
                </c:pt>
                <c:pt idx="498">
                  <c:v>77.17</c:v>
                </c:pt>
                <c:pt idx="499">
                  <c:v>77.27</c:v>
                </c:pt>
                <c:pt idx="500">
                  <c:v>77.27</c:v>
                </c:pt>
                <c:pt idx="501">
                  <c:v>77.17</c:v>
                </c:pt>
                <c:pt idx="502">
                  <c:v>77.17</c:v>
                </c:pt>
                <c:pt idx="503">
                  <c:v>77.27</c:v>
                </c:pt>
                <c:pt idx="504">
                  <c:v>77.27</c:v>
                </c:pt>
                <c:pt idx="505">
                  <c:v>77.08</c:v>
                </c:pt>
                <c:pt idx="506">
                  <c:v>77.17</c:v>
                </c:pt>
                <c:pt idx="507">
                  <c:v>77.459999999999994</c:v>
                </c:pt>
                <c:pt idx="508">
                  <c:v>77.56</c:v>
                </c:pt>
                <c:pt idx="509">
                  <c:v>77.459999999999994</c:v>
                </c:pt>
                <c:pt idx="510">
                  <c:v>77.760000000000005</c:v>
                </c:pt>
                <c:pt idx="511">
                  <c:v>77.849999999999994</c:v>
                </c:pt>
                <c:pt idx="512">
                  <c:v>77.95</c:v>
                </c:pt>
                <c:pt idx="513">
                  <c:v>78.150000000000006</c:v>
                </c:pt>
                <c:pt idx="514">
                  <c:v>78.44</c:v>
                </c:pt>
                <c:pt idx="515">
                  <c:v>78.73</c:v>
                </c:pt>
                <c:pt idx="516">
                  <c:v>79.02</c:v>
                </c:pt>
                <c:pt idx="517">
                  <c:v>79.12</c:v>
                </c:pt>
                <c:pt idx="518">
                  <c:v>79.61</c:v>
                </c:pt>
                <c:pt idx="519">
                  <c:v>79.709999999999994</c:v>
                </c:pt>
                <c:pt idx="520">
                  <c:v>80.099999999999994</c:v>
                </c:pt>
                <c:pt idx="521">
                  <c:v>80.290000000000006</c:v>
                </c:pt>
                <c:pt idx="522">
                  <c:v>80.680000000000007</c:v>
                </c:pt>
                <c:pt idx="523">
                  <c:v>80.97</c:v>
                </c:pt>
                <c:pt idx="524">
                  <c:v>81.260000000000005</c:v>
                </c:pt>
                <c:pt idx="525">
                  <c:v>81.650000000000006</c:v>
                </c:pt>
                <c:pt idx="526">
                  <c:v>81.75</c:v>
                </c:pt>
                <c:pt idx="527">
                  <c:v>82.04</c:v>
                </c:pt>
                <c:pt idx="528">
                  <c:v>82.34</c:v>
                </c:pt>
                <c:pt idx="529">
                  <c:v>82.53</c:v>
                </c:pt>
                <c:pt idx="530">
                  <c:v>82.63</c:v>
                </c:pt>
                <c:pt idx="531">
                  <c:v>82.82</c:v>
                </c:pt>
                <c:pt idx="532">
                  <c:v>82.92</c:v>
                </c:pt>
                <c:pt idx="533">
                  <c:v>83.51</c:v>
                </c:pt>
                <c:pt idx="534">
                  <c:v>83.41</c:v>
                </c:pt>
                <c:pt idx="535">
                  <c:v>83.6</c:v>
                </c:pt>
                <c:pt idx="536">
                  <c:v>83.7</c:v>
                </c:pt>
                <c:pt idx="537">
                  <c:v>84.09</c:v>
                </c:pt>
                <c:pt idx="538">
                  <c:v>88.28</c:v>
                </c:pt>
                <c:pt idx="539">
                  <c:v>87.31</c:v>
                </c:pt>
                <c:pt idx="540">
                  <c:v>87.21</c:v>
                </c:pt>
                <c:pt idx="541">
                  <c:v>87.31</c:v>
                </c:pt>
                <c:pt idx="542">
                  <c:v>87.31</c:v>
                </c:pt>
                <c:pt idx="543">
                  <c:v>87.31</c:v>
                </c:pt>
                <c:pt idx="544">
                  <c:v>87.5</c:v>
                </c:pt>
                <c:pt idx="545">
                  <c:v>87.7</c:v>
                </c:pt>
                <c:pt idx="546">
                  <c:v>87.79</c:v>
                </c:pt>
                <c:pt idx="547">
                  <c:v>87.99</c:v>
                </c:pt>
                <c:pt idx="548">
                  <c:v>88.28</c:v>
                </c:pt>
                <c:pt idx="549">
                  <c:v>88.28</c:v>
                </c:pt>
                <c:pt idx="550">
                  <c:v>89.16</c:v>
                </c:pt>
                <c:pt idx="551">
                  <c:v>88.57</c:v>
                </c:pt>
                <c:pt idx="552">
                  <c:v>88.77</c:v>
                </c:pt>
                <c:pt idx="553">
                  <c:v>89.26</c:v>
                </c:pt>
                <c:pt idx="554">
                  <c:v>89.84</c:v>
                </c:pt>
                <c:pt idx="555">
                  <c:v>89.35</c:v>
                </c:pt>
                <c:pt idx="556">
                  <c:v>89.55</c:v>
                </c:pt>
                <c:pt idx="557">
                  <c:v>90.42</c:v>
                </c:pt>
                <c:pt idx="558">
                  <c:v>90.03</c:v>
                </c:pt>
                <c:pt idx="559">
                  <c:v>90.13</c:v>
                </c:pt>
                <c:pt idx="560">
                  <c:v>90.33</c:v>
                </c:pt>
                <c:pt idx="561">
                  <c:v>90.42</c:v>
                </c:pt>
                <c:pt idx="562">
                  <c:v>90.72</c:v>
                </c:pt>
                <c:pt idx="563">
                  <c:v>90.81</c:v>
                </c:pt>
                <c:pt idx="564">
                  <c:v>90.91</c:v>
                </c:pt>
                <c:pt idx="565">
                  <c:v>91.11</c:v>
                </c:pt>
                <c:pt idx="566">
                  <c:v>91.4</c:v>
                </c:pt>
                <c:pt idx="567">
                  <c:v>91.5</c:v>
                </c:pt>
                <c:pt idx="568">
                  <c:v>91.69</c:v>
                </c:pt>
                <c:pt idx="569">
                  <c:v>92.28</c:v>
                </c:pt>
                <c:pt idx="570">
                  <c:v>91.98</c:v>
                </c:pt>
                <c:pt idx="571">
                  <c:v>91.5</c:v>
                </c:pt>
                <c:pt idx="572">
                  <c:v>91.98</c:v>
                </c:pt>
                <c:pt idx="573">
                  <c:v>91.89</c:v>
                </c:pt>
                <c:pt idx="574">
                  <c:v>91.98</c:v>
                </c:pt>
                <c:pt idx="575">
                  <c:v>92.08</c:v>
                </c:pt>
                <c:pt idx="576">
                  <c:v>92.18</c:v>
                </c:pt>
                <c:pt idx="577">
                  <c:v>92.37</c:v>
                </c:pt>
                <c:pt idx="578">
                  <c:v>93.15</c:v>
                </c:pt>
                <c:pt idx="579">
                  <c:v>92.67</c:v>
                </c:pt>
                <c:pt idx="580">
                  <c:v>92.67</c:v>
                </c:pt>
                <c:pt idx="581">
                  <c:v>92.76</c:v>
                </c:pt>
                <c:pt idx="582">
                  <c:v>92.86</c:v>
                </c:pt>
                <c:pt idx="583">
                  <c:v>93.06</c:v>
                </c:pt>
                <c:pt idx="584">
                  <c:v>94.03</c:v>
                </c:pt>
                <c:pt idx="585">
                  <c:v>93.44</c:v>
                </c:pt>
                <c:pt idx="586">
                  <c:v>93.93</c:v>
                </c:pt>
                <c:pt idx="587">
                  <c:v>94.22</c:v>
                </c:pt>
                <c:pt idx="588">
                  <c:v>98.41</c:v>
                </c:pt>
                <c:pt idx="589">
                  <c:v>98.41</c:v>
                </c:pt>
                <c:pt idx="590">
                  <c:v>98.22</c:v>
                </c:pt>
                <c:pt idx="591">
                  <c:v>98.02</c:v>
                </c:pt>
                <c:pt idx="592">
                  <c:v>97.15</c:v>
                </c:pt>
                <c:pt idx="593">
                  <c:v>96.17</c:v>
                </c:pt>
                <c:pt idx="594">
                  <c:v>95.88</c:v>
                </c:pt>
                <c:pt idx="595">
                  <c:v>96.08</c:v>
                </c:pt>
                <c:pt idx="596">
                  <c:v>96.66</c:v>
                </c:pt>
                <c:pt idx="597">
                  <c:v>96.95</c:v>
                </c:pt>
                <c:pt idx="598">
                  <c:v>97.15</c:v>
                </c:pt>
                <c:pt idx="599">
                  <c:v>97.93</c:v>
                </c:pt>
                <c:pt idx="600">
                  <c:v>97.44</c:v>
                </c:pt>
                <c:pt idx="601">
                  <c:v>97.73</c:v>
                </c:pt>
                <c:pt idx="602">
                  <c:v>97.93</c:v>
                </c:pt>
                <c:pt idx="603">
                  <c:v>98.02</c:v>
                </c:pt>
                <c:pt idx="604">
                  <c:v>98.12</c:v>
                </c:pt>
                <c:pt idx="605">
                  <c:v>98.22</c:v>
                </c:pt>
                <c:pt idx="606">
                  <c:v>98.22</c:v>
                </c:pt>
                <c:pt idx="607">
                  <c:v>98.41</c:v>
                </c:pt>
                <c:pt idx="608">
                  <c:v>98.61</c:v>
                </c:pt>
                <c:pt idx="609">
                  <c:v>99.78</c:v>
                </c:pt>
                <c:pt idx="610">
                  <c:v>99.49</c:v>
                </c:pt>
                <c:pt idx="611">
                  <c:v>99.49</c:v>
                </c:pt>
                <c:pt idx="612">
                  <c:v>99.78</c:v>
                </c:pt>
                <c:pt idx="613">
                  <c:v>99.97</c:v>
                </c:pt>
                <c:pt idx="614">
                  <c:v>99.97</c:v>
                </c:pt>
                <c:pt idx="615">
                  <c:v>99.97</c:v>
                </c:pt>
                <c:pt idx="616">
                  <c:v>100.36</c:v>
                </c:pt>
                <c:pt idx="617">
                  <c:v>100.85</c:v>
                </c:pt>
                <c:pt idx="618">
                  <c:v>101.24</c:v>
                </c:pt>
                <c:pt idx="619">
                  <c:v>101.82</c:v>
                </c:pt>
                <c:pt idx="620">
                  <c:v>102.41</c:v>
                </c:pt>
                <c:pt idx="621">
                  <c:v>102.7</c:v>
                </c:pt>
                <c:pt idx="622">
                  <c:v>103.77</c:v>
                </c:pt>
                <c:pt idx="623">
                  <c:v>103.38</c:v>
                </c:pt>
                <c:pt idx="624">
                  <c:v>106.6</c:v>
                </c:pt>
                <c:pt idx="625">
                  <c:v>104.55</c:v>
                </c:pt>
                <c:pt idx="626">
                  <c:v>103.97</c:v>
                </c:pt>
                <c:pt idx="627">
                  <c:v>104.07</c:v>
                </c:pt>
                <c:pt idx="628">
                  <c:v>104.36</c:v>
                </c:pt>
                <c:pt idx="629">
                  <c:v>104.55</c:v>
                </c:pt>
                <c:pt idx="630">
                  <c:v>104.94</c:v>
                </c:pt>
                <c:pt idx="631">
                  <c:v>105.14</c:v>
                </c:pt>
                <c:pt idx="632">
                  <c:v>105.62</c:v>
                </c:pt>
                <c:pt idx="633">
                  <c:v>106.01</c:v>
                </c:pt>
                <c:pt idx="634">
                  <c:v>106.4</c:v>
                </c:pt>
                <c:pt idx="635">
                  <c:v>106.79</c:v>
                </c:pt>
                <c:pt idx="636">
                  <c:v>107.18</c:v>
                </c:pt>
                <c:pt idx="637">
                  <c:v>107.77</c:v>
                </c:pt>
                <c:pt idx="638">
                  <c:v>108.35</c:v>
                </c:pt>
                <c:pt idx="639">
                  <c:v>110.4</c:v>
                </c:pt>
                <c:pt idx="640">
                  <c:v>110.3</c:v>
                </c:pt>
                <c:pt idx="641">
                  <c:v>110.3</c:v>
                </c:pt>
                <c:pt idx="642">
                  <c:v>110.3</c:v>
                </c:pt>
                <c:pt idx="643">
                  <c:v>110.3</c:v>
                </c:pt>
                <c:pt idx="644">
                  <c:v>110.11</c:v>
                </c:pt>
                <c:pt idx="645">
                  <c:v>110.01</c:v>
                </c:pt>
                <c:pt idx="646">
                  <c:v>110.01</c:v>
                </c:pt>
                <c:pt idx="647">
                  <c:v>110.11</c:v>
                </c:pt>
                <c:pt idx="648">
                  <c:v>110.89</c:v>
                </c:pt>
                <c:pt idx="649">
                  <c:v>110.5</c:v>
                </c:pt>
                <c:pt idx="650">
                  <c:v>110.69</c:v>
                </c:pt>
                <c:pt idx="651">
                  <c:v>110.79</c:v>
                </c:pt>
                <c:pt idx="652">
                  <c:v>111.08</c:v>
                </c:pt>
                <c:pt idx="653">
                  <c:v>111.18</c:v>
                </c:pt>
                <c:pt idx="654">
                  <c:v>111.47</c:v>
                </c:pt>
                <c:pt idx="655">
                  <c:v>111.76</c:v>
                </c:pt>
                <c:pt idx="656">
                  <c:v>112.06</c:v>
                </c:pt>
                <c:pt idx="657">
                  <c:v>112.45</c:v>
                </c:pt>
                <c:pt idx="658">
                  <c:v>112.64</c:v>
                </c:pt>
                <c:pt idx="659">
                  <c:v>114</c:v>
                </c:pt>
                <c:pt idx="660">
                  <c:v>114.3</c:v>
                </c:pt>
                <c:pt idx="661">
                  <c:v>112.15</c:v>
                </c:pt>
                <c:pt idx="662">
                  <c:v>112.35</c:v>
                </c:pt>
                <c:pt idx="663">
                  <c:v>112.74</c:v>
                </c:pt>
                <c:pt idx="664">
                  <c:v>113.03</c:v>
                </c:pt>
                <c:pt idx="665">
                  <c:v>113.52</c:v>
                </c:pt>
                <c:pt idx="666">
                  <c:v>114</c:v>
                </c:pt>
                <c:pt idx="667">
                  <c:v>114.59</c:v>
                </c:pt>
                <c:pt idx="668">
                  <c:v>115.17</c:v>
                </c:pt>
                <c:pt idx="669">
                  <c:v>115.86</c:v>
                </c:pt>
                <c:pt idx="670">
                  <c:v>119.07</c:v>
                </c:pt>
                <c:pt idx="671">
                  <c:v>117.32</c:v>
                </c:pt>
                <c:pt idx="672">
                  <c:v>117.61</c:v>
                </c:pt>
                <c:pt idx="673">
                  <c:v>118</c:v>
                </c:pt>
                <c:pt idx="674">
                  <c:v>118.1</c:v>
                </c:pt>
                <c:pt idx="675">
                  <c:v>118.88</c:v>
                </c:pt>
                <c:pt idx="676">
                  <c:v>119.85</c:v>
                </c:pt>
                <c:pt idx="677">
                  <c:v>120.73</c:v>
                </c:pt>
                <c:pt idx="678">
                  <c:v>121.7</c:v>
                </c:pt>
                <c:pt idx="679">
                  <c:v>122.97</c:v>
                </c:pt>
                <c:pt idx="680">
                  <c:v>123.26</c:v>
                </c:pt>
                <c:pt idx="681">
                  <c:v>124.14</c:v>
                </c:pt>
                <c:pt idx="682">
                  <c:v>125.02</c:v>
                </c:pt>
                <c:pt idx="683">
                  <c:v>125.41</c:v>
                </c:pt>
                <c:pt idx="684">
                  <c:v>125.99</c:v>
                </c:pt>
                <c:pt idx="685">
                  <c:v>126.18</c:v>
                </c:pt>
                <c:pt idx="686">
                  <c:v>126.18</c:v>
                </c:pt>
                <c:pt idx="687">
                  <c:v>126.28</c:v>
                </c:pt>
                <c:pt idx="688">
                  <c:v>126.09</c:v>
                </c:pt>
                <c:pt idx="689">
                  <c:v>125.8</c:v>
                </c:pt>
                <c:pt idx="690">
                  <c:v>125.5</c:v>
                </c:pt>
                <c:pt idx="691">
                  <c:v>125.41</c:v>
                </c:pt>
                <c:pt idx="692">
                  <c:v>125.7</c:v>
                </c:pt>
                <c:pt idx="693">
                  <c:v>126.18</c:v>
                </c:pt>
                <c:pt idx="694">
                  <c:v>126.57</c:v>
                </c:pt>
                <c:pt idx="695">
                  <c:v>126.96</c:v>
                </c:pt>
                <c:pt idx="696">
                  <c:v>127.45</c:v>
                </c:pt>
                <c:pt idx="697">
                  <c:v>128.22999999999999</c:v>
                </c:pt>
                <c:pt idx="698">
                  <c:v>129.01</c:v>
                </c:pt>
                <c:pt idx="699">
                  <c:v>129.88999999999999</c:v>
                </c:pt>
                <c:pt idx="700">
                  <c:v>130.66999999999999</c:v>
                </c:pt>
                <c:pt idx="701">
                  <c:v>131.44999999999999</c:v>
                </c:pt>
                <c:pt idx="702">
                  <c:v>132.13</c:v>
                </c:pt>
                <c:pt idx="703">
                  <c:v>132.62</c:v>
                </c:pt>
                <c:pt idx="704">
                  <c:v>133.19999999999999</c:v>
                </c:pt>
                <c:pt idx="705">
                  <c:v>133.59</c:v>
                </c:pt>
                <c:pt idx="706">
                  <c:v>133.88</c:v>
                </c:pt>
                <c:pt idx="707">
                  <c:v>134.16999999999999</c:v>
                </c:pt>
                <c:pt idx="708">
                  <c:v>134.66</c:v>
                </c:pt>
                <c:pt idx="709">
                  <c:v>135.15</c:v>
                </c:pt>
                <c:pt idx="710">
                  <c:v>135.63999999999999</c:v>
                </c:pt>
                <c:pt idx="711">
                  <c:v>136.22</c:v>
                </c:pt>
                <c:pt idx="712">
                  <c:v>136.71</c:v>
                </c:pt>
                <c:pt idx="713">
                  <c:v>136.9</c:v>
                </c:pt>
                <c:pt idx="714">
                  <c:v>137</c:v>
                </c:pt>
                <c:pt idx="715">
                  <c:v>136.9</c:v>
                </c:pt>
                <c:pt idx="716">
                  <c:v>137</c:v>
                </c:pt>
                <c:pt idx="717">
                  <c:v>137.49</c:v>
                </c:pt>
                <c:pt idx="718">
                  <c:v>137.97999999999999</c:v>
                </c:pt>
                <c:pt idx="719">
                  <c:v>138.56</c:v>
                </c:pt>
                <c:pt idx="720">
                  <c:v>139.13999999999999</c:v>
                </c:pt>
                <c:pt idx="721">
                  <c:v>139.72999999999999</c:v>
                </c:pt>
                <c:pt idx="722">
                  <c:v>140.31</c:v>
                </c:pt>
                <c:pt idx="723">
                  <c:v>140.69999999999999</c:v>
                </c:pt>
                <c:pt idx="724">
                  <c:v>140.80000000000001</c:v>
                </c:pt>
                <c:pt idx="725">
                  <c:v>141.09</c:v>
                </c:pt>
                <c:pt idx="726">
                  <c:v>141.68</c:v>
                </c:pt>
                <c:pt idx="727">
                  <c:v>142.36000000000001</c:v>
                </c:pt>
                <c:pt idx="728">
                  <c:v>142.85</c:v>
                </c:pt>
                <c:pt idx="729">
                  <c:v>143.33000000000001</c:v>
                </c:pt>
                <c:pt idx="730">
                  <c:v>143.72</c:v>
                </c:pt>
                <c:pt idx="731">
                  <c:v>143.43</c:v>
                </c:pt>
                <c:pt idx="732">
                  <c:v>142.94</c:v>
                </c:pt>
                <c:pt idx="733">
                  <c:v>142.75</c:v>
                </c:pt>
                <c:pt idx="734">
                  <c:v>143.13999999999999</c:v>
                </c:pt>
                <c:pt idx="735">
                  <c:v>134.37</c:v>
                </c:pt>
                <c:pt idx="736">
                  <c:v>134.94999999999999</c:v>
                </c:pt>
                <c:pt idx="737">
                  <c:v>135.93</c:v>
                </c:pt>
                <c:pt idx="738">
                  <c:v>137.1</c:v>
                </c:pt>
                <c:pt idx="739">
                  <c:v>138.36000000000001</c:v>
                </c:pt>
                <c:pt idx="740">
                  <c:v>139.72999999999999</c:v>
                </c:pt>
                <c:pt idx="741">
                  <c:v>140.61000000000001</c:v>
                </c:pt>
                <c:pt idx="742">
                  <c:v>141.19</c:v>
                </c:pt>
                <c:pt idx="743">
                  <c:v>141.47999999999999</c:v>
                </c:pt>
                <c:pt idx="744">
                  <c:v>142.65</c:v>
                </c:pt>
                <c:pt idx="745">
                  <c:v>144.31</c:v>
                </c:pt>
                <c:pt idx="746">
                  <c:v>144.99</c:v>
                </c:pt>
                <c:pt idx="747">
                  <c:v>143.72</c:v>
                </c:pt>
                <c:pt idx="748">
                  <c:v>142.26</c:v>
                </c:pt>
                <c:pt idx="749">
                  <c:v>141.58000000000001</c:v>
                </c:pt>
                <c:pt idx="750">
                  <c:v>141.78</c:v>
                </c:pt>
                <c:pt idx="751">
                  <c:v>142.36000000000001</c:v>
                </c:pt>
                <c:pt idx="752">
                  <c:v>142.75</c:v>
                </c:pt>
                <c:pt idx="753">
                  <c:v>143.24</c:v>
                </c:pt>
                <c:pt idx="754">
                  <c:v>143.72</c:v>
                </c:pt>
                <c:pt idx="755">
                  <c:v>144.41</c:v>
                </c:pt>
                <c:pt idx="756">
                  <c:v>144.69999999999999</c:v>
                </c:pt>
                <c:pt idx="757">
                  <c:v>145.19</c:v>
                </c:pt>
                <c:pt idx="758">
                  <c:v>146.44999999999999</c:v>
                </c:pt>
                <c:pt idx="759">
                  <c:v>147.91</c:v>
                </c:pt>
                <c:pt idx="760">
                  <c:v>149.38</c:v>
                </c:pt>
                <c:pt idx="761">
                  <c:v>151.13</c:v>
                </c:pt>
                <c:pt idx="762">
                  <c:v>153.08000000000001</c:v>
                </c:pt>
                <c:pt idx="763">
                  <c:v>154.83000000000001</c:v>
                </c:pt>
                <c:pt idx="764">
                  <c:v>156.78</c:v>
                </c:pt>
                <c:pt idx="765">
                  <c:v>158.63</c:v>
                </c:pt>
                <c:pt idx="766">
                  <c:v>160.19</c:v>
                </c:pt>
                <c:pt idx="767">
                  <c:v>162.13999999999999</c:v>
                </c:pt>
                <c:pt idx="768">
                  <c:v>164.67</c:v>
                </c:pt>
                <c:pt idx="769">
                  <c:v>166.72</c:v>
                </c:pt>
                <c:pt idx="770">
                  <c:v>167.3</c:v>
                </c:pt>
                <c:pt idx="771">
                  <c:v>166.72</c:v>
                </c:pt>
                <c:pt idx="772">
                  <c:v>166.23</c:v>
                </c:pt>
                <c:pt idx="773">
                  <c:v>164.87</c:v>
                </c:pt>
                <c:pt idx="774">
                  <c:v>162.91999999999999</c:v>
                </c:pt>
                <c:pt idx="775">
                  <c:v>160.47999999999999</c:v>
                </c:pt>
                <c:pt idx="776">
                  <c:v>158.24</c:v>
                </c:pt>
                <c:pt idx="777">
                  <c:v>156.97999999999999</c:v>
                </c:pt>
                <c:pt idx="778">
                  <c:v>156</c:v>
                </c:pt>
                <c:pt idx="779">
                  <c:v>155.22</c:v>
                </c:pt>
                <c:pt idx="780">
                  <c:v>154.83000000000001</c:v>
                </c:pt>
              </c:numCache>
            </c:numRef>
          </c:xVal>
          <c:yVal>
            <c:numRef>
              <c:f>'[bola desce e sobe continuo MNV 02B-BS-21.xlsx]BS (CORRIGIDO) (ps21)'!$B$1171:$B$1951</c:f>
              <c:numCache>
                <c:formatCode>General</c:formatCode>
                <c:ptCount val="781"/>
                <c:pt idx="0">
                  <c:v>-1.1000000000000001</c:v>
                </c:pt>
                <c:pt idx="1">
                  <c:v>-1.1100000000000001</c:v>
                </c:pt>
                <c:pt idx="2">
                  <c:v>-1.1299999999999999</c:v>
                </c:pt>
                <c:pt idx="3">
                  <c:v>-1.1499999999999999</c:v>
                </c:pt>
                <c:pt idx="4">
                  <c:v>-1.17</c:v>
                </c:pt>
                <c:pt idx="5">
                  <c:v>-1.19</c:v>
                </c:pt>
                <c:pt idx="6">
                  <c:v>-1.21</c:v>
                </c:pt>
                <c:pt idx="7">
                  <c:v>-1.23</c:v>
                </c:pt>
                <c:pt idx="8">
                  <c:v>-1.25</c:v>
                </c:pt>
                <c:pt idx="9">
                  <c:v>-1.27</c:v>
                </c:pt>
                <c:pt idx="10">
                  <c:v>-1.29</c:v>
                </c:pt>
                <c:pt idx="11">
                  <c:v>-1.31</c:v>
                </c:pt>
                <c:pt idx="12">
                  <c:v>-1.33</c:v>
                </c:pt>
                <c:pt idx="13">
                  <c:v>-1.35</c:v>
                </c:pt>
                <c:pt idx="14">
                  <c:v>-1.37</c:v>
                </c:pt>
                <c:pt idx="15">
                  <c:v>-1.39</c:v>
                </c:pt>
                <c:pt idx="16">
                  <c:v>-1.41</c:v>
                </c:pt>
                <c:pt idx="17">
                  <c:v>-1.43</c:v>
                </c:pt>
                <c:pt idx="18">
                  <c:v>-1.45</c:v>
                </c:pt>
                <c:pt idx="19">
                  <c:v>-1.47</c:v>
                </c:pt>
                <c:pt idx="20">
                  <c:v>-1.49</c:v>
                </c:pt>
                <c:pt idx="21">
                  <c:v>-1.51</c:v>
                </c:pt>
                <c:pt idx="22">
                  <c:v>-1.53</c:v>
                </c:pt>
                <c:pt idx="23">
                  <c:v>-1.55</c:v>
                </c:pt>
                <c:pt idx="24">
                  <c:v>-1.57</c:v>
                </c:pt>
                <c:pt idx="25">
                  <c:v>-1.59</c:v>
                </c:pt>
                <c:pt idx="26">
                  <c:v>-1.61</c:v>
                </c:pt>
                <c:pt idx="27">
                  <c:v>-1.62</c:v>
                </c:pt>
                <c:pt idx="28">
                  <c:v>-1.64</c:v>
                </c:pt>
                <c:pt idx="29">
                  <c:v>-1.66</c:v>
                </c:pt>
                <c:pt idx="30">
                  <c:v>-1.68</c:v>
                </c:pt>
                <c:pt idx="31">
                  <c:v>-1.7</c:v>
                </c:pt>
                <c:pt idx="32">
                  <c:v>-1.72</c:v>
                </c:pt>
                <c:pt idx="33">
                  <c:v>-1.74</c:v>
                </c:pt>
                <c:pt idx="34">
                  <c:v>-1.76</c:v>
                </c:pt>
                <c:pt idx="35">
                  <c:v>-1.78</c:v>
                </c:pt>
                <c:pt idx="36">
                  <c:v>-1.8</c:v>
                </c:pt>
                <c:pt idx="37">
                  <c:v>-1.82</c:v>
                </c:pt>
                <c:pt idx="38">
                  <c:v>-1.84</c:v>
                </c:pt>
                <c:pt idx="39">
                  <c:v>-1.86</c:v>
                </c:pt>
                <c:pt idx="40">
                  <c:v>-1.88</c:v>
                </c:pt>
                <c:pt idx="41">
                  <c:v>-1.9</c:v>
                </c:pt>
                <c:pt idx="42">
                  <c:v>-1.92</c:v>
                </c:pt>
                <c:pt idx="43">
                  <c:v>-1.94</c:v>
                </c:pt>
                <c:pt idx="44">
                  <c:v>-1.96</c:v>
                </c:pt>
                <c:pt idx="45">
                  <c:v>-1.98</c:v>
                </c:pt>
                <c:pt idx="46">
                  <c:v>-2</c:v>
                </c:pt>
                <c:pt idx="47">
                  <c:v>-2.02</c:v>
                </c:pt>
                <c:pt idx="48">
                  <c:v>-2.04</c:v>
                </c:pt>
                <c:pt idx="49">
                  <c:v>-2.06</c:v>
                </c:pt>
                <c:pt idx="50">
                  <c:v>-2.08</c:v>
                </c:pt>
                <c:pt idx="51">
                  <c:v>-2.1</c:v>
                </c:pt>
                <c:pt idx="52">
                  <c:v>-2.11</c:v>
                </c:pt>
                <c:pt idx="53">
                  <c:v>-2.13</c:v>
                </c:pt>
                <c:pt idx="54">
                  <c:v>-2.15</c:v>
                </c:pt>
                <c:pt idx="55">
                  <c:v>-2.17</c:v>
                </c:pt>
                <c:pt idx="56">
                  <c:v>-2.19</c:v>
                </c:pt>
                <c:pt idx="57">
                  <c:v>-2.21</c:v>
                </c:pt>
                <c:pt idx="58">
                  <c:v>-2.23</c:v>
                </c:pt>
                <c:pt idx="59">
                  <c:v>-2.25</c:v>
                </c:pt>
                <c:pt idx="60">
                  <c:v>-2.27</c:v>
                </c:pt>
                <c:pt idx="61">
                  <c:v>-2.29</c:v>
                </c:pt>
                <c:pt idx="62">
                  <c:v>-2.31</c:v>
                </c:pt>
                <c:pt idx="63">
                  <c:v>-2.33</c:v>
                </c:pt>
                <c:pt idx="64">
                  <c:v>-2.35</c:v>
                </c:pt>
                <c:pt idx="65">
                  <c:v>-2.37</c:v>
                </c:pt>
                <c:pt idx="66">
                  <c:v>-2.39</c:v>
                </c:pt>
                <c:pt idx="67">
                  <c:v>-2.41</c:v>
                </c:pt>
                <c:pt idx="68">
                  <c:v>-2.4300000000000002</c:v>
                </c:pt>
                <c:pt idx="69">
                  <c:v>-2.4500000000000002</c:v>
                </c:pt>
                <c:pt idx="70">
                  <c:v>-2.4700000000000002</c:v>
                </c:pt>
                <c:pt idx="71">
                  <c:v>-2.4900000000000002</c:v>
                </c:pt>
                <c:pt idx="72">
                  <c:v>-2.5099999999999998</c:v>
                </c:pt>
                <c:pt idx="73">
                  <c:v>-2.5299999999999998</c:v>
                </c:pt>
                <c:pt idx="74">
                  <c:v>-2.5499999999999998</c:v>
                </c:pt>
                <c:pt idx="75">
                  <c:v>-2.57</c:v>
                </c:pt>
                <c:pt idx="76">
                  <c:v>-2.59</c:v>
                </c:pt>
                <c:pt idx="77">
                  <c:v>-2.62</c:v>
                </c:pt>
                <c:pt idx="78">
                  <c:v>-2.64</c:v>
                </c:pt>
                <c:pt idx="79">
                  <c:v>-2.66</c:v>
                </c:pt>
                <c:pt idx="80">
                  <c:v>-2.68</c:v>
                </c:pt>
                <c:pt idx="81">
                  <c:v>-2.7</c:v>
                </c:pt>
                <c:pt idx="82">
                  <c:v>-2.72</c:v>
                </c:pt>
                <c:pt idx="83">
                  <c:v>-2.74</c:v>
                </c:pt>
                <c:pt idx="84">
                  <c:v>-2.76</c:v>
                </c:pt>
                <c:pt idx="85">
                  <c:v>-2.78</c:v>
                </c:pt>
                <c:pt idx="86">
                  <c:v>-2.8</c:v>
                </c:pt>
                <c:pt idx="87">
                  <c:v>-2.82</c:v>
                </c:pt>
                <c:pt idx="88">
                  <c:v>-2.84</c:v>
                </c:pt>
                <c:pt idx="89">
                  <c:v>-2.86</c:v>
                </c:pt>
                <c:pt idx="90">
                  <c:v>-2.88</c:v>
                </c:pt>
                <c:pt idx="91">
                  <c:v>-2.9</c:v>
                </c:pt>
                <c:pt idx="92">
                  <c:v>-2.92</c:v>
                </c:pt>
                <c:pt idx="93">
                  <c:v>-2.94</c:v>
                </c:pt>
                <c:pt idx="94">
                  <c:v>-2.96</c:v>
                </c:pt>
                <c:pt idx="95">
                  <c:v>-2.98</c:v>
                </c:pt>
                <c:pt idx="96">
                  <c:v>-3</c:v>
                </c:pt>
                <c:pt idx="97">
                  <c:v>-3.02</c:v>
                </c:pt>
                <c:pt idx="98">
                  <c:v>-3.04</c:v>
                </c:pt>
                <c:pt idx="99">
                  <c:v>-3.06</c:v>
                </c:pt>
                <c:pt idx="100">
                  <c:v>-3.08</c:v>
                </c:pt>
                <c:pt idx="101">
                  <c:v>-3.1</c:v>
                </c:pt>
                <c:pt idx="102">
                  <c:v>-3.11</c:v>
                </c:pt>
                <c:pt idx="103">
                  <c:v>-3.13</c:v>
                </c:pt>
                <c:pt idx="104">
                  <c:v>-3.15</c:v>
                </c:pt>
                <c:pt idx="105">
                  <c:v>-3.17</c:v>
                </c:pt>
                <c:pt idx="106">
                  <c:v>-3.19</c:v>
                </c:pt>
                <c:pt idx="107">
                  <c:v>-3.22</c:v>
                </c:pt>
                <c:pt idx="108">
                  <c:v>-3.24</c:v>
                </c:pt>
                <c:pt idx="109">
                  <c:v>-3.26</c:v>
                </c:pt>
                <c:pt idx="110">
                  <c:v>-3.28</c:v>
                </c:pt>
                <c:pt idx="111">
                  <c:v>-3.3</c:v>
                </c:pt>
                <c:pt idx="112">
                  <c:v>-3.32</c:v>
                </c:pt>
                <c:pt idx="113">
                  <c:v>-3.34</c:v>
                </c:pt>
                <c:pt idx="114">
                  <c:v>-3.36</c:v>
                </c:pt>
                <c:pt idx="115">
                  <c:v>-3.38</c:v>
                </c:pt>
                <c:pt idx="116">
                  <c:v>-3.4</c:v>
                </c:pt>
                <c:pt idx="117">
                  <c:v>-3.43</c:v>
                </c:pt>
                <c:pt idx="118">
                  <c:v>-3.45</c:v>
                </c:pt>
                <c:pt idx="119">
                  <c:v>-3.47</c:v>
                </c:pt>
                <c:pt idx="120">
                  <c:v>-3.49</c:v>
                </c:pt>
                <c:pt idx="121">
                  <c:v>-3.51</c:v>
                </c:pt>
                <c:pt idx="122">
                  <c:v>-3.53</c:v>
                </c:pt>
                <c:pt idx="123">
                  <c:v>-3.55</c:v>
                </c:pt>
                <c:pt idx="124">
                  <c:v>-3.57</c:v>
                </c:pt>
                <c:pt idx="125">
                  <c:v>-3.59</c:v>
                </c:pt>
                <c:pt idx="126">
                  <c:v>-3.62</c:v>
                </c:pt>
                <c:pt idx="127">
                  <c:v>-3.64</c:v>
                </c:pt>
                <c:pt idx="128">
                  <c:v>-3.66</c:v>
                </c:pt>
                <c:pt idx="129">
                  <c:v>-3.68</c:v>
                </c:pt>
                <c:pt idx="130">
                  <c:v>-3.7</c:v>
                </c:pt>
                <c:pt idx="131">
                  <c:v>-3.72</c:v>
                </c:pt>
                <c:pt idx="132">
                  <c:v>-3.74</c:v>
                </c:pt>
                <c:pt idx="133">
                  <c:v>-3.76</c:v>
                </c:pt>
                <c:pt idx="134">
                  <c:v>-3.78</c:v>
                </c:pt>
                <c:pt idx="135">
                  <c:v>-3.81</c:v>
                </c:pt>
                <c:pt idx="136">
                  <c:v>-3.83</c:v>
                </c:pt>
                <c:pt idx="137">
                  <c:v>-3.85</c:v>
                </c:pt>
                <c:pt idx="138">
                  <c:v>-3.87</c:v>
                </c:pt>
                <c:pt idx="139">
                  <c:v>-3.89</c:v>
                </c:pt>
                <c:pt idx="140">
                  <c:v>-3.91</c:v>
                </c:pt>
                <c:pt idx="141">
                  <c:v>-3.93</c:v>
                </c:pt>
                <c:pt idx="142">
                  <c:v>-3.95</c:v>
                </c:pt>
                <c:pt idx="143">
                  <c:v>-3.97</c:v>
                </c:pt>
                <c:pt idx="144">
                  <c:v>-3.99</c:v>
                </c:pt>
                <c:pt idx="145">
                  <c:v>-4.0199999999999996</c:v>
                </c:pt>
                <c:pt idx="146">
                  <c:v>-4.04</c:v>
                </c:pt>
                <c:pt idx="147">
                  <c:v>-4.0599999999999996</c:v>
                </c:pt>
                <c:pt idx="148">
                  <c:v>-4.08</c:v>
                </c:pt>
                <c:pt idx="149">
                  <c:v>-4.0999999999999996</c:v>
                </c:pt>
                <c:pt idx="150">
                  <c:v>-4.1100000000000003</c:v>
                </c:pt>
                <c:pt idx="151">
                  <c:v>-4.13</c:v>
                </c:pt>
                <c:pt idx="152">
                  <c:v>-4.1500000000000004</c:v>
                </c:pt>
                <c:pt idx="153">
                  <c:v>-4.17</c:v>
                </c:pt>
                <c:pt idx="154">
                  <c:v>-4.1900000000000004</c:v>
                </c:pt>
                <c:pt idx="155">
                  <c:v>-4.22</c:v>
                </c:pt>
                <c:pt idx="156">
                  <c:v>-4.24</c:v>
                </c:pt>
                <c:pt idx="157">
                  <c:v>-4.26</c:v>
                </c:pt>
                <c:pt idx="158">
                  <c:v>-4.28</c:v>
                </c:pt>
                <c:pt idx="159">
                  <c:v>-4.3</c:v>
                </c:pt>
                <c:pt idx="160">
                  <c:v>-4.32</c:v>
                </c:pt>
                <c:pt idx="161">
                  <c:v>-4.34</c:v>
                </c:pt>
                <c:pt idx="162">
                  <c:v>-4.3600000000000003</c:v>
                </c:pt>
                <c:pt idx="163">
                  <c:v>-4.38</c:v>
                </c:pt>
                <c:pt idx="164">
                  <c:v>-4.4000000000000004</c:v>
                </c:pt>
                <c:pt idx="165">
                  <c:v>-4.43</c:v>
                </c:pt>
                <c:pt idx="166">
                  <c:v>-4.45</c:v>
                </c:pt>
                <c:pt idx="167">
                  <c:v>-4.47</c:v>
                </c:pt>
                <c:pt idx="168">
                  <c:v>-4.49</c:v>
                </c:pt>
                <c:pt idx="169">
                  <c:v>-4.51</c:v>
                </c:pt>
                <c:pt idx="170">
                  <c:v>-4.53</c:v>
                </c:pt>
                <c:pt idx="171">
                  <c:v>-4.55</c:v>
                </c:pt>
                <c:pt idx="172">
                  <c:v>-4.57</c:v>
                </c:pt>
                <c:pt idx="173">
                  <c:v>-4.59</c:v>
                </c:pt>
                <c:pt idx="174">
                  <c:v>-4.62</c:v>
                </c:pt>
                <c:pt idx="175">
                  <c:v>-4.6399999999999997</c:v>
                </c:pt>
                <c:pt idx="176">
                  <c:v>-4.66</c:v>
                </c:pt>
                <c:pt idx="177">
                  <c:v>-4.68</c:v>
                </c:pt>
                <c:pt idx="178">
                  <c:v>-4.7</c:v>
                </c:pt>
                <c:pt idx="179">
                  <c:v>-4.72</c:v>
                </c:pt>
                <c:pt idx="180">
                  <c:v>-4.74</c:v>
                </c:pt>
                <c:pt idx="181">
                  <c:v>-4.76</c:v>
                </c:pt>
                <c:pt idx="182">
                  <c:v>-4.78</c:v>
                </c:pt>
                <c:pt idx="183">
                  <c:v>-4.8099999999999996</c:v>
                </c:pt>
                <c:pt idx="184">
                  <c:v>-4.83</c:v>
                </c:pt>
                <c:pt idx="185">
                  <c:v>-4.8499999999999996</c:v>
                </c:pt>
                <c:pt idx="186">
                  <c:v>-4.87</c:v>
                </c:pt>
                <c:pt idx="187">
                  <c:v>-4.8899999999999997</c:v>
                </c:pt>
                <c:pt idx="188">
                  <c:v>-4.91</c:v>
                </c:pt>
                <c:pt idx="189">
                  <c:v>-4.93</c:v>
                </c:pt>
                <c:pt idx="190">
                  <c:v>-4.95</c:v>
                </c:pt>
                <c:pt idx="191">
                  <c:v>-4.97</c:v>
                </c:pt>
                <c:pt idx="192">
                  <c:v>-4.99</c:v>
                </c:pt>
                <c:pt idx="193">
                  <c:v>-5.0199999999999996</c:v>
                </c:pt>
                <c:pt idx="194">
                  <c:v>-5.04</c:v>
                </c:pt>
                <c:pt idx="195">
                  <c:v>-5.0599999999999996</c:v>
                </c:pt>
                <c:pt idx="196">
                  <c:v>-5.08</c:v>
                </c:pt>
                <c:pt idx="197">
                  <c:v>-5.0999999999999996</c:v>
                </c:pt>
                <c:pt idx="198">
                  <c:v>-5.1100000000000003</c:v>
                </c:pt>
                <c:pt idx="199">
                  <c:v>-5.13</c:v>
                </c:pt>
                <c:pt idx="200">
                  <c:v>-5.15</c:v>
                </c:pt>
                <c:pt idx="201">
                  <c:v>-5.17</c:v>
                </c:pt>
                <c:pt idx="202">
                  <c:v>-5.19</c:v>
                </c:pt>
                <c:pt idx="203">
                  <c:v>-5.22</c:v>
                </c:pt>
                <c:pt idx="204">
                  <c:v>-5.24</c:v>
                </c:pt>
                <c:pt idx="205">
                  <c:v>-5.26</c:v>
                </c:pt>
                <c:pt idx="206">
                  <c:v>-5.28</c:v>
                </c:pt>
                <c:pt idx="207">
                  <c:v>-5.3</c:v>
                </c:pt>
                <c:pt idx="208">
                  <c:v>-5.32</c:v>
                </c:pt>
                <c:pt idx="209">
                  <c:v>-5.34</c:v>
                </c:pt>
                <c:pt idx="210">
                  <c:v>-5.36</c:v>
                </c:pt>
                <c:pt idx="211">
                  <c:v>-5.38</c:v>
                </c:pt>
                <c:pt idx="212">
                  <c:v>-5.4</c:v>
                </c:pt>
                <c:pt idx="213">
                  <c:v>-5.43</c:v>
                </c:pt>
                <c:pt idx="214">
                  <c:v>-5.45</c:v>
                </c:pt>
                <c:pt idx="215">
                  <c:v>-5.47</c:v>
                </c:pt>
                <c:pt idx="216">
                  <c:v>-5.49</c:v>
                </c:pt>
                <c:pt idx="217">
                  <c:v>-5.51</c:v>
                </c:pt>
                <c:pt idx="218">
                  <c:v>-5.53</c:v>
                </c:pt>
                <c:pt idx="219">
                  <c:v>-5.55</c:v>
                </c:pt>
                <c:pt idx="220">
                  <c:v>-5.57</c:v>
                </c:pt>
                <c:pt idx="221">
                  <c:v>-5.59</c:v>
                </c:pt>
                <c:pt idx="222">
                  <c:v>-5.62</c:v>
                </c:pt>
                <c:pt idx="223">
                  <c:v>-5.64</c:v>
                </c:pt>
                <c:pt idx="224">
                  <c:v>-5.66</c:v>
                </c:pt>
                <c:pt idx="225">
                  <c:v>-5.68</c:v>
                </c:pt>
                <c:pt idx="226">
                  <c:v>-5.7</c:v>
                </c:pt>
                <c:pt idx="227">
                  <c:v>-5.72</c:v>
                </c:pt>
                <c:pt idx="228">
                  <c:v>-5.74</c:v>
                </c:pt>
                <c:pt idx="229">
                  <c:v>-5.76</c:v>
                </c:pt>
                <c:pt idx="230">
                  <c:v>-5.78</c:v>
                </c:pt>
                <c:pt idx="231">
                  <c:v>-5.81</c:v>
                </c:pt>
                <c:pt idx="232">
                  <c:v>-5.83</c:v>
                </c:pt>
                <c:pt idx="233">
                  <c:v>-5.85</c:v>
                </c:pt>
                <c:pt idx="234">
                  <c:v>-5.87</c:v>
                </c:pt>
                <c:pt idx="235">
                  <c:v>-5.89</c:v>
                </c:pt>
                <c:pt idx="236">
                  <c:v>-5.91</c:v>
                </c:pt>
                <c:pt idx="237">
                  <c:v>-5.93</c:v>
                </c:pt>
                <c:pt idx="238">
                  <c:v>-5.95</c:v>
                </c:pt>
                <c:pt idx="239">
                  <c:v>-5.97</c:v>
                </c:pt>
                <c:pt idx="240">
                  <c:v>-5.99</c:v>
                </c:pt>
                <c:pt idx="241">
                  <c:v>-6.02</c:v>
                </c:pt>
                <c:pt idx="242">
                  <c:v>-6.04</c:v>
                </c:pt>
                <c:pt idx="243">
                  <c:v>-6.06</c:v>
                </c:pt>
                <c:pt idx="244">
                  <c:v>-6.08</c:v>
                </c:pt>
                <c:pt idx="245">
                  <c:v>-6.1</c:v>
                </c:pt>
                <c:pt idx="246">
                  <c:v>-6.11</c:v>
                </c:pt>
                <c:pt idx="247">
                  <c:v>-6.13</c:v>
                </c:pt>
                <c:pt idx="248">
                  <c:v>-6.15</c:v>
                </c:pt>
                <c:pt idx="249">
                  <c:v>-6.17</c:v>
                </c:pt>
                <c:pt idx="250">
                  <c:v>-6.2</c:v>
                </c:pt>
                <c:pt idx="251">
                  <c:v>-6.22</c:v>
                </c:pt>
                <c:pt idx="252">
                  <c:v>-6.24</c:v>
                </c:pt>
                <c:pt idx="253">
                  <c:v>-6.26</c:v>
                </c:pt>
                <c:pt idx="254">
                  <c:v>-6.28</c:v>
                </c:pt>
                <c:pt idx="255">
                  <c:v>-6.3</c:v>
                </c:pt>
                <c:pt idx="256">
                  <c:v>-6.33</c:v>
                </c:pt>
                <c:pt idx="257">
                  <c:v>-6.35</c:v>
                </c:pt>
                <c:pt idx="258">
                  <c:v>-6.37</c:v>
                </c:pt>
                <c:pt idx="259">
                  <c:v>-6.39</c:v>
                </c:pt>
                <c:pt idx="260">
                  <c:v>-6.41</c:v>
                </c:pt>
                <c:pt idx="261">
                  <c:v>-6.43</c:v>
                </c:pt>
                <c:pt idx="262">
                  <c:v>-6.45</c:v>
                </c:pt>
                <c:pt idx="263">
                  <c:v>-6.48</c:v>
                </c:pt>
                <c:pt idx="264">
                  <c:v>-6.5</c:v>
                </c:pt>
                <c:pt idx="265">
                  <c:v>-6.52</c:v>
                </c:pt>
                <c:pt idx="266">
                  <c:v>-6.54</c:v>
                </c:pt>
                <c:pt idx="267">
                  <c:v>-6.56</c:v>
                </c:pt>
                <c:pt idx="268">
                  <c:v>-6.58</c:v>
                </c:pt>
                <c:pt idx="269">
                  <c:v>-6.61</c:v>
                </c:pt>
                <c:pt idx="270">
                  <c:v>-6.63</c:v>
                </c:pt>
                <c:pt idx="271">
                  <c:v>-6.65</c:v>
                </c:pt>
                <c:pt idx="272">
                  <c:v>-6.67</c:v>
                </c:pt>
                <c:pt idx="273">
                  <c:v>-6.69</c:v>
                </c:pt>
                <c:pt idx="274">
                  <c:v>-6.71</c:v>
                </c:pt>
                <c:pt idx="275">
                  <c:v>-6.73</c:v>
                </c:pt>
                <c:pt idx="276">
                  <c:v>-6.76</c:v>
                </c:pt>
                <c:pt idx="277">
                  <c:v>-6.78</c:v>
                </c:pt>
                <c:pt idx="278">
                  <c:v>-6.8</c:v>
                </c:pt>
                <c:pt idx="279">
                  <c:v>-6.82</c:v>
                </c:pt>
                <c:pt idx="280">
                  <c:v>-6.84</c:v>
                </c:pt>
                <c:pt idx="281">
                  <c:v>-6.86</c:v>
                </c:pt>
                <c:pt idx="282">
                  <c:v>-6.88</c:v>
                </c:pt>
                <c:pt idx="283">
                  <c:v>-6.91</c:v>
                </c:pt>
                <c:pt idx="284">
                  <c:v>-6.93</c:v>
                </c:pt>
                <c:pt idx="285">
                  <c:v>-6.95</c:v>
                </c:pt>
                <c:pt idx="286">
                  <c:v>-6.97</c:v>
                </c:pt>
                <c:pt idx="287">
                  <c:v>-6.99</c:v>
                </c:pt>
                <c:pt idx="288">
                  <c:v>-7.01</c:v>
                </c:pt>
                <c:pt idx="289">
                  <c:v>-7.04</c:v>
                </c:pt>
                <c:pt idx="290">
                  <c:v>-7.06</c:v>
                </c:pt>
                <c:pt idx="291">
                  <c:v>-7.08</c:v>
                </c:pt>
                <c:pt idx="292">
                  <c:v>-7.1</c:v>
                </c:pt>
                <c:pt idx="293">
                  <c:v>-7.11</c:v>
                </c:pt>
                <c:pt idx="294">
                  <c:v>-7.13</c:v>
                </c:pt>
                <c:pt idx="295">
                  <c:v>-7.15</c:v>
                </c:pt>
                <c:pt idx="296">
                  <c:v>-7.17</c:v>
                </c:pt>
                <c:pt idx="297">
                  <c:v>-7.19</c:v>
                </c:pt>
                <c:pt idx="298">
                  <c:v>-7.21</c:v>
                </c:pt>
                <c:pt idx="299">
                  <c:v>-7.23</c:v>
                </c:pt>
                <c:pt idx="300">
                  <c:v>-7.25</c:v>
                </c:pt>
                <c:pt idx="301">
                  <c:v>-7.28</c:v>
                </c:pt>
                <c:pt idx="302">
                  <c:v>-7.3</c:v>
                </c:pt>
                <c:pt idx="303">
                  <c:v>-7.32</c:v>
                </c:pt>
                <c:pt idx="304">
                  <c:v>-7.34</c:v>
                </c:pt>
                <c:pt idx="305">
                  <c:v>-7.36</c:v>
                </c:pt>
                <c:pt idx="306">
                  <c:v>-7.38</c:v>
                </c:pt>
                <c:pt idx="307">
                  <c:v>-7.4</c:v>
                </c:pt>
                <c:pt idx="308">
                  <c:v>-7.42</c:v>
                </c:pt>
                <c:pt idx="309">
                  <c:v>-7.44</c:v>
                </c:pt>
                <c:pt idx="310">
                  <c:v>-7.46</c:v>
                </c:pt>
                <c:pt idx="311">
                  <c:v>-7.48</c:v>
                </c:pt>
                <c:pt idx="312">
                  <c:v>-7.5</c:v>
                </c:pt>
                <c:pt idx="313">
                  <c:v>-7.52</c:v>
                </c:pt>
                <c:pt idx="314">
                  <c:v>-7.54</c:v>
                </c:pt>
                <c:pt idx="315">
                  <c:v>-7.56</c:v>
                </c:pt>
                <c:pt idx="316">
                  <c:v>-7.58</c:v>
                </c:pt>
                <c:pt idx="317">
                  <c:v>-7.61</c:v>
                </c:pt>
                <c:pt idx="318">
                  <c:v>-7.63</c:v>
                </c:pt>
                <c:pt idx="319">
                  <c:v>-7.65</c:v>
                </c:pt>
                <c:pt idx="320">
                  <c:v>-7.67</c:v>
                </c:pt>
                <c:pt idx="321">
                  <c:v>-7.69</c:v>
                </c:pt>
                <c:pt idx="322">
                  <c:v>-7.71</c:v>
                </c:pt>
                <c:pt idx="323">
                  <c:v>-7.73</c:v>
                </c:pt>
                <c:pt idx="324">
                  <c:v>-7.75</c:v>
                </c:pt>
                <c:pt idx="325">
                  <c:v>-7.77</c:v>
                </c:pt>
                <c:pt idx="326">
                  <c:v>-7.79</c:v>
                </c:pt>
                <c:pt idx="327">
                  <c:v>-7.81</c:v>
                </c:pt>
                <c:pt idx="328">
                  <c:v>-7.83</c:v>
                </c:pt>
                <c:pt idx="329">
                  <c:v>-7.85</c:v>
                </c:pt>
                <c:pt idx="330">
                  <c:v>-7.87</c:v>
                </c:pt>
                <c:pt idx="331">
                  <c:v>-7.89</c:v>
                </c:pt>
                <c:pt idx="332">
                  <c:v>-7.91</c:v>
                </c:pt>
                <c:pt idx="333">
                  <c:v>-7.94</c:v>
                </c:pt>
                <c:pt idx="334">
                  <c:v>-7.96</c:v>
                </c:pt>
                <c:pt idx="335">
                  <c:v>-7.98</c:v>
                </c:pt>
                <c:pt idx="336">
                  <c:v>-8</c:v>
                </c:pt>
                <c:pt idx="337">
                  <c:v>-8.02</c:v>
                </c:pt>
                <c:pt idx="338">
                  <c:v>-8.0399999999999991</c:v>
                </c:pt>
                <c:pt idx="339">
                  <c:v>-8.06</c:v>
                </c:pt>
                <c:pt idx="340">
                  <c:v>-8.08</c:v>
                </c:pt>
                <c:pt idx="341">
                  <c:v>-8.1</c:v>
                </c:pt>
                <c:pt idx="342">
                  <c:v>-8.11</c:v>
                </c:pt>
                <c:pt idx="343">
                  <c:v>-8.1300000000000008</c:v>
                </c:pt>
                <c:pt idx="344">
                  <c:v>-8.15</c:v>
                </c:pt>
                <c:pt idx="345">
                  <c:v>-8.17</c:v>
                </c:pt>
                <c:pt idx="346">
                  <c:v>-8.19</c:v>
                </c:pt>
                <c:pt idx="347">
                  <c:v>-8.2200000000000006</c:v>
                </c:pt>
                <c:pt idx="348">
                  <c:v>-8.24</c:v>
                </c:pt>
                <c:pt idx="349">
                  <c:v>-8.26</c:v>
                </c:pt>
                <c:pt idx="350">
                  <c:v>-8.2799999999999994</c:v>
                </c:pt>
                <c:pt idx="351">
                  <c:v>-8.3000000000000007</c:v>
                </c:pt>
                <c:pt idx="352">
                  <c:v>-8.32</c:v>
                </c:pt>
                <c:pt idx="353">
                  <c:v>-8.34</c:v>
                </c:pt>
                <c:pt idx="354">
                  <c:v>-8.36</c:v>
                </c:pt>
                <c:pt idx="355">
                  <c:v>-8.3800000000000008</c:v>
                </c:pt>
                <c:pt idx="356">
                  <c:v>-8.4</c:v>
                </c:pt>
                <c:pt idx="357">
                  <c:v>-8.43</c:v>
                </c:pt>
                <c:pt idx="358">
                  <c:v>-8.4499999999999993</c:v>
                </c:pt>
                <c:pt idx="359">
                  <c:v>-8.4700000000000006</c:v>
                </c:pt>
                <c:pt idx="360">
                  <c:v>-8.49</c:v>
                </c:pt>
                <c:pt idx="361">
                  <c:v>-8.51</c:v>
                </c:pt>
                <c:pt idx="362">
                  <c:v>-8.5299999999999994</c:v>
                </c:pt>
                <c:pt idx="363">
                  <c:v>-8.5500000000000007</c:v>
                </c:pt>
                <c:pt idx="364">
                  <c:v>-8.57</c:v>
                </c:pt>
                <c:pt idx="365">
                  <c:v>-8.59</c:v>
                </c:pt>
                <c:pt idx="366">
                  <c:v>-8.6199999999999992</c:v>
                </c:pt>
                <c:pt idx="367">
                  <c:v>-8.64</c:v>
                </c:pt>
                <c:pt idx="368">
                  <c:v>-8.66</c:v>
                </c:pt>
                <c:pt idx="369">
                  <c:v>-8.68</c:v>
                </c:pt>
                <c:pt idx="370">
                  <c:v>-8.6999999999999993</c:v>
                </c:pt>
                <c:pt idx="371">
                  <c:v>-8.7200000000000006</c:v>
                </c:pt>
                <c:pt idx="372">
                  <c:v>-8.74</c:v>
                </c:pt>
                <c:pt idx="373">
                  <c:v>-8.76</c:v>
                </c:pt>
                <c:pt idx="374">
                  <c:v>-8.7799999999999994</c:v>
                </c:pt>
                <c:pt idx="375">
                  <c:v>-8.81</c:v>
                </c:pt>
                <c:pt idx="376">
                  <c:v>-8.83</c:v>
                </c:pt>
                <c:pt idx="377">
                  <c:v>-8.85</c:v>
                </c:pt>
                <c:pt idx="378">
                  <c:v>-8.8699999999999992</c:v>
                </c:pt>
                <c:pt idx="379">
                  <c:v>-8.89</c:v>
                </c:pt>
                <c:pt idx="380">
                  <c:v>-8.91</c:v>
                </c:pt>
                <c:pt idx="381">
                  <c:v>-8.93</c:v>
                </c:pt>
                <c:pt idx="382">
                  <c:v>-8.9499999999999993</c:v>
                </c:pt>
                <c:pt idx="383">
                  <c:v>-8.9700000000000006</c:v>
                </c:pt>
                <c:pt idx="384">
                  <c:v>-8.99</c:v>
                </c:pt>
                <c:pt idx="385">
                  <c:v>-9.02</c:v>
                </c:pt>
                <c:pt idx="386">
                  <c:v>-9.0399999999999991</c:v>
                </c:pt>
                <c:pt idx="387">
                  <c:v>-9.06</c:v>
                </c:pt>
                <c:pt idx="388">
                  <c:v>-9.08</c:v>
                </c:pt>
                <c:pt idx="389">
                  <c:v>-9.1</c:v>
                </c:pt>
                <c:pt idx="390">
                  <c:v>-9.11</c:v>
                </c:pt>
                <c:pt idx="391">
                  <c:v>-9.1300000000000008</c:v>
                </c:pt>
                <c:pt idx="392">
                  <c:v>-9.15</c:v>
                </c:pt>
                <c:pt idx="393">
                  <c:v>-9.17</c:v>
                </c:pt>
                <c:pt idx="394">
                  <c:v>-9.19</c:v>
                </c:pt>
                <c:pt idx="395">
                  <c:v>-9.2100000000000009</c:v>
                </c:pt>
                <c:pt idx="396">
                  <c:v>-9.23</c:v>
                </c:pt>
                <c:pt idx="397">
                  <c:v>-9.25</c:v>
                </c:pt>
                <c:pt idx="398">
                  <c:v>-9.27</c:v>
                </c:pt>
                <c:pt idx="399">
                  <c:v>-9.2899999999999991</c:v>
                </c:pt>
                <c:pt idx="400">
                  <c:v>-9.31</c:v>
                </c:pt>
                <c:pt idx="401">
                  <c:v>-9.33</c:v>
                </c:pt>
                <c:pt idx="402">
                  <c:v>-9.35</c:v>
                </c:pt>
                <c:pt idx="403">
                  <c:v>-9.3699999999999992</c:v>
                </c:pt>
                <c:pt idx="404">
                  <c:v>-9.39</c:v>
                </c:pt>
                <c:pt idx="405">
                  <c:v>-9.41</c:v>
                </c:pt>
                <c:pt idx="406">
                  <c:v>-9.43</c:v>
                </c:pt>
                <c:pt idx="407">
                  <c:v>-9.4499999999999993</c:v>
                </c:pt>
                <c:pt idx="408">
                  <c:v>-9.4700000000000006</c:v>
                </c:pt>
                <c:pt idx="409">
                  <c:v>-9.49</c:v>
                </c:pt>
                <c:pt idx="410">
                  <c:v>-9.51</c:v>
                </c:pt>
                <c:pt idx="411">
                  <c:v>-9.5299999999999994</c:v>
                </c:pt>
                <c:pt idx="412">
                  <c:v>-9.5500000000000007</c:v>
                </c:pt>
                <c:pt idx="413">
                  <c:v>-9.57</c:v>
                </c:pt>
                <c:pt idx="414">
                  <c:v>-9.59</c:v>
                </c:pt>
                <c:pt idx="415">
                  <c:v>-9.6199999999999992</c:v>
                </c:pt>
                <c:pt idx="416">
                  <c:v>-9.64</c:v>
                </c:pt>
                <c:pt idx="417">
                  <c:v>-9.66</c:v>
                </c:pt>
                <c:pt idx="418">
                  <c:v>-9.68</c:v>
                </c:pt>
                <c:pt idx="419">
                  <c:v>-9.6999999999999993</c:v>
                </c:pt>
                <c:pt idx="420">
                  <c:v>-9.7200000000000006</c:v>
                </c:pt>
                <c:pt idx="421">
                  <c:v>-9.74</c:v>
                </c:pt>
                <c:pt idx="422">
                  <c:v>-9.76</c:v>
                </c:pt>
                <c:pt idx="423">
                  <c:v>-9.7799999999999994</c:v>
                </c:pt>
                <c:pt idx="424">
                  <c:v>-9.8000000000000007</c:v>
                </c:pt>
                <c:pt idx="425">
                  <c:v>-9.82</c:v>
                </c:pt>
                <c:pt idx="426">
                  <c:v>-9.84</c:v>
                </c:pt>
                <c:pt idx="427">
                  <c:v>-9.86</c:v>
                </c:pt>
                <c:pt idx="428">
                  <c:v>-9.8800000000000008</c:v>
                </c:pt>
                <c:pt idx="429">
                  <c:v>-9.9</c:v>
                </c:pt>
                <c:pt idx="430">
                  <c:v>-9.92</c:v>
                </c:pt>
                <c:pt idx="431">
                  <c:v>-9.94</c:v>
                </c:pt>
                <c:pt idx="432">
                  <c:v>-9.9600000000000009</c:v>
                </c:pt>
                <c:pt idx="433">
                  <c:v>-9.98</c:v>
                </c:pt>
                <c:pt idx="434">
                  <c:v>-10</c:v>
                </c:pt>
                <c:pt idx="435">
                  <c:v>-10.02</c:v>
                </c:pt>
                <c:pt idx="436">
                  <c:v>-10.039999999999999</c:v>
                </c:pt>
                <c:pt idx="437">
                  <c:v>-10.06</c:v>
                </c:pt>
                <c:pt idx="438">
                  <c:v>-10.08</c:v>
                </c:pt>
                <c:pt idx="439">
                  <c:v>-10.1</c:v>
                </c:pt>
                <c:pt idx="440">
                  <c:v>-10.11</c:v>
                </c:pt>
                <c:pt idx="441">
                  <c:v>-10.130000000000001</c:v>
                </c:pt>
                <c:pt idx="442">
                  <c:v>-10.15</c:v>
                </c:pt>
                <c:pt idx="443">
                  <c:v>-10.17</c:v>
                </c:pt>
                <c:pt idx="444">
                  <c:v>-10.19</c:v>
                </c:pt>
                <c:pt idx="445">
                  <c:v>-10.220000000000001</c:v>
                </c:pt>
                <c:pt idx="446">
                  <c:v>-10.24</c:v>
                </c:pt>
                <c:pt idx="447">
                  <c:v>-10.26</c:v>
                </c:pt>
                <c:pt idx="448">
                  <c:v>-10.28</c:v>
                </c:pt>
                <c:pt idx="449">
                  <c:v>-10.3</c:v>
                </c:pt>
                <c:pt idx="450">
                  <c:v>-10.32</c:v>
                </c:pt>
                <c:pt idx="451">
                  <c:v>-10.34</c:v>
                </c:pt>
                <c:pt idx="452">
                  <c:v>-10.36</c:v>
                </c:pt>
                <c:pt idx="453">
                  <c:v>-10.38</c:v>
                </c:pt>
                <c:pt idx="454">
                  <c:v>-10.4</c:v>
                </c:pt>
                <c:pt idx="455">
                  <c:v>-10.43</c:v>
                </c:pt>
                <c:pt idx="456">
                  <c:v>-10.45</c:v>
                </c:pt>
                <c:pt idx="457">
                  <c:v>-10.47</c:v>
                </c:pt>
                <c:pt idx="458">
                  <c:v>-10.49</c:v>
                </c:pt>
                <c:pt idx="459">
                  <c:v>-10.51</c:v>
                </c:pt>
                <c:pt idx="460">
                  <c:v>-10.53</c:v>
                </c:pt>
                <c:pt idx="461">
                  <c:v>-10.55</c:v>
                </c:pt>
                <c:pt idx="462">
                  <c:v>-10.57</c:v>
                </c:pt>
                <c:pt idx="463">
                  <c:v>-10.59</c:v>
                </c:pt>
                <c:pt idx="464">
                  <c:v>-10.62</c:v>
                </c:pt>
                <c:pt idx="465">
                  <c:v>-10.64</c:v>
                </c:pt>
                <c:pt idx="466">
                  <c:v>-10.66</c:v>
                </c:pt>
                <c:pt idx="467">
                  <c:v>-10.68</c:v>
                </c:pt>
                <c:pt idx="468">
                  <c:v>-10.7</c:v>
                </c:pt>
                <c:pt idx="469">
                  <c:v>-10.72</c:v>
                </c:pt>
                <c:pt idx="470">
                  <c:v>-10.74</c:v>
                </c:pt>
                <c:pt idx="471">
                  <c:v>-10.76</c:v>
                </c:pt>
                <c:pt idx="472">
                  <c:v>-10.78</c:v>
                </c:pt>
                <c:pt idx="473">
                  <c:v>-10.81</c:v>
                </c:pt>
                <c:pt idx="474">
                  <c:v>-10.83</c:v>
                </c:pt>
                <c:pt idx="475">
                  <c:v>-10.85</c:v>
                </c:pt>
                <c:pt idx="476">
                  <c:v>-10.87</c:v>
                </c:pt>
                <c:pt idx="477">
                  <c:v>-10.89</c:v>
                </c:pt>
                <c:pt idx="478">
                  <c:v>-10.91</c:v>
                </c:pt>
                <c:pt idx="479">
                  <c:v>-10.93</c:v>
                </c:pt>
                <c:pt idx="480">
                  <c:v>-10.95</c:v>
                </c:pt>
                <c:pt idx="481">
                  <c:v>-10.97</c:v>
                </c:pt>
                <c:pt idx="482">
                  <c:v>-10.99</c:v>
                </c:pt>
                <c:pt idx="483">
                  <c:v>-11.02</c:v>
                </c:pt>
                <c:pt idx="484">
                  <c:v>-11.04</c:v>
                </c:pt>
                <c:pt idx="485">
                  <c:v>-11.06</c:v>
                </c:pt>
                <c:pt idx="486">
                  <c:v>-11.08</c:v>
                </c:pt>
                <c:pt idx="487">
                  <c:v>-11.1</c:v>
                </c:pt>
                <c:pt idx="488">
                  <c:v>-11.11</c:v>
                </c:pt>
                <c:pt idx="489">
                  <c:v>-11.13</c:v>
                </c:pt>
                <c:pt idx="490">
                  <c:v>-11.15</c:v>
                </c:pt>
                <c:pt idx="491">
                  <c:v>-11.17</c:v>
                </c:pt>
                <c:pt idx="492">
                  <c:v>-11.19</c:v>
                </c:pt>
                <c:pt idx="493">
                  <c:v>-11.21</c:v>
                </c:pt>
                <c:pt idx="494">
                  <c:v>-11.23</c:v>
                </c:pt>
                <c:pt idx="495">
                  <c:v>-11.25</c:v>
                </c:pt>
                <c:pt idx="496">
                  <c:v>-11.27</c:v>
                </c:pt>
                <c:pt idx="497">
                  <c:v>-11.29</c:v>
                </c:pt>
                <c:pt idx="498">
                  <c:v>-11.31</c:v>
                </c:pt>
                <c:pt idx="499">
                  <c:v>-11.33</c:v>
                </c:pt>
                <c:pt idx="500">
                  <c:v>-11.35</c:v>
                </c:pt>
                <c:pt idx="501">
                  <c:v>-11.37</c:v>
                </c:pt>
                <c:pt idx="502">
                  <c:v>-11.39</c:v>
                </c:pt>
                <c:pt idx="503">
                  <c:v>-11.41</c:v>
                </c:pt>
                <c:pt idx="504">
                  <c:v>-11.43</c:v>
                </c:pt>
                <c:pt idx="505">
                  <c:v>-11.45</c:v>
                </c:pt>
                <c:pt idx="506">
                  <c:v>-11.47</c:v>
                </c:pt>
                <c:pt idx="507">
                  <c:v>-11.49</c:v>
                </c:pt>
                <c:pt idx="508">
                  <c:v>-11.51</c:v>
                </c:pt>
                <c:pt idx="509">
                  <c:v>-11.53</c:v>
                </c:pt>
                <c:pt idx="510">
                  <c:v>-11.55</c:v>
                </c:pt>
                <c:pt idx="511">
                  <c:v>-11.57</c:v>
                </c:pt>
                <c:pt idx="512">
                  <c:v>-11.59</c:v>
                </c:pt>
                <c:pt idx="513">
                  <c:v>-11.62</c:v>
                </c:pt>
                <c:pt idx="514">
                  <c:v>-11.64</c:v>
                </c:pt>
                <c:pt idx="515">
                  <c:v>-11.66</c:v>
                </c:pt>
                <c:pt idx="516">
                  <c:v>-11.68</c:v>
                </c:pt>
                <c:pt idx="517">
                  <c:v>-11.7</c:v>
                </c:pt>
                <c:pt idx="518">
                  <c:v>-11.72</c:v>
                </c:pt>
                <c:pt idx="519">
                  <c:v>-11.74</c:v>
                </c:pt>
                <c:pt idx="520">
                  <c:v>-11.76</c:v>
                </c:pt>
                <c:pt idx="521">
                  <c:v>-11.78</c:v>
                </c:pt>
                <c:pt idx="522">
                  <c:v>-11.8</c:v>
                </c:pt>
                <c:pt idx="523">
                  <c:v>-11.82</c:v>
                </c:pt>
                <c:pt idx="524">
                  <c:v>-11.84</c:v>
                </c:pt>
                <c:pt idx="525">
                  <c:v>-11.86</c:v>
                </c:pt>
                <c:pt idx="526">
                  <c:v>-11.88</c:v>
                </c:pt>
                <c:pt idx="527">
                  <c:v>-11.9</c:v>
                </c:pt>
                <c:pt idx="528">
                  <c:v>-11.92</c:v>
                </c:pt>
                <c:pt idx="529">
                  <c:v>-11.94</c:v>
                </c:pt>
                <c:pt idx="530">
                  <c:v>-11.96</c:v>
                </c:pt>
                <c:pt idx="531">
                  <c:v>-11.98</c:v>
                </c:pt>
                <c:pt idx="532">
                  <c:v>-12</c:v>
                </c:pt>
                <c:pt idx="533">
                  <c:v>-12.02</c:v>
                </c:pt>
                <c:pt idx="534">
                  <c:v>-12.04</c:v>
                </c:pt>
                <c:pt idx="535">
                  <c:v>-12.06</c:v>
                </c:pt>
                <c:pt idx="536">
                  <c:v>-12.08</c:v>
                </c:pt>
                <c:pt idx="537">
                  <c:v>-12.1</c:v>
                </c:pt>
                <c:pt idx="538">
                  <c:v>-12.11</c:v>
                </c:pt>
                <c:pt idx="539">
                  <c:v>-12.13</c:v>
                </c:pt>
                <c:pt idx="540">
                  <c:v>-12.15</c:v>
                </c:pt>
                <c:pt idx="541">
                  <c:v>-12.17</c:v>
                </c:pt>
                <c:pt idx="542">
                  <c:v>-12.19</c:v>
                </c:pt>
                <c:pt idx="543">
                  <c:v>-12.21</c:v>
                </c:pt>
                <c:pt idx="544">
                  <c:v>-12.23</c:v>
                </c:pt>
                <c:pt idx="545">
                  <c:v>-12.25</c:v>
                </c:pt>
                <c:pt idx="546">
                  <c:v>-12.27</c:v>
                </c:pt>
                <c:pt idx="547">
                  <c:v>-12.29</c:v>
                </c:pt>
                <c:pt idx="548">
                  <c:v>-12.31</c:v>
                </c:pt>
                <c:pt idx="549">
                  <c:v>-12.33</c:v>
                </c:pt>
                <c:pt idx="550">
                  <c:v>-12.35</c:v>
                </c:pt>
                <c:pt idx="551">
                  <c:v>-12.37</c:v>
                </c:pt>
                <c:pt idx="552">
                  <c:v>-12.39</c:v>
                </c:pt>
                <c:pt idx="553">
                  <c:v>-12.41</c:v>
                </c:pt>
                <c:pt idx="554">
                  <c:v>-12.43</c:v>
                </c:pt>
                <c:pt idx="555">
                  <c:v>-12.45</c:v>
                </c:pt>
                <c:pt idx="556">
                  <c:v>-12.47</c:v>
                </c:pt>
                <c:pt idx="557">
                  <c:v>-12.49</c:v>
                </c:pt>
                <c:pt idx="558">
                  <c:v>-12.51</c:v>
                </c:pt>
                <c:pt idx="559">
                  <c:v>-12.53</c:v>
                </c:pt>
                <c:pt idx="560">
                  <c:v>-12.55</c:v>
                </c:pt>
                <c:pt idx="561">
                  <c:v>-12.57</c:v>
                </c:pt>
                <c:pt idx="562">
                  <c:v>-12.59</c:v>
                </c:pt>
                <c:pt idx="563">
                  <c:v>-12.62</c:v>
                </c:pt>
                <c:pt idx="564">
                  <c:v>-12.64</c:v>
                </c:pt>
                <c:pt idx="565">
                  <c:v>-12.66</c:v>
                </c:pt>
                <c:pt idx="566">
                  <c:v>-12.68</c:v>
                </c:pt>
                <c:pt idx="567">
                  <c:v>-12.7</c:v>
                </c:pt>
                <c:pt idx="568">
                  <c:v>-12.72</c:v>
                </c:pt>
                <c:pt idx="569">
                  <c:v>-12.74</c:v>
                </c:pt>
                <c:pt idx="570">
                  <c:v>-12.76</c:v>
                </c:pt>
                <c:pt idx="571">
                  <c:v>-12.78</c:v>
                </c:pt>
                <c:pt idx="572">
                  <c:v>-12.8</c:v>
                </c:pt>
                <c:pt idx="573">
                  <c:v>-12.82</c:v>
                </c:pt>
                <c:pt idx="574">
                  <c:v>-12.84</c:v>
                </c:pt>
                <c:pt idx="575">
                  <c:v>-12.86</c:v>
                </c:pt>
                <c:pt idx="576">
                  <c:v>-12.88</c:v>
                </c:pt>
                <c:pt idx="577">
                  <c:v>-12.9</c:v>
                </c:pt>
                <c:pt idx="578">
                  <c:v>-12.92</c:v>
                </c:pt>
                <c:pt idx="579">
                  <c:v>-12.94</c:v>
                </c:pt>
                <c:pt idx="580">
                  <c:v>-12.96</c:v>
                </c:pt>
                <c:pt idx="581">
                  <c:v>-12.98</c:v>
                </c:pt>
                <c:pt idx="582">
                  <c:v>-13</c:v>
                </c:pt>
                <c:pt idx="583">
                  <c:v>-13.02</c:v>
                </c:pt>
                <c:pt idx="584">
                  <c:v>-13.04</c:v>
                </c:pt>
                <c:pt idx="585">
                  <c:v>-13.06</c:v>
                </c:pt>
                <c:pt idx="586">
                  <c:v>-13.08</c:v>
                </c:pt>
                <c:pt idx="587">
                  <c:v>-13.1</c:v>
                </c:pt>
                <c:pt idx="588">
                  <c:v>-13.11</c:v>
                </c:pt>
                <c:pt idx="589">
                  <c:v>-13.13</c:v>
                </c:pt>
                <c:pt idx="590">
                  <c:v>-13.15</c:v>
                </c:pt>
                <c:pt idx="591">
                  <c:v>-13.17</c:v>
                </c:pt>
                <c:pt idx="592">
                  <c:v>-13.19</c:v>
                </c:pt>
                <c:pt idx="593">
                  <c:v>-13.21</c:v>
                </c:pt>
                <c:pt idx="594">
                  <c:v>-13.23</c:v>
                </c:pt>
                <c:pt idx="595">
                  <c:v>-13.25</c:v>
                </c:pt>
                <c:pt idx="596">
                  <c:v>-13.27</c:v>
                </c:pt>
                <c:pt idx="597">
                  <c:v>-13.29</c:v>
                </c:pt>
                <c:pt idx="598">
                  <c:v>-13.31</c:v>
                </c:pt>
                <c:pt idx="599">
                  <c:v>-13.33</c:v>
                </c:pt>
                <c:pt idx="600">
                  <c:v>-13.35</c:v>
                </c:pt>
                <c:pt idx="601">
                  <c:v>-13.37</c:v>
                </c:pt>
                <c:pt idx="602">
                  <c:v>-13.39</c:v>
                </c:pt>
                <c:pt idx="603">
                  <c:v>-13.41</c:v>
                </c:pt>
                <c:pt idx="604">
                  <c:v>-13.43</c:v>
                </c:pt>
                <c:pt idx="605">
                  <c:v>-13.45</c:v>
                </c:pt>
                <c:pt idx="606">
                  <c:v>-13.47</c:v>
                </c:pt>
                <c:pt idx="607">
                  <c:v>-13.49</c:v>
                </c:pt>
                <c:pt idx="608">
                  <c:v>-13.51</c:v>
                </c:pt>
                <c:pt idx="609">
                  <c:v>-13.53</c:v>
                </c:pt>
                <c:pt idx="610">
                  <c:v>-13.55</c:v>
                </c:pt>
                <c:pt idx="611">
                  <c:v>-13.57</c:v>
                </c:pt>
                <c:pt idx="612">
                  <c:v>-13.59</c:v>
                </c:pt>
                <c:pt idx="613">
                  <c:v>-13.61</c:v>
                </c:pt>
                <c:pt idx="614">
                  <c:v>-13.62</c:v>
                </c:pt>
                <c:pt idx="615">
                  <c:v>-13.64</c:v>
                </c:pt>
                <c:pt idx="616">
                  <c:v>-13.66</c:v>
                </c:pt>
                <c:pt idx="617">
                  <c:v>-13.68</c:v>
                </c:pt>
                <c:pt idx="618">
                  <c:v>-13.7</c:v>
                </c:pt>
                <c:pt idx="619">
                  <c:v>-13.72</c:v>
                </c:pt>
                <c:pt idx="620">
                  <c:v>-13.74</c:v>
                </c:pt>
                <c:pt idx="621">
                  <c:v>-13.76</c:v>
                </c:pt>
                <c:pt idx="622">
                  <c:v>-13.78</c:v>
                </c:pt>
                <c:pt idx="623">
                  <c:v>-13.8</c:v>
                </c:pt>
                <c:pt idx="624">
                  <c:v>-13.82</c:v>
                </c:pt>
                <c:pt idx="625">
                  <c:v>-13.84</c:v>
                </c:pt>
                <c:pt idx="626">
                  <c:v>-13.86</c:v>
                </c:pt>
                <c:pt idx="627">
                  <c:v>-13.88</c:v>
                </c:pt>
                <c:pt idx="628">
                  <c:v>-13.9</c:v>
                </c:pt>
                <c:pt idx="629">
                  <c:v>-13.92</c:v>
                </c:pt>
                <c:pt idx="630">
                  <c:v>-13.94</c:v>
                </c:pt>
                <c:pt idx="631">
                  <c:v>-13.96</c:v>
                </c:pt>
                <c:pt idx="632">
                  <c:v>-13.98</c:v>
                </c:pt>
                <c:pt idx="633">
                  <c:v>-14</c:v>
                </c:pt>
                <c:pt idx="634">
                  <c:v>-14.02</c:v>
                </c:pt>
                <c:pt idx="635">
                  <c:v>-14.04</c:v>
                </c:pt>
                <c:pt idx="636">
                  <c:v>-14.06</c:v>
                </c:pt>
                <c:pt idx="637">
                  <c:v>-14.08</c:v>
                </c:pt>
                <c:pt idx="638">
                  <c:v>-14.1</c:v>
                </c:pt>
                <c:pt idx="639">
                  <c:v>-14.11</c:v>
                </c:pt>
                <c:pt idx="640">
                  <c:v>-14.13</c:v>
                </c:pt>
                <c:pt idx="641">
                  <c:v>-14.15</c:v>
                </c:pt>
                <c:pt idx="642">
                  <c:v>-14.17</c:v>
                </c:pt>
                <c:pt idx="643">
                  <c:v>-14.19</c:v>
                </c:pt>
                <c:pt idx="644">
                  <c:v>-14.22</c:v>
                </c:pt>
                <c:pt idx="645">
                  <c:v>-14.24</c:v>
                </c:pt>
                <c:pt idx="646">
                  <c:v>-14.26</c:v>
                </c:pt>
                <c:pt idx="647">
                  <c:v>-14.28</c:v>
                </c:pt>
                <c:pt idx="648">
                  <c:v>-14.3</c:v>
                </c:pt>
                <c:pt idx="649">
                  <c:v>-14.32</c:v>
                </c:pt>
                <c:pt idx="650">
                  <c:v>-14.34</c:v>
                </c:pt>
                <c:pt idx="651">
                  <c:v>-14.36</c:v>
                </c:pt>
                <c:pt idx="652">
                  <c:v>-14.38</c:v>
                </c:pt>
                <c:pt idx="653">
                  <c:v>-14.4</c:v>
                </c:pt>
                <c:pt idx="654">
                  <c:v>-14.43</c:v>
                </c:pt>
                <c:pt idx="655">
                  <c:v>-14.45</c:v>
                </c:pt>
                <c:pt idx="656">
                  <c:v>-14.47</c:v>
                </c:pt>
                <c:pt idx="657">
                  <c:v>-14.49</c:v>
                </c:pt>
                <c:pt idx="658">
                  <c:v>-14.51</c:v>
                </c:pt>
                <c:pt idx="659">
                  <c:v>-14.53</c:v>
                </c:pt>
                <c:pt idx="660">
                  <c:v>-14.55</c:v>
                </c:pt>
                <c:pt idx="661">
                  <c:v>-14.57</c:v>
                </c:pt>
                <c:pt idx="662">
                  <c:v>-14.59</c:v>
                </c:pt>
                <c:pt idx="663">
                  <c:v>-14.62</c:v>
                </c:pt>
                <c:pt idx="664">
                  <c:v>-14.64</c:v>
                </c:pt>
                <c:pt idx="665">
                  <c:v>-14.66</c:v>
                </c:pt>
                <c:pt idx="666">
                  <c:v>-14.68</c:v>
                </c:pt>
                <c:pt idx="667">
                  <c:v>-14.7</c:v>
                </c:pt>
                <c:pt idx="668">
                  <c:v>-14.72</c:v>
                </c:pt>
                <c:pt idx="669">
                  <c:v>-14.74</c:v>
                </c:pt>
                <c:pt idx="670">
                  <c:v>-14.76</c:v>
                </c:pt>
                <c:pt idx="671">
                  <c:v>-14.78</c:v>
                </c:pt>
                <c:pt idx="672">
                  <c:v>-14.81</c:v>
                </c:pt>
                <c:pt idx="673">
                  <c:v>-14.83</c:v>
                </c:pt>
                <c:pt idx="674">
                  <c:v>-14.85</c:v>
                </c:pt>
                <c:pt idx="675">
                  <c:v>-14.87</c:v>
                </c:pt>
                <c:pt idx="676">
                  <c:v>-14.89</c:v>
                </c:pt>
                <c:pt idx="677">
                  <c:v>-14.91</c:v>
                </c:pt>
                <c:pt idx="678">
                  <c:v>-14.93</c:v>
                </c:pt>
                <c:pt idx="679">
                  <c:v>-14.95</c:v>
                </c:pt>
                <c:pt idx="680">
                  <c:v>-14.97</c:v>
                </c:pt>
                <c:pt idx="681">
                  <c:v>-14.99</c:v>
                </c:pt>
                <c:pt idx="682">
                  <c:v>-15.02</c:v>
                </c:pt>
                <c:pt idx="683">
                  <c:v>-15.04</c:v>
                </c:pt>
                <c:pt idx="684">
                  <c:v>-15.06</c:v>
                </c:pt>
                <c:pt idx="685">
                  <c:v>-15.08</c:v>
                </c:pt>
                <c:pt idx="686">
                  <c:v>-15.1</c:v>
                </c:pt>
                <c:pt idx="687">
                  <c:v>-15.11</c:v>
                </c:pt>
                <c:pt idx="688">
                  <c:v>-15.13</c:v>
                </c:pt>
                <c:pt idx="689">
                  <c:v>-15.15</c:v>
                </c:pt>
                <c:pt idx="690">
                  <c:v>-15.17</c:v>
                </c:pt>
                <c:pt idx="691">
                  <c:v>-15.19</c:v>
                </c:pt>
                <c:pt idx="692">
                  <c:v>-15.22</c:v>
                </c:pt>
                <c:pt idx="693">
                  <c:v>-15.24</c:v>
                </c:pt>
                <c:pt idx="694">
                  <c:v>-15.26</c:v>
                </c:pt>
                <c:pt idx="695">
                  <c:v>-15.28</c:v>
                </c:pt>
                <c:pt idx="696">
                  <c:v>-15.3</c:v>
                </c:pt>
                <c:pt idx="697">
                  <c:v>-15.32</c:v>
                </c:pt>
                <c:pt idx="698">
                  <c:v>-15.34</c:v>
                </c:pt>
                <c:pt idx="699">
                  <c:v>-15.36</c:v>
                </c:pt>
                <c:pt idx="700">
                  <c:v>-15.38</c:v>
                </c:pt>
                <c:pt idx="701">
                  <c:v>-15.4</c:v>
                </c:pt>
                <c:pt idx="702">
                  <c:v>-15.43</c:v>
                </c:pt>
                <c:pt idx="703">
                  <c:v>-15.45</c:v>
                </c:pt>
                <c:pt idx="704">
                  <c:v>-15.47</c:v>
                </c:pt>
                <c:pt idx="705">
                  <c:v>-15.49</c:v>
                </c:pt>
                <c:pt idx="706">
                  <c:v>-15.51</c:v>
                </c:pt>
                <c:pt idx="707">
                  <c:v>-15.53</c:v>
                </c:pt>
                <c:pt idx="708">
                  <c:v>-15.55</c:v>
                </c:pt>
                <c:pt idx="709">
                  <c:v>-15.57</c:v>
                </c:pt>
                <c:pt idx="710">
                  <c:v>-15.59</c:v>
                </c:pt>
                <c:pt idx="711">
                  <c:v>-15.62</c:v>
                </c:pt>
                <c:pt idx="712">
                  <c:v>-15.64</c:v>
                </c:pt>
                <c:pt idx="713">
                  <c:v>-15.66</c:v>
                </c:pt>
                <c:pt idx="714">
                  <c:v>-15.68</c:v>
                </c:pt>
                <c:pt idx="715">
                  <c:v>-15.7</c:v>
                </c:pt>
                <c:pt idx="716">
                  <c:v>-15.72</c:v>
                </c:pt>
                <c:pt idx="717">
                  <c:v>-15.74</c:v>
                </c:pt>
                <c:pt idx="718">
                  <c:v>-15.76</c:v>
                </c:pt>
                <c:pt idx="719">
                  <c:v>-15.78</c:v>
                </c:pt>
                <c:pt idx="720">
                  <c:v>-15.81</c:v>
                </c:pt>
                <c:pt idx="721">
                  <c:v>-15.83</c:v>
                </c:pt>
                <c:pt idx="722">
                  <c:v>-15.85</c:v>
                </c:pt>
                <c:pt idx="723">
                  <c:v>-15.87</c:v>
                </c:pt>
                <c:pt idx="724">
                  <c:v>-15.89</c:v>
                </c:pt>
                <c:pt idx="725">
                  <c:v>-15.91</c:v>
                </c:pt>
                <c:pt idx="726">
                  <c:v>-15.93</c:v>
                </c:pt>
                <c:pt idx="727">
                  <c:v>-15.95</c:v>
                </c:pt>
                <c:pt idx="728">
                  <c:v>-15.97</c:v>
                </c:pt>
                <c:pt idx="729">
                  <c:v>-15.99</c:v>
                </c:pt>
                <c:pt idx="730">
                  <c:v>-16.02</c:v>
                </c:pt>
                <c:pt idx="731">
                  <c:v>-16.04</c:v>
                </c:pt>
                <c:pt idx="732">
                  <c:v>-16.059999999999999</c:v>
                </c:pt>
                <c:pt idx="733">
                  <c:v>-16.079999999999998</c:v>
                </c:pt>
                <c:pt idx="734">
                  <c:v>-16.100000000000001</c:v>
                </c:pt>
                <c:pt idx="735">
                  <c:v>-16.11</c:v>
                </c:pt>
                <c:pt idx="736">
                  <c:v>-16.13</c:v>
                </c:pt>
                <c:pt idx="737">
                  <c:v>-16.149999999999999</c:v>
                </c:pt>
                <c:pt idx="738">
                  <c:v>-16.18</c:v>
                </c:pt>
                <c:pt idx="739">
                  <c:v>-16.2</c:v>
                </c:pt>
                <c:pt idx="740">
                  <c:v>-16.22</c:v>
                </c:pt>
                <c:pt idx="741">
                  <c:v>-16.239999999999998</c:v>
                </c:pt>
                <c:pt idx="742">
                  <c:v>-16.260000000000002</c:v>
                </c:pt>
                <c:pt idx="743">
                  <c:v>-16.29</c:v>
                </c:pt>
                <c:pt idx="744">
                  <c:v>-16.309999999999999</c:v>
                </c:pt>
                <c:pt idx="745">
                  <c:v>-16.329999999999998</c:v>
                </c:pt>
                <c:pt idx="746">
                  <c:v>-16.350000000000001</c:v>
                </c:pt>
                <c:pt idx="747">
                  <c:v>-16.37</c:v>
                </c:pt>
                <c:pt idx="748">
                  <c:v>-16.399999999999999</c:v>
                </c:pt>
                <c:pt idx="749">
                  <c:v>-16.420000000000002</c:v>
                </c:pt>
                <c:pt idx="750">
                  <c:v>-16.440000000000001</c:v>
                </c:pt>
                <c:pt idx="751">
                  <c:v>-16.46</c:v>
                </c:pt>
                <c:pt idx="752">
                  <c:v>-16.48</c:v>
                </c:pt>
                <c:pt idx="753">
                  <c:v>-16.510000000000002</c:v>
                </c:pt>
                <c:pt idx="754">
                  <c:v>-16.53</c:v>
                </c:pt>
                <c:pt idx="755">
                  <c:v>-16.55</c:v>
                </c:pt>
                <c:pt idx="756">
                  <c:v>-16.57</c:v>
                </c:pt>
                <c:pt idx="757">
                  <c:v>-16.59</c:v>
                </c:pt>
                <c:pt idx="758">
                  <c:v>-16.62</c:v>
                </c:pt>
                <c:pt idx="759">
                  <c:v>-16.64</c:v>
                </c:pt>
                <c:pt idx="760">
                  <c:v>-16.66</c:v>
                </c:pt>
                <c:pt idx="761">
                  <c:v>-16.68</c:v>
                </c:pt>
                <c:pt idx="762">
                  <c:v>-16.7</c:v>
                </c:pt>
                <c:pt idx="763">
                  <c:v>-16.73</c:v>
                </c:pt>
                <c:pt idx="764">
                  <c:v>-16.75</c:v>
                </c:pt>
                <c:pt idx="765">
                  <c:v>-16.77</c:v>
                </c:pt>
                <c:pt idx="766">
                  <c:v>-16.79</c:v>
                </c:pt>
                <c:pt idx="767">
                  <c:v>-16.809999999999999</c:v>
                </c:pt>
                <c:pt idx="768">
                  <c:v>-16.84</c:v>
                </c:pt>
                <c:pt idx="769">
                  <c:v>-16.86</c:v>
                </c:pt>
                <c:pt idx="770">
                  <c:v>-16.88</c:v>
                </c:pt>
                <c:pt idx="771">
                  <c:v>-16.899999999999999</c:v>
                </c:pt>
                <c:pt idx="772">
                  <c:v>-16.920000000000002</c:v>
                </c:pt>
                <c:pt idx="773">
                  <c:v>-16.95</c:v>
                </c:pt>
                <c:pt idx="774">
                  <c:v>-16.97</c:v>
                </c:pt>
                <c:pt idx="775">
                  <c:v>-16.989999999999998</c:v>
                </c:pt>
                <c:pt idx="776">
                  <c:v>-17.010000000000002</c:v>
                </c:pt>
                <c:pt idx="777">
                  <c:v>-17.03</c:v>
                </c:pt>
                <c:pt idx="778">
                  <c:v>-17.059999999999999</c:v>
                </c:pt>
                <c:pt idx="779">
                  <c:v>-17.079999999999998</c:v>
                </c:pt>
                <c:pt idx="780">
                  <c:v>-17.100000000000001</c:v>
                </c:pt>
              </c:numCache>
            </c:numRef>
          </c:yVal>
          <c:smooth val="1"/>
          <c:extLst>
            <c:ext xmlns:c16="http://schemas.microsoft.com/office/drawing/2014/chart" uri="{C3380CC4-5D6E-409C-BE32-E72D297353CC}">
              <c16:uniqueId val="{00000002-E0DE-4B93-B57D-C46E261D8B11}"/>
            </c:ext>
          </c:extLst>
        </c:ser>
        <c:ser>
          <c:idx val="3"/>
          <c:order val="3"/>
          <c:tx>
            <c:v>arranca 1</c:v>
          </c:tx>
          <c:spPr>
            <a:ln w="19050" cap="rnd">
              <a:solidFill>
                <a:srgbClr val="ED7D31">
                  <a:lumMod val="75000"/>
                  <a:alpha val="72000"/>
                </a:srgbClr>
              </a:solidFill>
              <a:round/>
            </a:ln>
            <a:effectLst/>
          </c:spPr>
          <c:marker>
            <c:symbol val="none"/>
          </c:marker>
          <c:xVal>
            <c:numRef>
              <c:f>'[bola desce e sobe continuo MNV 02B-BS-21.xlsx]BS (CORRIGIDO) (ps21)'!$F$1952:$F$2311</c:f>
              <c:numCache>
                <c:formatCode>General</c:formatCode>
                <c:ptCount val="360"/>
                <c:pt idx="0">
                  <c:v>141.29</c:v>
                </c:pt>
                <c:pt idx="1">
                  <c:v>140.31</c:v>
                </c:pt>
                <c:pt idx="2">
                  <c:v>122.87</c:v>
                </c:pt>
                <c:pt idx="3">
                  <c:v>111.18</c:v>
                </c:pt>
                <c:pt idx="4">
                  <c:v>96.47</c:v>
                </c:pt>
                <c:pt idx="5">
                  <c:v>93.35</c:v>
                </c:pt>
                <c:pt idx="6">
                  <c:v>73.27</c:v>
                </c:pt>
                <c:pt idx="7">
                  <c:v>62.95</c:v>
                </c:pt>
                <c:pt idx="8">
                  <c:v>27.97</c:v>
                </c:pt>
                <c:pt idx="9">
                  <c:v>27.77</c:v>
                </c:pt>
                <c:pt idx="10">
                  <c:v>33.71</c:v>
                </c:pt>
                <c:pt idx="11">
                  <c:v>39.950000000000003</c:v>
                </c:pt>
                <c:pt idx="12">
                  <c:v>45.41</c:v>
                </c:pt>
                <c:pt idx="13">
                  <c:v>50.18</c:v>
                </c:pt>
                <c:pt idx="14">
                  <c:v>55.15</c:v>
                </c:pt>
                <c:pt idx="15">
                  <c:v>59.63</c:v>
                </c:pt>
                <c:pt idx="16">
                  <c:v>63.63</c:v>
                </c:pt>
                <c:pt idx="17">
                  <c:v>67.72</c:v>
                </c:pt>
                <c:pt idx="18">
                  <c:v>68.010000000000005</c:v>
                </c:pt>
                <c:pt idx="19">
                  <c:v>73.760000000000005</c:v>
                </c:pt>
                <c:pt idx="20">
                  <c:v>131.06</c:v>
                </c:pt>
                <c:pt idx="21">
                  <c:v>106.21</c:v>
                </c:pt>
                <c:pt idx="22">
                  <c:v>89.64</c:v>
                </c:pt>
                <c:pt idx="23">
                  <c:v>83.8</c:v>
                </c:pt>
                <c:pt idx="24">
                  <c:v>81.849999999999994</c:v>
                </c:pt>
                <c:pt idx="25">
                  <c:v>86.43</c:v>
                </c:pt>
                <c:pt idx="26">
                  <c:v>94.52</c:v>
                </c:pt>
                <c:pt idx="27">
                  <c:v>100.46</c:v>
                </c:pt>
                <c:pt idx="28">
                  <c:v>104.07</c:v>
                </c:pt>
                <c:pt idx="29">
                  <c:v>105.43</c:v>
                </c:pt>
                <c:pt idx="30">
                  <c:v>99.68</c:v>
                </c:pt>
                <c:pt idx="31">
                  <c:v>94.42</c:v>
                </c:pt>
                <c:pt idx="32">
                  <c:v>99.97</c:v>
                </c:pt>
                <c:pt idx="33">
                  <c:v>100.56</c:v>
                </c:pt>
                <c:pt idx="34">
                  <c:v>106.31</c:v>
                </c:pt>
                <c:pt idx="35">
                  <c:v>105.62</c:v>
                </c:pt>
                <c:pt idx="36">
                  <c:v>104.26</c:v>
                </c:pt>
                <c:pt idx="37">
                  <c:v>106.11</c:v>
                </c:pt>
                <c:pt idx="38">
                  <c:v>101.34</c:v>
                </c:pt>
                <c:pt idx="39">
                  <c:v>103.29</c:v>
                </c:pt>
                <c:pt idx="40">
                  <c:v>96.76</c:v>
                </c:pt>
                <c:pt idx="41">
                  <c:v>93.06</c:v>
                </c:pt>
                <c:pt idx="42">
                  <c:v>114.1</c:v>
                </c:pt>
                <c:pt idx="43">
                  <c:v>108.16</c:v>
                </c:pt>
                <c:pt idx="44">
                  <c:v>102.41</c:v>
                </c:pt>
                <c:pt idx="45">
                  <c:v>100.56</c:v>
                </c:pt>
                <c:pt idx="46">
                  <c:v>98.8</c:v>
                </c:pt>
                <c:pt idx="47">
                  <c:v>93.06</c:v>
                </c:pt>
                <c:pt idx="48">
                  <c:v>92.86</c:v>
                </c:pt>
                <c:pt idx="49">
                  <c:v>91.89</c:v>
                </c:pt>
                <c:pt idx="50">
                  <c:v>97.44</c:v>
                </c:pt>
                <c:pt idx="51">
                  <c:v>95.1</c:v>
                </c:pt>
                <c:pt idx="52">
                  <c:v>90.81</c:v>
                </c:pt>
                <c:pt idx="53">
                  <c:v>88.87</c:v>
                </c:pt>
                <c:pt idx="54">
                  <c:v>77.95</c:v>
                </c:pt>
                <c:pt idx="55">
                  <c:v>67.23</c:v>
                </c:pt>
                <c:pt idx="56">
                  <c:v>58.46</c:v>
                </c:pt>
                <c:pt idx="57">
                  <c:v>66.260000000000005</c:v>
                </c:pt>
                <c:pt idx="58">
                  <c:v>71.13</c:v>
                </c:pt>
                <c:pt idx="59">
                  <c:v>71.13</c:v>
                </c:pt>
                <c:pt idx="60">
                  <c:v>75.03</c:v>
                </c:pt>
                <c:pt idx="61">
                  <c:v>78.930000000000007</c:v>
                </c:pt>
                <c:pt idx="62">
                  <c:v>80.88</c:v>
                </c:pt>
                <c:pt idx="63">
                  <c:v>84.77</c:v>
                </c:pt>
                <c:pt idx="64">
                  <c:v>85.75</c:v>
                </c:pt>
                <c:pt idx="65">
                  <c:v>80.88</c:v>
                </c:pt>
                <c:pt idx="66">
                  <c:v>88.67</c:v>
                </c:pt>
                <c:pt idx="67">
                  <c:v>95.2</c:v>
                </c:pt>
                <c:pt idx="68">
                  <c:v>104.75</c:v>
                </c:pt>
                <c:pt idx="69">
                  <c:v>100.85</c:v>
                </c:pt>
                <c:pt idx="70">
                  <c:v>97.44</c:v>
                </c:pt>
                <c:pt idx="71">
                  <c:v>86.72</c:v>
                </c:pt>
                <c:pt idx="72">
                  <c:v>77.95</c:v>
                </c:pt>
                <c:pt idx="73">
                  <c:v>72.11</c:v>
                </c:pt>
                <c:pt idx="74">
                  <c:v>74.05</c:v>
                </c:pt>
                <c:pt idx="75">
                  <c:v>79.900000000000006</c:v>
                </c:pt>
                <c:pt idx="76">
                  <c:v>85.75</c:v>
                </c:pt>
                <c:pt idx="77">
                  <c:v>88.67</c:v>
                </c:pt>
                <c:pt idx="78">
                  <c:v>83.8</c:v>
                </c:pt>
                <c:pt idx="79">
                  <c:v>87.7</c:v>
                </c:pt>
                <c:pt idx="80">
                  <c:v>90.62</c:v>
                </c:pt>
                <c:pt idx="81">
                  <c:v>85.75</c:v>
                </c:pt>
                <c:pt idx="82">
                  <c:v>88.67</c:v>
                </c:pt>
                <c:pt idx="83">
                  <c:v>90.62</c:v>
                </c:pt>
                <c:pt idx="84">
                  <c:v>83.8</c:v>
                </c:pt>
                <c:pt idx="85">
                  <c:v>66.260000000000005</c:v>
                </c:pt>
                <c:pt idx="86">
                  <c:v>71.13</c:v>
                </c:pt>
                <c:pt idx="87">
                  <c:v>73.08</c:v>
                </c:pt>
                <c:pt idx="88">
                  <c:v>63.34</c:v>
                </c:pt>
                <c:pt idx="89">
                  <c:v>74.739999999999995</c:v>
                </c:pt>
                <c:pt idx="90">
                  <c:v>91.59</c:v>
                </c:pt>
                <c:pt idx="91">
                  <c:v>85.75</c:v>
                </c:pt>
                <c:pt idx="92">
                  <c:v>81.849999999999994</c:v>
                </c:pt>
                <c:pt idx="93">
                  <c:v>79.900000000000006</c:v>
                </c:pt>
                <c:pt idx="94">
                  <c:v>81.849999999999994</c:v>
                </c:pt>
                <c:pt idx="95">
                  <c:v>83.8</c:v>
                </c:pt>
                <c:pt idx="96">
                  <c:v>83.8</c:v>
                </c:pt>
                <c:pt idx="97">
                  <c:v>84.77</c:v>
                </c:pt>
                <c:pt idx="98">
                  <c:v>85.75</c:v>
                </c:pt>
                <c:pt idx="99">
                  <c:v>84.77</c:v>
                </c:pt>
                <c:pt idx="100">
                  <c:v>85.75</c:v>
                </c:pt>
                <c:pt idx="101">
                  <c:v>83.8</c:v>
                </c:pt>
                <c:pt idx="102">
                  <c:v>83.8</c:v>
                </c:pt>
                <c:pt idx="103">
                  <c:v>83.8</c:v>
                </c:pt>
                <c:pt idx="104">
                  <c:v>83.8</c:v>
                </c:pt>
                <c:pt idx="105">
                  <c:v>86.72</c:v>
                </c:pt>
                <c:pt idx="106">
                  <c:v>88.57</c:v>
                </c:pt>
                <c:pt idx="107">
                  <c:v>89.55</c:v>
                </c:pt>
                <c:pt idx="108">
                  <c:v>87.7</c:v>
                </c:pt>
                <c:pt idx="109">
                  <c:v>78.930000000000007</c:v>
                </c:pt>
                <c:pt idx="110">
                  <c:v>73.08</c:v>
                </c:pt>
                <c:pt idx="111">
                  <c:v>76</c:v>
                </c:pt>
                <c:pt idx="112">
                  <c:v>76.98</c:v>
                </c:pt>
                <c:pt idx="113">
                  <c:v>77.95</c:v>
                </c:pt>
                <c:pt idx="114">
                  <c:v>84.58</c:v>
                </c:pt>
                <c:pt idx="115">
                  <c:v>80.88</c:v>
                </c:pt>
                <c:pt idx="116">
                  <c:v>79.900000000000006</c:v>
                </c:pt>
                <c:pt idx="117">
                  <c:v>80.88</c:v>
                </c:pt>
                <c:pt idx="118">
                  <c:v>80.88</c:v>
                </c:pt>
                <c:pt idx="119">
                  <c:v>76</c:v>
                </c:pt>
                <c:pt idx="120">
                  <c:v>71.13</c:v>
                </c:pt>
                <c:pt idx="121">
                  <c:v>69.180000000000007</c:v>
                </c:pt>
                <c:pt idx="122">
                  <c:v>72.11</c:v>
                </c:pt>
                <c:pt idx="123">
                  <c:v>67.23</c:v>
                </c:pt>
                <c:pt idx="124">
                  <c:v>59.44</c:v>
                </c:pt>
                <c:pt idx="125">
                  <c:v>58.46</c:v>
                </c:pt>
                <c:pt idx="126">
                  <c:v>57.49</c:v>
                </c:pt>
                <c:pt idx="127">
                  <c:v>62.36</c:v>
                </c:pt>
                <c:pt idx="128">
                  <c:v>61.39</c:v>
                </c:pt>
                <c:pt idx="129">
                  <c:v>63.34</c:v>
                </c:pt>
                <c:pt idx="130">
                  <c:v>65.28</c:v>
                </c:pt>
                <c:pt idx="131">
                  <c:v>63.34</c:v>
                </c:pt>
                <c:pt idx="132">
                  <c:v>62.36</c:v>
                </c:pt>
                <c:pt idx="133">
                  <c:v>63.34</c:v>
                </c:pt>
                <c:pt idx="134">
                  <c:v>64.31</c:v>
                </c:pt>
                <c:pt idx="135">
                  <c:v>64.31</c:v>
                </c:pt>
                <c:pt idx="136">
                  <c:v>63.34</c:v>
                </c:pt>
                <c:pt idx="137">
                  <c:v>66.260000000000005</c:v>
                </c:pt>
                <c:pt idx="138">
                  <c:v>70.64</c:v>
                </c:pt>
                <c:pt idx="139">
                  <c:v>82.24</c:v>
                </c:pt>
                <c:pt idx="140">
                  <c:v>69.180000000000007</c:v>
                </c:pt>
                <c:pt idx="141">
                  <c:v>63.34</c:v>
                </c:pt>
                <c:pt idx="142">
                  <c:v>59.44</c:v>
                </c:pt>
                <c:pt idx="143">
                  <c:v>57.49</c:v>
                </c:pt>
                <c:pt idx="144">
                  <c:v>54.57</c:v>
                </c:pt>
                <c:pt idx="145">
                  <c:v>48.72</c:v>
                </c:pt>
                <c:pt idx="146">
                  <c:v>47.75</c:v>
                </c:pt>
                <c:pt idx="147">
                  <c:v>48.72</c:v>
                </c:pt>
                <c:pt idx="148">
                  <c:v>49.69</c:v>
                </c:pt>
                <c:pt idx="149">
                  <c:v>49.69</c:v>
                </c:pt>
                <c:pt idx="150">
                  <c:v>50.67</c:v>
                </c:pt>
                <c:pt idx="151">
                  <c:v>51.64</c:v>
                </c:pt>
                <c:pt idx="152">
                  <c:v>52.62</c:v>
                </c:pt>
                <c:pt idx="153">
                  <c:v>53.59</c:v>
                </c:pt>
                <c:pt idx="154">
                  <c:v>54.57</c:v>
                </c:pt>
                <c:pt idx="155">
                  <c:v>53.59</c:v>
                </c:pt>
                <c:pt idx="156">
                  <c:v>51.64</c:v>
                </c:pt>
                <c:pt idx="157">
                  <c:v>50.67</c:v>
                </c:pt>
                <c:pt idx="158">
                  <c:v>49.69</c:v>
                </c:pt>
                <c:pt idx="159">
                  <c:v>43.85</c:v>
                </c:pt>
                <c:pt idx="160">
                  <c:v>44.82</c:v>
                </c:pt>
                <c:pt idx="161">
                  <c:v>64.41</c:v>
                </c:pt>
                <c:pt idx="162">
                  <c:v>51.64</c:v>
                </c:pt>
                <c:pt idx="163">
                  <c:v>47.75</c:v>
                </c:pt>
                <c:pt idx="164">
                  <c:v>49.69</c:v>
                </c:pt>
                <c:pt idx="165">
                  <c:v>46.77</c:v>
                </c:pt>
                <c:pt idx="166">
                  <c:v>42.87</c:v>
                </c:pt>
                <c:pt idx="167">
                  <c:v>42.87</c:v>
                </c:pt>
                <c:pt idx="168">
                  <c:v>41.9</c:v>
                </c:pt>
                <c:pt idx="169">
                  <c:v>42.87</c:v>
                </c:pt>
                <c:pt idx="170">
                  <c:v>41.9</c:v>
                </c:pt>
                <c:pt idx="171">
                  <c:v>39.950000000000003</c:v>
                </c:pt>
                <c:pt idx="172">
                  <c:v>41.9</c:v>
                </c:pt>
                <c:pt idx="173">
                  <c:v>42.87</c:v>
                </c:pt>
                <c:pt idx="174">
                  <c:v>43.85</c:v>
                </c:pt>
                <c:pt idx="175">
                  <c:v>44.82</c:v>
                </c:pt>
                <c:pt idx="176">
                  <c:v>45.8</c:v>
                </c:pt>
                <c:pt idx="177">
                  <c:v>45.8</c:v>
                </c:pt>
                <c:pt idx="178">
                  <c:v>46.77</c:v>
                </c:pt>
                <c:pt idx="179">
                  <c:v>47.55</c:v>
                </c:pt>
                <c:pt idx="180">
                  <c:v>47.84</c:v>
                </c:pt>
                <c:pt idx="181">
                  <c:v>45.8</c:v>
                </c:pt>
                <c:pt idx="182">
                  <c:v>41.9</c:v>
                </c:pt>
                <c:pt idx="183">
                  <c:v>46.28</c:v>
                </c:pt>
                <c:pt idx="184">
                  <c:v>44.82</c:v>
                </c:pt>
                <c:pt idx="185">
                  <c:v>38</c:v>
                </c:pt>
                <c:pt idx="186">
                  <c:v>37.03</c:v>
                </c:pt>
                <c:pt idx="187">
                  <c:v>36.049999999999997</c:v>
                </c:pt>
                <c:pt idx="188">
                  <c:v>37.03</c:v>
                </c:pt>
                <c:pt idx="189">
                  <c:v>38</c:v>
                </c:pt>
                <c:pt idx="190">
                  <c:v>38</c:v>
                </c:pt>
                <c:pt idx="191">
                  <c:v>39.46</c:v>
                </c:pt>
                <c:pt idx="192">
                  <c:v>40.049999999999997</c:v>
                </c:pt>
                <c:pt idx="193">
                  <c:v>37.81</c:v>
                </c:pt>
                <c:pt idx="194">
                  <c:v>33.42</c:v>
                </c:pt>
                <c:pt idx="195">
                  <c:v>36.25</c:v>
                </c:pt>
                <c:pt idx="196">
                  <c:v>37.03</c:v>
                </c:pt>
                <c:pt idx="197">
                  <c:v>36.729999999999997</c:v>
                </c:pt>
                <c:pt idx="198">
                  <c:v>34.880000000000003</c:v>
                </c:pt>
                <c:pt idx="199">
                  <c:v>33.909999999999997</c:v>
                </c:pt>
                <c:pt idx="200">
                  <c:v>33.81</c:v>
                </c:pt>
                <c:pt idx="201">
                  <c:v>29.91</c:v>
                </c:pt>
                <c:pt idx="202">
                  <c:v>28.26</c:v>
                </c:pt>
                <c:pt idx="203">
                  <c:v>28.84</c:v>
                </c:pt>
                <c:pt idx="204">
                  <c:v>27.09</c:v>
                </c:pt>
                <c:pt idx="205">
                  <c:v>29.23</c:v>
                </c:pt>
                <c:pt idx="206">
                  <c:v>27.19</c:v>
                </c:pt>
                <c:pt idx="207">
                  <c:v>24.26</c:v>
                </c:pt>
                <c:pt idx="208">
                  <c:v>11.89</c:v>
                </c:pt>
                <c:pt idx="209">
                  <c:v>6.82</c:v>
                </c:pt>
                <c:pt idx="210">
                  <c:v>-0.97</c:v>
                </c:pt>
                <c:pt idx="211">
                  <c:v>-3.9</c:v>
                </c:pt>
                <c:pt idx="212">
                  <c:v>-0.97</c:v>
                </c:pt>
                <c:pt idx="213">
                  <c:v>0</c:v>
                </c:pt>
                <c:pt idx="214">
                  <c:v>0</c:v>
                </c:pt>
                <c:pt idx="215">
                  <c:v>0</c:v>
                </c:pt>
                <c:pt idx="216">
                  <c:v>0.97</c:v>
                </c:pt>
                <c:pt idx="217">
                  <c:v>0.97</c:v>
                </c:pt>
                <c:pt idx="218">
                  <c:v>2.34</c:v>
                </c:pt>
                <c:pt idx="219">
                  <c:v>3.61</c:v>
                </c:pt>
                <c:pt idx="220">
                  <c:v>4.58</c:v>
                </c:pt>
                <c:pt idx="221">
                  <c:v>5.36</c:v>
                </c:pt>
                <c:pt idx="222">
                  <c:v>4.87</c:v>
                </c:pt>
                <c:pt idx="223">
                  <c:v>-11.69</c:v>
                </c:pt>
                <c:pt idx="224">
                  <c:v>-8.77</c:v>
                </c:pt>
                <c:pt idx="225">
                  <c:v>-7.8</c:v>
                </c:pt>
                <c:pt idx="226">
                  <c:v>-7.6</c:v>
                </c:pt>
                <c:pt idx="227">
                  <c:v>-6.82</c:v>
                </c:pt>
                <c:pt idx="228">
                  <c:v>22.12</c:v>
                </c:pt>
                <c:pt idx="229">
                  <c:v>20.95</c:v>
                </c:pt>
                <c:pt idx="230">
                  <c:v>11.01</c:v>
                </c:pt>
                <c:pt idx="231">
                  <c:v>9.26</c:v>
                </c:pt>
                <c:pt idx="232">
                  <c:v>7.89</c:v>
                </c:pt>
                <c:pt idx="233">
                  <c:v>7.5</c:v>
                </c:pt>
                <c:pt idx="234">
                  <c:v>9.5500000000000007</c:v>
                </c:pt>
                <c:pt idx="235">
                  <c:v>7.5</c:v>
                </c:pt>
                <c:pt idx="236">
                  <c:v>8.09</c:v>
                </c:pt>
                <c:pt idx="237">
                  <c:v>2.73</c:v>
                </c:pt>
                <c:pt idx="238">
                  <c:v>1.56</c:v>
                </c:pt>
                <c:pt idx="239">
                  <c:v>0.39</c:v>
                </c:pt>
                <c:pt idx="240">
                  <c:v>1.36</c:v>
                </c:pt>
                <c:pt idx="241">
                  <c:v>2.34</c:v>
                </c:pt>
                <c:pt idx="242">
                  <c:v>2.73</c:v>
                </c:pt>
                <c:pt idx="243">
                  <c:v>2.73</c:v>
                </c:pt>
                <c:pt idx="244">
                  <c:v>2.73</c:v>
                </c:pt>
                <c:pt idx="245">
                  <c:v>-1.07</c:v>
                </c:pt>
                <c:pt idx="246">
                  <c:v>-5.75</c:v>
                </c:pt>
                <c:pt idx="247">
                  <c:v>-5.85</c:v>
                </c:pt>
                <c:pt idx="248">
                  <c:v>-6.14</c:v>
                </c:pt>
                <c:pt idx="249">
                  <c:v>-5.36</c:v>
                </c:pt>
                <c:pt idx="250">
                  <c:v>26.5</c:v>
                </c:pt>
                <c:pt idx="251">
                  <c:v>-8.9600000000000009</c:v>
                </c:pt>
                <c:pt idx="252">
                  <c:v>-18.12</c:v>
                </c:pt>
                <c:pt idx="253">
                  <c:v>-15.79</c:v>
                </c:pt>
                <c:pt idx="254">
                  <c:v>-26.8</c:v>
                </c:pt>
                <c:pt idx="255">
                  <c:v>-27.58</c:v>
                </c:pt>
                <c:pt idx="256">
                  <c:v>-27.97</c:v>
                </c:pt>
                <c:pt idx="257">
                  <c:v>-27.58</c:v>
                </c:pt>
                <c:pt idx="258">
                  <c:v>-30.4</c:v>
                </c:pt>
                <c:pt idx="259">
                  <c:v>-29.23</c:v>
                </c:pt>
                <c:pt idx="260">
                  <c:v>-27.97</c:v>
                </c:pt>
                <c:pt idx="261">
                  <c:v>-26.99</c:v>
                </c:pt>
                <c:pt idx="262">
                  <c:v>-26.02</c:v>
                </c:pt>
                <c:pt idx="263">
                  <c:v>-25.63</c:v>
                </c:pt>
                <c:pt idx="264">
                  <c:v>-25.14</c:v>
                </c:pt>
                <c:pt idx="265">
                  <c:v>-24.36</c:v>
                </c:pt>
                <c:pt idx="266">
                  <c:v>-24.36</c:v>
                </c:pt>
                <c:pt idx="267">
                  <c:v>-24.07</c:v>
                </c:pt>
                <c:pt idx="268">
                  <c:v>-23.48</c:v>
                </c:pt>
                <c:pt idx="269">
                  <c:v>-23.29</c:v>
                </c:pt>
                <c:pt idx="270">
                  <c:v>-22.8</c:v>
                </c:pt>
                <c:pt idx="271">
                  <c:v>-22.22</c:v>
                </c:pt>
                <c:pt idx="272">
                  <c:v>-1.95</c:v>
                </c:pt>
                <c:pt idx="273">
                  <c:v>-1.36</c:v>
                </c:pt>
                <c:pt idx="274">
                  <c:v>-1.66</c:v>
                </c:pt>
                <c:pt idx="275">
                  <c:v>-1.75</c:v>
                </c:pt>
                <c:pt idx="276">
                  <c:v>-2.5299999999999998</c:v>
                </c:pt>
                <c:pt idx="277">
                  <c:v>-7.8</c:v>
                </c:pt>
                <c:pt idx="278">
                  <c:v>-12.76</c:v>
                </c:pt>
                <c:pt idx="279">
                  <c:v>-15.59</c:v>
                </c:pt>
                <c:pt idx="280">
                  <c:v>-18.510000000000002</c:v>
                </c:pt>
                <c:pt idx="281">
                  <c:v>-18.71</c:v>
                </c:pt>
                <c:pt idx="282">
                  <c:v>-17.54</c:v>
                </c:pt>
                <c:pt idx="283">
                  <c:v>-18.510000000000002</c:v>
                </c:pt>
                <c:pt idx="284">
                  <c:v>-18.510000000000002</c:v>
                </c:pt>
                <c:pt idx="285">
                  <c:v>-17.64</c:v>
                </c:pt>
                <c:pt idx="286">
                  <c:v>-16.760000000000002</c:v>
                </c:pt>
                <c:pt idx="287">
                  <c:v>-15.98</c:v>
                </c:pt>
                <c:pt idx="288">
                  <c:v>-15.49</c:v>
                </c:pt>
                <c:pt idx="289">
                  <c:v>-14.91</c:v>
                </c:pt>
                <c:pt idx="290">
                  <c:v>-14.32</c:v>
                </c:pt>
                <c:pt idx="291">
                  <c:v>-13.74</c:v>
                </c:pt>
                <c:pt idx="292">
                  <c:v>-13.06</c:v>
                </c:pt>
                <c:pt idx="293">
                  <c:v>8.8699999999999992</c:v>
                </c:pt>
                <c:pt idx="294">
                  <c:v>10.72</c:v>
                </c:pt>
                <c:pt idx="295">
                  <c:v>6.63</c:v>
                </c:pt>
                <c:pt idx="296">
                  <c:v>5.85</c:v>
                </c:pt>
                <c:pt idx="297">
                  <c:v>0.68</c:v>
                </c:pt>
                <c:pt idx="298">
                  <c:v>-1.07</c:v>
                </c:pt>
                <c:pt idx="299">
                  <c:v>-5.46</c:v>
                </c:pt>
                <c:pt idx="300">
                  <c:v>-7.5</c:v>
                </c:pt>
                <c:pt idx="301">
                  <c:v>-12.37</c:v>
                </c:pt>
                <c:pt idx="302">
                  <c:v>-13.54</c:v>
                </c:pt>
                <c:pt idx="303">
                  <c:v>-14.71</c:v>
                </c:pt>
                <c:pt idx="304">
                  <c:v>-14.13</c:v>
                </c:pt>
                <c:pt idx="305">
                  <c:v>-14.13</c:v>
                </c:pt>
                <c:pt idx="306">
                  <c:v>-15.2</c:v>
                </c:pt>
                <c:pt idx="307">
                  <c:v>-19.88</c:v>
                </c:pt>
                <c:pt idx="308">
                  <c:v>-23.39</c:v>
                </c:pt>
                <c:pt idx="309">
                  <c:v>-23.19</c:v>
                </c:pt>
                <c:pt idx="310">
                  <c:v>-23</c:v>
                </c:pt>
                <c:pt idx="311">
                  <c:v>-22.8</c:v>
                </c:pt>
                <c:pt idx="312">
                  <c:v>-23.58</c:v>
                </c:pt>
                <c:pt idx="313">
                  <c:v>-22.7</c:v>
                </c:pt>
                <c:pt idx="314">
                  <c:v>-12.47</c:v>
                </c:pt>
                <c:pt idx="315">
                  <c:v>-26.89</c:v>
                </c:pt>
                <c:pt idx="316">
                  <c:v>-40.92</c:v>
                </c:pt>
                <c:pt idx="317">
                  <c:v>-44.82</c:v>
                </c:pt>
                <c:pt idx="318">
                  <c:v>-46.77</c:v>
                </c:pt>
                <c:pt idx="319">
                  <c:v>-43.85</c:v>
                </c:pt>
                <c:pt idx="320">
                  <c:v>-46.77</c:v>
                </c:pt>
                <c:pt idx="321">
                  <c:v>-53.59</c:v>
                </c:pt>
                <c:pt idx="322">
                  <c:v>-49.69</c:v>
                </c:pt>
                <c:pt idx="323">
                  <c:v>-38.979999999999997</c:v>
                </c:pt>
                <c:pt idx="324">
                  <c:v>-38</c:v>
                </c:pt>
                <c:pt idx="325">
                  <c:v>-38</c:v>
                </c:pt>
                <c:pt idx="326">
                  <c:v>-50.67</c:v>
                </c:pt>
                <c:pt idx="327">
                  <c:v>-50.67</c:v>
                </c:pt>
                <c:pt idx="328">
                  <c:v>-58.46</c:v>
                </c:pt>
                <c:pt idx="329">
                  <c:v>-59.44</c:v>
                </c:pt>
                <c:pt idx="330">
                  <c:v>-58.46</c:v>
                </c:pt>
                <c:pt idx="331">
                  <c:v>-58.46</c:v>
                </c:pt>
                <c:pt idx="332">
                  <c:v>-57.49</c:v>
                </c:pt>
                <c:pt idx="333">
                  <c:v>-57.49</c:v>
                </c:pt>
                <c:pt idx="334">
                  <c:v>-57.49</c:v>
                </c:pt>
                <c:pt idx="335">
                  <c:v>-57.78</c:v>
                </c:pt>
                <c:pt idx="336">
                  <c:v>-57.49</c:v>
                </c:pt>
                <c:pt idx="337">
                  <c:v>-57.1</c:v>
                </c:pt>
                <c:pt idx="338">
                  <c:v>-56.22</c:v>
                </c:pt>
                <c:pt idx="339">
                  <c:v>4.97</c:v>
                </c:pt>
                <c:pt idx="340">
                  <c:v>4.97</c:v>
                </c:pt>
                <c:pt idx="341">
                  <c:v>2.5299999999999998</c:v>
                </c:pt>
                <c:pt idx="342">
                  <c:v>0.57999999999999996</c:v>
                </c:pt>
                <c:pt idx="343">
                  <c:v>-0.88</c:v>
                </c:pt>
                <c:pt idx="344">
                  <c:v>-1.66</c:v>
                </c:pt>
                <c:pt idx="345">
                  <c:v>-1.07</c:v>
                </c:pt>
                <c:pt idx="346">
                  <c:v>-0.78</c:v>
                </c:pt>
                <c:pt idx="347">
                  <c:v>-0.68</c:v>
                </c:pt>
                <c:pt idx="348">
                  <c:v>-0.49</c:v>
                </c:pt>
                <c:pt idx="349">
                  <c:v>-0.19</c:v>
                </c:pt>
                <c:pt idx="350">
                  <c:v>0.19</c:v>
                </c:pt>
                <c:pt idx="351">
                  <c:v>0.57999999999999996</c:v>
                </c:pt>
                <c:pt idx="352">
                  <c:v>1.07</c:v>
                </c:pt>
                <c:pt idx="353">
                  <c:v>1.36</c:v>
                </c:pt>
                <c:pt idx="354">
                  <c:v>1.56</c:v>
                </c:pt>
                <c:pt idx="355">
                  <c:v>1.85</c:v>
                </c:pt>
                <c:pt idx="356">
                  <c:v>2.0499999999999998</c:v>
                </c:pt>
                <c:pt idx="357">
                  <c:v>2.34</c:v>
                </c:pt>
                <c:pt idx="358">
                  <c:v>2.5299999999999998</c:v>
                </c:pt>
                <c:pt idx="359">
                  <c:v>2.73</c:v>
                </c:pt>
              </c:numCache>
            </c:numRef>
          </c:xVal>
          <c:yVal>
            <c:numRef>
              <c:f>'[bola desce e sobe continuo MNV 02B-BS-21.xlsx]BS (CORRIGIDO) (ps21)'!$B$1952:$B$2311</c:f>
              <c:numCache>
                <c:formatCode>General</c:formatCode>
                <c:ptCount val="360"/>
                <c:pt idx="0">
                  <c:v>-17.079999999999998</c:v>
                </c:pt>
                <c:pt idx="1">
                  <c:v>-17.03</c:v>
                </c:pt>
                <c:pt idx="2">
                  <c:v>-16.98</c:v>
                </c:pt>
                <c:pt idx="3">
                  <c:v>-16.93</c:v>
                </c:pt>
                <c:pt idx="4">
                  <c:v>-16.87</c:v>
                </c:pt>
                <c:pt idx="5">
                  <c:v>-16.82</c:v>
                </c:pt>
                <c:pt idx="6">
                  <c:v>-16.77</c:v>
                </c:pt>
                <c:pt idx="7">
                  <c:v>-16.72</c:v>
                </c:pt>
                <c:pt idx="8">
                  <c:v>-16.670000000000002</c:v>
                </c:pt>
                <c:pt idx="9">
                  <c:v>-16.62</c:v>
                </c:pt>
                <c:pt idx="10">
                  <c:v>-16.559999999999999</c:v>
                </c:pt>
                <c:pt idx="11">
                  <c:v>-16.510000000000002</c:v>
                </c:pt>
                <c:pt idx="12">
                  <c:v>-16.46</c:v>
                </c:pt>
                <c:pt idx="13">
                  <c:v>-16.41</c:v>
                </c:pt>
                <c:pt idx="14">
                  <c:v>-16.36</c:v>
                </c:pt>
                <c:pt idx="15">
                  <c:v>-16.309999999999999</c:v>
                </c:pt>
                <c:pt idx="16">
                  <c:v>-16.25</c:v>
                </c:pt>
                <c:pt idx="17">
                  <c:v>-16.2</c:v>
                </c:pt>
                <c:pt idx="18">
                  <c:v>-16.149999999999999</c:v>
                </c:pt>
                <c:pt idx="19">
                  <c:v>-16.100000000000001</c:v>
                </c:pt>
                <c:pt idx="20">
                  <c:v>-16.079999999999998</c:v>
                </c:pt>
                <c:pt idx="21">
                  <c:v>-16.03</c:v>
                </c:pt>
                <c:pt idx="22">
                  <c:v>-15.99</c:v>
                </c:pt>
                <c:pt idx="23">
                  <c:v>-15.94</c:v>
                </c:pt>
                <c:pt idx="24">
                  <c:v>-15.89</c:v>
                </c:pt>
                <c:pt idx="25">
                  <c:v>-15.85</c:v>
                </c:pt>
                <c:pt idx="26">
                  <c:v>-15.8</c:v>
                </c:pt>
                <c:pt idx="27">
                  <c:v>-15.75</c:v>
                </c:pt>
                <c:pt idx="28">
                  <c:v>-15.71</c:v>
                </c:pt>
                <c:pt idx="29">
                  <c:v>-15.66</c:v>
                </c:pt>
                <c:pt idx="30">
                  <c:v>-15.61</c:v>
                </c:pt>
                <c:pt idx="31">
                  <c:v>-15.57</c:v>
                </c:pt>
                <c:pt idx="32">
                  <c:v>-15.52</c:v>
                </c:pt>
                <c:pt idx="33">
                  <c:v>-15.47</c:v>
                </c:pt>
                <c:pt idx="34">
                  <c:v>-15.43</c:v>
                </c:pt>
                <c:pt idx="35">
                  <c:v>-15.38</c:v>
                </c:pt>
                <c:pt idx="36">
                  <c:v>-15.33</c:v>
                </c:pt>
                <c:pt idx="37">
                  <c:v>-15.29</c:v>
                </c:pt>
                <c:pt idx="38">
                  <c:v>-15.24</c:v>
                </c:pt>
                <c:pt idx="39">
                  <c:v>-15.19</c:v>
                </c:pt>
                <c:pt idx="40">
                  <c:v>-15.15</c:v>
                </c:pt>
                <c:pt idx="41">
                  <c:v>-15.1</c:v>
                </c:pt>
                <c:pt idx="42">
                  <c:v>-15.08</c:v>
                </c:pt>
                <c:pt idx="43">
                  <c:v>-15.04</c:v>
                </c:pt>
                <c:pt idx="44">
                  <c:v>-15</c:v>
                </c:pt>
                <c:pt idx="45">
                  <c:v>-14.96</c:v>
                </c:pt>
                <c:pt idx="46">
                  <c:v>-14.92</c:v>
                </c:pt>
                <c:pt idx="47">
                  <c:v>-14.88</c:v>
                </c:pt>
                <c:pt idx="48">
                  <c:v>-14.84</c:v>
                </c:pt>
                <c:pt idx="49">
                  <c:v>-14.81</c:v>
                </c:pt>
                <c:pt idx="50">
                  <c:v>-14.77</c:v>
                </c:pt>
                <c:pt idx="51">
                  <c:v>-14.73</c:v>
                </c:pt>
                <c:pt idx="52">
                  <c:v>-14.69</c:v>
                </c:pt>
                <c:pt idx="53">
                  <c:v>-14.65</c:v>
                </c:pt>
                <c:pt idx="54">
                  <c:v>-14.61</c:v>
                </c:pt>
                <c:pt idx="55">
                  <c:v>-14.57</c:v>
                </c:pt>
                <c:pt idx="56">
                  <c:v>-14.53</c:v>
                </c:pt>
                <c:pt idx="57">
                  <c:v>-14.49</c:v>
                </c:pt>
                <c:pt idx="58">
                  <c:v>-14.45</c:v>
                </c:pt>
                <c:pt idx="59">
                  <c:v>-14.41</c:v>
                </c:pt>
                <c:pt idx="60">
                  <c:v>-14.37</c:v>
                </c:pt>
                <c:pt idx="61">
                  <c:v>-14.34</c:v>
                </c:pt>
                <c:pt idx="62">
                  <c:v>-14.3</c:v>
                </c:pt>
                <c:pt idx="63">
                  <c:v>-14.26</c:v>
                </c:pt>
                <c:pt idx="64">
                  <c:v>-14.22</c:v>
                </c:pt>
                <c:pt idx="65">
                  <c:v>-14.18</c:v>
                </c:pt>
                <c:pt idx="66">
                  <c:v>-14.14</c:v>
                </c:pt>
                <c:pt idx="67">
                  <c:v>-14.1</c:v>
                </c:pt>
                <c:pt idx="68">
                  <c:v>-14.08</c:v>
                </c:pt>
                <c:pt idx="69">
                  <c:v>-14.03</c:v>
                </c:pt>
                <c:pt idx="70">
                  <c:v>-13.99</c:v>
                </c:pt>
                <c:pt idx="71">
                  <c:v>-13.94</c:v>
                </c:pt>
                <c:pt idx="72">
                  <c:v>-13.89</c:v>
                </c:pt>
                <c:pt idx="73">
                  <c:v>-13.85</c:v>
                </c:pt>
                <c:pt idx="74">
                  <c:v>-13.8</c:v>
                </c:pt>
                <c:pt idx="75">
                  <c:v>-13.75</c:v>
                </c:pt>
                <c:pt idx="76">
                  <c:v>-13.71</c:v>
                </c:pt>
                <c:pt idx="77">
                  <c:v>-13.66</c:v>
                </c:pt>
                <c:pt idx="78">
                  <c:v>-13.61</c:v>
                </c:pt>
                <c:pt idx="79">
                  <c:v>-13.57</c:v>
                </c:pt>
                <c:pt idx="80">
                  <c:v>-13.52</c:v>
                </c:pt>
                <c:pt idx="81">
                  <c:v>-13.47</c:v>
                </c:pt>
                <c:pt idx="82">
                  <c:v>-13.43</c:v>
                </c:pt>
                <c:pt idx="83">
                  <c:v>-13.38</c:v>
                </c:pt>
                <c:pt idx="84">
                  <c:v>-13.33</c:v>
                </c:pt>
                <c:pt idx="85">
                  <c:v>-13.29</c:v>
                </c:pt>
                <c:pt idx="86">
                  <c:v>-13.24</c:v>
                </c:pt>
                <c:pt idx="87">
                  <c:v>-13.19</c:v>
                </c:pt>
                <c:pt idx="88">
                  <c:v>-13.15</c:v>
                </c:pt>
                <c:pt idx="89">
                  <c:v>-13.1</c:v>
                </c:pt>
                <c:pt idx="90">
                  <c:v>-13.08</c:v>
                </c:pt>
                <c:pt idx="91">
                  <c:v>-13.04</c:v>
                </c:pt>
                <c:pt idx="92">
                  <c:v>-13</c:v>
                </c:pt>
                <c:pt idx="93">
                  <c:v>-12.96</c:v>
                </c:pt>
                <c:pt idx="94">
                  <c:v>-12.92</c:v>
                </c:pt>
                <c:pt idx="95">
                  <c:v>-12.88</c:v>
                </c:pt>
                <c:pt idx="96">
                  <c:v>-12.84</c:v>
                </c:pt>
                <c:pt idx="97">
                  <c:v>-12.79</c:v>
                </c:pt>
                <c:pt idx="98">
                  <c:v>-12.75</c:v>
                </c:pt>
                <c:pt idx="99">
                  <c:v>-12.71</c:v>
                </c:pt>
                <c:pt idx="100">
                  <c:v>-12.67</c:v>
                </c:pt>
                <c:pt idx="101">
                  <c:v>-12.63</c:v>
                </c:pt>
                <c:pt idx="102">
                  <c:v>-12.59</c:v>
                </c:pt>
                <c:pt idx="103">
                  <c:v>-12.55</c:v>
                </c:pt>
                <c:pt idx="104">
                  <c:v>-12.51</c:v>
                </c:pt>
                <c:pt idx="105">
                  <c:v>-12.47</c:v>
                </c:pt>
                <c:pt idx="106">
                  <c:v>-12.43</c:v>
                </c:pt>
                <c:pt idx="107">
                  <c:v>-12.39</c:v>
                </c:pt>
                <c:pt idx="108">
                  <c:v>-12.35</c:v>
                </c:pt>
                <c:pt idx="109">
                  <c:v>-12.3</c:v>
                </c:pt>
                <c:pt idx="110">
                  <c:v>-12.26</c:v>
                </c:pt>
                <c:pt idx="111">
                  <c:v>-12.22</c:v>
                </c:pt>
                <c:pt idx="112">
                  <c:v>-12.18</c:v>
                </c:pt>
                <c:pt idx="113">
                  <c:v>-12.14</c:v>
                </c:pt>
                <c:pt idx="114">
                  <c:v>-12.1</c:v>
                </c:pt>
                <c:pt idx="115">
                  <c:v>-12.08</c:v>
                </c:pt>
                <c:pt idx="116">
                  <c:v>-12.04</c:v>
                </c:pt>
                <c:pt idx="117">
                  <c:v>-11.99</c:v>
                </c:pt>
                <c:pt idx="118">
                  <c:v>-11.95</c:v>
                </c:pt>
                <c:pt idx="119">
                  <c:v>-11.91</c:v>
                </c:pt>
                <c:pt idx="120">
                  <c:v>-11.87</c:v>
                </c:pt>
                <c:pt idx="121">
                  <c:v>-11.82</c:v>
                </c:pt>
                <c:pt idx="122">
                  <c:v>-11.78</c:v>
                </c:pt>
                <c:pt idx="123">
                  <c:v>-11.74</c:v>
                </c:pt>
                <c:pt idx="124">
                  <c:v>-11.7</c:v>
                </c:pt>
                <c:pt idx="125">
                  <c:v>-11.65</c:v>
                </c:pt>
                <c:pt idx="126">
                  <c:v>-11.61</c:v>
                </c:pt>
                <c:pt idx="127">
                  <c:v>-11.57</c:v>
                </c:pt>
                <c:pt idx="128">
                  <c:v>-11.53</c:v>
                </c:pt>
                <c:pt idx="129">
                  <c:v>-11.48</c:v>
                </c:pt>
                <c:pt idx="130">
                  <c:v>-11.44</c:v>
                </c:pt>
                <c:pt idx="131">
                  <c:v>-11.4</c:v>
                </c:pt>
                <c:pt idx="132">
                  <c:v>-11.36</c:v>
                </c:pt>
                <c:pt idx="133">
                  <c:v>-11.31</c:v>
                </c:pt>
                <c:pt idx="134">
                  <c:v>-11.27</c:v>
                </c:pt>
                <c:pt idx="135">
                  <c:v>-11.23</c:v>
                </c:pt>
                <c:pt idx="136">
                  <c:v>-11.19</c:v>
                </c:pt>
                <c:pt idx="137">
                  <c:v>-11.14</c:v>
                </c:pt>
                <c:pt idx="138">
                  <c:v>-11.1</c:v>
                </c:pt>
                <c:pt idx="139">
                  <c:v>-11.08</c:v>
                </c:pt>
                <c:pt idx="140">
                  <c:v>-11.03</c:v>
                </c:pt>
                <c:pt idx="141">
                  <c:v>-10.99</c:v>
                </c:pt>
                <c:pt idx="142">
                  <c:v>-10.94</c:v>
                </c:pt>
                <c:pt idx="143">
                  <c:v>-10.89</c:v>
                </c:pt>
                <c:pt idx="144">
                  <c:v>-10.85</c:v>
                </c:pt>
                <c:pt idx="145">
                  <c:v>-10.8</c:v>
                </c:pt>
                <c:pt idx="146">
                  <c:v>-10.75</c:v>
                </c:pt>
                <c:pt idx="147">
                  <c:v>-10.71</c:v>
                </c:pt>
                <c:pt idx="148">
                  <c:v>-10.66</c:v>
                </c:pt>
                <c:pt idx="149">
                  <c:v>-10.61</c:v>
                </c:pt>
                <c:pt idx="150">
                  <c:v>-10.57</c:v>
                </c:pt>
                <c:pt idx="151">
                  <c:v>-10.52</c:v>
                </c:pt>
                <c:pt idx="152">
                  <c:v>-10.47</c:v>
                </c:pt>
                <c:pt idx="153">
                  <c:v>-10.43</c:v>
                </c:pt>
                <c:pt idx="154">
                  <c:v>-10.38</c:v>
                </c:pt>
                <c:pt idx="155">
                  <c:v>-10.33</c:v>
                </c:pt>
                <c:pt idx="156">
                  <c:v>-10.29</c:v>
                </c:pt>
                <c:pt idx="157">
                  <c:v>-10.24</c:v>
                </c:pt>
                <c:pt idx="158">
                  <c:v>-10.19</c:v>
                </c:pt>
                <c:pt idx="159">
                  <c:v>-10.15</c:v>
                </c:pt>
                <c:pt idx="160">
                  <c:v>-10.1</c:v>
                </c:pt>
                <c:pt idx="161">
                  <c:v>-10.08</c:v>
                </c:pt>
                <c:pt idx="162">
                  <c:v>-10.039999999999999</c:v>
                </c:pt>
                <c:pt idx="163">
                  <c:v>-9.99</c:v>
                </c:pt>
                <c:pt idx="164">
                  <c:v>-9.9499999999999993</c:v>
                </c:pt>
                <c:pt idx="165">
                  <c:v>-9.9</c:v>
                </c:pt>
                <c:pt idx="166">
                  <c:v>-9.86</c:v>
                </c:pt>
                <c:pt idx="167">
                  <c:v>-9.81</c:v>
                </c:pt>
                <c:pt idx="168">
                  <c:v>-9.77</c:v>
                </c:pt>
                <c:pt idx="169">
                  <c:v>-9.7200000000000006</c:v>
                </c:pt>
                <c:pt idx="170">
                  <c:v>-9.68</c:v>
                </c:pt>
                <c:pt idx="171">
                  <c:v>-9.6300000000000008</c:v>
                </c:pt>
                <c:pt idx="172">
                  <c:v>-9.59</c:v>
                </c:pt>
                <c:pt idx="173">
                  <c:v>-9.5500000000000007</c:v>
                </c:pt>
                <c:pt idx="174">
                  <c:v>-9.5</c:v>
                </c:pt>
                <c:pt idx="175">
                  <c:v>-9.4600000000000009</c:v>
                </c:pt>
                <c:pt idx="176">
                  <c:v>-9.41</c:v>
                </c:pt>
                <c:pt idx="177">
                  <c:v>-9.3699999999999992</c:v>
                </c:pt>
                <c:pt idx="178">
                  <c:v>-9.32</c:v>
                </c:pt>
                <c:pt idx="179">
                  <c:v>-9.2799999999999994</c:v>
                </c:pt>
                <c:pt idx="180">
                  <c:v>-9.23</c:v>
                </c:pt>
                <c:pt idx="181">
                  <c:v>-9.19</c:v>
                </c:pt>
                <c:pt idx="182">
                  <c:v>-9.14</c:v>
                </c:pt>
                <c:pt idx="183">
                  <c:v>-9.1</c:v>
                </c:pt>
                <c:pt idx="184">
                  <c:v>-9.08</c:v>
                </c:pt>
                <c:pt idx="185">
                  <c:v>-9.0299999999999994</c:v>
                </c:pt>
                <c:pt idx="186">
                  <c:v>-8.98</c:v>
                </c:pt>
                <c:pt idx="187">
                  <c:v>-8.93</c:v>
                </c:pt>
                <c:pt idx="188">
                  <c:v>-8.8800000000000008</c:v>
                </c:pt>
                <c:pt idx="189">
                  <c:v>-8.83</c:v>
                </c:pt>
                <c:pt idx="190">
                  <c:v>-8.7899999999999991</c:v>
                </c:pt>
                <c:pt idx="191">
                  <c:v>-8.74</c:v>
                </c:pt>
                <c:pt idx="192">
                  <c:v>-8.69</c:v>
                </c:pt>
                <c:pt idx="193">
                  <c:v>-8.64</c:v>
                </c:pt>
                <c:pt idx="194">
                  <c:v>-8.59</c:v>
                </c:pt>
                <c:pt idx="195">
                  <c:v>-8.5399999999999991</c:v>
                </c:pt>
                <c:pt idx="196">
                  <c:v>-8.49</c:v>
                </c:pt>
                <c:pt idx="197">
                  <c:v>-8.44</c:v>
                </c:pt>
                <c:pt idx="198">
                  <c:v>-8.39</c:v>
                </c:pt>
                <c:pt idx="199">
                  <c:v>-8.34</c:v>
                </c:pt>
                <c:pt idx="200">
                  <c:v>-8.3000000000000007</c:v>
                </c:pt>
                <c:pt idx="201">
                  <c:v>-8.25</c:v>
                </c:pt>
                <c:pt idx="202">
                  <c:v>-8.1999999999999993</c:v>
                </c:pt>
                <c:pt idx="203">
                  <c:v>-8.15</c:v>
                </c:pt>
                <c:pt idx="204">
                  <c:v>-8.1</c:v>
                </c:pt>
                <c:pt idx="205">
                  <c:v>-8.08</c:v>
                </c:pt>
                <c:pt idx="206">
                  <c:v>-8.0399999999999991</c:v>
                </c:pt>
                <c:pt idx="207">
                  <c:v>-7.99</c:v>
                </c:pt>
                <c:pt idx="208">
                  <c:v>-7.95</c:v>
                </c:pt>
                <c:pt idx="209">
                  <c:v>-7.9</c:v>
                </c:pt>
                <c:pt idx="210">
                  <c:v>-7.86</c:v>
                </c:pt>
                <c:pt idx="211">
                  <c:v>-7.81</c:v>
                </c:pt>
                <c:pt idx="212">
                  <c:v>-7.77</c:v>
                </c:pt>
                <c:pt idx="213">
                  <c:v>-7.72</c:v>
                </c:pt>
                <c:pt idx="214">
                  <c:v>-7.68</c:v>
                </c:pt>
                <c:pt idx="215">
                  <c:v>-7.63</c:v>
                </c:pt>
                <c:pt idx="216">
                  <c:v>-7.59</c:v>
                </c:pt>
                <c:pt idx="217">
                  <c:v>-7.55</c:v>
                </c:pt>
                <c:pt idx="218">
                  <c:v>-7.5</c:v>
                </c:pt>
                <c:pt idx="219">
                  <c:v>-7.46</c:v>
                </c:pt>
                <c:pt idx="220">
                  <c:v>-7.41</c:v>
                </c:pt>
                <c:pt idx="221">
                  <c:v>-7.37</c:v>
                </c:pt>
                <c:pt idx="222">
                  <c:v>-7.32</c:v>
                </c:pt>
                <c:pt idx="223">
                  <c:v>-7.28</c:v>
                </c:pt>
                <c:pt idx="224">
                  <c:v>-7.23</c:v>
                </c:pt>
                <c:pt idx="225">
                  <c:v>-7.19</c:v>
                </c:pt>
                <c:pt idx="226">
                  <c:v>-7.14</c:v>
                </c:pt>
                <c:pt idx="227">
                  <c:v>-7.1</c:v>
                </c:pt>
                <c:pt idx="228">
                  <c:v>-7.08</c:v>
                </c:pt>
                <c:pt idx="229">
                  <c:v>-7.03</c:v>
                </c:pt>
                <c:pt idx="230">
                  <c:v>-6.99</c:v>
                </c:pt>
                <c:pt idx="231">
                  <c:v>-6.94</c:v>
                </c:pt>
                <c:pt idx="232">
                  <c:v>-6.89</c:v>
                </c:pt>
                <c:pt idx="233">
                  <c:v>-6.85</c:v>
                </c:pt>
                <c:pt idx="234">
                  <c:v>-6.8</c:v>
                </c:pt>
                <c:pt idx="235">
                  <c:v>-6.75</c:v>
                </c:pt>
                <c:pt idx="236">
                  <c:v>-6.71</c:v>
                </c:pt>
                <c:pt idx="237">
                  <c:v>-6.66</c:v>
                </c:pt>
                <c:pt idx="238">
                  <c:v>-6.61</c:v>
                </c:pt>
                <c:pt idx="239">
                  <c:v>-6.57</c:v>
                </c:pt>
                <c:pt idx="240">
                  <c:v>-6.52</c:v>
                </c:pt>
                <c:pt idx="241">
                  <c:v>-6.47</c:v>
                </c:pt>
                <c:pt idx="242">
                  <c:v>-6.43</c:v>
                </c:pt>
                <c:pt idx="243">
                  <c:v>-6.38</c:v>
                </c:pt>
                <c:pt idx="244">
                  <c:v>-6.33</c:v>
                </c:pt>
                <c:pt idx="245">
                  <c:v>-6.29</c:v>
                </c:pt>
                <c:pt idx="246">
                  <c:v>-6.24</c:v>
                </c:pt>
                <c:pt idx="247">
                  <c:v>-6.19</c:v>
                </c:pt>
                <c:pt idx="248">
                  <c:v>-6.15</c:v>
                </c:pt>
                <c:pt idx="249">
                  <c:v>-6.1</c:v>
                </c:pt>
                <c:pt idx="250">
                  <c:v>-6.08</c:v>
                </c:pt>
                <c:pt idx="251">
                  <c:v>-6.03</c:v>
                </c:pt>
                <c:pt idx="252">
                  <c:v>-5.99</c:v>
                </c:pt>
                <c:pt idx="253">
                  <c:v>-5.94</c:v>
                </c:pt>
                <c:pt idx="254">
                  <c:v>-5.89</c:v>
                </c:pt>
                <c:pt idx="255">
                  <c:v>-5.85</c:v>
                </c:pt>
                <c:pt idx="256">
                  <c:v>-5.8</c:v>
                </c:pt>
                <c:pt idx="257">
                  <c:v>-5.75</c:v>
                </c:pt>
                <c:pt idx="258">
                  <c:v>-5.71</c:v>
                </c:pt>
                <c:pt idx="259">
                  <c:v>-5.66</c:v>
                </c:pt>
                <c:pt idx="260">
                  <c:v>-5.61</c:v>
                </c:pt>
                <c:pt idx="261">
                  <c:v>-5.57</c:v>
                </c:pt>
                <c:pt idx="262">
                  <c:v>-5.52</c:v>
                </c:pt>
                <c:pt idx="263">
                  <c:v>-5.47</c:v>
                </c:pt>
                <c:pt idx="264">
                  <c:v>-5.43</c:v>
                </c:pt>
                <c:pt idx="265">
                  <c:v>-5.38</c:v>
                </c:pt>
                <c:pt idx="266">
                  <c:v>-5.33</c:v>
                </c:pt>
                <c:pt idx="267">
                  <c:v>-5.29</c:v>
                </c:pt>
                <c:pt idx="268">
                  <c:v>-5.24</c:v>
                </c:pt>
                <c:pt idx="269">
                  <c:v>-5.19</c:v>
                </c:pt>
                <c:pt idx="270">
                  <c:v>-5.15</c:v>
                </c:pt>
                <c:pt idx="271">
                  <c:v>-5.0999999999999996</c:v>
                </c:pt>
                <c:pt idx="272">
                  <c:v>-5.08</c:v>
                </c:pt>
                <c:pt idx="273">
                  <c:v>-5.03</c:v>
                </c:pt>
                <c:pt idx="274">
                  <c:v>-4.9800000000000004</c:v>
                </c:pt>
                <c:pt idx="275">
                  <c:v>-4.93</c:v>
                </c:pt>
                <c:pt idx="276">
                  <c:v>-4.88</c:v>
                </c:pt>
                <c:pt idx="277">
                  <c:v>-4.84</c:v>
                </c:pt>
                <c:pt idx="278">
                  <c:v>-4.79</c:v>
                </c:pt>
                <c:pt idx="279">
                  <c:v>-4.74</c:v>
                </c:pt>
                <c:pt idx="280">
                  <c:v>-4.6900000000000004</c:v>
                </c:pt>
                <c:pt idx="281">
                  <c:v>-4.6399999999999997</c:v>
                </c:pt>
                <c:pt idx="282">
                  <c:v>-4.59</c:v>
                </c:pt>
                <c:pt idx="283">
                  <c:v>-4.54</c:v>
                </c:pt>
                <c:pt idx="284">
                  <c:v>-4.49</c:v>
                </c:pt>
                <c:pt idx="285">
                  <c:v>-4.4400000000000004</c:v>
                </c:pt>
                <c:pt idx="286">
                  <c:v>-4.3899999999999997</c:v>
                </c:pt>
                <c:pt idx="287">
                  <c:v>-4.34</c:v>
                </c:pt>
                <c:pt idx="288">
                  <c:v>-4.3</c:v>
                </c:pt>
                <c:pt idx="289">
                  <c:v>-4.25</c:v>
                </c:pt>
                <c:pt idx="290">
                  <c:v>-4.2</c:v>
                </c:pt>
                <c:pt idx="291">
                  <c:v>-4.1500000000000004</c:v>
                </c:pt>
                <c:pt idx="292">
                  <c:v>-4.0999999999999996</c:v>
                </c:pt>
                <c:pt idx="293">
                  <c:v>-4.08</c:v>
                </c:pt>
                <c:pt idx="294">
                  <c:v>-4.03</c:v>
                </c:pt>
                <c:pt idx="295">
                  <c:v>-3.98</c:v>
                </c:pt>
                <c:pt idx="296">
                  <c:v>-3.93</c:v>
                </c:pt>
                <c:pt idx="297">
                  <c:v>-3.88</c:v>
                </c:pt>
                <c:pt idx="298">
                  <c:v>-3.84</c:v>
                </c:pt>
                <c:pt idx="299">
                  <c:v>-3.79</c:v>
                </c:pt>
                <c:pt idx="300">
                  <c:v>-3.74</c:v>
                </c:pt>
                <c:pt idx="301">
                  <c:v>-3.69</c:v>
                </c:pt>
                <c:pt idx="302">
                  <c:v>-3.64</c:v>
                </c:pt>
                <c:pt idx="303">
                  <c:v>-3.59</c:v>
                </c:pt>
                <c:pt idx="304">
                  <c:v>-3.54</c:v>
                </c:pt>
                <c:pt idx="305">
                  <c:v>-3.49</c:v>
                </c:pt>
                <c:pt idx="306">
                  <c:v>-3.44</c:v>
                </c:pt>
                <c:pt idx="307">
                  <c:v>-3.39</c:v>
                </c:pt>
                <c:pt idx="308">
                  <c:v>-3.35</c:v>
                </c:pt>
                <c:pt idx="309">
                  <c:v>-3.3</c:v>
                </c:pt>
                <c:pt idx="310">
                  <c:v>-3.25</c:v>
                </c:pt>
                <c:pt idx="311">
                  <c:v>-3.2</c:v>
                </c:pt>
                <c:pt idx="312">
                  <c:v>-3.15</c:v>
                </c:pt>
                <c:pt idx="313">
                  <c:v>-3.1</c:v>
                </c:pt>
                <c:pt idx="314">
                  <c:v>-3.08</c:v>
                </c:pt>
                <c:pt idx="315">
                  <c:v>-3.04</c:v>
                </c:pt>
                <c:pt idx="316">
                  <c:v>-3</c:v>
                </c:pt>
                <c:pt idx="317">
                  <c:v>-2.96</c:v>
                </c:pt>
                <c:pt idx="318">
                  <c:v>-2.92</c:v>
                </c:pt>
                <c:pt idx="319">
                  <c:v>-2.88</c:v>
                </c:pt>
                <c:pt idx="320">
                  <c:v>-2.84</c:v>
                </c:pt>
                <c:pt idx="321">
                  <c:v>-2.79</c:v>
                </c:pt>
                <c:pt idx="322">
                  <c:v>-2.75</c:v>
                </c:pt>
                <c:pt idx="323">
                  <c:v>-2.71</c:v>
                </c:pt>
                <c:pt idx="324">
                  <c:v>-2.67</c:v>
                </c:pt>
                <c:pt idx="325">
                  <c:v>-2.63</c:v>
                </c:pt>
                <c:pt idx="326">
                  <c:v>-2.59</c:v>
                </c:pt>
                <c:pt idx="327">
                  <c:v>-2.5499999999999998</c:v>
                </c:pt>
                <c:pt idx="328">
                  <c:v>-2.5099999999999998</c:v>
                </c:pt>
                <c:pt idx="329">
                  <c:v>-2.4700000000000002</c:v>
                </c:pt>
                <c:pt idx="330">
                  <c:v>-2.4300000000000002</c:v>
                </c:pt>
                <c:pt idx="331">
                  <c:v>-2.39</c:v>
                </c:pt>
                <c:pt idx="332">
                  <c:v>-2.35</c:v>
                </c:pt>
                <c:pt idx="333">
                  <c:v>-2.2999999999999998</c:v>
                </c:pt>
                <c:pt idx="334">
                  <c:v>-2.2599999999999998</c:v>
                </c:pt>
                <c:pt idx="335">
                  <c:v>-2.2200000000000002</c:v>
                </c:pt>
                <c:pt idx="336">
                  <c:v>-2.1800000000000002</c:v>
                </c:pt>
                <c:pt idx="337">
                  <c:v>-2.14</c:v>
                </c:pt>
                <c:pt idx="338">
                  <c:v>-2.1</c:v>
                </c:pt>
                <c:pt idx="339">
                  <c:v>-2.08</c:v>
                </c:pt>
                <c:pt idx="340">
                  <c:v>-2.0299999999999998</c:v>
                </c:pt>
                <c:pt idx="341">
                  <c:v>-1.98</c:v>
                </c:pt>
                <c:pt idx="342">
                  <c:v>-1.93</c:v>
                </c:pt>
                <c:pt idx="343">
                  <c:v>-1.88</c:v>
                </c:pt>
                <c:pt idx="344">
                  <c:v>-1.84</c:v>
                </c:pt>
                <c:pt idx="345">
                  <c:v>-1.79</c:v>
                </c:pt>
                <c:pt idx="346">
                  <c:v>-1.74</c:v>
                </c:pt>
                <c:pt idx="347">
                  <c:v>-1.69</c:v>
                </c:pt>
                <c:pt idx="348">
                  <c:v>-1.64</c:v>
                </c:pt>
                <c:pt idx="349">
                  <c:v>-1.59</c:v>
                </c:pt>
                <c:pt idx="350">
                  <c:v>-1.54</c:v>
                </c:pt>
                <c:pt idx="351">
                  <c:v>-1.49</c:v>
                </c:pt>
                <c:pt idx="352">
                  <c:v>-1.44</c:v>
                </c:pt>
                <c:pt idx="353">
                  <c:v>-1.39</c:v>
                </c:pt>
                <c:pt idx="354">
                  <c:v>-1.35</c:v>
                </c:pt>
                <c:pt idx="355">
                  <c:v>-1.3</c:v>
                </c:pt>
                <c:pt idx="356">
                  <c:v>-1.25</c:v>
                </c:pt>
                <c:pt idx="357">
                  <c:v>-1.2</c:v>
                </c:pt>
                <c:pt idx="358">
                  <c:v>-1.1499999999999999</c:v>
                </c:pt>
                <c:pt idx="359">
                  <c:v>-1.1000000000000001</c:v>
                </c:pt>
              </c:numCache>
            </c:numRef>
          </c:yVal>
          <c:smooth val="1"/>
          <c:extLst>
            <c:ext xmlns:c16="http://schemas.microsoft.com/office/drawing/2014/chart" uri="{C3380CC4-5D6E-409C-BE32-E72D297353CC}">
              <c16:uniqueId val="{00000003-E0DE-4B93-B57D-C46E261D8B11}"/>
            </c:ext>
          </c:extLst>
        </c:ser>
        <c:ser>
          <c:idx val="4"/>
          <c:order val="4"/>
          <c:tx>
            <c:v>recrava 2</c:v>
          </c:tx>
          <c:spPr>
            <a:ln w="22225" cap="rnd">
              <a:solidFill>
                <a:srgbClr val="7CC3CA"/>
              </a:solidFill>
              <a:round/>
            </a:ln>
            <a:effectLst/>
          </c:spPr>
          <c:marker>
            <c:symbol val="none"/>
          </c:marker>
          <c:xVal>
            <c:numRef>
              <c:f>'[bola desce e sobe continuo MNV 02B-BS-21.xlsx]BS (CORRIGIDO) (ps21)'!$F$2312:$F$3088</c:f>
              <c:numCache>
                <c:formatCode>General</c:formatCode>
                <c:ptCount val="777"/>
                <c:pt idx="0">
                  <c:v>0.28999999999999998</c:v>
                </c:pt>
                <c:pt idx="1">
                  <c:v>0.19</c:v>
                </c:pt>
                <c:pt idx="2">
                  <c:v>0.28999999999999998</c:v>
                </c:pt>
                <c:pt idx="3">
                  <c:v>0.19</c:v>
                </c:pt>
                <c:pt idx="4">
                  <c:v>0.19</c:v>
                </c:pt>
                <c:pt idx="5">
                  <c:v>0.1</c:v>
                </c:pt>
                <c:pt idx="6">
                  <c:v>0.19</c:v>
                </c:pt>
                <c:pt idx="7">
                  <c:v>0.1</c:v>
                </c:pt>
                <c:pt idx="8">
                  <c:v>0.1</c:v>
                </c:pt>
                <c:pt idx="9">
                  <c:v>0</c:v>
                </c:pt>
                <c:pt idx="10">
                  <c:v>-0.1</c:v>
                </c:pt>
                <c:pt idx="11">
                  <c:v>-0.19</c:v>
                </c:pt>
                <c:pt idx="12">
                  <c:v>-0.19</c:v>
                </c:pt>
                <c:pt idx="13">
                  <c:v>-0.19</c:v>
                </c:pt>
                <c:pt idx="14">
                  <c:v>-0.19</c:v>
                </c:pt>
                <c:pt idx="15">
                  <c:v>-0.28999999999999998</c:v>
                </c:pt>
                <c:pt idx="16">
                  <c:v>-0.28999999999999998</c:v>
                </c:pt>
                <c:pt idx="17">
                  <c:v>-0.39</c:v>
                </c:pt>
                <c:pt idx="18">
                  <c:v>-0.39</c:v>
                </c:pt>
                <c:pt idx="19">
                  <c:v>-0.39</c:v>
                </c:pt>
                <c:pt idx="20">
                  <c:v>-0.39</c:v>
                </c:pt>
                <c:pt idx="21">
                  <c:v>-0.39</c:v>
                </c:pt>
                <c:pt idx="22">
                  <c:v>-0.49</c:v>
                </c:pt>
                <c:pt idx="23">
                  <c:v>-0.49</c:v>
                </c:pt>
                <c:pt idx="24">
                  <c:v>-0.39</c:v>
                </c:pt>
                <c:pt idx="25">
                  <c:v>-0.39</c:v>
                </c:pt>
                <c:pt idx="26">
                  <c:v>-0.39</c:v>
                </c:pt>
                <c:pt idx="27">
                  <c:v>-0.28999999999999998</c:v>
                </c:pt>
                <c:pt idx="28">
                  <c:v>-0.39</c:v>
                </c:pt>
                <c:pt idx="29">
                  <c:v>-0.49</c:v>
                </c:pt>
                <c:pt idx="30">
                  <c:v>-0.49</c:v>
                </c:pt>
                <c:pt idx="31">
                  <c:v>-0.49</c:v>
                </c:pt>
                <c:pt idx="32">
                  <c:v>-0.39</c:v>
                </c:pt>
                <c:pt idx="33">
                  <c:v>-0.39</c:v>
                </c:pt>
                <c:pt idx="34">
                  <c:v>-0.39</c:v>
                </c:pt>
                <c:pt idx="35">
                  <c:v>-0.28999999999999998</c:v>
                </c:pt>
                <c:pt idx="36">
                  <c:v>-0.28999999999999998</c:v>
                </c:pt>
                <c:pt idx="37">
                  <c:v>-0.1</c:v>
                </c:pt>
                <c:pt idx="38">
                  <c:v>0.1</c:v>
                </c:pt>
                <c:pt idx="39">
                  <c:v>0.1</c:v>
                </c:pt>
                <c:pt idx="40">
                  <c:v>0.28999999999999998</c:v>
                </c:pt>
                <c:pt idx="41">
                  <c:v>0.28999999999999998</c:v>
                </c:pt>
                <c:pt idx="42">
                  <c:v>0.19</c:v>
                </c:pt>
                <c:pt idx="43">
                  <c:v>0</c:v>
                </c:pt>
                <c:pt idx="44">
                  <c:v>-0.19</c:v>
                </c:pt>
                <c:pt idx="45">
                  <c:v>-0.28999999999999998</c:v>
                </c:pt>
                <c:pt idx="46">
                  <c:v>-0.19</c:v>
                </c:pt>
                <c:pt idx="47">
                  <c:v>-0.1</c:v>
                </c:pt>
                <c:pt idx="48">
                  <c:v>-0.19</c:v>
                </c:pt>
                <c:pt idx="49">
                  <c:v>0.49</c:v>
                </c:pt>
                <c:pt idx="50">
                  <c:v>1.07</c:v>
                </c:pt>
                <c:pt idx="51">
                  <c:v>0.78</c:v>
                </c:pt>
                <c:pt idx="52">
                  <c:v>0.28999999999999998</c:v>
                </c:pt>
                <c:pt idx="53">
                  <c:v>-0.19</c:v>
                </c:pt>
                <c:pt idx="54">
                  <c:v>-0.68</c:v>
                </c:pt>
                <c:pt idx="55">
                  <c:v>-0.88</c:v>
                </c:pt>
                <c:pt idx="56">
                  <c:v>-1.17</c:v>
                </c:pt>
                <c:pt idx="57">
                  <c:v>-1.17</c:v>
                </c:pt>
                <c:pt idx="58">
                  <c:v>-0.97</c:v>
                </c:pt>
                <c:pt idx="59">
                  <c:v>-1.36</c:v>
                </c:pt>
                <c:pt idx="60">
                  <c:v>-1.75</c:v>
                </c:pt>
                <c:pt idx="61">
                  <c:v>-1.95</c:v>
                </c:pt>
                <c:pt idx="62">
                  <c:v>-1.75</c:v>
                </c:pt>
                <c:pt idx="63">
                  <c:v>-0.68</c:v>
                </c:pt>
                <c:pt idx="64">
                  <c:v>-0.97</c:v>
                </c:pt>
                <c:pt idx="65">
                  <c:v>-0.28999999999999998</c:v>
                </c:pt>
                <c:pt idx="66">
                  <c:v>0.28999999999999998</c:v>
                </c:pt>
                <c:pt idx="67">
                  <c:v>0.78</c:v>
                </c:pt>
                <c:pt idx="68">
                  <c:v>1.17</c:v>
                </c:pt>
                <c:pt idx="69">
                  <c:v>1.56</c:v>
                </c:pt>
                <c:pt idx="70">
                  <c:v>2.0499999999999998</c:v>
                </c:pt>
                <c:pt idx="71">
                  <c:v>2.63</c:v>
                </c:pt>
                <c:pt idx="72">
                  <c:v>3.31</c:v>
                </c:pt>
                <c:pt idx="73">
                  <c:v>4.09</c:v>
                </c:pt>
                <c:pt idx="74">
                  <c:v>4.7699999999999996</c:v>
                </c:pt>
                <c:pt idx="75">
                  <c:v>5.46</c:v>
                </c:pt>
                <c:pt idx="76">
                  <c:v>6.24</c:v>
                </c:pt>
                <c:pt idx="77">
                  <c:v>6.82</c:v>
                </c:pt>
                <c:pt idx="78">
                  <c:v>7.41</c:v>
                </c:pt>
                <c:pt idx="79">
                  <c:v>8.09</c:v>
                </c:pt>
                <c:pt idx="80">
                  <c:v>8.9600000000000009</c:v>
                </c:pt>
                <c:pt idx="81">
                  <c:v>9.4499999999999993</c:v>
                </c:pt>
                <c:pt idx="82">
                  <c:v>9.4499999999999993</c:v>
                </c:pt>
                <c:pt idx="83">
                  <c:v>8.09</c:v>
                </c:pt>
                <c:pt idx="84">
                  <c:v>7.89</c:v>
                </c:pt>
                <c:pt idx="85">
                  <c:v>7.31</c:v>
                </c:pt>
                <c:pt idx="86">
                  <c:v>7.31</c:v>
                </c:pt>
                <c:pt idx="87">
                  <c:v>7.6</c:v>
                </c:pt>
                <c:pt idx="88">
                  <c:v>8.18</c:v>
                </c:pt>
                <c:pt idx="89">
                  <c:v>8.8699999999999992</c:v>
                </c:pt>
                <c:pt idx="90">
                  <c:v>9.94</c:v>
                </c:pt>
                <c:pt idx="91">
                  <c:v>11.01</c:v>
                </c:pt>
                <c:pt idx="92">
                  <c:v>12.67</c:v>
                </c:pt>
                <c:pt idx="93">
                  <c:v>14.32</c:v>
                </c:pt>
                <c:pt idx="94">
                  <c:v>15.69</c:v>
                </c:pt>
                <c:pt idx="95">
                  <c:v>16.27</c:v>
                </c:pt>
                <c:pt idx="96">
                  <c:v>16.47</c:v>
                </c:pt>
                <c:pt idx="97">
                  <c:v>17.05</c:v>
                </c:pt>
                <c:pt idx="98">
                  <c:v>23.19</c:v>
                </c:pt>
                <c:pt idx="99">
                  <c:v>22.61</c:v>
                </c:pt>
                <c:pt idx="100">
                  <c:v>21.24</c:v>
                </c:pt>
                <c:pt idx="101">
                  <c:v>20.46</c:v>
                </c:pt>
                <c:pt idx="102">
                  <c:v>19.98</c:v>
                </c:pt>
                <c:pt idx="103">
                  <c:v>19.88</c:v>
                </c:pt>
                <c:pt idx="104">
                  <c:v>20.07</c:v>
                </c:pt>
                <c:pt idx="105">
                  <c:v>20.46</c:v>
                </c:pt>
                <c:pt idx="106">
                  <c:v>21.24</c:v>
                </c:pt>
                <c:pt idx="107">
                  <c:v>21.73</c:v>
                </c:pt>
                <c:pt idx="108">
                  <c:v>22.51</c:v>
                </c:pt>
                <c:pt idx="109">
                  <c:v>23.29</c:v>
                </c:pt>
                <c:pt idx="110">
                  <c:v>24.46</c:v>
                </c:pt>
                <c:pt idx="111">
                  <c:v>26.02</c:v>
                </c:pt>
                <c:pt idx="112">
                  <c:v>27.38</c:v>
                </c:pt>
                <c:pt idx="113">
                  <c:v>28.55</c:v>
                </c:pt>
                <c:pt idx="114">
                  <c:v>29.62</c:v>
                </c:pt>
                <c:pt idx="115">
                  <c:v>30.69</c:v>
                </c:pt>
                <c:pt idx="116">
                  <c:v>31.86</c:v>
                </c:pt>
                <c:pt idx="117">
                  <c:v>31.77</c:v>
                </c:pt>
                <c:pt idx="118">
                  <c:v>32.06</c:v>
                </c:pt>
                <c:pt idx="119">
                  <c:v>31.86</c:v>
                </c:pt>
                <c:pt idx="120">
                  <c:v>31.67</c:v>
                </c:pt>
                <c:pt idx="121">
                  <c:v>30.79</c:v>
                </c:pt>
                <c:pt idx="122">
                  <c:v>29.82</c:v>
                </c:pt>
                <c:pt idx="123">
                  <c:v>29.62</c:v>
                </c:pt>
                <c:pt idx="124">
                  <c:v>30.3</c:v>
                </c:pt>
                <c:pt idx="125">
                  <c:v>32.25</c:v>
                </c:pt>
                <c:pt idx="126">
                  <c:v>34.880000000000003</c:v>
                </c:pt>
                <c:pt idx="127">
                  <c:v>37.119999999999997</c:v>
                </c:pt>
                <c:pt idx="128">
                  <c:v>39.07</c:v>
                </c:pt>
                <c:pt idx="129">
                  <c:v>41.22</c:v>
                </c:pt>
                <c:pt idx="130">
                  <c:v>43.07</c:v>
                </c:pt>
                <c:pt idx="131">
                  <c:v>44.04</c:v>
                </c:pt>
                <c:pt idx="132">
                  <c:v>44.24</c:v>
                </c:pt>
                <c:pt idx="133">
                  <c:v>44.63</c:v>
                </c:pt>
                <c:pt idx="134">
                  <c:v>44.63</c:v>
                </c:pt>
                <c:pt idx="135">
                  <c:v>43.85</c:v>
                </c:pt>
                <c:pt idx="136">
                  <c:v>43.65</c:v>
                </c:pt>
                <c:pt idx="137">
                  <c:v>43.85</c:v>
                </c:pt>
                <c:pt idx="138">
                  <c:v>45.21</c:v>
                </c:pt>
                <c:pt idx="139">
                  <c:v>45.31</c:v>
                </c:pt>
                <c:pt idx="140">
                  <c:v>45.41</c:v>
                </c:pt>
                <c:pt idx="141">
                  <c:v>43.75</c:v>
                </c:pt>
                <c:pt idx="142">
                  <c:v>45.6</c:v>
                </c:pt>
                <c:pt idx="143">
                  <c:v>48.43</c:v>
                </c:pt>
                <c:pt idx="144">
                  <c:v>52.81</c:v>
                </c:pt>
                <c:pt idx="145">
                  <c:v>53.2</c:v>
                </c:pt>
                <c:pt idx="146">
                  <c:v>52.62</c:v>
                </c:pt>
                <c:pt idx="147">
                  <c:v>25.33</c:v>
                </c:pt>
                <c:pt idx="148">
                  <c:v>25.04</c:v>
                </c:pt>
                <c:pt idx="149">
                  <c:v>24.55</c:v>
                </c:pt>
                <c:pt idx="150">
                  <c:v>24.17</c:v>
                </c:pt>
                <c:pt idx="151">
                  <c:v>23.68</c:v>
                </c:pt>
                <c:pt idx="152">
                  <c:v>23.29</c:v>
                </c:pt>
                <c:pt idx="153">
                  <c:v>23</c:v>
                </c:pt>
                <c:pt idx="154">
                  <c:v>22.7</c:v>
                </c:pt>
                <c:pt idx="155">
                  <c:v>22.51</c:v>
                </c:pt>
                <c:pt idx="156">
                  <c:v>22.22</c:v>
                </c:pt>
                <c:pt idx="157">
                  <c:v>22.12</c:v>
                </c:pt>
                <c:pt idx="158">
                  <c:v>21.83</c:v>
                </c:pt>
                <c:pt idx="159">
                  <c:v>21.44</c:v>
                </c:pt>
                <c:pt idx="160">
                  <c:v>21.14</c:v>
                </c:pt>
                <c:pt idx="161">
                  <c:v>21.05</c:v>
                </c:pt>
                <c:pt idx="162">
                  <c:v>20.66</c:v>
                </c:pt>
                <c:pt idx="163">
                  <c:v>20.56</c:v>
                </c:pt>
                <c:pt idx="164">
                  <c:v>20.56</c:v>
                </c:pt>
                <c:pt idx="165">
                  <c:v>20.36</c:v>
                </c:pt>
                <c:pt idx="166">
                  <c:v>20.27</c:v>
                </c:pt>
                <c:pt idx="167">
                  <c:v>20.46</c:v>
                </c:pt>
                <c:pt idx="168">
                  <c:v>20.66</c:v>
                </c:pt>
                <c:pt idx="169">
                  <c:v>20.85</c:v>
                </c:pt>
                <c:pt idx="170">
                  <c:v>21.05</c:v>
                </c:pt>
                <c:pt idx="171">
                  <c:v>21.63</c:v>
                </c:pt>
                <c:pt idx="172">
                  <c:v>21.44</c:v>
                </c:pt>
                <c:pt idx="173">
                  <c:v>22.7</c:v>
                </c:pt>
                <c:pt idx="174">
                  <c:v>22.8</c:v>
                </c:pt>
                <c:pt idx="175">
                  <c:v>22.8</c:v>
                </c:pt>
                <c:pt idx="176">
                  <c:v>23</c:v>
                </c:pt>
                <c:pt idx="177">
                  <c:v>23.78</c:v>
                </c:pt>
                <c:pt idx="178">
                  <c:v>24.17</c:v>
                </c:pt>
                <c:pt idx="179">
                  <c:v>25.04</c:v>
                </c:pt>
                <c:pt idx="180">
                  <c:v>25.92</c:v>
                </c:pt>
                <c:pt idx="181">
                  <c:v>26.31</c:v>
                </c:pt>
                <c:pt idx="182">
                  <c:v>26.6</c:v>
                </c:pt>
                <c:pt idx="183">
                  <c:v>26.5</c:v>
                </c:pt>
                <c:pt idx="184">
                  <c:v>26.6</c:v>
                </c:pt>
                <c:pt idx="185">
                  <c:v>27.28</c:v>
                </c:pt>
                <c:pt idx="186">
                  <c:v>27.97</c:v>
                </c:pt>
                <c:pt idx="187">
                  <c:v>28.65</c:v>
                </c:pt>
                <c:pt idx="188">
                  <c:v>29.23</c:v>
                </c:pt>
                <c:pt idx="189">
                  <c:v>30.01</c:v>
                </c:pt>
                <c:pt idx="190">
                  <c:v>31.18</c:v>
                </c:pt>
                <c:pt idx="191">
                  <c:v>33.229999999999997</c:v>
                </c:pt>
                <c:pt idx="192">
                  <c:v>35.47</c:v>
                </c:pt>
                <c:pt idx="193">
                  <c:v>36.15</c:v>
                </c:pt>
                <c:pt idx="194">
                  <c:v>28.84</c:v>
                </c:pt>
                <c:pt idx="195">
                  <c:v>28.84</c:v>
                </c:pt>
                <c:pt idx="196">
                  <c:v>28.74</c:v>
                </c:pt>
                <c:pt idx="197">
                  <c:v>29.23</c:v>
                </c:pt>
                <c:pt idx="198">
                  <c:v>29.23</c:v>
                </c:pt>
                <c:pt idx="199">
                  <c:v>28.84</c:v>
                </c:pt>
                <c:pt idx="200">
                  <c:v>28.55</c:v>
                </c:pt>
                <c:pt idx="201">
                  <c:v>28.26</c:v>
                </c:pt>
                <c:pt idx="202">
                  <c:v>28.16</c:v>
                </c:pt>
                <c:pt idx="203">
                  <c:v>27.97</c:v>
                </c:pt>
                <c:pt idx="204">
                  <c:v>27.97</c:v>
                </c:pt>
                <c:pt idx="205">
                  <c:v>27.97</c:v>
                </c:pt>
                <c:pt idx="206">
                  <c:v>27.97</c:v>
                </c:pt>
                <c:pt idx="207">
                  <c:v>28.16</c:v>
                </c:pt>
                <c:pt idx="208">
                  <c:v>28.36</c:v>
                </c:pt>
                <c:pt idx="209">
                  <c:v>28.45</c:v>
                </c:pt>
                <c:pt idx="210">
                  <c:v>28.55</c:v>
                </c:pt>
                <c:pt idx="211">
                  <c:v>28.74</c:v>
                </c:pt>
                <c:pt idx="212">
                  <c:v>29.04</c:v>
                </c:pt>
                <c:pt idx="213">
                  <c:v>29.33</c:v>
                </c:pt>
                <c:pt idx="214">
                  <c:v>29.52</c:v>
                </c:pt>
                <c:pt idx="215">
                  <c:v>29.72</c:v>
                </c:pt>
                <c:pt idx="216">
                  <c:v>30.01</c:v>
                </c:pt>
                <c:pt idx="217">
                  <c:v>30.3</c:v>
                </c:pt>
                <c:pt idx="218">
                  <c:v>30.5</c:v>
                </c:pt>
                <c:pt idx="219">
                  <c:v>30.69</c:v>
                </c:pt>
                <c:pt idx="220">
                  <c:v>30.69</c:v>
                </c:pt>
                <c:pt idx="221">
                  <c:v>30.69</c:v>
                </c:pt>
                <c:pt idx="222">
                  <c:v>30.6</c:v>
                </c:pt>
                <c:pt idx="223">
                  <c:v>30.69</c:v>
                </c:pt>
                <c:pt idx="224">
                  <c:v>31.28</c:v>
                </c:pt>
                <c:pt idx="225">
                  <c:v>30.99</c:v>
                </c:pt>
                <c:pt idx="226">
                  <c:v>31.47</c:v>
                </c:pt>
                <c:pt idx="227">
                  <c:v>31.67</c:v>
                </c:pt>
                <c:pt idx="228">
                  <c:v>32.450000000000003</c:v>
                </c:pt>
                <c:pt idx="229">
                  <c:v>32.93</c:v>
                </c:pt>
                <c:pt idx="230">
                  <c:v>33.520000000000003</c:v>
                </c:pt>
                <c:pt idx="231">
                  <c:v>34.200000000000003</c:v>
                </c:pt>
                <c:pt idx="232">
                  <c:v>34.880000000000003</c:v>
                </c:pt>
                <c:pt idx="233">
                  <c:v>35.76</c:v>
                </c:pt>
                <c:pt idx="234">
                  <c:v>36.44</c:v>
                </c:pt>
                <c:pt idx="235">
                  <c:v>37.119999999999997</c:v>
                </c:pt>
                <c:pt idx="236">
                  <c:v>37.61</c:v>
                </c:pt>
                <c:pt idx="237">
                  <c:v>37.9</c:v>
                </c:pt>
                <c:pt idx="238">
                  <c:v>38.590000000000003</c:v>
                </c:pt>
                <c:pt idx="239">
                  <c:v>39.369999999999997</c:v>
                </c:pt>
                <c:pt idx="240">
                  <c:v>40.729999999999997</c:v>
                </c:pt>
                <c:pt idx="241">
                  <c:v>42.09</c:v>
                </c:pt>
                <c:pt idx="242">
                  <c:v>59.34</c:v>
                </c:pt>
                <c:pt idx="243">
                  <c:v>60.22</c:v>
                </c:pt>
                <c:pt idx="244">
                  <c:v>61</c:v>
                </c:pt>
                <c:pt idx="245">
                  <c:v>62.56</c:v>
                </c:pt>
                <c:pt idx="246">
                  <c:v>61.87</c:v>
                </c:pt>
                <c:pt idx="247">
                  <c:v>62.07</c:v>
                </c:pt>
                <c:pt idx="248">
                  <c:v>61.09</c:v>
                </c:pt>
                <c:pt idx="249">
                  <c:v>59.83</c:v>
                </c:pt>
                <c:pt idx="250">
                  <c:v>59.54</c:v>
                </c:pt>
                <c:pt idx="251">
                  <c:v>59.54</c:v>
                </c:pt>
                <c:pt idx="252">
                  <c:v>59.34</c:v>
                </c:pt>
                <c:pt idx="253">
                  <c:v>59.73</c:v>
                </c:pt>
                <c:pt idx="254">
                  <c:v>60.22</c:v>
                </c:pt>
                <c:pt idx="255">
                  <c:v>60.12</c:v>
                </c:pt>
                <c:pt idx="256">
                  <c:v>59.54</c:v>
                </c:pt>
                <c:pt idx="257">
                  <c:v>58.56</c:v>
                </c:pt>
                <c:pt idx="258">
                  <c:v>58.07</c:v>
                </c:pt>
                <c:pt idx="259">
                  <c:v>57.39</c:v>
                </c:pt>
                <c:pt idx="260">
                  <c:v>57.2</c:v>
                </c:pt>
                <c:pt idx="261">
                  <c:v>57.39</c:v>
                </c:pt>
                <c:pt idx="262">
                  <c:v>58.07</c:v>
                </c:pt>
                <c:pt idx="263">
                  <c:v>58.85</c:v>
                </c:pt>
                <c:pt idx="264">
                  <c:v>59.63</c:v>
                </c:pt>
                <c:pt idx="265">
                  <c:v>60.41</c:v>
                </c:pt>
                <c:pt idx="266">
                  <c:v>60.8</c:v>
                </c:pt>
                <c:pt idx="267">
                  <c:v>60.8</c:v>
                </c:pt>
                <c:pt idx="268">
                  <c:v>60.8</c:v>
                </c:pt>
                <c:pt idx="269">
                  <c:v>61.09</c:v>
                </c:pt>
                <c:pt idx="270">
                  <c:v>61.19</c:v>
                </c:pt>
                <c:pt idx="271">
                  <c:v>61.29</c:v>
                </c:pt>
                <c:pt idx="272">
                  <c:v>61.58</c:v>
                </c:pt>
                <c:pt idx="273">
                  <c:v>60.12</c:v>
                </c:pt>
                <c:pt idx="274">
                  <c:v>59.44</c:v>
                </c:pt>
                <c:pt idx="275">
                  <c:v>58.56</c:v>
                </c:pt>
                <c:pt idx="276">
                  <c:v>57.78</c:v>
                </c:pt>
                <c:pt idx="277">
                  <c:v>56.61</c:v>
                </c:pt>
                <c:pt idx="278">
                  <c:v>56.03</c:v>
                </c:pt>
                <c:pt idx="279">
                  <c:v>55.25</c:v>
                </c:pt>
                <c:pt idx="280">
                  <c:v>54.37</c:v>
                </c:pt>
                <c:pt idx="281">
                  <c:v>53.49</c:v>
                </c:pt>
                <c:pt idx="282">
                  <c:v>52.62</c:v>
                </c:pt>
                <c:pt idx="283">
                  <c:v>51.94</c:v>
                </c:pt>
                <c:pt idx="284">
                  <c:v>51.45</c:v>
                </c:pt>
                <c:pt idx="285">
                  <c:v>50.77</c:v>
                </c:pt>
                <c:pt idx="286">
                  <c:v>50.38</c:v>
                </c:pt>
                <c:pt idx="287">
                  <c:v>49.79</c:v>
                </c:pt>
                <c:pt idx="288">
                  <c:v>48.62</c:v>
                </c:pt>
                <c:pt idx="289">
                  <c:v>47.55</c:v>
                </c:pt>
                <c:pt idx="290">
                  <c:v>39.46</c:v>
                </c:pt>
                <c:pt idx="291">
                  <c:v>39.56</c:v>
                </c:pt>
                <c:pt idx="292">
                  <c:v>39.46</c:v>
                </c:pt>
                <c:pt idx="293">
                  <c:v>39.17</c:v>
                </c:pt>
                <c:pt idx="294">
                  <c:v>39.07</c:v>
                </c:pt>
                <c:pt idx="295">
                  <c:v>39.07</c:v>
                </c:pt>
                <c:pt idx="296">
                  <c:v>39.369999999999997</c:v>
                </c:pt>
                <c:pt idx="297">
                  <c:v>39.46</c:v>
                </c:pt>
                <c:pt idx="298">
                  <c:v>39.46</c:v>
                </c:pt>
                <c:pt idx="299">
                  <c:v>39.46</c:v>
                </c:pt>
                <c:pt idx="300">
                  <c:v>39.56</c:v>
                </c:pt>
                <c:pt idx="301">
                  <c:v>39.85</c:v>
                </c:pt>
                <c:pt idx="302">
                  <c:v>39.76</c:v>
                </c:pt>
                <c:pt idx="303">
                  <c:v>39.56</c:v>
                </c:pt>
                <c:pt idx="304">
                  <c:v>39.46</c:v>
                </c:pt>
                <c:pt idx="305">
                  <c:v>39.369999999999997</c:v>
                </c:pt>
                <c:pt idx="306">
                  <c:v>39.270000000000003</c:v>
                </c:pt>
                <c:pt idx="307">
                  <c:v>39.369999999999997</c:v>
                </c:pt>
                <c:pt idx="308">
                  <c:v>39.270000000000003</c:v>
                </c:pt>
                <c:pt idx="309">
                  <c:v>39.270000000000003</c:v>
                </c:pt>
                <c:pt idx="310">
                  <c:v>39.270000000000003</c:v>
                </c:pt>
                <c:pt idx="311">
                  <c:v>39.270000000000003</c:v>
                </c:pt>
                <c:pt idx="312">
                  <c:v>39.270000000000003</c:v>
                </c:pt>
                <c:pt idx="313">
                  <c:v>39.17</c:v>
                </c:pt>
                <c:pt idx="314">
                  <c:v>39.17</c:v>
                </c:pt>
                <c:pt idx="315">
                  <c:v>39.270000000000003</c:v>
                </c:pt>
                <c:pt idx="316">
                  <c:v>39.270000000000003</c:v>
                </c:pt>
                <c:pt idx="317">
                  <c:v>39.369999999999997</c:v>
                </c:pt>
                <c:pt idx="318">
                  <c:v>39.46</c:v>
                </c:pt>
                <c:pt idx="319">
                  <c:v>39.56</c:v>
                </c:pt>
                <c:pt idx="320">
                  <c:v>39.56</c:v>
                </c:pt>
                <c:pt idx="321">
                  <c:v>40.340000000000003</c:v>
                </c:pt>
                <c:pt idx="322">
                  <c:v>39.659999999999997</c:v>
                </c:pt>
                <c:pt idx="323">
                  <c:v>40.15</c:v>
                </c:pt>
                <c:pt idx="324">
                  <c:v>40.340000000000003</c:v>
                </c:pt>
                <c:pt idx="325">
                  <c:v>40.54</c:v>
                </c:pt>
                <c:pt idx="326">
                  <c:v>40.729999999999997</c:v>
                </c:pt>
                <c:pt idx="327">
                  <c:v>41.12</c:v>
                </c:pt>
                <c:pt idx="328">
                  <c:v>41.51</c:v>
                </c:pt>
                <c:pt idx="329">
                  <c:v>41.8</c:v>
                </c:pt>
                <c:pt idx="330">
                  <c:v>42.09</c:v>
                </c:pt>
                <c:pt idx="331">
                  <c:v>42.09</c:v>
                </c:pt>
                <c:pt idx="332">
                  <c:v>42.19</c:v>
                </c:pt>
                <c:pt idx="333">
                  <c:v>42.29</c:v>
                </c:pt>
                <c:pt idx="334">
                  <c:v>42.48</c:v>
                </c:pt>
                <c:pt idx="335">
                  <c:v>42.97</c:v>
                </c:pt>
                <c:pt idx="336">
                  <c:v>43.75</c:v>
                </c:pt>
                <c:pt idx="337">
                  <c:v>43.56</c:v>
                </c:pt>
                <c:pt idx="338">
                  <c:v>43.85</c:v>
                </c:pt>
                <c:pt idx="339">
                  <c:v>48.62</c:v>
                </c:pt>
                <c:pt idx="340">
                  <c:v>48.72</c:v>
                </c:pt>
                <c:pt idx="341">
                  <c:v>48.82</c:v>
                </c:pt>
                <c:pt idx="342">
                  <c:v>49.11</c:v>
                </c:pt>
                <c:pt idx="343">
                  <c:v>49.5</c:v>
                </c:pt>
                <c:pt idx="344">
                  <c:v>50.08</c:v>
                </c:pt>
                <c:pt idx="345">
                  <c:v>50.67</c:v>
                </c:pt>
                <c:pt idx="346">
                  <c:v>51.35</c:v>
                </c:pt>
                <c:pt idx="347">
                  <c:v>52.23</c:v>
                </c:pt>
                <c:pt idx="348">
                  <c:v>53.1</c:v>
                </c:pt>
                <c:pt idx="349">
                  <c:v>54.08</c:v>
                </c:pt>
                <c:pt idx="350">
                  <c:v>55.05</c:v>
                </c:pt>
                <c:pt idx="351">
                  <c:v>56.22</c:v>
                </c:pt>
                <c:pt idx="352">
                  <c:v>57.59</c:v>
                </c:pt>
                <c:pt idx="353">
                  <c:v>59.24</c:v>
                </c:pt>
                <c:pt idx="354">
                  <c:v>61.09</c:v>
                </c:pt>
                <c:pt idx="355">
                  <c:v>63.14</c:v>
                </c:pt>
                <c:pt idx="356">
                  <c:v>64.41</c:v>
                </c:pt>
                <c:pt idx="357">
                  <c:v>65.28</c:v>
                </c:pt>
                <c:pt idx="358">
                  <c:v>66.16</c:v>
                </c:pt>
                <c:pt idx="359">
                  <c:v>66.650000000000006</c:v>
                </c:pt>
                <c:pt idx="360">
                  <c:v>67.040000000000006</c:v>
                </c:pt>
                <c:pt idx="361">
                  <c:v>67.819999999999993</c:v>
                </c:pt>
                <c:pt idx="362">
                  <c:v>67.53</c:v>
                </c:pt>
                <c:pt idx="363">
                  <c:v>67.819999999999993</c:v>
                </c:pt>
                <c:pt idx="364">
                  <c:v>67.72</c:v>
                </c:pt>
                <c:pt idx="365">
                  <c:v>67.62</c:v>
                </c:pt>
                <c:pt idx="366">
                  <c:v>67.040000000000006</c:v>
                </c:pt>
                <c:pt idx="367">
                  <c:v>66.55</c:v>
                </c:pt>
                <c:pt idx="368">
                  <c:v>65.67</c:v>
                </c:pt>
                <c:pt idx="369">
                  <c:v>65.19</c:v>
                </c:pt>
                <c:pt idx="370">
                  <c:v>64.7</c:v>
                </c:pt>
                <c:pt idx="371">
                  <c:v>64.02</c:v>
                </c:pt>
                <c:pt idx="372">
                  <c:v>63.34</c:v>
                </c:pt>
                <c:pt idx="373">
                  <c:v>62.75</c:v>
                </c:pt>
                <c:pt idx="374">
                  <c:v>62.07</c:v>
                </c:pt>
                <c:pt idx="375">
                  <c:v>61.48</c:v>
                </c:pt>
                <c:pt idx="376">
                  <c:v>60.9</c:v>
                </c:pt>
                <c:pt idx="377">
                  <c:v>60.12</c:v>
                </c:pt>
                <c:pt idx="378">
                  <c:v>59.54</c:v>
                </c:pt>
                <c:pt idx="379">
                  <c:v>59.15</c:v>
                </c:pt>
                <c:pt idx="380">
                  <c:v>58.76</c:v>
                </c:pt>
                <c:pt idx="381">
                  <c:v>58.27</c:v>
                </c:pt>
                <c:pt idx="382">
                  <c:v>59.05</c:v>
                </c:pt>
                <c:pt idx="383">
                  <c:v>57.68</c:v>
                </c:pt>
                <c:pt idx="384">
                  <c:v>57.29</c:v>
                </c:pt>
                <c:pt idx="385">
                  <c:v>57.2</c:v>
                </c:pt>
                <c:pt idx="386">
                  <c:v>56.81</c:v>
                </c:pt>
                <c:pt idx="387">
                  <c:v>53.49</c:v>
                </c:pt>
                <c:pt idx="388">
                  <c:v>53.59</c:v>
                </c:pt>
                <c:pt idx="389">
                  <c:v>53.49</c:v>
                </c:pt>
                <c:pt idx="390">
                  <c:v>53.4</c:v>
                </c:pt>
                <c:pt idx="391">
                  <c:v>53.4</c:v>
                </c:pt>
                <c:pt idx="392">
                  <c:v>53.49</c:v>
                </c:pt>
                <c:pt idx="393">
                  <c:v>53.59</c:v>
                </c:pt>
                <c:pt idx="394">
                  <c:v>53.59</c:v>
                </c:pt>
                <c:pt idx="395">
                  <c:v>53.69</c:v>
                </c:pt>
                <c:pt idx="396">
                  <c:v>54.37</c:v>
                </c:pt>
                <c:pt idx="397">
                  <c:v>53.79</c:v>
                </c:pt>
                <c:pt idx="398">
                  <c:v>53.98</c:v>
                </c:pt>
                <c:pt idx="399">
                  <c:v>54.08</c:v>
                </c:pt>
                <c:pt idx="400">
                  <c:v>54.18</c:v>
                </c:pt>
                <c:pt idx="401">
                  <c:v>54.27</c:v>
                </c:pt>
                <c:pt idx="402">
                  <c:v>54.37</c:v>
                </c:pt>
                <c:pt idx="403">
                  <c:v>54.57</c:v>
                </c:pt>
                <c:pt idx="404">
                  <c:v>54.57</c:v>
                </c:pt>
                <c:pt idx="405">
                  <c:v>54.66</c:v>
                </c:pt>
                <c:pt idx="406">
                  <c:v>54.86</c:v>
                </c:pt>
                <c:pt idx="407">
                  <c:v>55.15</c:v>
                </c:pt>
                <c:pt idx="408">
                  <c:v>55.25</c:v>
                </c:pt>
                <c:pt idx="409">
                  <c:v>55.44</c:v>
                </c:pt>
                <c:pt idx="410">
                  <c:v>55.54</c:v>
                </c:pt>
                <c:pt idx="411">
                  <c:v>55.74</c:v>
                </c:pt>
                <c:pt idx="412">
                  <c:v>55.93</c:v>
                </c:pt>
                <c:pt idx="413">
                  <c:v>56.03</c:v>
                </c:pt>
                <c:pt idx="414">
                  <c:v>56.22</c:v>
                </c:pt>
                <c:pt idx="415">
                  <c:v>56.9</c:v>
                </c:pt>
                <c:pt idx="416">
                  <c:v>56.52</c:v>
                </c:pt>
                <c:pt idx="417">
                  <c:v>56.9</c:v>
                </c:pt>
                <c:pt idx="418">
                  <c:v>56.61</c:v>
                </c:pt>
                <c:pt idx="419">
                  <c:v>56.81</c:v>
                </c:pt>
                <c:pt idx="420">
                  <c:v>56.9</c:v>
                </c:pt>
                <c:pt idx="421">
                  <c:v>57.2</c:v>
                </c:pt>
                <c:pt idx="422">
                  <c:v>57.2</c:v>
                </c:pt>
                <c:pt idx="423">
                  <c:v>57.39</c:v>
                </c:pt>
                <c:pt idx="424">
                  <c:v>57.39</c:v>
                </c:pt>
                <c:pt idx="425">
                  <c:v>57.49</c:v>
                </c:pt>
                <c:pt idx="426">
                  <c:v>57.49</c:v>
                </c:pt>
                <c:pt idx="427">
                  <c:v>57.49</c:v>
                </c:pt>
                <c:pt idx="428">
                  <c:v>57.59</c:v>
                </c:pt>
                <c:pt idx="429">
                  <c:v>57.59</c:v>
                </c:pt>
                <c:pt idx="430">
                  <c:v>57.78</c:v>
                </c:pt>
                <c:pt idx="431">
                  <c:v>57.78</c:v>
                </c:pt>
                <c:pt idx="432">
                  <c:v>57.78</c:v>
                </c:pt>
                <c:pt idx="433">
                  <c:v>57.88</c:v>
                </c:pt>
                <c:pt idx="434">
                  <c:v>57.88</c:v>
                </c:pt>
                <c:pt idx="435">
                  <c:v>57.88</c:v>
                </c:pt>
                <c:pt idx="436">
                  <c:v>57.98</c:v>
                </c:pt>
                <c:pt idx="437">
                  <c:v>60.71</c:v>
                </c:pt>
                <c:pt idx="438">
                  <c:v>60.61</c:v>
                </c:pt>
                <c:pt idx="439">
                  <c:v>60.51</c:v>
                </c:pt>
                <c:pt idx="440">
                  <c:v>60.51</c:v>
                </c:pt>
                <c:pt idx="441">
                  <c:v>60.61</c:v>
                </c:pt>
                <c:pt idx="442">
                  <c:v>60.61</c:v>
                </c:pt>
                <c:pt idx="443">
                  <c:v>60.8</c:v>
                </c:pt>
                <c:pt idx="444">
                  <c:v>60.71</c:v>
                </c:pt>
                <c:pt idx="445">
                  <c:v>60.9</c:v>
                </c:pt>
                <c:pt idx="446">
                  <c:v>60.71</c:v>
                </c:pt>
                <c:pt idx="447">
                  <c:v>60.9</c:v>
                </c:pt>
                <c:pt idx="448">
                  <c:v>61</c:v>
                </c:pt>
                <c:pt idx="449">
                  <c:v>61.68</c:v>
                </c:pt>
                <c:pt idx="450">
                  <c:v>61.19</c:v>
                </c:pt>
                <c:pt idx="451">
                  <c:v>61.39</c:v>
                </c:pt>
                <c:pt idx="452">
                  <c:v>61.39</c:v>
                </c:pt>
                <c:pt idx="453">
                  <c:v>61.68</c:v>
                </c:pt>
                <c:pt idx="454">
                  <c:v>61.87</c:v>
                </c:pt>
                <c:pt idx="455">
                  <c:v>61.78</c:v>
                </c:pt>
                <c:pt idx="456">
                  <c:v>61.97</c:v>
                </c:pt>
                <c:pt idx="457">
                  <c:v>61.97</c:v>
                </c:pt>
                <c:pt idx="458">
                  <c:v>62.07</c:v>
                </c:pt>
                <c:pt idx="459">
                  <c:v>62.26</c:v>
                </c:pt>
                <c:pt idx="460">
                  <c:v>62.75</c:v>
                </c:pt>
                <c:pt idx="461">
                  <c:v>63.14</c:v>
                </c:pt>
                <c:pt idx="462">
                  <c:v>62.17</c:v>
                </c:pt>
                <c:pt idx="463">
                  <c:v>63.14</c:v>
                </c:pt>
                <c:pt idx="464">
                  <c:v>62.95</c:v>
                </c:pt>
                <c:pt idx="465">
                  <c:v>62.75</c:v>
                </c:pt>
                <c:pt idx="466">
                  <c:v>63.34</c:v>
                </c:pt>
                <c:pt idx="467">
                  <c:v>63.53</c:v>
                </c:pt>
                <c:pt idx="468">
                  <c:v>63.92</c:v>
                </c:pt>
                <c:pt idx="469">
                  <c:v>64.31</c:v>
                </c:pt>
                <c:pt idx="470">
                  <c:v>64.510000000000005</c:v>
                </c:pt>
                <c:pt idx="471">
                  <c:v>64.8</c:v>
                </c:pt>
                <c:pt idx="472">
                  <c:v>65.09</c:v>
                </c:pt>
                <c:pt idx="473">
                  <c:v>65.48</c:v>
                </c:pt>
                <c:pt idx="474">
                  <c:v>65.28</c:v>
                </c:pt>
                <c:pt idx="475">
                  <c:v>65.67</c:v>
                </c:pt>
                <c:pt idx="476">
                  <c:v>65.67</c:v>
                </c:pt>
                <c:pt idx="477">
                  <c:v>65.97</c:v>
                </c:pt>
                <c:pt idx="478">
                  <c:v>66.16</c:v>
                </c:pt>
                <c:pt idx="479">
                  <c:v>66.260000000000005</c:v>
                </c:pt>
                <c:pt idx="480">
                  <c:v>66.45</c:v>
                </c:pt>
                <c:pt idx="481">
                  <c:v>66.45</c:v>
                </c:pt>
                <c:pt idx="482">
                  <c:v>66.36</c:v>
                </c:pt>
                <c:pt idx="483">
                  <c:v>66.45</c:v>
                </c:pt>
                <c:pt idx="484">
                  <c:v>66.55</c:v>
                </c:pt>
                <c:pt idx="485">
                  <c:v>67.040000000000006</c:v>
                </c:pt>
                <c:pt idx="486">
                  <c:v>71.91</c:v>
                </c:pt>
                <c:pt idx="487">
                  <c:v>71.62</c:v>
                </c:pt>
                <c:pt idx="488">
                  <c:v>71.42</c:v>
                </c:pt>
                <c:pt idx="489">
                  <c:v>71.23</c:v>
                </c:pt>
                <c:pt idx="490">
                  <c:v>70.94</c:v>
                </c:pt>
                <c:pt idx="491">
                  <c:v>70.739999999999995</c:v>
                </c:pt>
                <c:pt idx="492">
                  <c:v>70.55</c:v>
                </c:pt>
                <c:pt idx="493">
                  <c:v>70.349999999999994</c:v>
                </c:pt>
                <c:pt idx="494">
                  <c:v>70.349999999999994</c:v>
                </c:pt>
                <c:pt idx="495">
                  <c:v>70.25</c:v>
                </c:pt>
                <c:pt idx="496">
                  <c:v>70.25</c:v>
                </c:pt>
                <c:pt idx="497">
                  <c:v>70.16</c:v>
                </c:pt>
                <c:pt idx="498">
                  <c:v>70.16</c:v>
                </c:pt>
                <c:pt idx="499">
                  <c:v>70.06</c:v>
                </c:pt>
                <c:pt idx="500">
                  <c:v>69.959999999999994</c:v>
                </c:pt>
                <c:pt idx="501">
                  <c:v>70.06</c:v>
                </c:pt>
                <c:pt idx="502">
                  <c:v>70.06</c:v>
                </c:pt>
                <c:pt idx="503">
                  <c:v>70.16</c:v>
                </c:pt>
                <c:pt idx="504">
                  <c:v>70.06</c:v>
                </c:pt>
                <c:pt idx="505">
                  <c:v>70.16</c:v>
                </c:pt>
                <c:pt idx="506">
                  <c:v>70.25</c:v>
                </c:pt>
                <c:pt idx="507">
                  <c:v>70.349999999999994</c:v>
                </c:pt>
                <c:pt idx="508">
                  <c:v>70.45</c:v>
                </c:pt>
                <c:pt idx="509">
                  <c:v>70.64</c:v>
                </c:pt>
                <c:pt idx="510">
                  <c:v>71.03</c:v>
                </c:pt>
                <c:pt idx="511">
                  <c:v>71.13</c:v>
                </c:pt>
                <c:pt idx="512">
                  <c:v>71.52</c:v>
                </c:pt>
                <c:pt idx="513">
                  <c:v>71.81</c:v>
                </c:pt>
                <c:pt idx="514">
                  <c:v>72.2</c:v>
                </c:pt>
                <c:pt idx="515">
                  <c:v>72.5</c:v>
                </c:pt>
                <c:pt idx="516">
                  <c:v>72.89</c:v>
                </c:pt>
                <c:pt idx="517">
                  <c:v>73.27</c:v>
                </c:pt>
                <c:pt idx="518">
                  <c:v>73.569999999999993</c:v>
                </c:pt>
                <c:pt idx="519">
                  <c:v>73.959999999999994</c:v>
                </c:pt>
                <c:pt idx="520">
                  <c:v>74.25</c:v>
                </c:pt>
                <c:pt idx="521">
                  <c:v>74.64</c:v>
                </c:pt>
                <c:pt idx="522">
                  <c:v>74.930000000000007</c:v>
                </c:pt>
                <c:pt idx="523">
                  <c:v>75.319999999999993</c:v>
                </c:pt>
                <c:pt idx="524">
                  <c:v>75.709999999999994</c:v>
                </c:pt>
                <c:pt idx="525">
                  <c:v>76.099999999999994</c:v>
                </c:pt>
                <c:pt idx="526">
                  <c:v>76.3</c:v>
                </c:pt>
                <c:pt idx="527">
                  <c:v>76.59</c:v>
                </c:pt>
                <c:pt idx="528">
                  <c:v>76.78</c:v>
                </c:pt>
                <c:pt idx="529">
                  <c:v>76.78</c:v>
                </c:pt>
                <c:pt idx="530">
                  <c:v>77.849999999999994</c:v>
                </c:pt>
                <c:pt idx="531">
                  <c:v>77.37</c:v>
                </c:pt>
                <c:pt idx="532">
                  <c:v>77.27</c:v>
                </c:pt>
                <c:pt idx="533">
                  <c:v>76.98</c:v>
                </c:pt>
                <c:pt idx="534">
                  <c:v>81.069999999999993</c:v>
                </c:pt>
                <c:pt idx="535">
                  <c:v>80.97</c:v>
                </c:pt>
                <c:pt idx="536">
                  <c:v>81.849999999999994</c:v>
                </c:pt>
                <c:pt idx="537">
                  <c:v>80.78</c:v>
                </c:pt>
                <c:pt idx="538">
                  <c:v>81.260000000000005</c:v>
                </c:pt>
                <c:pt idx="539">
                  <c:v>80.88</c:v>
                </c:pt>
                <c:pt idx="540">
                  <c:v>80.97</c:v>
                </c:pt>
                <c:pt idx="541">
                  <c:v>80.97</c:v>
                </c:pt>
                <c:pt idx="542">
                  <c:v>81.17</c:v>
                </c:pt>
                <c:pt idx="543">
                  <c:v>81.260000000000005</c:v>
                </c:pt>
                <c:pt idx="544">
                  <c:v>81.459999999999994</c:v>
                </c:pt>
                <c:pt idx="545">
                  <c:v>81.75</c:v>
                </c:pt>
                <c:pt idx="546">
                  <c:v>81.95</c:v>
                </c:pt>
                <c:pt idx="547">
                  <c:v>82.34</c:v>
                </c:pt>
                <c:pt idx="548">
                  <c:v>82.34</c:v>
                </c:pt>
                <c:pt idx="549">
                  <c:v>82.73</c:v>
                </c:pt>
                <c:pt idx="550">
                  <c:v>82.92</c:v>
                </c:pt>
                <c:pt idx="551">
                  <c:v>83.12</c:v>
                </c:pt>
                <c:pt idx="552">
                  <c:v>83.51</c:v>
                </c:pt>
                <c:pt idx="553">
                  <c:v>83.6</c:v>
                </c:pt>
                <c:pt idx="554">
                  <c:v>83.9</c:v>
                </c:pt>
                <c:pt idx="555">
                  <c:v>84.09</c:v>
                </c:pt>
                <c:pt idx="556">
                  <c:v>84.29</c:v>
                </c:pt>
                <c:pt idx="557">
                  <c:v>84.48</c:v>
                </c:pt>
                <c:pt idx="558">
                  <c:v>84.48</c:v>
                </c:pt>
                <c:pt idx="559">
                  <c:v>84.68</c:v>
                </c:pt>
                <c:pt idx="560">
                  <c:v>84.87</c:v>
                </c:pt>
                <c:pt idx="561">
                  <c:v>85.16</c:v>
                </c:pt>
                <c:pt idx="562">
                  <c:v>85.45</c:v>
                </c:pt>
                <c:pt idx="563">
                  <c:v>85.36</c:v>
                </c:pt>
                <c:pt idx="564">
                  <c:v>85.45</c:v>
                </c:pt>
                <c:pt idx="565">
                  <c:v>85.65</c:v>
                </c:pt>
                <c:pt idx="566">
                  <c:v>85.94</c:v>
                </c:pt>
                <c:pt idx="567">
                  <c:v>85.84</c:v>
                </c:pt>
                <c:pt idx="568">
                  <c:v>86.04</c:v>
                </c:pt>
                <c:pt idx="569">
                  <c:v>86.23</c:v>
                </c:pt>
                <c:pt idx="570">
                  <c:v>86.33</c:v>
                </c:pt>
                <c:pt idx="571">
                  <c:v>86.53</c:v>
                </c:pt>
                <c:pt idx="572">
                  <c:v>86.72</c:v>
                </c:pt>
                <c:pt idx="573">
                  <c:v>86.62</c:v>
                </c:pt>
                <c:pt idx="574">
                  <c:v>86.82</c:v>
                </c:pt>
                <c:pt idx="575">
                  <c:v>86.72</c:v>
                </c:pt>
                <c:pt idx="576">
                  <c:v>86.92</c:v>
                </c:pt>
                <c:pt idx="577">
                  <c:v>86.92</c:v>
                </c:pt>
                <c:pt idx="578">
                  <c:v>87.01</c:v>
                </c:pt>
                <c:pt idx="579">
                  <c:v>86.53</c:v>
                </c:pt>
                <c:pt idx="580">
                  <c:v>86.72</c:v>
                </c:pt>
                <c:pt idx="581">
                  <c:v>88.28</c:v>
                </c:pt>
                <c:pt idx="582">
                  <c:v>92.28</c:v>
                </c:pt>
                <c:pt idx="583">
                  <c:v>92.08</c:v>
                </c:pt>
                <c:pt idx="584">
                  <c:v>91.69</c:v>
                </c:pt>
                <c:pt idx="585">
                  <c:v>91.01</c:v>
                </c:pt>
                <c:pt idx="586">
                  <c:v>90.62</c:v>
                </c:pt>
                <c:pt idx="587">
                  <c:v>90.42</c:v>
                </c:pt>
                <c:pt idx="588">
                  <c:v>90.52</c:v>
                </c:pt>
                <c:pt idx="589">
                  <c:v>90.81</c:v>
                </c:pt>
                <c:pt idx="590">
                  <c:v>90.91</c:v>
                </c:pt>
                <c:pt idx="591">
                  <c:v>90.81</c:v>
                </c:pt>
                <c:pt idx="592">
                  <c:v>90.91</c:v>
                </c:pt>
                <c:pt idx="593">
                  <c:v>91.01</c:v>
                </c:pt>
                <c:pt idx="594">
                  <c:v>91.01</c:v>
                </c:pt>
                <c:pt idx="595">
                  <c:v>91.11</c:v>
                </c:pt>
                <c:pt idx="596">
                  <c:v>91.2</c:v>
                </c:pt>
                <c:pt idx="597">
                  <c:v>91.4</c:v>
                </c:pt>
                <c:pt idx="598">
                  <c:v>91.59</c:v>
                </c:pt>
                <c:pt idx="599">
                  <c:v>91.89</c:v>
                </c:pt>
                <c:pt idx="600">
                  <c:v>91.89</c:v>
                </c:pt>
                <c:pt idx="601">
                  <c:v>91.98</c:v>
                </c:pt>
                <c:pt idx="602">
                  <c:v>92.28</c:v>
                </c:pt>
                <c:pt idx="603">
                  <c:v>92.67</c:v>
                </c:pt>
                <c:pt idx="604">
                  <c:v>93.06</c:v>
                </c:pt>
                <c:pt idx="605">
                  <c:v>93.35</c:v>
                </c:pt>
                <c:pt idx="606">
                  <c:v>93.74</c:v>
                </c:pt>
                <c:pt idx="607">
                  <c:v>93.64</c:v>
                </c:pt>
                <c:pt idx="608">
                  <c:v>93.83</c:v>
                </c:pt>
                <c:pt idx="609">
                  <c:v>94.32</c:v>
                </c:pt>
                <c:pt idx="610">
                  <c:v>94.22</c:v>
                </c:pt>
                <c:pt idx="611">
                  <c:v>94.71</c:v>
                </c:pt>
                <c:pt idx="612">
                  <c:v>94.81</c:v>
                </c:pt>
                <c:pt idx="613">
                  <c:v>95.1</c:v>
                </c:pt>
                <c:pt idx="614">
                  <c:v>95.49</c:v>
                </c:pt>
                <c:pt idx="615">
                  <c:v>95.78</c:v>
                </c:pt>
                <c:pt idx="616">
                  <c:v>95.98</c:v>
                </c:pt>
                <c:pt idx="617">
                  <c:v>96.08</c:v>
                </c:pt>
                <c:pt idx="618">
                  <c:v>96.17</c:v>
                </c:pt>
                <c:pt idx="619">
                  <c:v>96.27</c:v>
                </c:pt>
                <c:pt idx="620">
                  <c:v>96.37</c:v>
                </c:pt>
                <c:pt idx="621">
                  <c:v>96.86</c:v>
                </c:pt>
                <c:pt idx="622">
                  <c:v>97.05</c:v>
                </c:pt>
                <c:pt idx="623">
                  <c:v>97.25</c:v>
                </c:pt>
                <c:pt idx="624">
                  <c:v>97.34</c:v>
                </c:pt>
                <c:pt idx="625">
                  <c:v>97.73</c:v>
                </c:pt>
                <c:pt idx="626">
                  <c:v>98.9</c:v>
                </c:pt>
                <c:pt idx="627">
                  <c:v>99.97</c:v>
                </c:pt>
                <c:pt idx="628">
                  <c:v>99.78</c:v>
                </c:pt>
                <c:pt idx="629">
                  <c:v>99.58</c:v>
                </c:pt>
                <c:pt idx="630">
                  <c:v>104.07</c:v>
                </c:pt>
                <c:pt idx="631">
                  <c:v>103.77</c:v>
                </c:pt>
                <c:pt idx="632">
                  <c:v>103.58</c:v>
                </c:pt>
                <c:pt idx="633">
                  <c:v>103.29</c:v>
                </c:pt>
                <c:pt idx="634">
                  <c:v>103.19</c:v>
                </c:pt>
                <c:pt idx="635">
                  <c:v>102.8</c:v>
                </c:pt>
                <c:pt idx="636">
                  <c:v>102.51</c:v>
                </c:pt>
                <c:pt idx="637">
                  <c:v>102.21</c:v>
                </c:pt>
                <c:pt idx="638">
                  <c:v>102.02</c:v>
                </c:pt>
                <c:pt idx="639">
                  <c:v>102.02</c:v>
                </c:pt>
                <c:pt idx="640">
                  <c:v>102.21</c:v>
                </c:pt>
                <c:pt idx="641">
                  <c:v>102.31</c:v>
                </c:pt>
                <c:pt idx="642">
                  <c:v>102.51</c:v>
                </c:pt>
                <c:pt idx="643">
                  <c:v>102.6</c:v>
                </c:pt>
                <c:pt idx="644">
                  <c:v>102.9</c:v>
                </c:pt>
                <c:pt idx="645">
                  <c:v>103.09</c:v>
                </c:pt>
                <c:pt idx="646">
                  <c:v>103.29</c:v>
                </c:pt>
                <c:pt idx="647">
                  <c:v>103.38</c:v>
                </c:pt>
                <c:pt idx="648">
                  <c:v>103.68</c:v>
                </c:pt>
                <c:pt idx="649">
                  <c:v>104.07</c:v>
                </c:pt>
                <c:pt idx="650">
                  <c:v>104.26</c:v>
                </c:pt>
                <c:pt idx="651">
                  <c:v>104.26</c:v>
                </c:pt>
                <c:pt idx="652">
                  <c:v>104.36</c:v>
                </c:pt>
                <c:pt idx="653">
                  <c:v>104.55</c:v>
                </c:pt>
                <c:pt idx="654">
                  <c:v>104.94</c:v>
                </c:pt>
                <c:pt idx="655">
                  <c:v>105.62</c:v>
                </c:pt>
                <c:pt idx="656">
                  <c:v>105.62</c:v>
                </c:pt>
                <c:pt idx="657">
                  <c:v>105.24</c:v>
                </c:pt>
                <c:pt idx="658">
                  <c:v>104.85</c:v>
                </c:pt>
                <c:pt idx="659">
                  <c:v>104.94</c:v>
                </c:pt>
                <c:pt idx="660">
                  <c:v>104.94</c:v>
                </c:pt>
                <c:pt idx="661">
                  <c:v>105.04</c:v>
                </c:pt>
                <c:pt idx="662">
                  <c:v>105.24</c:v>
                </c:pt>
                <c:pt idx="663">
                  <c:v>105.53</c:v>
                </c:pt>
                <c:pt idx="664">
                  <c:v>105.72</c:v>
                </c:pt>
                <c:pt idx="665">
                  <c:v>106.01</c:v>
                </c:pt>
                <c:pt idx="666">
                  <c:v>106.5</c:v>
                </c:pt>
                <c:pt idx="667">
                  <c:v>107.28</c:v>
                </c:pt>
                <c:pt idx="668">
                  <c:v>107.96</c:v>
                </c:pt>
                <c:pt idx="669">
                  <c:v>108.84</c:v>
                </c:pt>
                <c:pt idx="670">
                  <c:v>109.43</c:v>
                </c:pt>
                <c:pt idx="671">
                  <c:v>110.01</c:v>
                </c:pt>
                <c:pt idx="672">
                  <c:v>110.59</c:v>
                </c:pt>
                <c:pt idx="673">
                  <c:v>111.18</c:v>
                </c:pt>
                <c:pt idx="674">
                  <c:v>111.76</c:v>
                </c:pt>
                <c:pt idx="675">
                  <c:v>115.56</c:v>
                </c:pt>
                <c:pt idx="676">
                  <c:v>112.06</c:v>
                </c:pt>
                <c:pt idx="677">
                  <c:v>111.67</c:v>
                </c:pt>
                <c:pt idx="678">
                  <c:v>112.25</c:v>
                </c:pt>
                <c:pt idx="679">
                  <c:v>120.14</c:v>
                </c:pt>
                <c:pt idx="680">
                  <c:v>119.75</c:v>
                </c:pt>
                <c:pt idx="681">
                  <c:v>119.17</c:v>
                </c:pt>
                <c:pt idx="682">
                  <c:v>118.39</c:v>
                </c:pt>
                <c:pt idx="683">
                  <c:v>117.12</c:v>
                </c:pt>
                <c:pt idx="684">
                  <c:v>115.95</c:v>
                </c:pt>
                <c:pt idx="685">
                  <c:v>115.27</c:v>
                </c:pt>
                <c:pt idx="686">
                  <c:v>114.98</c:v>
                </c:pt>
                <c:pt idx="687">
                  <c:v>115.66</c:v>
                </c:pt>
                <c:pt idx="688">
                  <c:v>114.98</c:v>
                </c:pt>
                <c:pt idx="689">
                  <c:v>115.17</c:v>
                </c:pt>
                <c:pt idx="690">
                  <c:v>115.56</c:v>
                </c:pt>
                <c:pt idx="691">
                  <c:v>116.05</c:v>
                </c:pt>
                <c:pt idx="692">
                  <c:v>116.73</c:v>
                </c:pt>
                <c:pt idx="693">
                  <c:v>117.42</c:v>
                </c:pt>
                <c:pt idx="694">
                  <c:v>117.9</c:v>
                </c:pt>
                <c:pt idx="695">
                  <c:v>118.29</c:v>
                </c:pt>
                <c:pt idx="696">
                  <c:v>118.78</c:v>
                </c:pt>
                <c:pt idx="697">
                  <c:v>119.17</c:v>
                </c:pt>
                <c:pt idx="698">
                  <c:v>119.46</c:v>
                </c:pt>
                <c:pt idx="699">
                  <c:v>119.56</c:v>
                </c:pt>
                <c:pt idx="700">
                  <c:v>119.66</c:v>
                </c:pt>
                <c:pt idx="701">
                  <c:v>120.24</c:v>
                </c:pt>
                <c:pt idx="702">
                  <c:v>119.56</c:v>
                </c:pt>
                <c:pt idx="703">
                  <c:v>119.27</c:v>
                </c:pt>
                <c:pt idx="704">
                  <c:v>119.46</c:v>
                </c:pt>
                <c:pt idx="705">
                  <c:v>119.56</c:v>
                </c:pt>
                <c:pt idx="706">
                  <c:v>119.95</c:v>
                </c:pt>
                <c:pt idx="707">
                  <c:v>120.44</c:v>
                </c:pt>
                <c:pt idx="708">
                  <c:v>120.63</c:v>
                </c:pt>
                <c:pt idx="709">
                  <c:v>120.92</c:v>
                </c:pt>
                <c:pt idx="710">
                  <c:v>121.61</c:v>
                </c:pt>
                <c:pt idx="711">
                  <c:v>122.38</c:v>
                </c:pt>
                <c:pt idx="712">
                  <c:v>123.26</c:v>
                </c:pt>
                <c:pt idx="713">
                  <c:v>124.04</c:v>
                </c:pt>
                <c:pt idx="714">
                  <c:v>124.82</c:v>
                </c:pt>
                <c:pt idx="715">
                  <c:v>125.6</c:v>
                </c:pt>
                <c:pt idx="716">
                  <c:v>126.09</c:v>
                </c:pt>
                <c:pt idx="717">
                  <c:v>126.38</c:v>
                </c:pt>
                <c:pt idx="718">
                  <c:v>126.67</c:v>
                </c:pt>
                <c:pt idx="719">
                  <c:v>126.87</c:v>
                </c:pt>
                <c:pt idx="720">
                  <c:v>127.26</c:v>
                </c:pt>
                <c:pt idx="721">
                  <c:v>127.55</c:v>
                </c:pt>
                <c:pt idx="722">
                  <c:v>127.84</c:v>
                </c:pt>
                <c:pt idx="723">
                  <c:v>128.04</c:v>
                </c:pt>
                <c:pt idx="724">
                  <c:v>128.04</c:v>
                </c:pt>
                <c:pt idx="725">
                  <c:v>127.84</c:v>
                </c:pt>
                <c:pt idx="726">
                  <c:v>127.94</c:v>
                </c:pt>
                <c:pt idx="727">
                  <c:v>128.62</c:v>
                </c:pt>
                <c:pt idx="728">
                  <c:v>128.43</c:v>
                </c:pt>
                <c:pt idx="729">
                  <c:v>127.65</c:v>
                </c:pt>
                <c:pt idx="730">
                  <c:v>127.55</c:v>
                </c:pt>
                <c:pt idx="731">
                  <c:v>127.55</c:v>
                </c:pt>
                <c:pt idx="732">
                  <c:v>127.74</c:v>
                </c:pt>
                <c:pt idx="733">
                  <c:v>128.13</c:v>
                </c:pt>
                <c:pt idx="734">
                  <c:v>128.52000000000001</c:v>
                </c:pt>
                <c:pt idx="735">
                  <c:v>129.01</c:v>
                </c:pt>
                <c:pt idx="736">
                  <c:v>129.30000000000001</c:v>
                </c:pt>
                <c:pt idx="737">
                  <c:v>129.21</c:v>
                </c:pt>
                <c:pt idx="738">
                  <c:v>128.72</c:v>
                </c:pt>
                <c:pt idx="739">
                  <c:v>128.33000000000001</c:v>
                </c:pt>
                <c:pt idx="740">
                  <c:v>129.01</c:v>
                </c:pt>
                <c:pt idx="741">
                  <c:v>129.6</c:v>
                </c:pt>
                <c:pt idx="742">
                  <c:v>129.4</c:v>
                </c:pt>
                <c:pt idx="743">
                  <c:v>128.43</c:v>
                </c:pt>
                <c:pt idx="744">
                  <c:v>127.16</c:v>
                </c:pt>
                <c:pt idx="745">
                  <c:v>126.87</c:v>
                </c:pt>
                <c:pt idx="746">
                  <c:v>127.35</c:v>
                </c:pt>
                <c:pt idx="747">
                  <c:v>127.84</c:v>
                </c:pt>
                <c:pt idx="748">
                  <c:v>128.33000000000001</c:v>
                </c:pt>
                <c:pt idx="749">
                  <c:v>128.82</c:v>
                </c:pt>
                <c:pt idx="750">
                  <c:v>129.5</c:v>
                </c:pt>
                <c:pt idx="751">
                  <c:v>130.18</c:v>
                </c:pt>
                <c:pt idx="752">
                  <c:v>130.47</c:v>
                </c:pt>
                <c:pt idx="753">
                  <c:v>130.76</c:v>
                </c:pt>
                <c:pt idx="754">
                  <c:v>131.74</c:v>
                </c:pt>
                <c:pt idx="755">
                  <c:v>132.91</c:v>
                </c:pt>
                <c:pt idx="756">
                  <c:v>134.08000000000001</c:v>
                </c:pt>
                <c:pt idx="757">
                  <c:v>135.44</c:v>
                </c:pt>
                <c:pt idx="758">
                  <c:v>136.81</c:v>
                </c:pt>
                <c:pt idx="759">
                  <c:v>138.46</c:v>
                </c:pt>
                <c:pt idx="760">
                  <c:v>139.91999999999999</c:v>
                </c:pt>
                <c:pt idx="761">
                  <c:v>141.38999999999999</c:v>
                </c:pt>
                <c:pt idx="762">
                  <c:v>142.36000000000001</c:v>
                </c:pt>
                <c:pt idx="763">
                  <c:v>143.53</c:v>
                </c:pt>
                <c:pt idx="764">
                  <c:v>144.88999999999999</c:v>
                </c:pt>
                <c:pt idx="765">
                  <c:v>145.97</c:v>
                </c:pt>
                <c:pt idx="766">
                  <c:v>145.66999999999999</c:v>
                </c:pt>
                <c:pt idx="767">
                  <c:v>144.88999999999999</c:v>
                </c:pt>
                <c:pt idx="768">
                  <c:v>144.31</c:v>
                </c:pt>
                <c:pt idx="769">
                  <c:v>143.91999999999999</c:v>
                </c:pt>
                <c:pt idx="770">
                  <c:v>143.43</c:v>
                </c:pt>
                <c:pt idx="771">
                  <c:v>142.16</c:v>
                </c:pt>
                <c:pt idx="772">
                  <c:v>140.69999999999999</c:v>
                </c:pt>
                <c:pt idx="773">
                  <c:v>140.02000000000001</c:v>
                </c:pt>
                <c:pt idx="774">
                  <c:v>139.63</c:v>
                </c:pt>
                <c:pt idx="775">
                  <c:v>139.91999999999999</c:v>
                </c:pt>
                <c:pt idx="776">
                  <c:v>141.09</c:v>
                </c:pt>
              </c:numCache>
            </c:numRef>
          </c:xVal>
          <c:yVal>
            <c:numRef>
              <c:f>'[bola desce e sobe continuo MNV 02B-BS-21.xlsx]BS (CORRIGIDO) (ps21)'!$B$2312:$B$3088</c:f>
              <c:numCache>
                <c:formatCode>General</c:formatCode>
                <c:ptCount val="777"/>
                <c:pt idx="0">
                  <c:v>-1.1000000000000001</c:v>
                </c:pt>
                <c:pt idx="1">
                  <c:v>-1.1200000000000001</c:v>
                </c:pt>
                <c:pt idx="2">
                  <c:v>-1.1399999999999999</c:v>
                </c:pt>
                <c:pt idx="3">
                  <c:v>-1.1599999999999999</c:v>
                </c:pt>
                <c:pt idx="4">
                  <c:v>-1.18</c:v>
                </c:pt>
                <c:pt idx="5">
                  <c:v>-1.2</c:v>
                </c:pt>
                <c:pt idx="6">
                  <c:v>-1.23</c:v>
                </c:pt>
                <c:pt idx="7">
                  <c:v>-1.25</c:v>
                </c:pt>
                <c:pt idx="8">
                  <c:v>-1.27</c:v>
                </c:pt>
                <c:pt idx="9">
                  <c:v>-1.29</c:v>
                </c:pt>
                <c:pt idx="10">
                  <c:v>-1.31</c:v>
                </c:pt>
                <c:pt idx="11">
                  <c:v>-1.33</c:v>
                </c:pt>
                <c:pt idx="12">
                  <c:v>-1.35</c:v>
                </c:pt>
                <c:pt idx="13">
                  <c:v>-1.37</c:v>
                </c:pt>
                <c:pt idx="14">
                  <c:v>-1.39</c:v>
                </c:pt>
                <c:pt idx="15">
                  <c:v>-1.41</c:v>
                </c:pt>
                <c:pt idx="16">
                  <c:v>-1.43</c:v>
                </c:pt>
                <c:pt idx="17">
                  <c:v>-1.45</c:v>
                </c:pt>
                <c:pt idx="18">
                  <c:v>-1.48</c:v>
                </c:pt>
                <c:pt idx="19">
                  <c:v>-1.5</c:v>
                </c:pt>
                <c:pt idx="20">
                  <c:v>-1.52</c:v>
                </c:pt>
                <c:pt idx="21">
                  <c:v>-1.54</c:v>
                </c:pt>
                <c:pt idx="22">
                  <c:v>-1.56</c:v>
                </c:pt>
                <c:pt idx="23">
                  <c:v>-1.58</c:v>
                </c:pt>
                <c:pt idx="24">
                  <c:v>-1.6</c:v>
                </c:pt>
                <c:pt idx="25">
                  <c:v>-1.62</c:v>
                </c:pt>
                <c:pt idx="26">
                  <c:v>-1.64</c:v>
                </c:pt>
                <c:pt idx="27">
                  <c:v>-1.66</c:v>
                </c:pt>
                <c:pt idx="28">
                  <c:v>-1.68</c:v>
                </c:pt>
                <c:pt idx="29">
                  <c:v>-1.7</c:v>
                </c:pt>
                <c:pt idx="30">
                  <c:v>-1.73</c:v>
                </c:pt>
                <c:pt idx="31">
                  <c:v>-1.75</c:v>
                </c:pt>
                <c:pt idx="32">
                  <c:v>-1.77</c:v>
                </c:pt>
                <c:pt idx="33">
                  <c:v>-1.79</c:v>
                </c:pt>
                <c:pt idx="34">
                  <c:v>-1.81</c:v>
                </c:pt>
                <c:pt idx="35">
                  <c:v>-1.83</c:v>
                </c:pt>
                <c:pt idx="36">
                  <c:v>-1.85</c:v>
                </c:pt>
                <c:pt idx="37">
                  <c:v>-1.87</c:v>
                </c:pt>
                <c:pt idx="38">
                  <c:v>-1.89</c:v>
                </c:pt>
                <c:pt idx="39">
                  <c:v>-1.91</c:v>
                </c:pt>
                <c:pt idx="40">
                  <c:v>-1.93</c:v>
                </c:pt>
                <c:pt idx="41">
                  <c:v>-1.95</c:v>
                </c:pt>
                <c:pt idx="42">
                  <c:v>-1.98</c:v>
                </c:pt>
                <c:pt idx="43">
                  <c:v>-2</c:v>
                </c:pt>
                <c:pt idx="44">
                  <c:v>-2.02</c:v>
                </c:pt>
                <c:pt idx="45">
                  <c:v>-2.04</c:v>
                </c:pt>
                <c:pt idx="46">
                  <c:v>-2.06</c:v>
                </c:pt>
                <c:pt idx="47">
                  <c:v>-2.08</c:v>
                </c:pt>
                <c:pt idx="48">
                  <c:v>-2.1</c:v>
                </c:pt>
                <c:pt idx="49">
                  <c:v>-2.11</c:v>
                </c:pt>
                <c:pt idx="50">
                  <c:v>-2.13</c:v>
                </c:pt>
                <c:pt idx="51">
                  <c:v>-2.15</c:v>
                </c:pt>
                <c:pt idx="52">
                  <c:v>-2.17</c:v>
                </c:pt>
                <c:pt idx="53">
                  <c:v>-2.19</c:v>
                </c:pt>
                <c:pt idx="54">
                  <c:v>-2.21</c:v>
                </c:pt>
                <c:pt idx="55">
                  <c:v>-2.23</c:v>
                </c:pt>
                <c:pt idx="56">
                  <c:v>-2.25</c:v>
                </c:pt>
                <c:pt idx="57">
                  <c:v>-2.2799999999999998</c:v>
                </c:pt>
                <c:pt idx="58">
                  <c:v>-2.2999999999999998</c:v>
                </c:pt>
                <c:pt idx="59">
                  <c:v>-2.3199999999999998</c:v>
                </c:pt>
                <c:pt idx="60">
                  <c:v>-2.34</c:v>
                </c:pt>
                <c:pt idx="61">
                  <c:v>-2.36</c:v>
                </c:pt>
                <c:pt idx="62">
                  <c:v>-2.38</c:v>
                </c:pt>
                <c:pt idx="63">
                  <c:v>-2.4</c:v>
                </c:pt>
                <c:pt idx="64">
                  <c:v>-2.42</c:v>
                </c:pt>
                <c:pt idx="65">
                  <c:v>-2.44</c:v>
                </c:pt>
                <c:pt idx="66">
                  <c:v>-2.46</c:v>
                </c:pt>
                <c:pt idx="67">
                  <c:v>-2.48</c:v>
                </c:pt>
                <c:pt idx="68">
                  <c:v>-2.5</c:v>
                </c:pt>
                <c:pt idx="69">
                  <c:v>-2.52</c:v>
                </c:pt>
                <c:pt idx="70">
                  <c:v>-2.54</c:v>
                </c:pt>
                <c:pt idx="71">
                  <c:v>-2.56</c:v>
                </c:pt>
                <c:pt idx="72">
                  <c:v>-2.58</c:v>
                </c:pt>
                <c:pt idx="73">
                  <c:v>-2.61</c:v>
                </c:pt>
                <c:pt idx="74">
                  <c:v>-2.63</c:v>
                </c:pt>
                <c:pt idx="75">
                  <c:v>-2.65</c:v>
                </c:pt>
                <c:pt idx="76">
                  <c:v>-2.67</c:v>
                </c:pt>
                <c:pt idx="77">
                  <c:v>-2.69</c:v>
                </c:pt>
                <c:pt idx="78">
                  <c:v>-2.71</c:v>
                </c:pt>
                <c:pt idx="79">
                  <c:v>-2.73</c:v>
                </c:pt>
                <c:pt idx="80">
                  <c:v>-2.75</c:v>
                </c:pt>
                <c:pt idx="81">
                  <c:v>-2.77</c:v>
                </c:pt>
                <c:pt idx="82">
                  <c:v>-2.79</c:v>
                </c:pt>
                <c:pt idx="83">
                  <c:v>-2.81</c:v>
                </c:pt>
                <c:pt idx="84">
                  <c:v>-2.83</c:v>
                </c:pt>
                <c:pt idx="85">
                  <c:v>-2.85</c:v>
                </c:pt>
                <c:pt idx="86">
                  <c:v>-2.87</c:v>
                </c:pt>
                <c:pt idx="87">
                  <c:v>-2.89</c:v>
                </c:pt>
                <c:pt idx="88">
                  <c:v>-2.91</c:v>
                </c:pt>
                <c:pt idx="89">
                  <c:v>-2.94</c:v>
                </c:pt>
                <c:pt idx="90">
                  <c:v>-2.96</c:v>
                </c:pt>
                <c:pt idx="91">
                  <c:v>-2.98</c:v>
                </c:pt>
                <c:pt idx="92">
                  <c:v>-3</c:v>
                </c:pt>
                <c:pt idx="93">
                  <c:v>-3.02</c:v>
                </c:pt>
                <c:pt idx="94">
                  <c:v>-3.04</c:v>
                </c:pt>
                <c:pt idx="95">
                  <c:v>-3.06</c:v>
                </c:pt>
                <c:pt idx="96">
                  <c:v>-3.08</c:v>
                </c:pt>
                <c:pt idx="97">
                  <c:v>-3.1</c:v>
                </c:pt>
                <c:pt idx="98">
                  <c:v>-3.11</c:v>
                </c:pt>
                <c:pt idx="99">
                  <c:v>-3.13</c:v>
                </c:pt>
                <c:pt idx="100">
                  <c:v>-3.15</c:v>
                </c:pt>
                <c:pt idx="101">
                  <c:v>-3.17</c:v>
                </c:pt>
                <c:pt idx="102">
                  <c:v>-3.19</c:v>
                </c:pt>
                <c:pt idx="103">
                  <c:v>-3.21</c:v>
                </c:pt>
                <c:pt idx="104">
                  <c:v>-3.23</c:v>
                </c:pt>
                <c:pt idx="105">
                  <c:v>-3.25</c:v>
                </c:pt>
                <c:pt idx="106">
                  <c:v>-3.28</c:v>
                </c:pt>
                <c:pt idx="107">
                  <c:v>-3.3</c:v>
                </c:pt>
                <c:pt idx="108">
                  <c:v>-3.32</c:v>
                </c:pt>
                <c:pt idx="109">
                  <c:v>-3.34</c:v>
                </c:pt>
                <c:pt idx="110">
                  <c:v>-3.36</c:v>
                </c:pt>
                <c:pt idx="111">
                  <c:v>-3.38</c:v>
                </c:pt>
                <c:pt idx="112">
                  <c:v>-3.4</c:v>
                </c:pt>
                <c:pt idx="113">
                  <c:v>-3.42</c:v>
                </c:pt>
                <c:pt idx="114">
                  <c:v>-3.44</c:v>
                </c:pt>
                <c:pt idx="115">
                  <c:v>-3.46</c:v>
                </c:pt>
                <c:pt idx="116">
                  <c:v>-3.48</c:v>
                </c:pt>
                <c:pt idx="117">
                  <c:v>-3.5</c:v>
                </c:pt>
                <c:pt idx="118">
                  <c:v>-3.52</c:v>
                </c:pt>
                <c:pt idx="119">
                  <c:v>-3.54</c:v>
                </c:pt>
                <c:pt idx="120">
                  <c:v>-3.56</c:v>
                </c:pt>
                <c:pt idx="121">
                  <c:v>-3.58</c:v>
                </c:pt>
                <c:pt idx="122">
                  <c:v>-3.61</c:v>
                </c:pt>
                <c:pt idx="123">
                  <c:v>-3.63</c:v>
                </c:pt>
                <c:pt idx="124">
                  <c:v>-3.65</c:v>
                </c:pt>
                <c:pt idx="125">
                  <c:v>-3.67</c:v>
                </c:pt>
                <c:pt idx="126">
                  <c:v>-3.69</c:v>
                </c:pt>
                <c:pt idx="127">
                  <c:v>-3.71</c:v>
                </c:pt>
                <c:pt idx="128">
                  <c:v>-3.73</c:v>
                </c:pt>
                <c:pt idx="129">
                  <c:v>-3.75</c:v>
                </c:pt>
                <c:pt idx="130">
                  <c:v>-3.77</c:v>
                </c:pt>
                <c:pt idx="131">
                  <c:v>-3.79</c:v>
                </c:pt>
                <c:pt idx="132">
                  <c:v>-3.81</c:v>
                </c:pt>
                <c:pt idx="133">
                  <c:v>-3.83</c:v>
                </c:pt>
                <c:pt idx="134">
                  <c:v>-3.85</c:v>
                </c:pt>
                <c:pt idx="135">
                  <c:v>-3.87</c:v>
                </c:pt>
                <c:pt idx="136">
                  <c:v>-3.89</c:v>
                </c:pt>
                <c:pt idx="137">
                  <c:v>-3.91</c:v>
                </c:pt>
                <c:pt idx="138">
                  <c:v>-3.94</c:v>
                </c:pt>
                <c:pt idx="139">
                  <c:v>-3.96</c:v>
                </c:pt>
                <c:pt idx="140">
                  <c:v>-3.98</c:v>
                </c:pt>
                <c:pt idx="141">
                  <c:v>-4</c:v>
                </c:pt>
                <c:pt idx="142">
                  <c:v>-4.0199999999999996</c:v>
                </c:pt>
                <c:pt idx="143">
                  <c:v>-4.04</c:v>
                </c:pt>
                <c:pt idx="144">
                  <c:v>-4.0599999999999996</c:v>
                </c:pt>
                <c:pt idx="145">
                  <c:v>-4.08</c:v>
                </c:pt>
                <c:pt idx="146">
                  <c:v>-4.0999999999999996</c:v>
                </c:pt>
                <c:pt idx="147">
                  <c:v>-4.1100000000000003</c:v>
                </c:pt>
                <c:pt idx="148">
                  <c:v>-4.13</c:v>
                </c:pt>
                <c:pt idx="149">
                  <c:v>-4.1500000000000004</c:v>
                </c:pt>
                <c:pt idx="150">
                  <c:v>-4.17</c:v>
                </c:pt>
                <c:pt idx="151">
                  <c:v>-4.2</c:v>
                </c:pt>
                <c:pt idx="152">
                  <c:v>-4.22</c:v>
                </c:pt>
                <c:pt idx="153">
                  <c:v>-4.24</c:v>
                </c:pt>
                <c:pt idx="154">
                  <c:v>-4.26</c:v>
                </c:pt>
                <c:pt idx="155">
                  <c:v>-4.28</c:v>
                </c:pt>
                <c:pt idx="156">
                  <c:v>-4.3</c:v>
                </c:pt>
                <c:pt idx="157">
                  <c:v>-4.33</c:v>
                </c:pt>
                <c:pt idx="158">
                  <c:v>-4.3499999999999996</c:v>
                </c:pt>
                <c:pt idx="159">
                  <c:v>-4.37</c:v>
                </c:pt>
                <c:pt idx="160">
                  <c:v>-4.3899999999999997</c:v>
                </c:pt>
                <c:pt idx="161">
                  <c:v>-4.41</c:v>
                </c:pt>
                <c:pt idx="162">
                  <c:v>-4.43</c:v>
                </c:pt>
                <c:pt idx="163">
                  <c:v>-4.45</c:v>
                </c:pt>
                <c:pt idx="164">
                  <c:v>-4.4800000000000004</c:v>
                </c:pt>
                <c:pt idx="165">
                  <c:v>-4.5</c:v>
                </c:pt>
                <c:pt idx="166">
                  <c:v>-4.5199999999999996</c:v>
                </c:pt>
                <c:pt idx="167">
                  <c:v>-4.54</c:v>
                </c:pt>
                <c:pt idx="168">
                  <c:v>-4.5599999999999996</c:v>
                </c:pt>
                <c:pt idx="169">
                  <c:v>-4.58</c:v>
                </c:pt>
                <c:pt idx="170">
                  <c:v>-4.6100000000000003</c:v>
                </c:pt>
                <c:pt idx="171">
                  <c:v>-4.63</c:v>
                </c:pt>
                <c:pt idx="172">
                  <c:v>-4.6500000000000004</c:v>
                </c:pt>
                <c:pt idx="173">
                  <c:v>-4.67</c:v>
                </c:pt>
                <c:pt idx="174">
                  <c:v>-4.6900000000000004</c:v>
                </c:pt>
                <c:pt idx="175">
                  <c:v>-4.71</c:v>
                </c:pt>
                <c:pt idx="176">
                  <c:v>-4.7300000000000004</c:v>
                </c:pt>
                <c:pt idx="177">
                  <c:v>-4.76</c:v>
                </c:pt>
                <c:pt idx="178">
                  <c:v>-4.78</c:v>
                </c:pt>
                <c:pt idx="179">
                  <c:v>-4.8</c:v>
                </c:pt>
                <c:pt idx="180">
                  <c:v>-4.82</c:v>
                </c:pt>
                <c:pt idx="181">
                  <c:v>-4.84</c:v>
                </c:pt>
                <c:pt idx="182">
                  <c:v>-4.8600000000000003</c:v>
                </c:pt>
                <c:pt idx="183">
                  <c:v>-4.88</c:v>
                </c:pt>
                <c:pt idx="184">
                  <c:v>-4.91</c:v>
                </c:pt>
                <c:pt idx="185">
                  <c:v>-4.93</c:v>
                </c:pt>
                <c:pt idx="186">
                  <c:v>-4.95</c:v>
                </c:pt>
                <c:pt idx="187">
                  <c:v>-4.97</c:v>
                </c:pt>
                <c:pt idx="188">
                  <c:v>-4.99</c:v>
                </c:pt>
                <c:pt idx="189">
                  <c:v>-5.01</c:v>
                </c:pt>
                <c:pt idx="190">
                  <c:v>-5.04</c:v>
                </c:pt>
                <c:pt idx="191">
                  <c:v>-5.0599999999999996</c:v>
                </c:pt>
                <c:pt idx="192">
                  <c:v>-5.08</c:v>
                </c:pt>
                <c:pt idx="193">
                  <c:v>-5.0999999999999996</c:v>
                </c:pt>
                <c:pt idx="194">
                  <c:v>-5.1100000000000003</c:v>
                </c:pt>
                <c:pt idx="195">
                  <c:v>-5.13</c:v>
                </c:pt>
                <c:pt idx="196">
                  <c:v>-5.15</c:v>
                </c:pt>
                <c:pt idx="197">
                  <c:v>-5.17</c:v>
                </c:pt>
                <c:pt idx="198">
                  <c:v>-5.19</c:v>
                </c:pt>
                <c:pt idx="199">
                  <c:v>-5.22</c:v>
                </c:pt>
                <c:pt idx="200">
                  <c:v>-5.24</c:v>
                </c:pt>
                <c:pt idx="201">
                  <c:v>-5.26</c:v>
                </c:pt>
                <c:pt idx="202">
                  <c:v>-5.28</c:v>
                </c:pt>
                <c:pt idx="203">
                  <c:v>-5.3</c:v>
                </c:pt>
                <c:pt idx="204">
                  <c:v>-5.32</c:v>
                </c:pt>
                <c:pt idx="205">
                  <c:v>-5.34</c:v>
                </c:pt>
                <c:pt idx="206">
                  <c:v>-5.36</c:v>
                </c:pt>
                <c:pt idx="207">
                  <c:v>-5.38</c:v>
                </c:pt>
                <c:pt idx="208">
                  <c:v>-5.4</c:v>
                </c:pt>
                <c:pt idx="209">
                  <c:v>-5.43</c:v>
                </c:pt>
                <c:pt idx="210">
                  <c:v>-5.45</c:v>
                </c:pt>
                <c:pt idx="211">
                  <c:v>-5.47</c:v>
                </c:pt>
                <c:pt idx="212">
                  <c:v>-5.49</c:v>
                </c:pt>
                <c:pt idx="213">
                  <c:v>-5.51</c:v>
                </c:pt>
                <c:pt idx="214">
                  <c:v>-5.53</c:v>
                </c:pt>
                <c:pt idx="215">
                  <c:v>-5.55</c:v>
                </c:pt>
                <c:pt idx="216">
                  <c:v>-5.57</c:v>
                </c:pt>
                <c:pt idx="217">
                  <c:v>-5.59</c:v>
                </c:pt>
                <c:pt idx="218">
                  <c:v>-5.62</c:v>
                </c:pt>
                <c:pt idx="219">
                  <c:v>-5.64</c:v>
                </c:pt>
                <c:pt idx="220">
                  <c:v>-5.66</c:v>
                </c:pt>
                <c:pt idx="221">
                  <c:v>-5.68</c:v>
                </c:pt>
                <c:pt idx="222">
                  <c:v>-5.7</c:v>
                </c:pt>
                <c:pt idx="223">
                  <c:v>-5.72</c:v>
                </c:pt>
                <c:pt idx="224">
                  <c:v>-5.74</c:v>
                </c:pt>
                <c:pt idx="225">
                  <c:v>-5.76</c:v>
                </c:pt>
                <c:pt idx="226">
                  <c:v>-5.78</c:v>
                </c:pt>
                <c:pt idx="227">
                  <c:v>-5.81</c:v>
                </c:pt>
                <c:pt idx="228">
                  <c:v>-5.83</c:v>
                </c:pt>
                <c:pt idx="229">
                  <c:v>-5.85</c:v>
                </c:pt>
                <c:pt idx="230">
                  <c:v>-5.87</c:v>
                </c:pt>
                <c:pt idx="231">
                  <c:v>-5.89</c:v>
                </c:pt>
                <c:pt idx="232">
                  <c:v>-5.91</c:v>
                </c:pt>
                <c:pt idx="233">
                  <c:v>-5.93</c:v>
                </c:pt>
                <c:pt idx="234">
                  <c:v>-5.95</c:v>
                </c:pt>
                <c:pt idx="235">
                  <c:v>-5.97</c:v>
                </c:pt>
                <c:pt idx="236">
                  <c:v>-5.99</c:v>
                </c:pt>
                <c:pt idx="237">
                  <c:v>-6.02</c:v>
                </c:pt>
                <c:pt idx="238">
                  <c:v>-6.04</c:v>
                </c:pt>
                <c:pt idx="239">
                  <c:v>-6.06</c:v>
                </c:pt>
                <c:pt idx="240">
                  <c:v>-6.08</c:v>
                </c:pt>
                <c:pt idx="241">
                  <c:v>-6.1</c:v>
                </c:pt>
                <c:pt idx="242">
                  <c:v>-6.11</c:v>
                </c:pt>
                <c:pt idx="243">
                  <c:v>-6.13</c:v>
                </c:pt>
                <c:pt idx="244">
                  <c:v>-6.15</c:v>
                </c:pt>
                <c:pt idx="245">
                  <c:v>-6.17</c:v>
                </c:pt>
                <c:pt idx="246">
                  <c:v>-6.19</c:v>
                </c:pt>
                <c:pt idx="247">
                  <c:v>-6.22</c:v>
                </c:pt>
                <c:pt idx="248">
                  <c:v>-6.24</c:v>
                </c:pt>
                <c:pt idx="249">
                  <c:v>-6.26</c:v>
                </c:pt>
                <c:pt idx="250">
                  <c:v>-6.28</c:v>
                </c:pt>
                <c:pt idx="251">
                  <c:v>-6.3</c:v>
                </c:pt>
                <c:pt idx="252">
                  <c:v>-6.32</c:v>
                </c:pt>
                <c:pt idx="253">
                  <c:v>-6.34</c:v>
                </c:pt>
                <c:pt idx="254">
                  <c:v>-6.36</c:v>
                </c:pt>
                <c:pt idx="255">
                  <c:v>-6.38</c:v>
                </c:pt>
                <c:pt idx="256">
                  <c:v>-6.4</c:v>
                </c:pt>
                <c:pt idx="257">
                  <c:v>-6.43</c:v>
                </c:pt>
                <c:pt idx="258">
                  <c:v>-6.45</c:v>
                </c:pt>
                <c:pt idx="259">
                  <c:v>-6.47</c:v>
                </c:pt>
                <c:pt idx="260">
                  <c:v>-6.49</c:v>
                </c:pt>
                <c:pt idx="261">
                  <c:v>-6.51</c:v>
                </c:pt>
                <c:pt idx="262">
                  <c:v>-6.53</c:v>
                </c:pt>
                <c:pt idx="263">
                  <c:v>-6.55</c:v>
                </c:pt>
                <c:pt idx="264">
                  <c:v>-6.57</c:v>
                </c:pt>
                <c:pt idx="265">
                  <c:v>-6.59</c:v>
                </c:pt>
                <c:pt idx="266">
                  <c:v>-6.62</c:v>
                </c:pt>
                <c:pt idx="267">
                  <c:v>-6.64</c:v>
                </c:pt>
                <c:pt idx="268">
                  <c:v>-6.66</c:v>
                </c:pt>
                <c:pt idx="269">
                  <c:v>-6.68</c:v>
                </c:pt>
                <c:pt idx="270">
                  <c:v>-6.7</c:v>
                </c:pt>
                <c:pt idx="271">
                  <c:v>-6.72</c:v>
                </c:pt>
                <c:pt idx="272">
                  <c:v>-6.74</c:v>
                </c:pt>
                <c:pt idx="273">
                  <c:v>-6.76</c:v>
                </c:pt>
                <c:pt idx="274">
                  <c:v>-6.78</c:v>
                </c:pt>
                <c:pt idx="275">
                  <c:v>-6.81</c:v>
                </c:pt>
                <c:pt idx="276">
                  <c:v>-6.83</c:v>
                </c:pt>
                <c:pt idx="277">
                  <c:v>-6.85</c:v>
                </c:pt>
                <c:pt idx="278">
                  <c:v>-6.87</c:v>
                </c:pt>
                <c:pt idx="279">
                  <c:v>-6.89</c:v>
                </c:pt>
                <c:pt idx="280">
                  <c:v>-6.91</c:v>
                </c:pt>
                <c:pt idx="281">
                  <c:v>-6.93</c:v>
                </c:pt>
                <c:pt idx="282">
                  <c:v>-6.95</c:v>
                </c:pt>
                <c:pt idx="283">
                  <c:v>-6.97</c:v>
                </c:pt>
                <c:pt idx="284">
                  <c:v>-6.99</c:v>
                </c:pt>
                <c:pt idx="285">
                  <c:v>-7.02</c:v>
                </c:pt>
                <c:pt idx="286">
                  <c:v>-7.04</c:v>
                </c:pt>
                <c:pt idx="287">
                  <c:v>-7.06</c:v>
                </c:pt>
                <c:pt idx="288">
                  <c:v>-7.08</c:v>
                </c:pt>
                <c:pt idx="289">
                  <c:v>-7.1</c:v>
                </c:pt>
                <c:pt idx="290">
                  <c:v>-7.11</c:v>
                </c:pt>
                <c:pt idx="291">
                  <c:v>-7.13</c:v>
                </c:pt>
                <c:pt idx="292">
                  <c:v>-7.15</c:v>
                </c:pt>
                <c:pt idx="293">
                  <c:v>-7.17</c:v>
                </c:pt>
                <c:pt idx="294">
                  <c:v>-7.19</c:v>
                </c:pt>
                <c:pt idx="295">
                  <c:v>-7.21</c:v>
                </c:pt>
                <c:pt idx="296">
                  <c:v>-7.23</c:v>
                </c:pt>
                <c:pt idx="297">
                  <c:v>-7.25</c:v>
                </c:pt>
                <c:pt idx="298">
                  <c:v>-7.28</c:v>
                </c:pt>
                <c:pt idx="299">
                  <c:v>-7.3</c:v>
                </c:pt>
                <c:pt idx="300">
                  <c:v>-7.32</c:v>
                </c:pt>
                <c:pt idx="301">
                  <c:v>-7.34</c:v>
                </c:pt>
                <c:pt idx="302">
                  <c:v>-7.36</c:v>
                </c:pt>
                <c:pt idx="303">
                  <c:v>-7.38</c:v>
                </c:pt>
                <c:pt idx="304">
                  <c:v>-7.4</c:v>
                </c:pt>
                <c:pt idx="305">
                  <c:v>-7.42</c:v>
                </c:pt>
                <c:pt idx="306">
                  <c:v>-7.44</c:v>
                </c:pt>
                <c:pt idx="307">
                  <c:v>-7.46</c:v>
                </c:pt>
                <c:pt idx="308">
                  <c:v>-7.48</c:v>
                </c:pt>
                <c:pt idx="309">
                  <c:v>-7.5</c:v>
                </c:pt>
                <c:pt idx="310">
                  <c:v>-7.52</c:v>
                </c:pt>
                <c:pt idx="311">
                  <c:v>-7.54</c:v>
                </c:pt>
                <c:pt idx="312">
                  <c:v>-7.56</c:v>
                </c:pt>
                <c:pt idx="313">
                  <c:v>-7.58</c:v>
                </c:pt>
                <c:pt idx="314">
                  <c:v>-7.61</c:v>
                </c:pt>
                <c:pt idx="315">
                  <c:v>-7.63</c:v>
                </c:pt>
                <c:pt idx="316">
                  <c:v>-7.65</c:v>
                </c:pt>
                <c:pt idx="317">
                  <c:v>-7.67</c:v>
                </c:pt>
                <c:pt idx="318">
                  <c:v>-7.69</c:v>
                </c:pt>
                <c:pt idx="319">
                  <c:v>-7.71</c:v>
                </c:pt>
                <c:pt idx="320">
                  <c:v>-7.73</c:v>
                </c:pt>
                <c:pt idx="321">
                  <c:v>-7.75</c:v>
                </c:pt>
                <c:pt idx="322">
                  <c:v>-7.77</c:v>
                </c:pt>
                <c:pt idx="323">
                  <c:v>-7.79</c:v>
                </c:pt>
                <c:pt idx="324">
                  <c:v>-7.81</c:v>
                </c:pt>
                <c:pt idx="325">
                  <c:v>-7.83</c:v>
                </c:pt>
                <c:pt idx="326">
                  <c:v>-7.85</c:v>
                </c:pt>
                <c:pt idx="327">
                  <c:v>-7.87</c:v>
                </c:pt>
                <c:pt idx="328">
                  <c:v>-7.89</c:v>
                </c:pt>
                <c:pt idx="329">
                  <c:v>-7.91</c:v>
                </c:pt>
                <c:pt idx="330">
                  <c:v>-7.94</c:v>
                </c:pt>
                <c:pt idx="331">
                  <c:v>-7.96</c:v>
                </c:pt>
                <c:pt idx="332">
                  <c:v>-7.98</c:v>
                </c:pt>
                <c:pt idx="333">
                  <c:v>-8</c:v>
                </c:pt>
                <c:pt idx="334">
                  <c:v>-8.02</c:v>
                </c:pt>
                <c:pt idx="335">
                  <c:v>-8.0399999999999991</c:v>
                </c:pt>
                <c:pt idx="336">
                  <c:v>-8.06</c:v>
                </c:pt>
                <c:pt idx="337">
                  <c:v>-8.08</c:v>
                </c:pt>
                <c:pt idx="338">
                  <c:v>-8.1</c:v>
                </c:pt>
                <c:pt idx="339">
                  <c:v>-8.11</c:v>
                </c:pt>
                <c:pt idx="340">
                  <c:v>-8.1300000000000008</c:v>
                </c:pt>
                <c:pt idx="341">
                  <c:v>-8.15</c:v>
                </c:pt>
                <c:pt idx="342">
                  <c:v>-8.17</c:v>
                </c:pt>
                <c:pt idx="343">
                  <c:v>-8.19</c:v>
                </c:pt>
                <c:pt idx="344">
                  <c:v>-8.2200000000000006</c:v>
                </c:pt>
                <c:pt idx="345">
                  <c:v>-8.24</c:v>
                </c:pt>
                <c:pt idx="346">
                  <c:v>-8.26</c:v>
                </c:pt>
                <c:pt idx="347">
                  <c:v>-8.2799999999999994</c:v>
                </c:pt>
                <c:pt idx="348">
                  <c:v>-8.3000000000000007</c:v>
                </c:pt>
                <c:pt idx="349">
                  <c:v>-8.32</c:v>
                </c:pt>
                <c:pt idx="350">
                  <c:v>-8.34</c:v>
                </c:pt>
                <c:pt idx="351">
                  <c:v>-8.36</c:v>
                </c:pt>
                <c:pt idx="352">
                  <c:v>-8.3800000000000008</c:v>
                </c:pt>
                <c:pt idx="353">
                  <c:v>-8.4</c:v>
                </c:pt>
                <c:pt idx="354">
                  <c:v>-8.43</c:v>
                </c:pt>
                <c:pt idx="355">
                  <c:v>-8.4499999999999993</c:v>
                </c:pt>
                <c:pt idx="356">
                  <c:v>-8.4700000000000006</c:v>
                </c:pt>
                <c:pt idx="357">
                  <c:v>-8.49</c:v>
                </c:pt>
                <c:pt idx="358">
                  <c:v>-8.51</c:v>
                </c:pt>
                <c:pt idx="359">
                  <c:v>-8.5299999999999994</c:v>
                </c:pt>
                <c:pt idx="360">
                  <c:v>-8.5500000000000007</c:v>
                </c:pt>
                <c:pt idx="361">
                  <c:v>-8.57</c:v>
                </c:pt>
                <c:pt idx="362">
                  <c:v>-8.59</c:v>
                </c:pt>
                <c:pt idx="363">
                  <c:v>-8.6199999999999992</c:v>
                </c:pt>
                <c:pt idx="364">
                  <c:v>-8.64</c:v>
                </c:pt>
                <c:pt idx="365">
                  <c:v>-8.66</c:v>
                </c:pt>
                <c:pt idx="366">
                  <c:v>-8.68</c:v>
                </c:pt>
                <c:pt idx="367">
                  <c:v>-8.6999999999999993</c:v>
                </c:pt>
                <c:pt idx="368">
                  <c:v>-8.7200000000000006</c:v>
                </c:pt>
                <c:pt idx="369">
                  <c:v>-8.74</c:v>
                </c:pt>
                <c:pt idx="370">
                  <c:v>-8.76</c:v>
                </c:pt>
                <c:pt idx="371">
                  <c:v>-8.7799999999999994</c:v>
                </c:pt>
                <c:pt idx="372">
                  <c:v>-8.81</c:v>
                </c:pt>
                <c:pt idx="373">
                  <c:v>-8.83</c:v>
                </c:pt>
                <c:pt idx="374">
                  <c:v>-8.85</c:v>
                </c:pt>
                <c:pt idx="375">
                  <c:v>-8.8699999999999992</c:v>
                </c:pt>
                <c:pt idx="376">
                  <c:v>-8.89</c:v>
                </c:pt>
                <c:pt idx="377">
                  <c:v>-8.91</c:v>
                </c:pt>
                <c:pt idx="378">
                  <c:v>-8.93</c:v>
                </c:pt>
                <c:pt idx="379">
                  <c:v>-8.9499999999999993</c:v>
                </c:pt>
                <c:pt idx="380">
                  <c:v>-8.9700000000000006</c:v>
                </c:pt>
                <c:pt idx="381">
                  <c:v>-8.99</c:v>
                </c:pt>
                <c:pt idx="382">
                  <c:v>-9.02</c:v>
                </c:pt>
                <c:pt idx="383">
                  <c:v>-9.0399999999999991</c:v>
                </c:pt>
                <c:pt idx="384">
                  <c:v>-9.06</c:v>
                </c:pt>
                <c:pt idx="385">
                  <c:v>-9.08</c:v>
                </c:pt>
                <c:pt idx="386">
                  <c:v>-9.1</c:v>
                </c:pt>
                <c:pt idx="387">
                  <c:v>-9.11</c:v>
                </c:pt>
                <c:pt idx="388">
                  <c:v>-9.1300000000000008</c:v>
                </c:pt>
                <c:pt idx="389">
                  <c:v>-9.15</c:v>
                </c:pt>
                <c:pt idx="390">
                  <c:v>-9.17</c:v>
                </c:pt>
                <c:pt idx="391">
                  <c:v>-9.19</c:v>
                </c:pt>
                <c:pt idx="392">
                  <c:v>-9.2100000000000009</c:v>
                </c:pt>
                <c:pt idx="393">
                  <c:v>-9.23</c:v>
                </c:pt>
                <c:pt idx="394">
                  <c:v>-9.25</c:v>
                </c:pt>
                <c:pt idx="395">
                  <c:v>-9.27</c:v>
                </c:pt>
                <c:pt idx="396">
                  <c:v>-9.2899999999999991</c:v>
                </c:pt>
                <c:pt idx="397">
                  <c:v>-9.31</c:v>
                </c:pt>
                <c:pt idx="398">
                  <c:v>-9.33</c:v>
                </c:pt>
                <c:pt idx="399">
                  <c:v>-9.35</c:v>
                </c:pt>
                <c:pt idx="400">
                  <c:v>-9.3699999999999992</c:v>
                </c:pt>
                <c:pt idx="401">
                  <c:v>-9.39</c:v>
                </c:pt>
                <c:pt idx="402">
                  <c:v>-9.41</c:v>
                </c:pt>
                <c:pt idx="403">
                  <c:v>-9.43</c:v>
                </c:pt>
                <c:pt idx="404">
                  <c:v>-9.4499999999999993</c:v>
                </c:pt>
                <c:pt idx="405">
                  <c:v>-9.4700000000000006</c:v>
                </c:pt>
                <c:pt idx="406">
                  <c:v>-9.49</c:v>
                </c:pt>
                <c:pt idx="407">
                  <c:v>-9.51</c:v>
                </c:pt>
                <c:pt idx="408">
                  <c:v>-9.5299999999999994</c:v>
                </c:pt>
                <c:pt idx="409">
                  <c:v>-9.5500000000000007</c:v>
                </c:pt>
                <c:pt idx="410">
                  <c:v>-9.57</c:v>
                </c:pt>
                <c:pt idx="411">
                  <c:v>-9.59</c:v>
                </c:pt>
                <c:pt idx="412">
                  <c:v>-9.6199999999999992</c:v>
                </c:pt>
                <c:pt idx="413">
                  <c:v>-9.64</c:v>
                </c:pt>
                <c:pt idx="414">
                  <c:v>-9.66</c:v>
                </c:pt>
                <c:pt idx="415">
                  <c:v>-9.68</c:v>
                </c:pt>
                <c:pt idx="416">
                  <c:v>-9.6999999999999993</c:v>
                </c:pt>
                <c:pt idx="417">
                  <c:v>-9.7200000000000006</c:v>
                </c:pt>
                <c:pt idx="418">
                  <c:v>-9.74</c:v>
                </c:pt>
                <c:pt idx="419">
                  <c:v>-9.76</c:v>
                </c:pt>
                <c:pt idx="420">
                  <c:v>-9.7799999999999994</c:v>
                </c:pt>
                <c:pt idx="421">
                  <c:v>-9.8000000000000007</c:v>
                </c:pt>
                <c:pt idx="422">
                  <c:v>-9.82</c:v>
                </c:pt>
                <c:pt idx="423">
                  <c:v>-9.84</c:v>
                </c:pt>
                <c:pt idx="424">
                  <c:v>-9.86</c:v>
                </c:pt>
                <c:pt idx="425">
                  <c:v>-9.8800000000000008</c:v>
                </c:pt>
                <c:pt idx="426">
                  <c:v>-9.9</c:v>
                </c:pt>
                <c:pt idx="427">
                  <c:v>-9.92</c:v>
                </c:pt>
                <c:pt idx="428">
                  <c:v>-9.94</c:v>
                </c:pt>
                <c:pt idx="429">
                  <c:v>-9.9600000000000009</c:v>
                </c:pt>
                <c:pt idx="430">
                  <c:v>-9.98</c:v>
                </c:pt>
                <c:pt idx="431">
                  <c:v>-10</c:v>
                </c:pt>
                <c:pt idx="432">
                  <c:v>-10.02</c:v>
                </c:pt>
                <c:pt idx="433">
                  <c:v>-10.039999999999999</c:v>
                </c:pt>
                <c:pt idx="434">
                  <c:v>-10.06</c:v>
                </c:pt>
                <c:pt idx="435">
                  <c:v>-10.08</c:v>
                </c:pt>
                <c:pt idx="436">
                  <c:v>-10.1</c:v>
                </c:pt>
                <c:pt idx="437">
                  <c:v>-10.11</c:v>
                </c:pt>
                <c:pt idx="438">
                  <c:v>-10.130000000000001</c:v>
                </c:pt>
                <c:pt idx="439">
                  <c:v>-10.15</c:v>
                </c:pt>
                <c:pt idx="440">
                  <c:v>-10.17</c:v>
                </c:pt>
                <c:pt idx="441">
                  <c:v>-10.19</c:v>
                </c:pt>
                <c:pt idx="442">
                  <c:v>-10.210000000000001</c:v>
                </c:pt>
                <c:pt idx="443">
                  <c:v>-10.23</c:v>
                </c:pt>
                <c:pt idx="444">
                  <c:v>-10.25</c:v>
                </c:pt>
                <c:pt idx="445">
                  <c:v>-10.28</c:v>
                </c:pt>
                <c:pt idx="446">
                  <c:v>-10.3</c:v>
                </c:pt>
                <c:pt idx="447">
                  <c:v>-10.32</c:v>
                </c:pt>
                <c:pt idx="448">
                  <c:v>-10.34</c:v>
                </c:pt>
                <c:pt idx="449">
                  <c:v>-10.36</c:v>
                </c:pt>
                <c:pt idx="450">
                  <c:v>-10.38</c:v>
                </c:pt>
                <c:pt idx="451">
                  <c:v>-10.4</c:v>
                </c:pt>
                <c:pt idx="452">
                  <c:v>-10.42</c:v>
                </c:pt>
                <c:pt idx="453">
                  <c:v>-10.44</c:v>
                </c:pt>
                <c:pt idx="454">
                  <c:v>-10.46</c:v>
                </c:pt>
                <c:pt idx="455">
                  <c:v>-10.48</c:v>
                </c:pt>
                <c:pt idx="456">
                  <c:v>-10.5</c:v>
                </c:pt>
                <c:pt idx="457">
                  <c:v>-10.52</c:v>
                </c:pt>
                <c:pt idx="458">
                  <c:v>-10.54</c:v>
                </c:pt>
                <c:pt idx="459">
                  <c:v>-10.56</c:v>
                </c:pt>
                <c:pt idx="460">
                  <c:v>-10.58</c:v>
                </c:pt>
                <c:pt idx="461">
                  <c:v>-10.61</c:v>
                </c:pt>
                <c:pt idx="462">
                  <c:v>-10.63</c:v>
                </c:pt>
                <c:pt idx="463">
                  <c:v>-10.65</c:v>
                </c:pt>
                <c:pt idx="464">
                  <c:v>-10.67</c:v>
                </c:pt>
                <c:pt idx="465">
                  <c:v>-10.69</c:v>
                </c:pt>
                <c:pt idx="466">
                  <c:v>-10.71</c:v>
                </c:pt>
                <c:pt idx="467">
                  <c:v>-10.73</c:v>
                </c:pt>
                <c:pt idx="468">
                  <c:v>-10.75</c:v>
                </c:pt>
                <c:pt idx="469">
                  <c:v>-10.77</c:v>
                </c:pt>
                <c:pt idx="470">
                  <c:v>-10.79</c:v>
                </c:pt>
                <c:pt idx="471">
                  <c:v>-10.81</c:v>
                </c:pt>
                <c:pt idx="472">
                  <c:v>-10.83</c:v>
                </c:pt>
                <c:pt idx="473">
                  <c:v>-10.85</c:v>
                </c:pt>
                <c:pt idx="474">
                  <c:v>-10.87</c:v>
                </c:pt>
                <c:pt idx="475">
                  <c:v>-10.89</c:v>
                </c:pt>
                <c:pt idx="476">
                  <c:v>-10.91</c:v>
                </c:pt>
                <c:pt idx="477">
                  <c:v>-10.94</c:v>
                </c:pt>
                <c:pt idx="478">
                  <c:v>-10.96</c:v>
                </c:pt>
                <c:pt idx="479">
                  <c:v>-10.98</c:v>
                </c:pt>
                <c:pt idx="480">
                  <c:v>-11</c:v>
                </c:pt>
                <c:pt idx="481">
                  <c:v>-11.02</c:v>
                </c:pt>
                <c:pt idx="482">
                  <c:v>-11.04</c:v>
                </c:pt>
                <c:pt idx="483">
                  <c:v>-11.06</c:v>
                </c:pt>
                <c:pt idx="484">
                  <c:v>-11.08</c:v>
                </c:pt>
                <c:pt idx="485">
                  <c:v>-11.1</c:v>
                </c:pt>
                <c:pt idx="486">
                  <c:v>-11.11</c:v>
                </c:pt>
                <c:pt idx="487">
                  <c:v>-11.13</c:v>
                </c:pt>
                <c:pt idx="488">
                  <c:v>-11.15</c:v>
                </c:pt>
                <c:pt idx="489">
                  <c:v>-11.17</c:v>
                </c:pt>
                <c:pt idx="490">
                  <c:v>-11.19</c:v>
                </c:pt>
                <c:pt idx="491">
                  <c:v>-11.22</c:v>
                </c:pt>
                <c:pt idx="492">
                  <c:v>-11.24</c:v>
                </c:pt>
                <c:pt idx="493">
                  <c:v>-11.26</c:v>
                </c:pt>
                <c:pt idx="494">
                  <c:v>-11.28</c:v>
                </c:pt>
                <c:pt idx="495">
                  <c:v>-11.3</c:v>
                </c:pt>
                <c:pt idx="496">
                  <c:v>-11.32</c:v>
                </c:pt>
                <c:pt idx="497">
                  <c:v>-11.34</c:v>
                </c:pt>
                <c:pt idx="498">
                  <c:v>-11.36</c:v>
                </c:pt>
                <c:pt idx="499">
                  <c:v>-11.38</c:v>
                </c:pt>
                <c:pt idx="500">
                  <c:v>-11.4</c:v>
                </c:pt>
                <c:pt idx="501">
                  <c:v>-11.43</c:v>
                </c:pt>
                <c:pt idx="502">
                  <c:v>-11.45</c:v>
                </c:pt>
                <c:pt idx="503">
                  <c:v>-11.47</c:v>
                </c:pt>
                <c:pt idx="504">
                  <c:v>-11.49</c:v>
                </c:pt>
                <c:pt idx="505">
                  <c:v>-11.51</c:v>
                </c:pt>
                <c:pt idx="506">
                  <c:v>-11.53</c:v>
                </c:pt>
                <c:pt idx="507">
                  <c:v>-11.55</c:v>
                </c:pt>
                <c:pt idx="508">
                  <c:v>-11.57</c:v>
                </c:pt>
                <c:pt idx="509">
                  <c:v>-11.59</c:v>
                </c:pt>
                <c:pt idx="510">
                  <c:v>-11.62</c:v>
                </c:pt>
                <c:pt idx="511">
                  <c:v>-11.64</c:v>
                </c:pt>
                <c:pt idx="512">
                  <c:v>-11.66</c:v>
                </c:pt>
                <c:pt idx="513">
                  <c:v>-11.68</c:v>
                </c:pt>
                <c:pt idx="514">
                  <c:v>-11.7</c:v>
                </c:pt>
                <c:pt idx="515">
                  <c:v>-11.72</c:v>
                </c:pt>
                <c:pt idx="516">
                  <c:v>-11.74</c:v>
                </c:pt>
                <c:pt idx="517">
                  <c:v>-11.76</c:v>
                </c:pt>
                <c:pt idx="518">
                  <c:v>-11.78</c:v>
                </c:pt>
                <c:pt idx="519">
                  <c:v>-11.81</c:v>
                </c:pt>
                <c:pt idx="520">
                  <c:v>-11.83</c:v>
                </c:pt>
                <c:pt idx="521">
                  <c:v>-11.85</c:v>
                </c:pt>
                <c:pt idx="522">
                  <c:v>-11.87</c:v>
                </c:pt>
                <c:pt idx="523">
                  <c:v>-11.89</c:v>
                </c:pt>
                <c:pt idx="524">
                  <c:v>-11.91</c:v>
                </c:pt>
                <c:pt idx="525">
                  <c:v>-11.93</c:v>
                </c:pt>
                <c:pt idx="526">
                  <c:v>-11.95</c:v>
                </c:pt>
                <c:pt idx="527">
                  <c:v>-11.97</c:v>
                </c:pt>
                <c:pt idx="528">
                  <c:v>-11.99</c:v>
                </c:pt>
                <c:pt idx="529">
                  <c:v>-12.02</c:v>
                </c:pt>
                <c:pt idx="530">
                  <c:v>-12.04</c:v>
                </c:pt>
                <c:pt idx="531">
                  <c:v>-12.06</c:v>
                </c:pt>
                <c:pt idx="532">
                  <c:v>-12.08</c:v>
                </c:pt>
                <c:pt idx="533">
                  <c:v>-12.1</c:v>
                </c:pt>
                <c:pt idx="534">
                  <c:v>-12.11</c:v>
                </c:pt>
                <c:pt idx="535">
                  <c:v>-12.13</c:v>
                </c:pt>
                <c:pt idx="536">
                  <c:v>-12.15</c:v>
                </c:pt>
                <c:pt idx="537">
                  <c:v>-12.17</c:v>
                </c:pt>
                <c:pt idx="538">
                  <c:v>-12.19</c:v>
                </c:pt>
                <c:pt idx="539">
                  <c:v>-12.22</c:v>
                </c:pt>
                <c:pt idx="540">
                  <c:v>-12.24</c:v>
                </c:pt>
                <c:pt idx="541">
                  <c:v>-12.26</c:v>
                </c:pt>
                <c:pt idx="542">
                  <c:v>-12.28</c:v>
                </c:pt>
                <c:pt idx="543">
                  <c:v>-12.3</c:v>
                </c:pt>
                <c:pt idx="544">
                  <c:v>-12.32</c:v>
                </c:pt>
                <c:pt idx="545">
                  <c:v>-12.34</c:v>
                </c:pt>
                <c:pt idx="546">
                  <c:v>-12.36</c:v>
                </c:pt>
                <c:pt idx="547">
                  <c:v>-12.38</c:v>
                </c:pt>
                <c:pt idx="548">
                  <c:v>-12.4</c:v>
                </c:pt>
                <c:pt idx="549">
                  <c:v>-12.43</c:v>
                </c:pt>
                <c:pt idx="550">
                  <c:v>-12.45</c:v>
                </c:pt>
                <c:pt idx="551">
                  <c:v>-12.47</c:v>
                </c:pt>
                <c:pt idx="552">
                  <c:v>-12.49</c:v>
                </c:pt>
                <c:pt idx="553">
                  <c:v>-12.51</c:v>
                </c:pt>
                <c:pt idx="554">
                  <c:v>-12.53</c:v>
                </c:pt>
                <c:pt idx="555">
                  <c:v>-12.55</c:v>
                </c:pt>
                <c:pt idx="556">
                  <c:v>-12.57</c:v>
                </c:pt>
                <c:pt idx="557">
                  <c:v>-12.59</c:v>
                </c:pt>
                <c:pt idx="558">
                  <c:v>-12.62</c:v>
                </c:pt>
                <c:pt idx="559">
                  <c:v>-12.64</c:v>
                </c:pt>
                <c:pt idx="560">
                  <c:v>-12.66</c:v>
                </c:pt>
                <c:pt idx="561">
                  <c:v>-12.68</c:v>
                </c:pt>
                <c:pt idx="562">
                  <c:v>-12.7</c:v>
                </c:pt>
                <c:pt idx="563">
                  <c:v>-12.72</c:v>
                </c:pt>
                <c:pt idx="564">
                  <c:v>-12.74</c:v>
                </c:pt>
                <c:pt idx="565">
                  <c:v>-12.76</c:v>
                </c:pt>
                <c:pt idx="566">
                  <c:v>-12.78</c:v>
                </c:pt>
                <c:pt idx="567">
                  <c:v>-12.81</c:v>
                </c:pt>
                <c:pt idx="568">
                  <c:v>-12.83</c:v>
                </c:pt>
                <c:pt idx="569">
                  <c:v>-12.85</c:v>
                </c:pt>
                <c:pt idx="570">
                  <c:v>-12.87</c:v>
                </c:pt>
                <c:pt idx="571">
                  <c:v>-12.89</c:v>
                </c:pt>
                <c:pt idx="572">
                  <c:v>-12.91</c:v>
                </c:pt>
                <c:pt idx="573">
                  <c:v>-12.93</c:v>
                </c:pt>
                <c:pt idx="574">
                  <c:v>-12.95</c:v>
                </c:pt>
                <c:pt idx="575">
                  <c:v>-12.97</c:v>
                </c:pt>
                <c:pt idx="576">
                  <c:v>-12.99</c:v>
                </c:pt>
                <c:pt idx="577">
                  <c:v>-13.02</c:v>
                </c:pt>
                <c:pt idx="578">
                  <c:v>-13.04</c:v>
                </c:pt>
                <c:pt idx="579">
                  <c:v>-13.06</c:v>
                </c:pt>
                <c:pt idx="580">
                  <c:v>-13.08</c:v>
                </c:pt>
                <c:pt idx="581">
                  <c:v>-13.1</c:v>
                </c:pt>
                <c:pt idx="582">
                  <c:v>-13.11</c:v>
                </c:pt>
                <c:pt idx="583">
                  <c:v>-13.13</c:v>
                </c:pt>
                <c:pt idx="584">
                  <c:v>-13.15</c:v>
                </c:pt>
                <c:pt idx="585">
                  <c:v>-13.17</c:v>
                </c:pt>
                <c:pt idx="586">
                  <c:v>-13.19</c:v>
                </c:pt>
                <c:pt idx="587">
                  <c:v>-13.22</c:v>
                </c:pt>
                <c:pt idx="588">
                  <c:v>-13.24</c:v>
                </c:pt>
                <c:pt idx="589">
                  <c:v>-13.26</c:v>
                </c:pt>
                <c:pt idx="590">
                  <c:v>-13.28</c:v>
                </c:pt>
                <c:pt idx="591">
                  <c:v>-13.3</c:v>
                </c:pt>
                <c:pt idx="592">
                  <c:v>-13.32</c:v>
                </c:pt>
                <c:pt idx="593">
                  <c:v>-13.34</c:v>
                </c:pt>
                <c:pt idx="594">
                  <c:v>-13.36</c:v>
                </c:pt>
                <c:pt idx="595">
                  <c:v>-13.38</c:v>
                </c:pt>
                <c:pt idx="596">
                  <c:v>-13.4</c:v>
                </c:pt>
                <c:pt idx="597">
                  <c:v>-13.43</c:v>
                </c:pt>
                <c:pt idx="598">
                  <c:v>-13.45</c:v>
                </c:pt>
                <c:pt idx="599">
                  <c:v>-13.47</c:v>
                </c:pt>
                <c:pt idx="600">
                  <c:v>-13.49</c:v>
                </c:pt>
                <c:pt idx="601">
                  <c:v>-13.51</c:v>
                </c:pt>
                <c:pt idx="602">
                  <c:v>-13.53</c:v>
                </c:pt>
                <c:pt idx="603">
                  <c:v>-13.55</c:v>
                </c:pt>
                <c:pt idx="604">
                  <c:v>-13.57</c:v>
                </c:pt>
                <c:pt idx="605">
                  <c:v>-13.59</c:v>
                </c:pt>
                <c:pt idx="606">
                  <c:v>-13.62</c:v>
                </c:pt>
                <c:pt idx="607">
                  <c:v>-13.64</c:v>
                </c:pt>
                <c:pt idx="608">
                  <c:v>-13.66</c:v>
                </c:pt>
                <c:pt idx="609">
                  <c:v>-13.68</c:v>
                </c:pt>
                <c:pt idx="610">
                  <c:v>-13.7</c:v>
                </c:pt>
                <c:pt idx="611">
                  <c:v>-13.72</c:v>
                </c:pt>
                <c:pt idx="612">
                  <c:v>-13.74</c:v>
                </c:pt>
                <c:pt idx="613">
                  <c:v>-13.76</c:v>
                </c:pt>
                <c:pt idx="614">
                  <c:v>-13.78</c:v>
                </c:pt>
                <c:pt idx="615">
                  <c:v>-13.81</c:v>
                </c:pt>
                <c:pt idx="616">
                  <c:v>-13.83</c:v>
                </c:pt>
                <c:pt idx="617">
                  <c:v>-13.85</c:v>
                </c:pt>
                <c:pt idx="618">
                  <c:v>-13.87</c:v>
                </c:pt>
                <c:pt idx="619">
                  <c:v>-13.89</c:v>
                </c:pt>
                <c:pt idx="620">
                  <c:v>-13.91</c:v>
                </c:pt>
                <c:pt idx="621">
                  <c:v>-13.93</c:v>
                </c:pt>
                <c:pt idx="622">
                  <c:v>-13.95</c:v>
                </c:pt>
                <c:pt idx="623">
                  <c:v>-13.97</c:v>
                </c:pt>
                <c:pt idx="624">
                  <c:v>-13.99</c:v>
                </c:pt>
                <c:pt idx="625">
                  <c:v>-14.02</c:v>
                </c:pt>
                <c:pt idx="626">
                  <c:v>-14.04</c:v>
                </c:pt>
                <c:pt idx="627">
                  <c:v>-14.06</c:v>
                </c:pt>
                <c:pt idx="628">
                  <c:v>-14.08</c:v>
                </c:pt>
                <c:pt idx="629">
                  <c:v>-14.1</c:v>
                </c:pt>
                <c:pt idx="630">
                  <c:v>-14.11</c:v>
                </c:pt>
                <c:pt idx="631">
                  <c:v>-14.13</c:v>
                </c:pt>
                <c:pt idx="632">
                  <c:v>-14.15</c:v>
                </c:pt>
                <c:pt idx="633">
                  <c:v>-14.17</c:v>
                </c:pt>
                <c:pt idx="634">
                  <c:v>-14.19</c:v>
                </c:pt>
                <c:pt idx="635">
                  <c:v>-14.21</c:v>
                </c:pt>
                <c:pt idx="636">
                  <c:v>-14.23</c:v>
                </c:pt>
                <c:pt idx="637">
                  <c:v>-14.25</c:v>
                </c:pt>
                <c:pt idx="638">
                  <c:v>-14.28</c:v>
                </c:pt>
                <c:pt idx="639">
                  <c:v>-14.3</c:v>
                </c:pt>
                <c:pt idx="640">
                  <c:v>-14.32</c:v>
                </c:pt>
                <c:pt idx="641">
                  <c:v>-14.34</c:v>
                </c:pt>
                <c:pt idx="642">
                  <c:v>-14.36</c:v>
                </c:pt>
                <c:pt idx="643">
                  <c:v>-14.38</c:v>
                </c:pt>
                <c:pt idx="644">
                  <c:v>-14.4</c:v>
                </c:pt>
                <c:pt idx="645">
                  <c:v>-14.42</c:v>
                </c:pt>
                <c:pt idx="646">
                  <c:v>-14.44</c:v>
                </c:pt>
                <c:pt idx="647">
                  <c:v>-14.46</c:v>
                </c:pt>
                <c:pt idx="648">
                  <c:v>-14.48</c:v>
                </c:pt>
                <c:pt idx="649">
                  <c:v>-14.5</c:v>
                </c:pt>
                <c:pt idx="650">
                  <c:v>-14.52</c:v>
                </c:pt>
                <c:pt idx="651">
                  <c:v>-14.54</c:v>
                </c:pt>
                <c:pt idx="652">
                  <c:v>-14.56</c:v>
                </c:pt>
                <c:pt idx="653">
                  <c:v>-14.58</c:v>
                </c:pt>
                <c:pt idx="654">
                  <c:v>-14.61</c:v>
                </c:pt>
                <c:pt idx="655">
                  <c:v>-14.63</c:v>
                </c:pt>
                <c:pt idx="656">
                  <c:v>-14.65</c:v>
                </c:pt>
                <c:pt idx="657">
                  <c:v>-14.67</c:v>
                </c:pt>
                <c:pt idx="658">
                  <c:v>-14.69</c:v>
                </c:pt>
                <c:pt idx="659">
                  <c:v>-14.71</c:v>
                </c:pt>
                <c:pt idx="660">
                  <c:v>-14.73</c:v>
                </c:pt>
                <c:pt idx="661">
                  <c:v>-14.75</c:v>
                </c:pt>
                <c:pt idx="662">
                  <c:v>-14.77</c:v>
                </c:pt>
                <c:pt idx="663">
                  <c:v>-14.79</c:v>
                </c:pt>
                <c:pt idx="664">
                  <c:v>-14.81</c:v>
                </c:pt>
                <c:pt idx="665">
                  <c:v>-14.83</c:v>
                </c:pt>
                <c:pt idx="666">
                  <c:v>-14.85</c:v>
                </c:pt>
                <c:pt idx="667">
                  <c:v>-14.87</c:v>
                </c:pt>
                <c:pt idx="668">
                  <c:v>-14.89</c:v>
                </c:pt>
                <c:pt idx="669">
                  <c:v>-14.91</c:v>
                </c:pt>
                <c:pt idx="670">
                  <c:v>-14.94</c:v>
                </c:pt>
                <c:pt idx="671">
                  <c:v>-14.96</c:v>
                </c:pt>
                <c:pt idx="672">
                  <c:v>-14.98</c:v>
                </c:pt>
                <c:pt idx="673">
                  <c:v>-15</c:v>
                </c:pt>
                <c:pt idx="674">
                  <c:v>-15.02</c:v>
                </c:pt>
                <c:pt idx="675">
                  <c:v>-15.04</c:v>
                </c:pt>
                <c:pt idx="676">
                  <c:v>-15.06</c:v>
                </c:pt>
                <c:pt idx="677">
                  <c:v>-15.08</c:v>
                </c:pt>
                <c:pt idx="678">
                  <c:v>-15.1</c:v>
                </c:pt>
                <c:pt idx="679">
                  <c:v>-15.11</c:v>
                </c:pt>
                <c:pt idx="680">
                  <c:v>-15.13</c:v>
                </c:pt>
                <c:pt idx="681">
                  <c:v>-15.15</c:v>
                </c:pt>
                <c:pt idx="682">
                  <c:v>-15.17</c:v>
                </c:pt>
                <c:pt idx="683">
                  <c:v>-15.19</c:v>
                </c:pt>
                <c:pt idx="684">
                  <c:v>-15.21</c:v>
                </c:pt>
                <c:pt idx="685">
                  <c:v>-15.23</c:v>
                </c:pt>
                <c:pt idx="686">
                  <c:v>-15.25</c:v>
                </c:pt>
                <c:pt idx="687">
                  <c:v>-15.28</c:v>
                </c:pt>
                <c:pt idx="688">
                  <c:v>-15.3</c:v>
                </c:pt>
                <c:pt idx="689">
                  <c:v>-15.32</c:v>
                </c:pt>
                <c:pt idx="690">
                  <c:v>-15.34</c:v>
                </c:pt>
                <c:pt idx="691">
                  <c:v>-15.36</c:v>
                </c:pt>
                <c:pt idx="692">
                  <c:v>-15.38</c:v>
                </c:pt>
                <c:pt idx="693">
                  <c:v>-15.4</c:v>
                </c:pt>
                <c:pt idx="694">
                  <c:v>-15.42</c:v>
                </c:pt>
                <c:pt idx="695">
                  <c:v>-15.44</c:v>
                </c:pt>
                <c:pt idx="696">
                  <c:v>-15.46</c:v>
                </c:pt>
                <c:pt idx="697">
                  <c:v>-15.48</c:v>
                </c:pt>
                <c:pt idx="698">
                  <c:v>-15.5</c:v>
                </c:pt>
                <c:pt idx="699">
                  <c:v>-15.52</c:v>
                </c:pt>
                <c:pt idx="700">
                  <c:v>-15.54</c:v>
                </c:pt>
                <c:pt idx="701">
                  <c:v>-15.56</c:v>
                </c:pt>
                <c:pt idx="702">
                  <c:v>-15.58</c:v>
                </c:pt>
                <c:pt idx="703">
                  <c:v>-15.61</c:v>
                </c:pt>
                <c:pt idx="704">
                  <c:v>-15.63</c:v>
                </c:pt>
                <c:pt idx="705">
                  <c:v>-15.65</c:v>
                </c:pt>
                <c:pt idx="706">
                  <c:v>-15.67</c:v>
                </c:pt>
                <c:pt idx="707">
                  <c:v>-15.69</c:v>
                </c:pt>
                <c:pt idx="708">
                  <c:v>-15.71</c:v>
                </c:pt>
                <c:pt idx="709">
                  <c:v>-15.73</c:v>
                </c:pt>
                <c:pt idx="710">
                  <c:v>-15.75</c:v>
                </c:pt>
                <c:pt idx="711">
                  <c:v>-15.77</c:v>
                </c:pt>
                <c:pt idx="712">
                  <c:v>-15.79</c:v>
                </c:pt>
                <c:pt idx="713">
                  <c:v>-15.81</c:v>
                </c:pt>
                <c:pt idx="714">
                  <c:v>-15.83</c:v>
                </c:pt>
                <c:pt idx="715">
                  <c:v>-15.85</c:v>
                </c:pt>
                <c:pt idx="716">
                  <c:v>-15.87</c:v>
                </c:pt>
                <c:pt idx="717">
                  <c:v>-15.89</c:v>
                </c:pt>
                <c:pt idx="718">
                  <c:v>-15.91</c:v>
                </c:pt>
                <c:pt idx="719">
                  <c:v>-15.94</c:v>
                </c:pt>
                <c:pt idx="720">
                  <c:v>-15.96</c:v>
                </c:pt>
                <c:pt idx="721">
                  <c:v>-15.98</c:v>
                </c:pt>
                <c:pt idx="722">
                  <c:v>-16</c:v>
                </c:pt>
                <c:pt idx="723">
                  <c:v>-16.02</c:v>
                </c:pt>
                <c:pt idx="724">
                  <c:v>-16.04</c:v>
                </c:pt>
                <c:pt idx="725">
                  <c:v>-16.059999999999999</c:v>
                </c:pt>
                <c:pt idx="726">
                  <c:v>-16.079999999999998</c:v>
                </c:pt>
                <c:pt idx="727">
                  <c:v>-16.100000000000001</c:v>
                </c:pt>
                <c:pt idx="728">
                  <c:v>-16.11</c:v>
                </c:pt>
                <c:pt idx="729">
                  <c:v>-16.13</c:v>
                </c:pt>
                <c:pt idx="730">
                  <c:v>-16.149999999999999</c:v>
                </c:pt>
                <c:pt idx="731">
                  <c:v>-16.170000000000002</c:v>
                </c:pt>
                <c:pt idx="732">
                  <c:v>-16.190000000000001</c:v>
                </c:pt>
                <c:pt idx="733">
                  <c:v>-16.21</c:v>
                </c:pt>
                <c:pt idx="734">
                  <c:v>-16.23</c:v>
                </c:pt>
                <c:pt idx="735">
                  <c:v>-16.25</c:v>
                </c:pt>
                <c:pt idx="736">
                  <c:v>-16.28</c:v>
                </c:pt>
                <c:pt idx="737">
                  <c:v>-16.3</c:v>
                </c:pt>
                <c:pt idx="738">
                  <c:v>-16.32</c:v>
                </c:pt>
                <c:pt idx="739">
                  <c:v>-16.34</c:v>
                </c:pt>
                <c:pt idx="740">
                  <c:v>-16.36</c:v>
                </c:pt>
                <c:pt idx="741">
                  <c:v>-16.38</c:v>
                </c:pt>
                <c:pt idx="742">
                  <c:v>-16.399999999999999</c:v>
                </c:pt>
                <c:pt idx="743">
                  <c:v>-16.420000000000002</c:v>
                </c:pt>
                <c:pt idx="744">
                  <c:v>-16.440000000000001</c:v>
                </c:pt>
                <c:pt idx="745">
                  <c:v>-16.46</c:v>
                </c:pt>
                <c:pt idx="746">
                  <c:v>-16.48</c:v>
                </c:pt>
                <c:pt idx="747">
                  <c:v>-16.5</c:v>
                </c:pt>
                <c:pt idx="748">
                  <c:v>-16.52</c:v>
                </c:pt>
                <c:pt idx="749">
                  <c:v>-16.54</c:v>
                </c:pt>
                <c:pt idx="750">
                  <c:v>-16.559999999999999</c:v>
                </c:pt>
                <c:pt idx="751">
                  <c:v>-16.579999999999998</c:v>
                </c:pt>
                <c:pt idx="752">
                  <c:v>-16.61</c:v>
                </c:pt>
                <c:pt idx="753">
                  <c:v>-16.63</c:v>
                </c:pt>
                <c:pt idx="754">
                  <c:v>-16.649999999999999</c:v>
                </c:pt>
                <c:pt idx="755">
                  <c:v>-16.670000000000002</c:v>
                </c:pt>
                <c:pt idx="756">
                  <c:v>-16.690000000000001</c:v>
                </c:pt>
                <c:pt idx="757">
                  <c:v>-16.71</c:v>
                </c:pt>
                <c:pt idx="758">
                  <c:v>-16.73</c:v>
                </c:pt>
                <c:pt idx="759">
                  <c:v>-16.75</c:v>
                </c:pt>
                <c:pt idx="760">
                  <c:v>-16.77</c:v>
                </c:pt>
                <c:pt idx="761">
                  <c:v>-16.79</c:v>
                </c:pt>
                <c:pt idx="762">
                  <c:v>-16.809999999999999</c:v>
                </c:pt>
                <c:pt idx="763">
                  <c:v>-16.829999999999998</c:v>
                </c:pt>
                <c:pt idx="764">
                  <c:v>-16.850000000000001</c:v>
                </c:pt>
                <c:pt idx="765">
                  <c:v>-16.87</c:v>
                </c:pt>
                <c:pt idx="766">
                  <c:v>-16.89</c:v>
                </c:pt>
                <c:pt idx="767">
                  <c:v>-16.91</c:v>
                </c:pt>
                <c:pt idx="768">
                  <c:v>-16.940000000000001</c:v>
                </c:pt>
                <c:pt idx="769">
                  <c:v>-16.96</c:v>
                </c:pt>
                <c:pt idx="770">
                  <c:v>-16.98</c:v>
                </c:pt>
                <c:pt idx="771">
                  <c:v>-17</c:v>
                </c:pt>
                <c:pt idx="772">
                  <c:v>-17.02</c:v>
                </c:pt>
                <c:pt idx="773">
                  <c:v>-17.04</c:v>
                </c:pt>
                <c:pt idx="774">
                  <c:v>-17.059999999999999</c:v>
                </c:pt>
                <c:pt idx="775">
                  <c:v>-17.079999999999998</c:v>
                </c:pt>
                <c:pt idx="776">
                  <c:v>-17.100000000000001</c:v>
                </c:pt>
              </c:numCache>
            </c:numRef>
          </c:yVal>
          <c:smooth val="1"/>
          <c:extLst>
            <c:ext xmlns:c16="http://schemas.microsoft.com/office/drawing/2014/chart" uri="{C3380CC4-5D6E-409C-BE32-E72D297353CC}">
              <c16:uniqueId val="{00000004-E0DE-4B93-B57D-C46E261D8B11}"/>
            </c:ext>
          </c:extLst>
        </c:ser>
        <c:ser>
          <c:idx val="5"/>
          <c:order val="5"/>
          <c:tx>
            <c:v>arranca 2</c:v>
          </c:tx>
          <c:spPr>
            <a:ln w="19050" cap="rnd">
              <a:solidFill>
                <a:srgbClr val="FFC000">
                  <a:lumMod val="75000"/>
                  <a:alpha val="80000"/>
                </a:srgbClr>
              </a:solidFill>
              <a:round/>
            </a:ln>
            <a:effectLst/>
          </c:spPr>
          <c:marker>
            <c:symbol val="none"/>
          </c:marker>
          <c:xVal>
            <c:numRef>
              <c:f>'[bola desce e sobe continuo MNV 02B-BS-21.xlsx]BS (CORRIGIDO) (ps21)'!$F$3089:$F$3368</c:f>
              <c:numCache>
                <c:formatCode>General</c:formatCode>
                <c:ptCount val="280"/>
                <c:pt idx="0">
                  <c:v>113.03</c:v>
                </c:pt>
                <c:pt idx="1">
                  <c:v>74.25</c:v>
                </c:pt>
                <c:pt idx="2">
                  <c:v>69.86</c:v>
                </c:pt>
                <c:pt idx="3">
                  <c:v>58.27</c:v>
                </c:pt>
                <c:pt idx="4">
                  <c:v>50.57</c:v>
                </c:pt>
                <c:pt idx="5">
                  <c:v>27.19</c:v>
                </c:pt>
                <c:pt idx="6">
                  <c:v>23</c:v>
                </c:pt>
                <c:pt idx="7">
                  <c:v>31.18</c:v>
                </c:pt>
                <c:pt idx="8">
                  <c:v>38.68</c:v>
                </c:pt>
                <c:pt idx="9">
                  <c:v>45.41</c:v>
                </c:pt>
                <c:pt idx="10">
                  <c:v>52.23</c:v>
                </c:pt>
                <c:pt idx="11">
                  <c:v>57.88</c:v>
                </c:pt>
                <c:pt idx="12">
                  <c:v>64.12</c:v>
                </c:pt>
                <c:pt idx="13">
                  <c:v>65.87</c:v>
                </c:pt>
                <c:pt idx="14">
                  <c:v>72.3</c:v>
                </c:pt>
                <c:pt idx="15">
                  <c:v>79.41</c:v>
                </c:pt>
                <c:pt idx="16">
                  <c:v>85.16</c:v>
                </c:pt>
                <c:pt idx="17">
                  <c:v>99.97</c:v>
                </c:pt>
                <c:pt idx="18">
                  <c:v>87.7</c:v>
                </c:pt>
                <c:pt idx="19">
                  <c:v>77.37</c:v>
                </c:pt>
                <c:pt idx="20">
                  <c:v>81.36</c:v>
                </c:pt>
                <c:pt idx="21">
                  <c:v>89.64</c:v>
                </c:pt>
                <c:pt idx="22">
                  <c:v>88.96</c:v>
                </c:pt>
                <c:pt idx="23">
                  <c:v>89.16</c:v>
                </c:pt>
                <c:pt idx="24">
                  <c:v>88.96</c:v>
                </c:pt>
                <c:pt idx="25">
                  <c:v>86.82</c:v>
                </c:pt>
                <c:pt idx="26">
                  <c:v>85.94</c:v>
                </c:pt>
                <c:pt idx="27">
                  <c:v>88.96</c:v>
                </c:pt>
                <c:pt idx="28">
                  <c:v>88.77</c:v>
                </c:pt>
                <c:pt idx="29">
                  <c:v>89.94</c:v>
                </c:pt>
                <c:pt idx="30">
                  <c:v>88.57</c:v>
                </c:pt>
                <c:pt idx="31">
                  <c:v>88.57</c:v>
                </c:pt>
                <c:pt idx="32">
                  <c:v>76.59</c:v>
                </c:pt>
                <c:pt idx="33">
                  <c:v>77.459999999999994</c:v>
                </c:pt>
                <c:pt idx="34">
                  <c:v>98.9</c:v>
                </c:pt>
                <c:pt idx="35">
                  <c:v>89.74</c:v>
                </c:pt>
                <c:pt idx="36">
                  <c:v>84.58</c:v>
                </c:pt>
                <c:pt idx="37">
                  <c:v>84.48</c:v>
                </c:pt>
                <c:pt idx="38">
                  <c:v>78.73</c:v>
                </c:pt>
                <c:pt idx="39">
                  <c:v>68.209999999999994</c:v>
                </c:pt>
                <c:pt idx="40">
                  <c:v>53.2</c:v>
                </c:pt>
                <c:pt idx="41">
                  <c:v>51.94</c:v>
                </c:pt>
                <c:pt idx="42">
                  <c:v>59.54</c:v>
                </c:pt>
                <c:pt idx="43">
                  <c:v>64.31</c:v>
                </c:pt>
                <c:pt idx="44">
                  <c:v>68.209999999999994</c:v>
                </c:pt>
                <c:pt idx="45">
                  <c:v>69.180000000000007</c:v>
                </c:pt>
                <c:pt idx="46">
                  <c:v>72.11</c:v>
                </c:pt>
                <c:pt idx="47">
                  <c:v>75.03</c:v>
                </c:pt>
                <c:pt idx="48">
                  <c:v>74.05</c:v>
                </c:pt>
                <c:pt idx="49">
                  <c:v>76.98</c:v>
                </c:pt>
                <c:pt idx="50">
                  <c:v>81.849999999999994</c:v>
                </c:pt>
                <c:pt idx="51">
                  <c:v>87.11</c:v>
                </c:pt>
                <c:pt idx="52">
                  <c:v>97.25</c:v>
                </c:pt>
                <c:pt idx="53">
                  <c:v>89.64</c:v>
                </c:pt>
                <c:pt idx="54">
                  <c:v>78.930000000000007</c:v>
                </c:pt>
                <c:pt idx="55">
                  <c:v>66.260000000000005</c:v>
                </c:pt>
                <c:pt idx="56">
                  <c:v>67.23</c:v>
                </c:pt>
                <c:pt idx="57">
                  <c:v>72.11</c:v>
                </c:pt>
                <c:pt idx="58">
                  <c:v>75.03</c:v>
                </c:pt>
                <c:pt idx="59">
                  <c:v>69.180000000000007</c:v>
                </c:pt>
                <c:pt idx="60">
                  <c:v>74.05</c:v>
                </c:pt>
                <c:pt idx="61">
                  <c:v>74.05</c:v>
                </c:pt>
                <c:pt idx="62">
                  <c:v>76</c:v>
                </c:pt>
                <c:pt idx="63">
                  <c:v>76.98</c:v>
                </c:pt>
                <c:pt idx="64">
                  <c:v>70.16</c:v>
                </c:pt>
                <c:pt idx="65">
                  <c:v>66.260000000000005</c:v>
                </c:pt>
                <c:pt idx="66">
                  <c:v>68.209999999999994</c:v>
                </c:pt>
                <c:pt idx="67">
                  <c:v>61.39</c:v>
                </c:pt>
                <c:pt idx="68">
                  <c:v>67.23</c:v>
                </c:pt>
                <c:pt idx="69">
                  <c:v>76.59</c:v>
                </c:pt>
                <c:pt idx="70">
                  <c:v>82.92</c:v>
                </c:pt>
                <c:pt idx="71">
                  <c:v>87.4</c:v>
                </c:pt>
                <c:pt idx="72">
                  <c:v>91.98</c:v>
                </c:pt>
                <c:pt idx="73">
                  <c:v>82.82</c:v>
                </c:pt>
                <c:pt idx="74">
                  <c:v>73.08</c:v>
                </c:pt>
                <c:pt idx="75">
                  <c:v>67.23</c:v>
                </c:pt>
                <c:pt idx="76">
                  <c:v>69.180000000000007</c:v>
                </c:pt>
                <c:pt idx="77">
                  <c:v>72.11</c:v>
                </c:pt>
                <c:pt idx="78">
                  <c:v>74.05</c:v>
                </c:pt>
                <c:pt idx="79">
                  <c:v>75.03</c:v>
                </c:pt>
                <c:pt idx="80">
                  <c:v>76.98</c:v>
                </c:pt>
                <c:pt idx="81">
                  <c:v>76.98</c:v>
                </c:pt>
                <c:pt idx="82">
                  <c:v>76.98</c:v>
                </c:pt>
                <c:pt idx="83">
                  <c:v>75.03</c:v>
                </c:pt>
                <c:pt idx="84">
                  <c:v>70.16</c:v>
                </c:pt>
                <c:pt idx="85">
                  <c:v>58.46</c:v>
                </c:pt>
                <c:pt idx="86">
                  <c:v>60.41</c:v>
                </c:pt>
                <c:pt idx="87">
                  <c:v>63.34</c:v>
                </c:pt>
                <c:pt idx="88">
                  <c:v>65.28</c:v>
                </c:pt>
                <c:pt idx="89">
                  <c:v>68.7</c:v>
                </c:pt>
                <c:pt idx="90">
                  <c:v>79.22</c:v>
                </c:pt>
                <c:pt idx="91">
                  <c:v>68.209999999999994</c:v>
                </c:pt>
                <c:pt idx="92">
                  <c:v>62.36</c:v>
                </c:pt>
                <c:pt idx="93">
                  <c:v>60.41</c:v>
                </c:pt>
                <c:pt idx="94">
                  <c:v>54.57</c:v>
                </c:pt>
                <c:pt idx="95">
                  <c:v>50.67</c:v>
                </c:pt>
                <c:pt idx="96">
                  <c:v>43.85</c:v>
                </c:pt>
                <c:pt idx="97">
                  <c:v>46.77</c:v>
                </c:pt>
                <c:pt idx="98">
                  <c:v>39.950000000000003</c:v>
                </c:pt>
                <c:pt idx="99">
                  <c:v>41.9</c:v>
                </c:pt>
                <c:pt idx="100">
                  <c:v>44.82</c:v>
                </c:pt>
                <c:pt idx="101">
                  <c:v>46.77</c:v>
                </c:pt>
                <c:pt idx="102">
                  <c:v>48.72</c:v>
                </c:pt>
                <c:pt idx="103">
                  <c:v>49.69</c:v>
                </c:pt>
                <c:pt idx="104">
                  <c:v>50.67</c:v>
                </c:pt>
                <c:pt idx="105">
                  <c:v>51.64</c:v>
                </c:pt>
                <c:pt idx="106">
                  <c:v>51.64</c:v>
                </c:pt>
                <c:pt idx="107">
                  <c:v>52.62</c:v>
                </c:pt>
                <c:pt idx="108">
                  <c:v>59.44</c:v>
                </c:pt>
                <c:pt idx="109">
                  <c:v>47.75</c:v>
                </c:pt>
                <c:pt idx="110">
                  <c:v>43.85</c:v>
                </c:pt>
                <c:pt idx="111">
                  <c:v>33.130000000000003</c:v>
                </c:pt>
                <c:pt idx="112">
                  <c:v>31.18</c:v>
                </c:pt>
                <c:pt idx="113">
                  <c:v>32.159999999999997</c:v>
                </c:pt>
                <c:pt idx="114">
                  <c:v>33.130000000000003</c:v>
                </c:pt>
                <c:pt idx="115">
                  <c:v>35.08</c:v>
                </c:pt>
                <c:pt idx="116">
                  <c:v>36.049999999999997</c:v>
                </c:pt>
                <c:pt idx="117">
                  <c:v>37.03</c:v>
                </c:pt>
                <c:pt idx="118">
                  <c:v>38</c:v>
                </c:pt>
                <c:pt idx="119">
                  <c:v>38.979999999999997</c:v>
                </c:pt>
                <c:pt idx="120">
                  <c:v>39.950000000000003</c:v>
                </c:pt>
                <c:pt idx="121">
                  <c:v>39.950000000000003</c:v>
                </c:pt>
                <c:pt idx="122">
                  <c:v>37.03</c:v>
                </c:pt>
                <c:pt idx="123">
                  <c:v>31.18</c:v>
                </c:pt>
                <c:pt idx="124">
                  <c:v>31.18</c:v>
                </c:pt>
                <c:pt idx="125">
                  <c:v>62.07</c:v>
                </c:pt>
                <c:pt idx="126">
                  <c:v>48.72</c:v>
                </c:pt>
                <c:pt idx="127">
                  <c:v>35.08</c:v>
                </c:pt>
                <c:pt idx="128">
                  <c:v>31.18</c:v>
                </c:pt>
                <c:pt idx="129">
                  <c:v>31.18</c:v>
                </c:pt>
                <c:pt idx="130">
                  <c:v>32.159999999999997</c:v>
                </c:pt>
                <c:pt idx="131">
                  <c:v>35.08</c:v>
                </c:pt>
                <c:pt idx="132">
                  <c:v>37.03</c:v>
                </c:pt>
                <c:pt idx="133">
                  <c:v>32.159999999999997</c:v>
                </c:pt>
                <c:pt idx="134">
                  <c:v>30.21</c:v>
                </c:pt>
                <c:pt idx="135">
                  <c:v>30.21</c:v>
                </c:pt>
                <c:pt idx="136">
                  <c:v>32.159999999999997</c:v>
                </c:pt>
                <c:pt idx="137">
                  <c:v>32.159999999999997</c:v>
                </c:pt>
                <c:pt idx="138">
                  <c:v>33.130000000000003</c:v>
                </c:pt>
                <c:pt idx="139">
                  <c:v>33.130000000000003</c:v>
                </c:pt>
                <c:pt idx="140">
                  <c:v>34.1</c:v>
                </c:pt>
                <c:pt idx="141">
                  <c:v>35.08</c:v>
                </c:pt>
                <c:pt idx="142">
                  <c:v>35.08</c:v>
                </c:pt>
                <c:pt idx="143">
                  <c:v>35.08</c:v>
                </c:pt>
                <c:pt idx="144">
                  <c:v>21.44</c:v>
                </c:pt>
                <c:pt idx="145">
                  <c:v>43.85</c:v>
                </c:pt>
                <c:pt idx="146">
                  <c:v>50.18</c:v>
                </c:pt>
                <c:pt idx="147">
                  <c:v>39.950000000000003</c:v>
                </c:pt>
                <c:pt idx="148">
                  <c:v>34.1</c:v>
                </c:pt>
                <c:pt idx="149">
                  <c:v>30.21</c:v>
                </c:pt>
                <c:pt idx="150">
                  <c:v>31.18</c:v>
                </c:pt>
                <c:pt idx="151">
                  <c:v>32.25</c:v>
                </c:pt>
                <c:pt idx="152">
                  <c:v>30.3</c:v>
                </c:pt>
                <c:pt idx="153">
                  <c:v>29.82</c:v>
                </c:pt>
                <c:pt idx="154">
                  <c:v>26.41</c:v>
                </c:pt>
                <c:pt idx="155">
                  <c:v>28.16</c:v>
                </c:pt>
                <c:pt idx="156">
                  <c:v>25.53</c:v>
                </c:pt>
                <c:pt idx="157">
                  <c:v>17.05</c:v>
                </c:pt>
                <c:pt idx="158">
                  <c:v>10.23</c:v>
                </c:pt>
                <c:pt idx="159">
                  <c:v>7.11</c:v>
                </c:pt>
                <c:pt idx="160">
                  <c:v>7.41</c:v>
                </c:pt>
                <c:pt idx="161">
                  <c:v>8.09</c:v>
                </c:pt>
                <c:pt idx="162">
                  <c:v>3.12</c:v>
                </c:pt>
                <c:pt idx="163">
                  <c:v>30.01</c:v>
                </c:pt>
                <c:pt idx="164">
                  <c:v>16.86</c:v>
                </c:pt>
                <c:pt idx="165">
                  <c:v>5.75</c:v>
                </c:pt>
                <c:pt idx="166">
                  <c:v>-3.61</c:v>
                </c:pt>
                <c:pt idx="167">
                  <c:v>-5.55</c:v>
                </c:pt>
                <c:pt idx="168">
                  <c:v>-9.4499999999999993</c:v>
                </c:pt>
                <c:pt idx="169">
                  <c:v>-7.21</c:v>
                </c:pt>
                <c:pt idx="170">
                  <c:v>-6.53</c:v>
                </c:pt>
                <c:pt idx="171">
                  <c:v>-5.36</c:v>
                </c:pt>
                <c:pt idx="172">
                  <c:v>-5.07</c:v>
                </c:pt>
                <c:pt idx="173">
                  <c:v>-4.1900000000000004</c:v>
                </c:pt>
                <c:pt idx="174">
                  <c:v>-3.12</c:v>
                </c:pt>
                <c:pt idx="175">
                  <c:v>-2.34</c:v>
                </c:pt>
                <c:pt idx="176">
                  <c:v>-2.14</c:v>
                </c:pt>
                <c:pt idx="177">
                  <c:v>-7.41</c:v>
                </c:pt>
                <c:pt idx="178">
                  <c:v>-11.3</c:v>
                </c:pt>
                <c:pt idx="179">
                  <c:v>-11.79</c:v>
                </c:pt>
                <c:pt idx="180">
                  <c:v>-9.74</c:v>
                </c:pt>
                <c:pt idx="181">
                  <c:v>12.67</c:v>
                </c:pt>
                <c:pt idx="182">
                  <c:v>7.6</c:v>
                </c:pt>
                <c:pt idx="183">
                  <c:v>5.94</c:v>
                </c:pt>
                <c:pt idx="184">
                  <c:v>4.29</c:v>
                </c:pt>
                <c:pt idx="185">
                  <c:v>5.85</c:v>
                </c:pt>
                <c:pt idx="186">
                  <c:v>7.41</c:v>
                </c:pt>
                <c:pt idx="187">
                  <c:v>4.38</c:v>
                </c:pt>
                <c:pt idx="188">
                  <c:v>4.87</c:v>
                </c:pt>
                <c:pt idx="189">
                  <c:v>3.8</c:v>
                </c:pt>
                <c:pt idx="190">
                  <c:v>4.4800000000000004</c:v>
                </c:pt>
                <c:pt idx="191">
                  <c:v>4.68</c:v>
                </c:pt>
                <c:pt idx="192">
                  <c:v>2.73</c:v>
                </c:pt>
                <c:pt idx="193">
                  <c:v>-1.07</c:v>
                </c:pt>
                <c:pt idx="194">
                  <c:v>-1.95</c:v>
                </c:pt>
                <c:pt idx="195">
                  <c:v>-1.27</c:v>
                </c:pt>
                <c:pt idx="196">
                  <c:v>-1.17</c:v>
                </c:pt>
                <c:pt idx="197">
                  <c:v>-1.07</c:v>
                </c:pt>
                <c:pt idx="198">
                  <c:v>0.78</c:v>
                </c:pt>
                <c:pt idx="199">
                  <c:v>-8.67</c:v>
                </c:pt>
                <c:pt idx="200">
                  <c:v>-9.94</c:v>
                </c:pt>
                <c:pt idx="201">
                  <c:v>-9.26</c:v>
                </c:pt>
                <c:pt idx="202">
                  <c:v>-22.61</c:v>
                </c:pt>
                <c:pt idx="203">
                  <c:v>-26.99</c:v>
                </c:pt>
                <c:pt idx="204">
                  <c:v>-41.12</c:v>
                </c:pt>
                <c:pt idx="205">
                  <c:v>-54.57</c:v>
                </c:pt>
                <c:pt idx="206">
                  <c:v>-53.59</c:v>
                </c:pt>
                <c:pt idx="207">
                  <c:v>-52.62</c:v>
                </c:pt>
                <c:pt idx="208">
                  <c:v>-52.62</c:v>
                </c:pt>
                <c:pt idx="209">
                  <c:v>-52.62</c:v>
                </c:pt>
                <c:pt idx="210">
                  <c:v>-52.91</c:v>
                </c:pt>
                <c:pt idx="211">
                  <c:v>-52.52</c:v>
                </c:pt>
                <c:pt idx="212">
                  <c:v>-52.33</c:v>
                </c:pt>
                <c:pt idx="213">
                  <c:v>-51.94</c:v>
                </c:pt>
                <c:pt idx="214">
                  <c:v>-51.55</c:v>
                </c:pt>
                <c:pt idx="215">
                  <c:v>-51.35</c:v>
                </c:pt>
                <c:pt idx="216">
                  <c:v>-39.46</c:v>
                </c:pt>
                <c:pt idx="217">
                  <c:v>-39.07</c:v>
                </c:pt>
                <c:pt idx="218">
                  <c:v>-38.78</c:v>
                </c:pt>
                <c:pt idx="219">
                  <c:v>-38</c:v>
                </c:pt>
                <c:pt idx="220">
                  <c:v>-37.03</c:v>
                </c:pt>
                <c:pt idx="221">
                  <c:v>-38.979999999999997</c:v>
                </c:pt>
                <c:pt idx="222">
                  <c:v>-40.92</c:v>
                </c:pt>
                <c:pt idx="223">
                  <c:v>-42.87</c:v>
                </c:pt>
                <c:pt idx="224">
                  <c:v>-44.82</c:v>
                </c:pt>
                <c:pt idx="225">
                  <c:v>-43.85</c:v>
                </c:pt>
                <c:pt idx="226">
                  <c:v>-43.85</c:v>
                </c:pt>
                <c:pt idx="227">
                  <c:v>-42.68</c:v>
                </c:pt>
                <c:pt idx="228">
                  <c:v>-42.97</c:v>
                </c:pt>
                <c:pt idx="229">
                  <c:v>-42.29</c:v>
                </c:pt>
                <c:pt idx="230">
                  <c:v>-42.29</c:v>
                </c:pt>
                <c:pt idx="231">
                  <c:v>-41.8</c:v>
                </c:pt>
                <c:pt idx="232">
                  <c:v>-41.02</c:v>
                </c:pt>
                <c:pt idx="233">
                  <c:v>-40.44</c:v>
                </c:pt>
                <c:pt idx="234">
                  <c:v>-3.7</c:v>
                </c:pt>
                <c:pt idx="235">
                  <c:v>-3.41</c:v>
                </c:pt>
                <c:pt idx="236">
                  <c:v>-3.12</c:v>
                </c:pt>
                <c:pt idx="237">
                  <c:v>-4.4800000000000004</c:v>
                </c:pt>
                <c:pt idx="238">
                  <c:v>-4.4800000000000004</c:v>
                </c:pt>
                <c:pt idx="239">
                  <c:v>-5.36</c:v>
                </c:pt>
                <c:pt idx="240">
                  <c:v>-6.53</c:v>
                </c:pt>
                <c:pt idx="241">
                  <c:v>-8.77</c:v>
                </c:pt>
                <c:pt idx="242">
                  <c:v>-9.84</c:v>
                </c:pt>
                <c:pt idx="243">
                  <c:v>-10.039999999999999</c:v>
                </c:pt>
                <c:pt idx="244">
                  <c:v>-12.57</c:v>
                </c:pt>
                <c:pt idx="245">
                  <c:v>-15.59</c:v>
                </c:pt>
                <c:pt idx="246">
                  <c:v>-16.27</c:v>
                </c:pt>
                <c:pt idx="247">
                  <c:v>-19.29</c:v>
                </c:pt>
                <c:pt idx="248">
                  <c:v>-23.19</c:v>
                </c:pt>
                <c:pt idx="249">
                  <c:v>-25.53</c:v>
                </c:pt>
                <c:pt idx="250">
                  <c:v>-39.950000000000003</c:v>
                </c:pt>
                <c:pt idx="251">
                  <c:v>-6.72</c:v>
                </c:pt>
                <c:pt idx="252">
                  <c:v>-37.03</c:v>
                </c:pt>
                <c:pt idx="253">
                  <c:v>-57.49</c:v>
                </c:pt>
                <c:pt idx="254">
                  <c:v>-58.46</c:v>
                </c:pt>
                <c:pt idx="255">
                  <c:v>-58.46</c:v>
                </c:pt>
                <c:pt idx="256">
                  <c:v>-57.49</c:v>
                </c:pt>
                <c:pt idx="257">
                  <c:v>-57.49</c:v>
                </c:pt>
                <c:pt idx="258">
                  <c:v>-56.52</c:v>
                </c:pt>
                <c:pt idx="259">
                  <c:v>-55.54</c:v>
                </c:pt>
                <c:pt idx="260">
                  <c:v>-56.52</c:v>
                </c:pt>
                <c:pt idx="261">
                  <c:v>-57.49</c:v>
                </c:pt>
                <c:pt idx="262">
                  <c:v>-56.52</c:v>
                </c:pt>
                <c:pt idx="263">
                  <c:v>-56.52</c:v>
                </c:pt>
                <c:pt idx="264">
                  <c:v>-56.03</c:v>
                </c:pt>
                <c:pt idx="265">
                  <c:v>-55.44</c:v>
                </c:pt>
                <c:pt idx="266">
                  <c:v>-54.66</c:v>
                </c:pt>
                <c:pt idx="267">
                  <c:v>-51.64</c:v>
                </c:pt>
                <c:pt idx="268">
                  <c:v>-18.420000000000002</c:v>
                </c:pt>
                <c:pt idx="269">
                  <c:v>-18.71</c:v>
                </c:pt>
                <c:pt idx="270">
                  <c:v>-18.32</c:v>
                </c:pt>
                <c:pt idx="271">
                  <c:v>-18.809999999999999</c:v>
                </c:pt>
                <c:pt idx="272">
                  <c:v>-18.71</c:v>
                </c:pt>
                <c:pt idx="273">
                  <c:v>-18.510000000000002</c:v>
                </c:pt>
                <c:pt idx="274">
                  <c:v>-18.510000000000002</c:v>
                </c:pt>
                <c:pt idx="275">
                  <c:v>-18.32</c:v>
                </c:pt>
                <c:pt idx="276">
                  <c:v>-18.12</c:v>
                </c:pt>
                <c:pt idx="277">
                  <c:v>-18.22</c:v>
                </c:pt>
                <c:pt idx="278">
                  <c:v>-18.12</c:v>
                </c:pt>
                <c:pt idx="279">
                  <c:v>-18.12</c:v>
                </c:pt>
              </c:numCache>
            </c:numRef>
          </c:xVal>
          <c:yVal>
            <c:numRef>
              <c:f>'[bola desce e sobe continuo MNV 02B-BS-21.xlsx]BS (CORRIGIDO) (ps21)'!$B$3089:$B$3368</c:f>
              <c:numCache>
                <c:formatCode>General</c:formatCode>
                <c:ptCount val="280"/>
                <c:pt idx="0">
                  <c:v>-17.079999999999998</c:v>
                </c:pt>
                <c:pt idx="1">
                  <c:v>-17.02</c:v>
                </c:pt>
                <c:pt idx="2">
                  <c:v>-16.96</c:v>
                </c:pt>
                <c:pt idx="3">
                  <c:v>-16.899999999999999</c:v>
                </c:pt>
                <c:pt idx="4">
                  <c:v>-16.84</c:v>
                </c:pt>
                <c:pt idx="5">
                  <c:v>-16.77</c:v>
                </c:pt>
                <c:pt idx="6">
                  <c:v>-16.71</c:v>
                </c:pt>
                <c:pt idx="7">
                  <c:v>-16.649999999999999</c:v>
                </c:pt>
                <c:pt idx="8">
                  <c:v>-16.59</c:v>
                </c:pt>
                <c:pt idx="9">
                  <c:v>-16.53</c:v>
                </c:pt>
                <c:pt idx="10">
                  <c:v>-16.47</c:v>
                </c:pt>
                <c:pt idx="11">
                  <c:v>-16.41</c:v>
                </c:pt>
                <c:pt idx="12">
                  <c:v>-16.350000000000001</c:v>
                </c:pt>
                <c:pt idx="13">
                  <c:v>-16.28</c:v>
                </c:pt>
                <c:pt idx="14">
                  <c:v>-16.22</c:v>
                </c:pt>
                <c:pt idx="15">
                  <c:v>-16.16</c:v>
                </c:pt>
                <c:pt idx="16">
                  <c:v>-16.100000000000001</c:v>
                </c:pt>
                <c:pt idx="17">
                  <c:v>-16.079999999999998</c:v>
                </c:pt>
                <c:pt idx="18">
                  <c:v>-16.02</c:v>
                </c:pt>
                <c:pt idx="19">
                  <c:v>-15.96</c:v>
                </c:pt>
                <c:pt idx="20">
                  <c:v>-15.9</c:v>
                </c:pt>
                <c:pt idx="21">
                  <c:v>-15.84</c:v>
                </c:pt>
                <c:pt idx="22">
                  <c:v>-15.77</c:v>
                </c:pt>
                <c:pt idx="23">
                  <c:v>-15.71</c:v>
                </c:pt>
                <c:pt idx="24">
                  <c:v>-15.65</c:v>
                </c:pt>
                <c:pt idx="25">
                  <c:v>-15.59</c:v>
                </c:pt>
                <c:pt idx="26">
                  <c:v>-15.53</c:v>
                </c:pt>
                <c:pt idx="27">
                  <c:v>-15.47</c:v>
                </c:pt>
                <c:pt idx="28">
                  <c:v>-15.41</c:v>
                </c:pt>
                <c:pt idx="29">
                  <c:v>-15.35</c:v>
                </c:pt>
                <c:pt idx="30">
                  <c:v>-15.28</c:v>
                </c:pt>
                <c:pt idx="31">
                  <c:v>-15.22</c:v>
                </c:pt>
                <c:pt idx="32">
                  <c:v>-15.16</c:v>
                </c:pt>
                <c:pt idx="33">
                  <c:v>-15.1</c:v>
                </c:pt>
                <c:pt idx="34">
                  <c:v>-15.08</c:v>
                </c:pt>
                <c:pt idx="35">
                  <c:v>-15.02</c:v>
                </c:pt>
                <c:pt idx="36">
                  <c:v>-14.96</c:v>
                </c:pt>
                <c:pt idx="37">
                  <c:v>-14.91</c:v>
                </c:pt>
                <c:pt idx="38">
                  <c:v>-14.85</c:v>
                </c:pt>
                <c:pt idx="39">
                  <c:v>-14.79</c:v>
                </c:pt>
                <c:pt idx="40">
                  <c:v>-14.73</c:v>
                </c:pt>
                <c:pt idx="41">
                  <c:v>-14.68</c:v>
                </c:pt>
                <c:pt idx="42">
                  <c:v>-14.62</c:v>
                </c:pt>
                <c:pt idx="43">
                  <c:v>-14.56</c:v>
                </c:pt>
                <c:pt idx="44">
                  <c:v>-14.5</c:v>
                </c:pt>
                <c:pt idx="45">
                  <c:v>-14.45</c:v>
                </c:pt>
                <c:pt idx="46">
                  <c:v>-14.39</c:v>
                </c:pt>
                <c:pt idx="47">
                  <c:v>-14.33</c:v>
                </c:pt>
                <c:pt idx="48">
                  <c:v>-14.27</c:v>
                </c:pt>
                <c:pt idx="49">
                  <c:v>-14.22</c:v>
                </c:pt>
                <c:pt idx="50">
                  <c:v>-14.16</c:v>
                </c:pt>
                <c:pt idx="51">
                  <c:v>-14.1</c:v>
                </c:pt>
                <c:pt idx="52">
                  <c:v>-14.08</c:v>
                </c:pt>
                <c:pt idx="53">
                  <c:v>-14.03</c:v>
                </c:pt>
                <c:pt idx="54">
                  <c:v>-13.98</c:v>
                </c:pt>
                <c:pt idx="55">
                  <c:v>-13.93</c:v>
                </c:pt>
                <c:pt idx="56">
                  <c:v>-13.87</c:v>
                </c:pt>
                <c:pt idx="57">
                  <c:v>-13.82</c:v>
                </c:pt>
                <c:pt idx="58">
                  <c:v>-13.77</c:v>
                </c:pt>
                <c:pt idx="59">
                  <c:v>-13.72</c:v>
                </c:pt>
                <c:pt idx="60">
                  <c:v>-13.67</c:v>
                </c:pt>
                <c:pt idx="61">
                  <c:v>-13.62</c:v>
                </c:pt>
                <c:pt idx="62">
                  <c:v>-13.56</c:v>
                </c:pt>
                <c:pt idx="63">
                  <c:v>-13.51</c:v>
                </c:pt>
                <c:pt idx="64">
                  <c:v>-13.46</c:v>
                </c:pt>
                <c:pt idx="65">
                  <c:v>-13.41</c:v>
                </c:pt>
                <c:pt idx="66">
                  <c:v>-13.36</c:v>
                </c:pt>
                <c:pt idx="67">
                  <c:v>-13.31</c:v>
                </c:pt>
                <c:pt idx="68">
                  <c:v>-13.25</c:v>
                </c:pt>
                <c:pt idx="69">
                  <c:v>-13.2</c:v>
                </c:pt>
                <c:pt idx="70">
                  <c:v>-13.15</c:v>
                </c:pt>
                <c:pt idx="71">
                  <c:v>-13.1</c:v>
                </c:pt>
                <c:pt idx="72">
                  <c:v>-13.08</c:v>
                </c:pt>
                <c:pt idx="73">
                  <c:v>-13.02</c:v>
                </c:pt>
                <c:pt idx="74">
                  <c:v>-12.96</c:v>
                </c:pt>
                <c:pt idx="75">
                  <c:v>-12.91</c:v>
                </c:pt>
                <c:pt idx="76">
                  <c:v>-12.85</c:v>
                </c:pt>
                <c:pt idx="77">
                  <c:v>-12.79</c:v>
                </c:pt>
                <c:pt idx="78">
                  <c:v>-12.73</c:v>
                </c:pt>
                <c:pt idx="79">
                  <c:v>-12.68</c:v>
                </c:pt>
                <c:pt idx="80">
                  <c:v>-12.62</c:v>
                </c:pt>
                <c:pt idx="81">
                  <c:v>-12.56</c:v>
                </c:pt>
                <c:pt idx="82">
                  <c:v>-12.5</c:v>
                </c:pt>
                <c:pt idx="83">
                  <c:v>-12.45</c:v>
                </c:pt>
                <c:pt idx="84">
                  <c:v>-12.39</c:v>
                </c:pt>
                <c:pt idx="85">
                  <c:v>-12.33</c:v>
                </c:pt>
                <c:pt idx="86">
                  <c:v>-12.27</c:v>
                </c:pt>
                <c:pt idx="87">
                  <c:v>-12.22</c:v>
                </c:pt>
                <c:pt idx="88">
                  <c:v>-12.16</c:v>
                </c:pt>
                <c:pt idx="89">
                  <c:v>-12.1</c:v>
                </c:pt>
                <c:pt idx="90">
                  <c:v>-12.08</c:v>
                </c:pt>
                <c:pt idx="91">
                  <c:v>-12.02</c:v>
                </c:pt>
                <c:pt idx="92">
                  <c:v>-11.96</c:v>
                </c:pt>
                <c:pt idx="93">
                  <c:v>-11.91</c:v>
                </c:pt>
                <c:pt idx="94">
                  <c:v>-11.85</c:v>
                </c:pt>
                <c:pt idx="95">
                  <c:v>-11.79</c:v>
                </c:pt>
                <c:pt idx="96">
                  <c:v>-11.73</c:v>
                </c:pt>
                <c:pt idx="97">
                  <c:v>-11.68</c:v>
                </c:pt>
                <c:pt idx="98">
                  <c:v>-11.62</c:v>
                </c:pt>
                <c:pt idx="99">
                  <c:v>-11.56</c:v>
                </c:pt>
                <c:pt idx="100">
                  <c:v>-11.5</c:v>
                </c:pt>
                <c:pt idx="101">
                  <c:v>-11.45</c:v>
                </c:pt>
                <c:pt idx="102">
                  <c:v>-11.39</c:v>
                </c:pt>
                <c:pt idx="103">
                  <c:v>-11.33</c:v>
                </c:pt>
                <c:pt idx="104">
                  <c:v>-11.27</c:v>
                </c:pt>
                <c:pt idx="105">
                  <c:v>-11.22</c:v>
                </c:pt>
                <c:pt idx="106">
                  <c:v>-11.16</c:v>
                </c:pt>
                <c:pt idx="107">
                  <c:v>-11.1</c:v>
                </c:pt>
                <c:pt idx="108">
                  <c:v>-11.08</c:v>
                </c:pt>
                <c:pt idx="109">
                  <c:v>-11.02</c:v>
                </c:pt>
                <c:pt idx="110">
                  <c:v>-10.96</c:v>
                </c:pt>
                <c:pt idx="111">
                  <c:v>-10.9</c:v>
                </c:pt>
                <c:pt idx="112">
                  <c:v>-10.84</c:v>
                </c:pt>
                <c:pt idx="113">
                  <c:v>-10.77</c:v>
                </c:pt>
                <c:pt idx="114">
                  <c:v>-10.71</c:v>
                </c:pt>
                <c:pt idx="115">
                  <c:v>-10.65</c:v>
                </c:pt>
                <c:pt idx="116">
                  <c:v>-10.59</c:v>
                </c:pt>
                <c:pt idx="117">
                  <c:v>-10.53</c:v>
                </c:pt>
                <c:pt idx="118">
                  <c:v>-10.47</c:v>
                </c:pt>
                <c:pt idx="119">
                  <c:v>-10.41</c:v>
                </c:pt>
                <c:pt idx="120">
                  <c:v>-10.35</c:v>
                </c:pt>
                <c:pt idx="121">
                  <c:v>-10.28</c:v>
                </c:pt>
                <c:pt idx="122">
                  <c:v>-10.220000000000001</c:v>
                </c:pt>
                <c:pt idx="123">
                  <c:v>-10.16</c:v>
                </c:pt>
                <c:pt idx="124">
                  <c:v>-10.1</c:v>
                </c:pt>
                <c:pt idx="125">
                  <c:v>-10.08</c:v>
                </c:pt>
                <c:pt idx="126">
                  <c:v>-10.029999999999999</c:v>
                </c:pt>
                <c:pt idx="127">
                  <c:v>-9.98</c:v>
                </c:pt>
                <c:pt idx="128">
                  <c:v>-9.93</c:v>
                </c:pt>
                <c:pt idx="129">
                  <c:v>-9.8699999999999992</c:v>
                </c:pt>
                <c:pt idx="130">
                  <c:v>-9.82</c:v>
                </c:pt>
                <c:pt idx="131">
                  <c:v>-9.77</c:v>
                </c:pt>
                <c:pt idx="132">
                  <c:v>-9.7200000000000006</c:v>
                </c:pt>
                <c:pt idx="133">
                  <c:v>-9.67</c:v>
                </c:pt>
                <c:pt idx="134">
                  <c:v>-9.6199999999999992</c:v>
                </c:pt>
                <c:pt idx="135">
                  <c:v>-9.56</c:v>
                </c:pt>
                <c:pt idx="136">
                  <c:v>-9.51</c:v>
                </c:pt>
                <c:pt idx="137">
                  <c:v>-9.4600000000000009</c:v>
                </c:pt>
                <c:pt idx="138">
                  <c:v>-9.41</c:v>
                </c:pt>
                <c:pt idx="139">
                  <c:v>-9.36</c:v>
                </c:pt>
                <c:pt idx="140">
                  <c:v>-9.31</c:v>
                </c:pt>
                <c:pt idx="141">
                  <c:v>-9.25</c:v>
                </c:pt>
                <c:pt idx="142">
                  <c:v>-9.1999999999999993</c:v>
                </c:pt>
                <c:pt idx="143">
                  <c:v>-9.15</c:v>
                </c:pt>
                <c:pt idx="144">
                  <c:v>-9.1</c:v>
                </c:pt>
                <c:pt idx="145">
                  <c:v>-9.08</c:v>
                </c:pt>
                <c:pt idx="146">
                  <c:v>-9.02</c:v>
                </c:pt>
                <c:pt idx="147">
                  <c:v>-8.9600000000000009</c:v>
                </c:pt>
                <c:pt idx="148">
                  <c:v>-8.91</c:v>
                </c:pt>
                <c:pt idx="149">
                  <c:v>-8.85</c:v>
                </c:pt>
                <c:pt idx="150">
                  <c:v>-8.7899999999999991</c:v>
                </c:pt>
                <c:pt idx="151">
                  <c:v>-8.73</c:v>
                </c:pt>
                <c:pt idx="152">
                  <c:v>-8.68</c:v>
                </c:pt>
                <c:pt idx="153">
                  <c:v>-8.6199999999999992</c:v>
                </c:pt>
                <c:pt idx="154">
                  <c:v>-8.56</c:v>
                </c:pt>
                <c:pt idx="155">
                  <c:v>-8.5</c:v>
                </c:pt>
                <c:pt idx="156">
                  <c:v>-8.4499999999999993</c:v>
                </c:pt>
                <c:pt idx="157">
                  <c:v>-8.39</c:v>
                </c:pt>
                <c:pt idx="158">
                  <c:v>-8.33</c:v>
                </c:pt>
                <c:pt idx="159">
                  <c:v>-8.27</c:v>
                </c:pt>
                <c:pt idx="160">
                  <c:v>-8.2200000000000006</c:v>
                </c:pt>
                <c:pt idx="161">
                  <c:v>-8.16</c:v>
                </c:pt>
                <c:pt idx="162">
                  <c:v>-8.1</c:v>
                </c:pt>
                <c:pt idx="163">
                  <c:v>-8.08</c:v>
                </c:pt>
                <c:pt idx="164">
                  <c:v>-8.02</c:v>
                </c:pt>
                <c:pt idx="165">
                  <c:v>-7.96</c:v>
                </c:pt>
                <c:pt idx="166">
                  <c:v>-7.91</c:v>
                </c:pt>
                <c:pt idx="167">
                  <c:v>-7.85</c:v>
                </c:pt>
                <c:pt idx="168">
                  <c:v>-7.79</c:v>
                </c:pt>
                <c:pt idx="169">
                  <c:v>-7.73</c:v>
                </c:pt>
                <c:pt idx="170">
                  <c:v>-7.68</c:v>
                </c:pt>
                <c:pt idx="171">
                  <c:v>-7.62</c:v>
                </c:pt>
                <c:pt idx="172">
                  <c:v>-7.56</c:v>
                </c:pt>
                <c:pt idx="173">
                  <c:v>-7.5</c:v>
                </c:pt>
                <c:pt idx="174">
                  <c:v>-7.45</c:v>
                </c:pt>
                <c:pt idx="175">
                  <c:v>-7.39</c:v>
                </c:pt>
                <c:pt idx="176">
                  <c:v>-7.33</c:v>
                </c:pt>
                <c:pt idx="177">
                  <c:v>-7.27</c:v>
                </c:pt>
                <c:pt idx="178">
                  <c:v>-7.22</c:v>
                </c:pt>
                <c:pt idx="179">
                  <c:v>-7.16</c:v>
                </c:pt>
                <c:pt idx="180">
                  <c:v>-7.1</c:v>
                </c:pt>
                <c:pt idx="181">
                  <c:v>-7.08</c:v>
                </c:pt>
                <c:pt idx="182">
                  <c:v>-7.02</c:v>
                </c:pt>
                <c:pt idx="183">
                  <c:v>-6.96</c:v>
                </c:pt>
                <c:pt idx="184">
                  <c:v>-6.9</c:v>
                </c:pt>
                <c:pt idx="185">
                  <c:v>-6.84</c:v>
                </c:pt>
                <c:pt idx="186">
                  <c:v>-6.77</c:v>
                </c:pt>
                <c:pt idx="187">
                  <c:v>-6.71</c:v>
                </c:pt>
                <c:pt idx="188">
                  <c:v>-6.65</c:v>
                </c:pt>
                <c:pt idx="189">
                  <c:v>-6.59</c:v>
                </c:pt>
                <c:pt idx="190">
                  <c:v>-6.53</c:v>
                </c:pt>
                <c:pt idx="191">
                  <c:v>-6.47</c:v>
                </c:pt>
                <c:pt idx="192">
                  <c:v>-6.41</c:v>
                </c:pt>
                <c:pt idx="193">
                  <c:v>-6.35</c:v>
                </c:pt>
                <c:pt idx="194">
                  <c:v>-6.28</c:v>
                </c:pt>
                <c:pt idx="195">
                  <c:v>-6.22</c:v>
                </c:pt>
                <c:pt idx="196">
                  <c:v>-6.16</c:v>
                </c:pt>
                <c:pt idx="197">
                  <c:v>-6.1</c:v>
                </c:pt>
                <c:pt idx="198">
                  <c:v>-6.08</c:v>
                </c:pt>
                <c:pt idx="199">
                  <c:v>-6.02</c:v>
                </c:pt>
                <c:pt idx="200">
                  <c:v>-5.96</c:v>
                </c:pt>
                <c:pt idx="201">
                  <c:v>-5.91</c:v>
                </c:pt>
                <c:pt idx="202">
                  <c:v>-5.85</c:v>
                </c:pt>
                <c:pt idx="203">
                  <c:v>-5.79</c:v>
                </c:pt>
                <c:pt idx="204">
                  <c:v>-5.73</c:v>
                </c:pt>
                <c:pt idx="205">
                  <c:v>-5.68</c:v>
                </c:pt>
                <c:pt idx="206">
                  <c:v>-5.62</c:v>
                </c:pt>
                <c:pt idx="207">
                  <c:v>-5.56</c:v>
                </c:pt>
                <c:pt idx="208">
                  <c:v>-5.5</c:v>
                </c:pt>
                <c:pt idx="209">
                  <c:v>-5.45</c:v>
                </c:pt>
                <c:pt idx="210">
                  <c:v>-5.39</c:v>
                </c:pt>
                <c:pt idx="211">
                  <c:v>-5.33</c:v>
                </c:pt>
                <c:pt idx="212">
                  <c:v>-5.27</c:v>
                </c:pt>
                <c:pt idx="213">
                  <c:v>-5.22</c:v>
                </c:pt>
                <c:pt idx="214">
                  <c:v>-5.16</c:v>
                </c:pt>
                <c:pt idx="215">
                  <c:v>-5.0999999999999996</c:v>
                </c:pt>
                <c:pt idx="216">
                  <c:v>-5.08</c:v>
                </c:pt>
                <c:pt idx="217">
                  <c:v>-5.0199999999999996</c:v>
                </c:pt>
                <c:pt idx="218">
                  <c:v>-4.96</c:v>
                </c:pt>
                <c:pt idx="219">
                  <c:v>-4.91</c:v>
                </c:pt>
                <c:pt idx="220">
                  <c:v>-4.8499999999999996</c:v>
                </c:pt>
                <c:pt idx="221">
                  <c:v>-4.79</c:v>
                </c:pt>
                <c:pt idx="222">
                  <c:v>-4.7300000000000004</c:v>
                </c:pt>
                <c:pt idx="223">
                  <c:v>-4.68</c:v>
                </c:pt>
                <c:pt idx="224">
                  <c:v>-4.62</c:v>
                </c:pt>
                <c:pt idx="225">
                  <c:v>-4.5599999999999996</c:v>
                </c:pt>
                <c:pt idx="226">
                  <c:v>-4.5</c:v>
                </c:pt>
                <c:pt idx="227">
                  <c:v>-4.45</c:v>
                </c:pt>
                <c:pt idx="228">
                  <c:v>-4.3899999999999997</c:v>
                </c:pt>
                <c:pt idx="229">
                  <c:v>-4.33</c:v>
                </c:pt>
                <c:pt idx="230">
                  <c:v>-4.2699999999999996</c:v>
                </c:pt>
                <c:pt idx="231">
                  <c:v>-4.22</c:v>
                </c:pt>
                <c:pt idx="232">
                  <c:v>-4.16</c:v>
                </c:pt>
                <c:pt idx="233">
                  <c:v>-4.0999999999999996</c:v>
                </c:pt>
                <c:pt idx="234">
                  <c:v>-4.08</c:v>
                </c:pt>
                <c:pt idx="235">
                  <c:v>-4.0199999999999996</c:v>
                </c:pt>
                <c:pt idx="236">
                  <c:v>-3.96</c:v>
                </c:pt>
                <c:pt idx="237">
                  <c:v>-3.9</c:v>
                </c:pt>
                <c:pt idx="238">
                  <c:v>-3.84</c:v>
                </c:pt>
                <c:pt idx="239">
                  <c:v>-3.77</c:v>
                </c:pt>
                <c:pt idx="240">
                  <c:v>-3.71</c:v>
                </c:pt>
                <c:pt idx="241">
                  <c:v>-3.65</c:v>
                </c:pt>
                <c:pt idx="242">
                  <c:v>-3.59</c:v>
                </c:pt>
                <c:pt idx="243">
                  <c:v>-3.53</c:v>
                </c:pt>
                <c:pt idx="244">
                  <c:v>-3.47</c:v>
                </c:pt>
                <c:pt idx="245">
                  <c:v>-3.41</c:v>
                </c:pt>
                <c:pt idx="246">
                  <c:v>-3.35</c:v>
                </c:pt>
                <c:pt idx="247">
                  <c:v>-3.28</c:v>
                </c:pt>
                <c:pt idx="248">
                  <c:v>-3.22</c:v>
                </c:pt>
                <c:pt idx="249">
                  <c:v>-3.16</c:v>
                </c:pt>
                <c:pt idx="250">
                  <c:v>-3.1</c:v>
                </c:pt>
                <c:pt idx="251">
                  <c:v>-3.08</c:v>
                </c:pt>
                <c:pt idx="252">
                  <c:v>-3.02</c:v>
                </c:pt>
                <c:pt idx="253">
                  <c:v>-2.96</c:v>
                </c:pt>
                <c:pt idx="254">
                  <c:v>-2.9</c:v>
                </c:pt>
                <c:pt idx="255">
                  <c:v>-2.84</c:v>
                </c:pt>
                <c:pt idx="256">
                  <c:v>-2.77</c:v>
                </c:pt>
                <c:pt idx="257">
                  <c:v>-2.71</c:v>
                </c:pt>
                <c:pt idx="258">
                  <c:v>-2.65</c:v>
                </c:pt>
                <c:pt idx="259">
                  <c:v>-2.59</c:v>
                </c:pt>
                <c:pt idx="260">
                  <c:v>-2.5299999999999998</c:v>
                </c:pt>
                <c:pt idx="261">
                  <c:v>-2.4700000000000002</c:v>
                </c:pt>
                <c:pt idx="262">
                  <c:v>-2.41</c:v>
                </c:pt>
                <c:pt idx="263">
                  <c:v>-2.35</c:v>
                </c:pt>
                <c:pt idx="264">
                  <c:v>-2.2799999999999998</c:v>
                </c:pt>
                <c:pt idx="265">
                  <c:v>-2.2200000000000002</c:v>
                </c:pt>
                <c:pt idx="266">
                  <c:v>-2.16</c:v>
                </c:pt>
                <c:pt idx="267">
                  <c:v>-2.1</c:v>
                </c:pt>
                <c:pt idx="268">
                  <c:v>-2.08</c:v>
                </c:pt>
                <c:pt idx="269">
                  <c:v>-2.0099999999999998</c:v>
                </c:pt>
                <c:pt idx="270">
                  <c:v>-1.95</c:v>
                </c:pt>
                <c:pt idx="271">
                  <c:v>-1.88</c:v>
                </c:pt>
                <c:pt idx="272">
                  <c:v>-1.82</c:v>
                </c:pt>
                <c:pt idx="273">
                  <c:v>-1.75</c:v>
                </c:pt>
                <c:pt idx="274">
                  <c:v>-1.69</c:v>
                </c:pt>
                <c:pt idx="275">
                  <c:v>-1.62</c:v>
                </c:pt>
                <c:pt idx="276">
                  <c:v>-1.56</c:v>
                </c:pt>
                <c:pt idx="277">
                  <c:v>-1.49</c:v>
                </c:pt>
                <c:pt idx="278">
                  <c:v>-1.43</c:v>
                </c:pt>
                <c:pt idx="279">
                  <c:v>-1.36</c:v>
                </c:pt>
              </c:numCache>
            </c:numRef>
          </c:yVal>
          <c:smooth val="1"/>
          <c:extLst>
            <c:ext xmlns:c16="http://schemas.microsoft.com/office/drawing/2014/chart" uri="{C3380CC4-5D6E-409C-BE32-E72D297353CC}">
              <c16:uniqueId val="{00000005-E0DE-4B93-B57D-C46E261D8B11}"/>
            </c:ext>
          </c:extLst>
        </c:ser>
        <c:ser>
          <c:idx val="6"/>
          <c:order val="6"/>
          <c:tx>
            <c:strRef>
              <c:f>'[bola desce e sobe continuo MNV 02B-BS-21.xlsx]GRAPHS'!$E$3</c:f>
              <c:strCache>
                <c:ptCount val="1"/>
                <c:pt idx="0">
                  <c:v>u0 (CPTu)</c:v>
                </c:pt>
              </c:strCache>
            </c:strRef>
          </c:tx>
          <c:spPr>
            <a:ln w="19050" cap="rnd">
              <a:solidFill>
                <a:srgbClr val="0070C0"/>
              </a:solidFill>
              <a:prstDash val="sysDash"/>
              <a:round/>
            </a:ln>
            <a:effectLst/>
          </c:spPr>
          <c:marker>
            <c:symbol val="none"/>
          </c:marker>
          <c:xVal>
            <c:numRef>
              <c:f>'[bola desce e sobe continuo MNV 02B-BS-21.xlsx]GRAPHS'!$E$5:$E$3600</c:f>
              <c:numCache>
                <c:formatCode>General</c:formatCode>
                <c:ptCount val="359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-3.5527136788005009E-15</c:v>
                </c:pt>
                <c:pt idx="199">
                  <c:v>0.10871794871794194</c:v>
                </c:pt>
                <c:pt idx="200">
                  <c:v>0.21743589743589453</c:v>
                </c:pt>
                <c:pt idx="201">
                  <c:v>0.32615384615384002</c:v>
                </c:pt>
                <c:pt idx="202">
                  <c:v>0.43487179487179262</c:v>
                </c:pt>
                <c:pt idx="203">
                  <c:v>0.54358974358973811</c:v>
                </c:pt>
                <c:pt idx="204">
                  <c:v>0.6523076923076907</c:v>
                </c:pt>
                <c:pt idx="205">
                  <c:v>0.76102564102563619</c:v>
                </c:pt>
                <c:pt idx="206">
                  <c:v>0.86974358974358523</c:v>
                </c:pt>
                <c:pt idx="207">
                  <c:v>0.97846153846153427</c:v>
                </c:pt>
                <c:pt idx="208">
                  <c:v>1.0871794871794833</c:v>
                </c:pt>
                <c:pt idx="209">
                  <c:v>1.1958974358974324</c:v>
                </c:pt>
                <c:pt idx="210">
                  <c:v>1.3046153846153814</c:v>
                </c:pt>
                <c:pt idx="211">
                  <c:v>1.4133333333333304</c:v>
                </c:pt>
                <c:pt idx="212">
                  <c:v>1.5220512820512795</c:v>
                </c:pt>
                <c:pt idx="213">
                  <c:v>1.630769230769225</c:v>
                </c:pt>
                <c:pt idx="214">
                  <c:v>1.7394871794871776</c:v>
                </c:pt>
                <c:pt idx="215">
                  <c:v>1.8482051282051231</c:v>
                </c:pt>
                <c:pt idx="216">
                  <c:v>1.9569230769230757</c:v>
                </c:pt>
                <c:pt idx="217">
                  <c:v>2.0656410256410211</c:v>
                </c:pt>
                <c:pt idx="218">
                  <c:v>2.1743589743589737</c:v>
                </c:pt>
                <c:pt idx="219">
                  <c:v>2.2830769230769192</c:v>
                </c:pt>
                <c:pt idx="220">
                  <c:v>2.3917948717948718</c:v>
                </c:pt>
                <c:pt idx="221">
                  <c:v>2.5005128205128173</c:v>
                </c:pt>
                <c:pt idx="222">
                  <c:v>2.6092307692307664</c:v>
                </c:pt>
                <c:pt idx="223">
                  <c:v>2.7179487179487154</c:v>
                </c:pt>
                <c:pt idx="224">
                  <c:v>2.8266666666666609</c:v>
                </c:pt>
                <c:pt idx="225">
                  <c:v>2.9353846153846135</c:v>
                </c:pt>
                <c:pt idx="226">
                  <c:v>3.044102564102559</c:v>
                </c:pt>
                <c:pt idx="227">
                  <c:v>3.152820512820508</c:v>
                </c:pt>
                <c:pt idx="228">
                  <c:v>3.2615384615384571</c:v>
                </c:pt>
                <c:pt idx="229">
                  <c:v>3.3702564102564061</c:v>
                </c:pt>
                <c:pt idx="230">
                  <c:v>3.4789743589743551</c:v>
                </c:pt>
                <c:pt idx="231">
                  <c:v>3.5876923076923042</c:v>
                </c:pt>
                <c:pt idx="232">
                  <c:v>3.6964102564102532</c:v>
                </c:pt>
                <c:pt idx="233">
                  <c:v>3.8051282051282023</c:v>
                </c:pt>
                <c:pt idx="234">
                  <c:v>3.9138461538461478</c:v>
                </c:pt>
                <c:pt idx="235">
                  <c:v>4.0225641025641004</c:v>
                </c:pt>
                <c:pt idx="236">
                  <c:v>4.1312820512820458</c:v>
                </c:pt>
                <c:pt idx="237">
                  <c:v>4.2399999999999984</c:v>
                </c:pt>
                <c:pt idx="238">
                  <c:v>4.3487179487179439</c:v>
                </c:pt>
                <c:pt idx="239">
                  <c:v>4.4574358974358965</c:v>
                </c:pt>
                <c:pt idx="240">
                  <c:v>4.566153846153842</c:v>
                </c:pt>
                <c:pt idx="241">
                  <c:v>4.6748717948717946</c:v>
                </c:pt>
                <c:pt idx="242">
                  <c:v>4.7835897435897401</c:v>
                </c:pt>
                <c:pt idx="243">
                  <c:v>4.8923076923076891</c:v>
                </c:pt>
                <c:pt idx="244">
                  <c:v>5.0010256410256382</c:v>
                </c:pt>
                <c:pt idx="245">
                  <c:v>5.1097435897435872</c:v>
                </c:pt>
                <c:pt idx="246">
                  <c:v>5.2184615384615363</c:v>
                </c:pt>
                <c:pt idx="247">
                  <c:v>5.3271794871794853</c:v>
                </c:pt>
                <c:pt idx="248">
                  <c:v>5.4358974358974343</c:v>
                </c:pt>
                <c:pt idx="249">
                  <c:v>5.5446153846153798</c:v>
                </c:pt>
                <c:pt idx="250">
                  <c:v>5.6533333333333289</c:v>
                </c:pt>
                <c:pt idx="251">
                  <c:v>5.7620512820512779</c:v>
                </c:pt>
                <c:pt idx="252">
                  <c:v>5.870769230769227</c:v>
                </c:pt>
                <c:pt idx="253">
                  <c:v>5.979487179487176</c:v>
                </c:pt>
                <c:pt idx="254">
                  <c:v>6.088205128205125</c:v>
                </c:pt>
                <c:pt idx="255">
                  <c:v>6.1969230769230705</c:v>
                </c:pt>
                <c:pt idx="256">
                  <c:v>6.3056410256410231</c:v>
                </c:pt>
                <c:pt idx="257">
                  <c:v>6.4143589743589686</c:v>
                </c:pt>
                <c:pt idx="258">
                  <c:v>6.5230769230769212</c:v>
                </c:pt>
                <c:pt idx="259">
                  <c:v>6.6317948717948667</c:v>
                </c:pt>
                <c:pt idx="260">
                  <c:v>6.7405128205128193</c:v>
                </c:pt>
                <c:pt idx="261">
                  <c:v>6.8492307692307648</c:v>
                </c:pt>
                <c:pt idx="262">
                  <c:v>6.9579487179487174</c:v>
                </c:pt>
                <c:pt idx="263">
                  <c:v>7.0666666666666629</c:v>
                </c:pt>
                <c:pt idx="264">
                  <c:v>7.1753846153846119</c:v>
                </c:pt>
                <c:pt idx="265">
                  <c:v>7.284102564102561</c:v>
                </c:pt>
                <c:pt idx="266">
                  <c:v>7.39282051282051</c:v>
                </c:pt>
                <c:pt idx="267">
                  <c:v>7.501538461538459</c:v>
                </c:pt>
                <c:pt idx="268">
                  <c:v>7.6102564102564081</c:v>
                </c:pt>
                <c:pt idx="269">
                  <c:v>7.7189743589743571</c:v>
                </c:pt>
                <c:pt idx="270">
                  <c:v>7.8276923076923062</c:v>
                </c:pt>
                <c:pt idx="271">
                  <c:v>7.9364102564102517</c:v>
                </c:pt>
                <c:pt idx="272">
                  <c:v>8.0451282051282043</c:v>
                </c:pt>
                <c:pt idx="273">
                  <c:v>8.1538461538461497</c:v>
                </c:pt>
                <c:pt idx="274">
                  <c:v>8.2625641025640988</c:v>
                </c:pt>
                <c:pt idx="275">
                  <c:v>8.3712820512820478</c:v>
                </c:pt>
                <c:pt idx="276">
                  <c:v>8.4799999999999933</c:v>
                </c:pt>
                <c:pt idx="277">
                  <c:v>8.5887179487179459</c:v>
                </c:pt>
                <c:pt idx="278">
                  <c:v>8.6974358974358914</c:v>
                </c:pt>
                <c:pt idx="279">
                  <c:v>8.806153846153844</c:v>
                </c:pt>
                <c:pt idx="280">
                  <c:v>8.9148717948717895</c:v>
                </c:pt>
                <c:pt idx="281">
                  <c:v>9.0235897435897421</c:v>
                </c:pt>
                <c:pt idx="282">
                  <c:v>9.1323076923076876</c:v>
                </c:pt>
                <c:pt idx="283">
                  <c:v>9.2410256410256402</c:v>
                </c:pt>
                <c:pt idx="284">
                  <c:v>9.3497435897435857</c:v>
                </c:pt>
                <c:pt idx="285">
                  <c:v>9.4584615384615347</c:v>
                </c:pt>
                <c:pt idx="286">
                  <c:v>9.5671794871794837</c:v>
                </c:pt>
                <c:pt idx="287">
                  <c:v>9.6758974358974328</c:v>
                </c:pt>
                <c:pt idx="288">
                  <c:v>9.7846153846153818</c:v>
                </c:pt>
                <c:pt idx="289">
                  <c:v>9.8933333333333309</c:v>
                </c:pt>
                <c:pt idx="290">
                  <c:v>10.00205128205128</c:v>
                </c:pt>
                <c:pt idx="291">
                  <c:v>10.110769230769229</c:v>
                </c:pt>
                <c:pt idx="292">
                  <c:v>10.219487179487174</c:v>
                </c:pt>
                <c:pt idx="293">
                  <c:v>10.328205128205123</c:v>
                </c:pt>
                <c:pt idx="294">
                  <c:v>10.436923076923076</c:v>
                </c:pt>
                <c:pt idx="295">
                  <c:v>10.545641025641022</c:v>
                </c:pt>
                <c:pt idx="296">
                  <c:v>10.654358974358974</c:v>
                </c:pt>
                <c:pt idx="297">
                  <c:v>10.76307692307692</c:v>
                </c:pt>
                <c:pt idx="298">
                  <c:v>10.871794871794865</c:v>
                </c:pt>
                <c:pt idx="299">
                  <c:v>10.980512820512818</c:v>
                </c:pt>
                <c:pt idx="300">
                  <c:v>11.089230769230763</c:v>
                </c:pt>
                <c:pt idx="301">
                  <c:v>11.197948717948716</c:v>
                </c:pt>
                <c:pt idx="302">
                  <c:v>11.306666666666661</c:v>
                </c:pt>
                <c:pt idx="303">
                  <c:v>11.415384615384614</c:v>
                </c:pt>
                <c:pt idx="304">
                  <c:v>11.524102564102559</c:v>
                </c:pt>
                <c:pt idx="305">
                  <c:v>11.632820512820505</c:v>
                </c:pt>
                <c:pt idx="306">
                  <c:v>11.741538461538457</c:v>
                </c:pt>
                <c:pt idx="307">
                  <c:v>11.850256410256403</c:v>
                </c:pt>
                <c:pt idx="308">
                  <c:v>11.958974358974356</c:v>
                </c:pt>
                <c:pt idx="309">
                  <c:v>12.067692307692301</c:v>
                </c:pt>
                <c:pt idx="310">
                  <c:v>12.176410256410254</c:v>
                </c:pt>
                <c:pt idx="311">
                  <c:v>12.285128205128199</c:v>
                </c:pt>
                <c:pt idx="312">
                  <c:v>12.393846153846152</c:v>
                </c:pt>
                <c:pt idx="313">
                  <c:v>12.502564102564097</c:v>
                </c:pt>
                <c:pt idx="314">
                  <c:v>12.61128205128205</c:v>
                </c:pt>
                <c:pt idx="315">
                  <c:v>12.719999999999995</c:v>
                </c:pt>
                <c:pt idx="316">
                  <c:v>12.828717948717948</c:v>
                </c:pt>
                <c:pt idx="317">
                  <c:v>12.937435897435893</c:v>
                </c:pt>
                <c:pt idx="318">
                  <c:v>13.046153846153846</c:v>
                </c:pt>
                <c:pt idx="319">
                  <c:v>13.154871794871791</c:v>
                </c:pt>
                <c:pt idx="320">
                  <c:v>13.263589743589744</c:v>
                </c:pt>
                <c:pt idx="321">
                  <c:v>13.37230769230769</c:v>
                </c:pt>
                <c:pt idx="322">
                  <c:v>13.481025641025642</c:v>
                </c:pt>
                <c:pt idx="323">
                  <c:v>13.589743589743588</c:v>
                </c:pt>
                <c:pt idx="324">
                  <c:v>13.698461538461533</c:v>
                </c:pt>
                <c:pt idx="325">
                  <c:v>13.807179487179486</c:v>
                </c:pt>
                <c:pt idx="326">
                  <c:v>13.915897435897431</c:v>
                </c:pt>
                <c:pt idx="327">
                  <c:v>14.024615384615384</c:v>
                </c:pt>
                <c:pt idx="328">
                  <c:v>14.133333333333329</c:v>
                </c:pt>
                <c:pt idx="329">
                  <c:v>14.242051282051282</c:v>
                </c:pt>
                <c:pt idx="330">
                  <c:v>14.350769230769227</c:v>
                </c:pt>
                <c:pt idx="331">
                  <c:v>14.45948717948718</c:v>
                </c:pt>
                <c:pt idx="332">
                  <c:v>14.568205128205125</c:v>
                </c:pt>
                <c:pt idx="333">
                  <c:v>14.676923076923078</c:v>
                </c:pt>
                <c:pt idx="334">
                  <c:v>14.785641025641024</c:v>
                </c:pt>
                <c:pt idx="335">
                  <c:v>14.894358974358969</c:v>
                </c:pt>
                <c:pt idx="336">
                  <c:v>15.003076923076922</c:v>
                </c:pt>
                <c:pt idx="337">
                  <c:v>15.111794871794867</c:v>
                </c:pt>
                <c:pt idx="338">
                  <c:v>15.22051282051282</c:v>
                </c:pt>
                <c:pt idx="339">
                  <c:v>15.329230769230765</c:v>
                </c:pt>
                <c:pt idx="340">
                  <c:v>15.437948717948718</c:v>
                </c:pt>
                <c:pt idx="341">
                  <c:v>15.546666666666663</c:v>
                </c:pt>
                <c:pt idx="342">
                  <c:v>15.655384615384609</c:v>
                </c:pt>
                <c:pt idx="343">
                  <c:v>15.764102564102561</c:v>
                </c:pt>
                <c:pt idx="344">
                  <c:v>15.872820512820507</c:v>
                </c:pt>
                <c:pt idx="345">
                  <c:v>15.981538461538459</c:v>
                </c:pt>
                <c:pt idx="346">
                  <c:v>16.090256410256405</c:v>
                </c:pt>
                <c:pt idx="347">
                  <c:v>16.198974358974358</c:v>
                </c:pt>
                <c:pt idx="348">
                  <c:v>16.307692307692303</c:v>
                </c:pt>
                <c:pt idx="349">
                  <c:v>16.416410256410249</c:v>
                </c:pt>
                <c:pt idx="350">
                  <c:v>16.525128205128201</c:v>
                </c:pt>
                <c:pt idx="351">
                  <c:v>16.633846153846147</c:v>
                </c:pt>
                <c:pt idx="352">
                  <c:v>16.742564102564099</c:v>
                </c:pt>
                <c:pt idx="353">
                  <c:v>16.851282051282045</c:v>
                </c:pt>
                <c:pt idx="354">
                  <c:v>16.96</c:v>
                </c:pt>
                <c:pt idx="355">
                  <c:v>17.047555555555554</c:v>
                </c:pt>
                <c:pt idx="356">
                  <c:v>17.135111111111112</c:v>
                </c:pt>
                <c:pt idx="357">
                  <c:v>17.222666666666665</c:v>
                </c:pt>
                <c:pt idx="358">
                  <c:v>17.310222222222222</c:v>
                </c:pt>
                <c:pt idx="359">
                  <c:v>17.397777777777776</c:v>
                </c:pt>
                <c:pt idx="360">
                  <c:v>17.485333333333333</c:v>
                </c:pt>
                <c:pt idx="361">
                  <c:v>17.572888888888887</c:v>
                </c:pt>
                <c:pt idx="362">
                  <c:v>17.660444444444447</c:v>
                </c:pt>
                <c:pt idx="363">
                  <c:v>17.748000000000001</c:v>
                </c:pt>
                <c:pt idx="364">
                  <c:v>17.835555555555558</c:v>
                </c:pt>
                <c:pt idx="365">
                  <c:v>17.923111111111112</c:v>
                </c:pt>
                <c:pt idx="366">
                  <c:v>18.010666666666665</c:v>
                </c:pt>
                <c:pt idx="367">
                  <c:v>18.098222222222219</c:v>
                </c:pt>
                <c:pt idx="368">
                  <c:v>18.18577777777778</c:v>
                </c:pt>
                <c:pt idx="369">
                  <c:v>18.273333333333333</c:v>
                </c:pt>
                <c:pt idx="370">
                  <c:v>18.360888888888894</c:v>
                </c:pt>
                <c:pt idx="371">
                  <c:v>18.448444444444448</c:v>
                </c:pt>
                <c:pt idx="372">
                  <c:v>18.536000000000001</c:v>
                </c:pt>
                <c:pt idx="373">
                  <c:v>18.623555555555555</c:v>
                </c:pt>
                <c:pt idx="374">
                  <c:v>18.711111111111109</c:v>
                </c:pt>
                <c:pt idx="375">
                  <c:v>18.798666666666669</c:v>
                </c:pt>
                <c:pt idx="376">
                  <c:v>18.886222222222223</c:v>
                </c:pt>
                <c:pt idx="377">
                  <c:v>18.973777777777777</c:v>
                </c:pt>
                <c:pt idx="378">
                  <c:v>19.06133333333333</c:v>
                </c:pt>
                <c:pt idx="379">
                  <c:v>19.148888888888891</c:v>
                </c:pt>
                <c:pt idx="380">
                  <c:v>19.236444444444444</c:v>
                </c:pt>
                <c:pt idx="381">
                  <c:v>19.323999999999998</c:v>
                </c:pt>
                <c:pt idx="382">
                  <c:v>19.411555555555552</c:v>
                </c:pt>
                <c:pt idx="383">
                  <c:v>19.499111111111112</c:v>
                </c:pt>
                <c:pt idx="384">
                  <c:v>19.586666666666666</c:v>
                </c:pt>
                <c:pt idx="385">
                  <c:v>19.674222222222227</c:v>
                </c:pt>
                <c:pt idx="386">
                  <c:v>19.76177777777778</c:v>
                </c:pt>
                <c:pt idx="387">
                  <c:v>19.849333333333334</c:v>
                </c:pt>
                <c:pt idx="388">
                  <c:v>19.936888888888888</c:v>
                </c:pt>
                <c:pt idx="389">
                  <c:v>20.024444444444448</c:v>
                </c:pt>
                <c:pt idx="390">
                  <c:v>20.112000000000002</c:v>
                </c:pt>
                <c:pt idx="391">
                  <c:v>20.199555555555555</c:v>
                </c:pt>
                <c:pt idx="392">
                  <c:v>20.287111111111109</c:v>
                </c:pt>
                <c:pt idx="393">
                  <c:v>20.37466666666667</c:v>
                </c:pt>
                <c:pt idx="394">
                  <c:v>20.462222222222223</c:v>
                </c:pt>
                <c:pt idx="395">
                  <c:v>20.549777777777777</c:v>
                </c:pt>
                <c:pt idx="396">
                  <c:v>20.637333333333331</c:v>
                </c:pt>
                <c:pt idx="397">
                  <c:v>20.724888888888891</c:v>
                </c:pt>
                <c:pt idx="398">
                  <c:v>20.812444444444445</c:v>
                </c:pt>
                <c:pt idx="399">
                  <c:v>20.899999999999991</c:v>
                </c:pt>
                <c:pt idx="400">
                  <c:v>20.989523809523803</c:v>
                </c:pt>
                <c:pt idx="401">
                  <c:v>21.079047619047621</c:v>
                </c:pt>
                <c:pt idx="402">
                  <c:v>21.168571428571425</c:v>
                </c:pt>
                <c:pt idx="403">
                  <c:v>21.258095238095237</c:v>
                </c:pt>
                <c:pt idx="404">
                  <c:v>21.347619047619041</c:v>
                </c:pt>
                <c:pt idx="405">
                  <c:v>21.437142857142859</c:v>
                </c:pt>
                <c:pt idx="406">
                  <c:v>21.526666666666664</c:v>
                </c:pt>
                <c:pt idx="407">
                  <c:v>21.616190476190475</c:v>
                </c:pt>
                <c:pt idx="408">
                  <c:v>21.705714285714279</c:v>
                </c:pt>
                <c:pt idx="409">
                  <c:v>21.795238095238098</c:v>
                </c:pt>
                <c:pt idx="410">
                  <c:v>21.884761904761902</c:v>
                </c:pt>
                <c:pt idx="411">
                  <c:v>21.974285714285713</c:v>
                </c:pt>
                <c:pt idx="412">
                  <c:v>22.063809523809518</c:v>
                </c:pt>
                <c:pt idx="413">
                  <c:v>22.153333333333336</c:v>
                </c:pt>
                <c:pt idx="414">
                  <c:v>22.24285714285714</c:v>
                </c:pt>
                <c:pt idx="415">
                  <c:v>22.332380952380952</c:v>
                </c:pt>
                <c:pt idx="416">
                  <c:v>22.421904761904756</c:v>
                </c:pt>
                <c:pt idx="417">
                  <c:v>22.511428571428574</c:v>
                </c:pt>
                <c:pt idx="418">
                  <c:v>22.600952380952378</c:v>
                </c:pt>
                <c:pt idx="419">
                  <c:v>22.69047619047619</c:v>
                </c:pt>
                <c:pt idx="420">
                  <c:v>22.779999999999994</c:v>
                </c:pt>
                <c:pt idx="421">
                  <c:v>22.869523809523812</c:v>
                </c:pt>
                <c:pt idx="422">
                  <c:v>22.959047619047617</c:v>
                </c:pt>
                <c:pt idx="423">
                  <c:v>23.048571428571428</c:v>
                </c:pt>
                <c:pt idx="424">
                  <c:v>23.138095238095232</c:v>
                </c:pt>
                <c:pt idx="425">
                  <c:v>23.227619047619044</c:v>
                </c:pt>
                <c:pt idx="426">
                  <c:v>23.317142857142855</c:v>
                </c:pt>
                <c:pt idx="427">
                  <c:v>23.406666666666666</c:v>
                </c:pt>
                <c:pt idx="428">
                  <c:v>23.496190476190471</c:v>
                </c:pt>
                <c:pt idx="429">
                  <c:v>23.585714285714282</c:v>
                </c:pt>
                <c:pt idx="430">
                  <c:v>23.675238095238093</c:v>
                </c:pt>
                <c:pt idx="431">
                  <c:v>23.764761904761905</c:v>
                </c:pt>
                <c:pt idx="432">
                  <c:v>23.854285714285709</c:v>
                </c:pt>
                <c:pt idx="433">
                  <c:v>23.94380952380952</c:v>
                </c:pt>
                <c:pt idx="434">
                  <c:v>24.033333333333331</c:v>
                </c:pt>
                <c:pt idx="435">
                  <c:v>24.122857142857143</c:v>
                </c:pt>
                <c:pt idx="436">
                  <c:v>24.212380952380947</c:v>
                </c:pt>
                <c:pt idx="437">
                  <c:v>24.301904761904758</c:v>
                </c:pt>
                <c:pt idx="438">
                  <c:v>24.39142857142857</c:v>
                </c:pt>
                <c:pt idx="439">
                  <c:v>24.480952380952381</c:v>
                </c:pt>
                <c:pt idx="440">
                  <c:v>24.570476190476185</c:v>
                </c:pt>
                <c:pt idx="441">
                  <c:v>24.659999999999997</c:v>
                </c:pt>
                <c:pt idx="442">
                  <c:v>24.749523809523808</c:v>
                </c:pt>
                <c:pt idx="443">
                  <c:v>24.839047619047619</c:v>
                </c:pt>
                <c:pt idx="444">
                  <c:v>24.928571428571423</c:v>
                </c:pt>
                <c:pt idx="445">
                  <c:v>25.018095238095235</c:v>
                </c:pt>
                <c:pt idx="446">
                  <c:v>25.107619047619053</c:v>
                </c:pt>
                <c:pt idx="447">
                  <c:v>25.197142857142858</c:v>
                </c:pt>
                <c:pt idx="448">
                  <c:v>25.286666666666669</c:v>
                </c:pt>
                <c:pt idx="449">
                  <c:v>25.376190476190473</c:v>
                </c:pt>
                <c:pt idx="450">
                  <c:v>25.465714285714277</c:v>
                </c:pt>
                <c:pt idx="451">
                  <c:v>25.555238095238096</c:v>
                </c:pt>
                <c:pt idx="452">
                  <c:v>25.644761904761907</c:v>
                </c:pt>
                <c:pt idx="453">
                  <c:v>25.734285714285711</c:v>
                </c:pt>
                <c:pt idx="454">
                  <c:v>25.823809523809523</c:v>
                </c:pt>
                <c:pt idx="455">
                  <c:v>25.913333333333334</c:v>
                </c:pt>
                <c:pt idx="456">
                  <c:v>26.002857142857145</c:v>
                </c:pt>
                <c:pt idx="457">
                  <c:v>26.09238095238095</c:v>
                </c:pt>
                <c:pt idx="458">
                  <c:v>26.181904761904761</c:v>
                </c:pt>
                <c:pt idx="459">
                  <c:v>26.271428571428572</c:v>
                </c:pt>
                <c:pt idx="460">
                  <c:v>26.360952380952384</c:v>
                </c:pt>
                <c:pt idx="461">
                  <c:v>26.450476190476188</c:v>
                </c:pt>
                <c:pt idx="462">
                  <c:v>26.54</c:v>
                </c:pt>
                <c:pt idx="463">
                  <c:v>26.62952380952381</c:v>
                </c:pt>
                <c:pt idx="464">
                  <c:v>26.719047619047622</c:v>
                </c:pt>
                <c:pt idx="465">
                  <c:v>26.808571428571426</c:v>
                </c:pt>
                <c:pt idx="466">
                  <c:v>26.898095238095237</c:v>
                </c:pt>
                <c:pt idx="467">
                  <c:v>26.987619047619049</c:v>
                </c:pt>
                <c:pt idx="468">
                  <c:v>27.07714285714286</c:v>
                </c:pt>
                <c:pt idx="469">
                  <c:v>27.166666666666664</c:v>
                </c:pt>
                <c:pt idx="470">
                  <c:v>27.256190476190476</c:v>
                </c:pt>
                <c:pt idx="471">
                  <c:v>27.345714285714287</c:v>
                </c:pt>
                <c:pt idx="472">
                  <c:v>27.435238095238098</c:v>
                </c:pt>
                <c:pt idx="473">
                  <c:v>27.524761904761903</c:v>
                </c:pt>
                <c:pt idx="474">
                  <c:v>27.614285714285714</c:v>
                </c:pt>
                <c:pt idx="475">
                  <c:v>27.703809523809518</c:v>
                </c:pt>
                <c:pt idx="476">
                  <c:v>27.793333333333337</c:v>
                </c:pt>
                <c:pt idx="477">
                  <c:v>27.882857142857141</c:v>
                </c:pt>
                <c:pt idx="478">
                  <c:v>27.972380952380952</c:v>
                </c:pt>
                <c:pt idx="479">
                  <c:v>28.061904761904756</c:v>
                </c:pt>
                <c:pt idx="480">
                  <c:v>28.151428571428575</c:v>
                </c:pt>
                <c:pt idx="481">
                  <c:v>28.240952380952379</c:v>
                </c:pt>
                <c:pt idx="482">
                  <c:v>28.33047619047619</c:v>
                </c:pt>
                <c:pt idx="483">
                  <c:v>28.419999999999995</c:v>
                </c:pt>
                <c:pt idx="484">
                  <c:v>28.509523809523813</c:v>
                </c:pt>
                <c:pt idx="485">
                  <c:v>28.599047619047617</c:v>
                </c:pt>
                <c:pt idx="486">
                  <c:v>28.688571428571429</c:v>
                </c:pt>
                <c:pt idx="487">
                  <c:v>28.778095238095233</c:v>
                </c:pt>
                <c:pt idx="488">
                  <c:v>28.867619047619051</c:v>
                </c:pt>
                <c:pt idx="489">
                  <c:v>28.957142857142856</c:v>
                </c:pt>
                <c:pt idx="490">
                  <c:v>29.046666666666667</c:v>
                </c:pt>
                <c:pt idx="491">
                  <c:v>29.136190476190471</c:v>
                </c:pt>
                <c:pt idx="492">
                  <c:v>29.22571428571429</c:v>
                </c:pt>
                <c:pt idx="493">
                  <c:v>29.315238095238094</c:v>
                </c:pt>
                <c:pt idx="494">
                  <c:v>29.404761904761905</c:v>
                </c:pt>
                <c:pt idx="495">
                  <c:v>29.494285714285709</c:v>
                </c:pt>
                <c:pt idx="496">
                  <c:v>29.583809523809528</c:v>
                </c:pt>
                <c:pt idx="497">
                  <c:v>29.673333333333339</c:v>
                </c:pt>
                <c:pt idx="498">
                  <c:v>29.762857142857143</c:v>
                </c:pt>
                <c:pt idx="499">
                  <c:v>29.852380952380948</c:v>
                </c:pt>
                <c:pt idx="500">
                  <c:v>29.941904761904759</c:v>
                </c:pt>
                <c:pt idx="501">
                  <c:v>30.031428571428577</c:v>
                </c:pt>
                <c:pt idx="502">
                  <c:v>30.120952380952382</c:v>
                </c:pt>
                <c:pt idx="503">
                  <c:v>30.210476190476193</c:v>
                </c:pt>
                <c:pt idx="504">
                  <c:v>30.300000000000004</c:v>
                </c:pt>
                <c:pt idx="505">
                  <c:v>30.30585585585586</c:v>
                </c:pt>
                <c:pt idx="506">
                  <c:v>30.311711711711716</c:v>
                </c:pt>
                <c:pt idx="507">
                  <c:v>30.317567567567572</c:v>
                </c:pt>
                <c:pt idx="508">
                  <c:v>30.323423423423428</c:v>
                </c:pt>
                <c:pt idx="509">
                  <c:v>30.329279279279284</c:v>
                </c:pt>
                <c:pt idx="510">
                  <c:v>30.33513513513514</c:v>
                </c:pt>
                <c:pt idx="511">
                  <c:v>30.340990990990996</c:v>
                </c:pt>
                <c:pt idx="512">
                  <c:v>30.346846846846852</c:v>
                </c:pt>
                <c:pt idx="513">
                  <c:v>30.352702702702707</c:v>
                </c:pt>
                <c:pt idx="514">
                  <c:v>30.358558558558563</c:v>
                </c:pt>
                <c:pt idx="515">
                  <c:v>30.364414414414419</c:v>
                </c:pt>
                <c:pt idx="516">
                  <c:v>30.370270270270275</c:v>
                </c:pt>
                <c:pt idx="517">
                  <c:v>30.376126126126131</c:v>
                </c:pt>
                <c:pt idx="518">
                  <c:v>30.381981981981987</c:v>
                </c:pt>
                <c:pt idx="519">
                  <c:v>30.387837837837843</c:v>
                </c:pt>
                <c:pt idx="520">
                  <c:v>30.393693693693699</c:v>
                </c:pt>
                <c:pt idx="521">
                  <c:v>30.399549549549555</c:v>
                </c:pt>
                <c:pt idx="522">
                  <c:v>30.405405405405411</c:v>
                </c:pt>
                <c:pt idx="523">
                  <c:v>30.411261261261266</c:v>
                </c:pt>
                <c:pt idx="524">
                  <c:v>30.417117117117122</c:v>
                </c:pt>
                <c:pt idx="525">
                  <c:v>30.422972972972978</c:v>
                </c:pt>
                <c:pt idx="526">
                  <c:v>30.428828828828834</c:v>
                </c:pt>
                <c:pt idx="527">
                  <c:v>30.43468468468469</c:v>
                </c:pt>
                <c:pt idx="528">
                  <c:v>30.440540540540546</c:v>
                </c:pt>
                <c:pt idx="529">
                  <c:v>30.446396396396402</c:v>
                </c:pt>
                <c:pt idx="530">
                  <c:v>30.452252252252258</c:v>
                </c:pt>
                <c:pt idx="531">
                  <c:v>30.458108108108114</c:v>
                </c:pt>
                <c:pt idx="532">
                  <c:v>30.46396396396397</c:v>
                </c:pt>
                <c:pt idx="533">
                  <c:v>30.469819819819822</c:v>
                </c:pt>
                <c:pt idx="534">
                  <c:v>30.475675675675681</c:v>
                </c:pt>
                <c:pt idx="535">
                  <c:v>30.481531531531537</c:v>
                </c:pt>
                <c:pt idx="536">
                  <c:v>30.48738738738739</c:v>
                </c:pt>
                <c:pt idx="537">
                  <c:v>30.493243243243246</c:v>
                </c:pt>
                <c:pt idx="538">
                  <c:v>30.499099099099105</c:v>
                </c:pt>
                <c:pt idx="539">
                  <c:v>30.504954954954957</c:v>
                </c:pt>
                <c:pt idx="540">
                  <c:v>30.510810810810813</c:v>
                </c:pt>
                <c:pt idx="541">
                  <c:v>30.516666666666669</c:v>
                </c:pt>
                <c:pt idx="542">
                  <c:v>30.522522522522525</c:v>
                </c:pt>
                <c:pt idx="543">
                  <c:v>30.528378378378381</c:v>
                </c:pt>
                <c:pt idx="544">
                  <c:v>30.534234234234237</c:v>
                </c:pt>
                <c:pt idx="545">
                  <c:v>30.540090090090093</c:v>
                </c:pt>
                <c:pt idx="546">
                  <c:v>30.545945945945949</c:v>
                </c:pt>
                <c:pt idx="547">
                  <c:v>30.551801801801805</c:v>
                </c:pt>
                <c:pt idx="548">
                  <c:v>30.557657657657661</c:v>
                </c:pt>
                <c:pt idx="549">
                  <c:v>30.563513513513517</c:v>
                </c:pt>
                <c:pt idx="550">
                  <c:v>30.569369369369372</c:v>
                </c:pt>
                <c:pt idx="551">
                  <c:v>30.575225225225228</c:v>
                </c:pt>
                <c:pt idx="552">
                  <c:v>30.581081081081084</c:v>
                </c:pt>
                <c:pt idx="553">
                  <c:v>30.58693693693694</c:v>
                </c:pt>
                <c:pt idx="554">
                  <c:v>30.592792792792796</c:v>
                </c:pt>
                <c:pt idx="555">
                  <c:v>30.598648648648652</c:v>
                </c:pt>
                <c:pt idx="556">
                  <c:v>30.604504504504508</c:v>
                </c:pt>
                <c:pt idx="557">
                  <c:v>30.610360360360364</c:v>
                </c:pt>
                <c:pt idx="558">
                  <c:v>30.61621621621622</c:v>
                </c:pt>
                <c:pt idx="559">
                  <c:v>30.622072072072076</c:v>
                </c:pt>
                <c:pt idx="560">
                  <c:v>30.627927927927932</c:v>
                </c:pt>
                <c:pt idx="561">
                  <c:v>30.633783783783787</c:v>
                </c:pt>
                <c:pt idx="562">
                  <c:v>30.639639639639643</c:v>
                </c:pt>
                <c:pt idx="563">
                  <c:v>30.645495495495499</c:v>
                </c:pt>
                <c:pt idx="564">
                  <c:v>30.651351351351355</c:v>
                </c:pt>
                <c:pt idx="565">
                  <c:v>30.657207207207211</c:v>
                </c:pt>
                <c:pt idx="566">
                  <c:v>30.663063063063067</c:v>
                </c:pt>
                <c:pt idx="567">
                  <c:v>30.668918918918923</c:v>
                </c:pt>
                <c:pt idx="568">
                  <c:v>30.674774774774779</c:v>
                </c:pt>
                <c:pt idx="569">
                  <c:v>30.680630630630635</c:v>
                </c:pt>
                <c:pt idx="570">
                  <c:v>30.686486486486491</c:v>
                </c:pt>
                <c:pt idx="571">
                  <c:v>30.692342342342346</c:v>
                </c:pt>
                <c:pt idx="572">
                  <c:v>30.698198198198202</c:v>
                </c:pt>
                <c:pt idx="573">
                  <c:v>30.704054054054058</c:v>
                </c:pt>
                <c:pt idx="574">
                  <c:v>30.709909909909914</c:v>
                </c:pt>
                <c:pt idx="575">
                  <c:v>30.71576576576577</c:v>
                </c:pt>
                <c:pt idx="576">
                  <c:v>30.721621621621626</c:v>
                </c:pt>
                <c:pt idx="577">
                  <c:v>30.727477477477482</c:v>
                </c:pt>
                <c:pt idx="578">
                  <c:v>30.733333333333338</c:v>
                </c:pt>
                <c:pt idx="579">
                  <c:v>30.739189189189194</c:v>
                </c:pt>
                <c:pt idx="580">
                  <c:v>30.74504504504505</c:v>
                </c:pt>
                <c:pt idx="581">
                  <c:v>30.750900900900906</c:v>
                </c:pt>
                <c:pt idx="582">
                  <c:v>30.756756756756761</c:v>
                </c:pt>
                <c:pt idx="583">
                  <c:v>30.762612612612617</c:v>
                </c:pt>
                <c:pt idx="584">
                  <c:v>30.768468468468473</c:v>
                </c:pt>
                <c:pt idx="585">
                  <c:v>30.774324324324329</c:v>
                </c:pt>
                <c:pt idx="586">
                  <c:v>30.780180180180185</c:v>
                </c:pt>
                <c:pt idx="587">
                  <c:v>30.786036036036041</c:v>
                </c:pt>
                <c:pt idx="588">
                  <c:v>30.791891891891897</c:v>
                </c:pt>
                <c:pt idx="589">
                  <c:v>30.797747747747753</c:v>
                </c:pt>
                <c:pt idx="590">
                  <c:v>30.803603603603609</c:v>
                </c:pt>
                <c:pt idx="591">
                  <c:v>30.809459459459465</c:v>
                </c:pt>
                <c:pt idx="592">
                  <c:v>30.815315315315321</c:v>
                </c:pt>
                <c:pt idx="593">
                  <c:v>30.821171171171176</c:v>
                </c:pt>
                <c:pt idx="594">
                  <c:v>30.827027027027032</c:v>
                </c:pt>
                <c:pt idx="595">
                  <c:v>30.832882882882888</c:v>
                </c:pt>
                <c:pt idx="596">
                  <c:v>30.838738738738744</c:v>
                </c:pt>
                <c:pt idx="597">
                  <c:v>30.8445945945946</c:v>
                </c:pt>
                <c:pt idx="598">
                  <c:v>30.850450450450452</c:v>
                </c:pt>
                <c:pt idx="599">
                  <c:v>30.856306306306308</c:v>
                </c:pt>
                <c:pt idx="600">
                  <c:v>30.862162162162164</c:v>
                </c:pt>
                <c:pt idx="601">
                  <c:v>30.86801801801802</c:v>
                </c:pt>
                <c:pt idx="602">
                  <c:v>30.873873873873876</c:v>
                </c:pt>
                <c:pt idx="603">
                  <c:v>30.879729729729732</c:v>
                </c:pt>
                <c:pt idx="604">
                  <c:v>30.885585585585588</c:v>
                </c:pt>
                <c:pt idx="605">
                  <c:v>30.891441441441444</c:v>
                </c:pt>
                <c:pt idx="606">
                  <c:v>30.8972972972973</c:v>
                </c:pt>
                <c:pt idx="607">
                  <c:v>30.903153153153156</c:v>
                </c:pt>
                <c:pt idx="608">
                  <c:v>30.909009009009011</c:v>
                </c:pt>
                <c:pt idx="609">
                  <c:v>30.914864864864867</c:v>
                </c:pt>
                <c:pt idx="610">
                  <c:v>30.920720720720723</c:v>
                </c:pt>
                <c:pt idx="611">
                  <c:v>30.926576576576579</c:v>
                </c:pt>
                <c:pt idx="612">
                  <c:v>30.932432432432435</c:v>
                </c:pt>
                <c:pt idx="613">
                  <c:v>30.938288288288291</c:v>
                </c:pt>
                <c:pt idx="614">
                  <c:v>30.944144144144147</c:v>
                </c:pt>
                <c:pt idx="615">
                  <c:v>30.950000000000003</c:v>
                </c:pt>
                <c:pt idx="616">
                  <c:v>30.955855855855859</c:v>
                </c:pt>
                <c:pt idx="617">
                  <c:v>30.961711711711715</c:v>
                </c:pt>
                <c:pt idx="618">
                  <c:v>30.967567567567571</c:v>
                </c:pt>
                <c:pt idx="619">
                  <c:v>30.973423423423426</c:v>
                </c:pt>
                <c:pt idx="620">
                  <c:v>30.979279279279282</c:v>
                </c:pt>
                <c:pt idx="621">
                  <c:v>30.985135135135138</c:v>
                </c:pt>
                <c:pt idx="622">
                  <c:v>30.990990990990994</c:v>
                </c:pt>
                <c:pt idx="623">
                  <c:v>30.99684684684685</c:v>
                </c:pt>
                <c:pt idx="624">
                  <c:v>31.002702702702706</c:v>
                </c:pt>
                <c:pt idx="625">
                  <c:v>31.008558558558562</c:v>
                </c:pt>
                <c:pt idx="626">
                  <c:v>31.014414414414418</c:v>
                </c:pt>
                <c:pt idx="627">
                  <c:v>31.020270270270274</c:v>
                </c:pt>
                <c:pt idx="628">
                  <c:v>31.02612612612613</c:v>
                </c:pt>
                <c:pt idx="629">
                  <c:v>31.031981981981986</c:v>
                </c:pt>
                <c:pt idx="630">
                  <c:v>31.037837837837841</c:v>
                </c:pt>
                <c:pt idx="631">
                  <c:v>31.043693693693697</c:v>
                </c:pt>
                <c:pt idx="632">
                  <c:v>31.049549549549553</c:v>
                </c:pt>
                <c:pt idx="633">
                  <c:v>31.055405405405409</c:v>
                </c:pt>
                <c:pt idx="634">
                  <c:v>31.061261261261265</c:v>
                </c:pt>
                <c:pt idx="635">
                  <c:v>31.067117117117121</c:v>
                </c:pt>
                <c:pt idx="636">
                  <c:v>31.072972972972977</c:v>
                </c:pt>
                <c:pt idx="637">
                  <c:v>31.078828828828833</c:v>
                </c:pt>
                <c:pt idx="638">
                  <c:v>31.084684684684689</c:v>
                </c:pt>
                <c:pt idx="639">
                  <c:v>31.090540540540545</c:v>
                </c:pt>
                <c:pt idx="640">
                  <c:v>31.096396396396401</c:v>
                </c:pt>
                <c:pt idx="641">
                  <c:v>31.102252252252256</c:v>
                </c:pt>
                <c:pt idx="642">
                  <c:v>31.108108108108112</c:v>
                </c:pt>
                <c:pt idx="643">
                  <c:v>31.113963963963968</c:v>
                </c:pt>
                <c:pt idx="644">
                  <c:v>31.119819819819824</c:v>
                </c:pt>
                <c:pt idx="645">
                  <c:v>31.12567567567568</c:v>
                </c:pt>
                <c:pt idx="646">
                  <c:v>31.131531531531536</c:v>
                </c:pt>
                <c:pt idx="647">
                  <c:v>31.137387387387392</c:v>
                </c:pt>
                <c:pt idx="648">
                  <c:v>31.143243243243248</c:v>
                </c:pt>
                <c:pt idx="649">
                  <c:v>31.149099099099104</c:v>
                </c:pt>
                <c:pt idx="650">
                  <c:v>31.15495495495496</c:v>
                </c:pt>
                <c:pt idx="651">
                  <c:v>31.160810810810815</c:v>
                </c:pt>
                <c:pt idx="652">
                  <c:v>31.166666666666671</c:v>
                </c:pt>
                <c:pt idx="653">
                  <c:v>31.172522522522527</c:v>
                </c:pt>
                <c:pt idx="654">
                  <c:v>31.178378378378383</c:v>
                </c:pt>
                <c:pt idx="655">
                  <c:v>31.184234234234239</c:v>
                </c:pt>
                <c:pt idx="656">
                  <c:v>31.190090090090095</c:v>
                </c:pt>
                <c:pt idx="657">
                  <c:v>31.195945945945951</c:v>
                </c:pt>
                <c:pt idx="658">
                  <c:v>31.201801801801807</c:v>
                </c:pt>
                <c:pt idx="659">
                  <c:v>31.207657657657663</c:v>
                </c:pt>
                <c:pt idx="660">
                  <c:v>31.213513513513519</c:v>
                </c:pt>
                <c:pt idx="661">
                  <c:v>31.219369369369375</c:v>
                </c:pt>
                <c:pt idx="662">
                  <c:v>31.22522522522523</c:v>
                </c:pt>
                <c:pt idx="663">
                  <c:v>31.231081081081086</c:v>
                </c:pt>
                <c:pt idx="664">
                  <c:v>31.236936936936942</c:v>
                </c:pt>
                <c:pt idx="665">
                  <c:v>31.242792792792798</c:v>
                </c:pt>
                <c:pt idx="666">
                  <c:v>31.248648648648654</c:v>
                </c:pt>
                <c:pt idx="667">
                  <c:v>31.25450450450451</c:v>
                </c:pt>
                <c:pt idx="668">
                  <c:v>31.260360360360366</c:v>
                </c:pt>
                <c:pt idx="669">
                  <c:v>31.266216216216222</c:v>
                </c:pt>
                <c:pt idx="670">
                  <c:v>31.272072072072078</c:v>
                </c:pt>
                <c:pt idx="671">
                  <c:v>31.277927927927934</c:v>
                </c:pt>
                <c:pt idx="672">
                  <c:v>31.28378378378379</c:v>
                </c:pt>
                <c:pt idx="673">
                  <c:v>31.289639639639645</c:v>
                </c:pt>
                <c:pt idx="674">
                  <c:v>31.295495495495501</c:v>
                </c:pt>
                <c:pt idx="675">
                  <c:v>31.301351351351354</c:v>
                </c:pt>
                <c:pt idx="676">
                  <c:v>31.307207207207213</c:v>
                </c:pt>
                <c:pt idx="677">
                  <c:v>31.313063063063069</c:v>
                </c:pt>
                <c:pt idx="678">
                  <c:v>31.318918918918921</c:v>
                </c:pt>
                <c:pt idx="679">
                  <c:v>31.324774774774777</c:v>
                </c:pt>
                <c:pt idx="680">
                  <c:v>31.330630630630637</c:v>
                </c:pt>
                <c:pt idx="681">
                  <c:v>31.336486486486489</c:v>
                </c:pt>
                <c:pt idx="682">
                  <c:v>31.342342342342345</c:v>
                </c:pt>
                <c:pt idx="683">
                  <c:v>31.348198198198201</c:v>
                </c:pt>
                <c:pt idx="684">
                  <c:v>31.35405405405406</c:v>
                </c:pt>
                <c:pt idx="685">
                  <c:v>31.359909909909913</c:v>
                </c:pt>
                <c:pt idx="686">
                  <c:v>31.365765765765769</c:v>
                </c:pt>
                <c:pt idx="687">
                  <c:v>31.371621621621625</c:v>
                </c:pt>
                <c:pt idx="688">
                  <c:v>31.377477477477481</c:v>
                </c:pt>
                <c:pt idx="689">
                  <c:v>31.383333333333336</c:v>
                </c:pt>
                <c:pt idx="690">
                  <c:v>31.389189189189192</c:v>
                </c:pt>
                <c:pt idx="691">
                  <c:v>31.395045045045048</c:v>
                </c:pt>
                <c:pt idx="692">
                  <c:v>31.400900900900904</c:v>
                </c:pt>
                <c:pt idx="693">
                  <c:v>31.40675675675676</c:v>
                </c:pt>
                <c:pt idx="694">
                  <c:v>31.412612612612616</c:v>
                </c:pt>
                <c:pt idx="695">
                  <c:v>31.418468468468472</c:v>
                </c:pt>
                <c:pt idx="696">
                  <c:v>31.424324324324328</c:v>
                </c:pt>
                <c:pt idx="697">
                  <c:v>31.430180180180184</c:v>
                </c:pt>
                <c:pt idx="698">
                  <c:v>31.43603603603604</c:v>
                </c:pt>
                <c:pt idx="699">
                  <c:v>31.441891891891895</c:v>
                </c:pt>
                <c:pt idx="700">
                  <c:v>31.447747747747751</c:v>
                </c:pt>
                <c:pt idx="701">
                  <c:v>31.453603603603607</c:v>
                </c:pt>
                <c:pt idx="702">
                  <c:v>31.459459459459463</c:v>
                </c:pt>
                <c:pt idx="703">
                  <c:v>31.465315315315319</c:v>
                </c:pt>
                <c:pt idx="704">
                  <c:v>31.471171171171175</c:v>
                </c:pt>
                <c:pt idx="705">
                  <c:v>31.477027027027031</c:v>
                </c:pt>
                <c:pt idx="706">
                  <c:v>31.482882882882887</c:v>
                </c:pt>
                <c:pt idx="707">
                  <c:v>31.488738738738743</c:v>
                </c:pt>
                <c:pt idx="708">
                  <c:v>31.494594594594599</c:v>
                </c:pt>
                <c:pt idx="709">
                  <c:v>31.500450450450455</c:v>
                </c:pt>
                <c:pt idx="710">
                  <c:v>31.50630630630631</c:v>
                </c:pt>
                <c:pt idx="711">
                  <c:v>31.512162162162166</c:v>
                </c:pt>
                <c:pt idx="712">
                  <c:v>31.518018018018022</c:v>
                </c:pt>
                <c:pt idx="713">
                  <c:v>31.523873873873878</c:v>
                </c:pt>
                <c:pt idx="714">
                  <c:v>31.529729729729734</c:v>
                </c:pt>
                <c:pt idx="715">
                  <c:v>31.53558558558559</c:v>
                </c:pt>
                <c:pt idx="716">
                  <c:v>31.541441441441446</c:v>
                </c:pt>
                <c:pt idx="717">
                  <c:v>31.547297297297302</c:v>
                </c:pt>
                <c:pt idx="718">
                  <c:v>31.553153153153158</c:v>
                </c:pt>
                <c:pt idx="719">
                  <c:v>31.559009009009014</c:v>
                </c:pt>
                <c:pt idx="720">
                  <c:v>31.56486486486487</c:v>
                </c:pt>
                <c:pt idx="721">
                  <c:v>31.570720720720725</c:v>
                </c:pt>
                <c:pt idx="722">
                  <c:v>31.576576576576581</c:v>
                </c:pt>
                <c:pt idx="723">
                  <c:v>31.582432432432437</c:v>
                </c:pt>
                <c:pt idx="724">
                  <c:v>31.588288288288293</c:v>
                </c:pt>
                <c:pt idx="725">
                  <c:v>31.594144144144149</c:v>
                </c:pt>
                <c:pt idx="726">
                  <c:v>31.600000000000009</c:v>
                </c:pt>
                <c:pt idx="727">
                  <c:v>31.713888888888889</c:v>
                </c:pt>
                <c:pt idx="728">
                  <c:v>31.827777777777783</c:v>
                </c:pt>
                <c:pt idx="729">
                  <c:v>31.941666666666663</c:v>
                </c:pt>
                <c:pt idx="730">
                  <c:v>32.055555555555557</c:v>
                </c:pt>
                <c:pt idx="731">
                  <c:v>32.169444444444451</c:v>
                </c:pt>
                <c:pt idx="732">
                  <c:v>32.283333333333331</c:v>
                </c:pt>
                <c:pt idx="733">
                  <c:v>32.397222222222211</c:v>
                </c:pt>
                <c:pt idx="734">
                  <c:v>32.51111111111112</c:v>
                </c:pt>
                <c:pt idx="735">
                  <c:v>32.625</c:v>
                </c:pt>
                <c:pt idx="736">
                  <c:v>32.738888888888894</c:v>
                </c:pt>
                <c:pt idx="737">
                  <c:v>32.852777777777774</c:v>
                </c:pt>
                <c:pt idx="738">
                  <c:v>32.966666666666669</c:v>
                </c:pt>
                <c:pt idx="739">
                  <c:v>33.080555555555563</c:v>
                </c:pt>
                <c:pt idx="740">
                  <c:v>33.194444444444443</c:v>
                </c:pt>
                <c:pt idx="741">
                  <c:v>33.308333333333337</c:v>
                </c:pt>
                <c:pt idx="742">
                  <c:v>33.422222222222231</c:v>
                </c:pt>
                <c:pt idx="743">
                  <c:v>33.536111111111111</c:v>
                </c:pt>
                <c:pt idx="744">
                  <c:v>33.650000000000006</c:v>
                </c:pt>
                <c:pt idx="745">
                  <c:v>33.763888888888886</c:v>
                </c:pt>
                <c:pt idx="746">
                  <c:v>33.87777777777778</c:v>
                </c:pt>
                <c:pt idx="747">
                  <c:v>33.991666666666674</c:v>
                </c:pt>
                <c:pt idx="748">
                  <c:v>34.105555555555554</c:v>
                </c:pt>
                <c:pt idx="749">
                  <c:v>34.219444444444449</c:v>
                </c:pt>
                <c:pt idx="750">
                  <c:v>34.333333333333329</c:v>
                </c:pt>
                <c:pt idx="751">
                  <c:v>34.447222222222223</c:v>
                </c:pt>
                <c:pt idx="752">
                  <c:v>34.561111111111117</c:v>
                </c:pt>
                <c:pt idx="753">
                  <c:v>34.674999999999997</c:v>
                </c:pt>
                <c:pt idx="754">
                  <c:v>34.788888888888877</c:v>
                </c:pt>
                <c:pt idx="755">
                  <c:v>34.902777777777786</c:v>
                </c:pt>
                <c:pt idx="756">
                  <c:v>35.016666666666666</c:v>
                </c:pt>
                <c:pt idx="757">
                  <c:v>35.13055555555556</c:v>
                </c:pt>
                <c:pt idx="758">
                  <c:v>35.24444444444444</c:v>
                </c:pt>
                <c:pt idx="759">
                  <c:v>35.358333333333334</c:v>
                </c:pt>
                <c:pt idx="760">
                  <c:v>35.472222222222229</c:v>
                </c:pt>
                <c:pt idx="761">
                  <c:v>35.586111111111109</c:v>
                </c:pt>
                <c:pt idx="762">
                  <c:v>35.699999999999989</c:v>
                </c:pt>
                <c:pt idx="763">
                  <c:v>35.813888888888897</c:v>
                </c:pt>
                <c:pt idx="764">
                  <c:v>35.927777777777777</c:v>
                </c:pt>
                <c:pt idx="765">
                  <c:v>36.041666666666671</c:v>
                </c:pt>
                <c:pt idx="766">
                  <c:v>36.155555555555551</c:v>
                </c:pt>
                <c:pt idx="767">
                  <c:v>36.269444444444446</c:v>
                </c:pt>
                <c:pt idx="768">
                  <c:v>36.38333333333334</c:v>
                </c:pt>
                <c:pt idx="769">
                  <c:v>36.49722222222222</c:v>
                </c:pt>
                <c:pt idx="770">
                  <c:v>36.6111111111111</c:v>
                </c:pt>
                <c:pt idx="771">
                  <c:v>36.725000000000009</c:v>
                </c:pt>
                <c:pt idx="772">
                  <c:v>36.838888888888889</c:v>
                </c:pt>
                <c:pt idx="773">
                  <c:v>36.952777777777783</c:v>
                </c:pt>
                <c:pt idx="774">
                  <c:v>37.066666666666663</c:v>
                </c:pt>
                <c:pt idx="775">
                  <c:v>37.180555555555543</c:v>
                </c:pt>
                <c:pt idx="776">
                  <c:v>37.294444444444451</c:v>
                </c:pt>
                <c:pt idx="777">
                  <c:v>37.408333333333331</c:v>
                </c:pt>
                <c:pt idx="778">
                  <c:v>37.522222222222211</c:v>
                </c:pt>
                <c:pt idx="779">
                  <c:v>37.636111111111106</c:v>
                </c:pt>
                <c:pt idx="780">
                  <c:v>37.75</c:v>
                </c:pt>
                <c:pt idx="781">
                  <c:v>37.863888888888894</c:v>
                </c:pt>
                <c:pt idx="782">
                  <c:v>37.977777777777774</c:v>
                </c:pt>
                <c:pt idx="783">
                  <c:v>38.091666666666654</c:v>
                </c:pt>
                <c:pt idx="784">
                  <c:v>38.205555555555563</c:v>
                </c:pt>
                <c:pt idx="785">
                  <c:v>38.319444444444443</c:v>
                </c:pt>
                <c:pt idx="786">
                  <c:v>38.433333333333323</c:v>
                </c:pt>
                <c:pt idx="787">
                  <c:v>38.547222222222217</c:v>
                </c:pt>
                <c:pt idx="788">
                  <c:v>38.661111111111111</c:v>
                </c:pt>
                <c:pt idx="789">
                  <c:v>38.775000000000006</c:v>
                </c:pt>
                <c:pt idx="790">
                  <c:v>38.888888888888886</c:v>
                </c:pt>
                <c:pt idx="791">
                  <c:v>39.002777777777766</c:v>
                </c:pt>
                <c:pt idx="792">
                  <c:v>39.116666666666674</c:v>
                </c:pt>
                <c:pt idx="793">
                  <c:v>39.230555555555554</c:v>
                </c:pt>
                <c:pt idx="794">
                  <c:v>39.344444444444434</c:v>
                </c:pt>
                <c:pt idx="795">
                  <c:v>39.458333333333329</c:v>
                </c:pt>
                <c:pt idx="796">
                  <c:v>39.572222222222223</c:v>
                </c:pt>
                <c:pt idx="797">
                  <c:v>39.686111111111117</c:v>
                </c:pt>
                <c:pt idx="798">
                  <c:v>39.799999999999997</c:v>
                </c:pt>
                <c:pt idx="799">
                  <c:v>39.913888888888877</c:v>
                </c:pt>
                <c:pt idx="800">
                  <c:v>40.027777777777771</c:v>
                </c:pt>
                <c:pt idx="801">
                  <c:v>40.141666666666652</c:v>
                </c:pt>
                <c:pt idx="802">
                  <c:v>40.255555555555546</c:v>
                </c:pt>
                <c:pt idx="803">
                  <c:v>40.369444444444454</c:v>
                </c:pt>
                <c:pt idx="804">
                  <c:v>40.483333333333334</c:v>
                </c:pt>
                <c:pt idx="805">
                  <c:v>40.597222222222229</c:v>
                </c:pt>
                <c:pt idx="806">
                  <c:v>40.711111111111109</c:v>
                </c:pt>
                <c:pt idx="807">
                  <c:v>40.824999999999989</c:v>
                </c:pt>
                <c:pt idx="808">
                  <c:v>40.938888888888883</c:v>
                </c:pt>
                <c:pt idx="809">
                  <c:v>41.052777777777763</c:v>
                </c:pt>
                <c:pt idx="810">
                  <c:v>41.166666666666657</c:v>
                </c:pt>
                <c:pt idx="811">
                  <c:v>41.280555555555566</c:v>
                </c:pt>
                <c:pt idx="812">
                  <c:v>41.394444444444446</c:v>
                </c:pt>
                <c:pt idx="813">
                  <c:v>41.50833333333334</c:v>
                </c:pt>
                <c:pt idx="814">
                  <c:v>41.62222222222222</c:v>
                </c:pt>
                <c:pt idx="815">
                  <c:v>41.7361111111111</c:v>
                </c:pt>
                <c:pt idx="816">
                  <c:v>41.849999999999994</c:v>
                </c:pt>
                <c:pt idx="817">
                  <c:v>41.963888888888874</c:v>
                </c:pt>
                <c:pt idx="818">
                  <c:v>42.077777777777769</c:v>
                </c:pt>
                <c:pt idx="819">
                  <c:v>42.191666666666677</c:v>
                </c:pt>
                <c:pt idx="820">
                  <c:v>42.305555555555557</c:v>
                </c:pt>
                <c:pt idx="821">
                  <c:v>42.419444444444451</c:v>
                </c:pt>
                <c:pt idx="822">
                  <c:v>42.533333333333331</c:v>
                </c:pt>
                <c:pt idx="823">
                  <c:v>42.647222222222211</c:v>
                </c:pt>
                <c:pt idx="824">
                  <c:v>42.761111111111106</c:v>
                </c:pt>
                <c:pt idx="825">
                  <c:v>42.874999999999986</c:v>
                </c:pt>
                <c:pt idx="826">
                  <c:v>42.98888888888888</c:v>
                </c:pt>
                <c:pt idx="827">
                  <c:v>43.10277777777776</c:v>
                </c:pt>
                <c:pt idx="828">
                  <c:v>43.216666666666669</c:v>
                </c:pt>
                <c:pt idx="829">
                  <c:v>43.330555555555563</c:v>
                </c:pt>
                <c:pt idx="830">
                  <c:v>43.444444444444443</c:v>
                </c:pt>
                <c:pt idx="831">
                  <c:v>43.558333333333323</c:v>
                </c:pt>
                <c:pt idx="832">
                  <c:v>43.672222222222217</c:v>
                </c:pt>
                <c:pt idx="833">
                  <c:v>43.786111111111097</c:v>
                </c:pt>
                <c:pt idx="834">
                  <c:v>43.899999999999991</c:v>
                </c:pt>
                <c:pt idx="835">
                  <c:v>44.013888888888872</c:v>
                </c:pt>
                <c:pt idx="836">
                  <c:v>44.12777777777778</c:v>
                </c:pt>
                <c:pt idx="837">
                  <c:v>44.241666666666674</c:v>
                </c:pt>
                <c:pt idx="838">
                  <c:v>44.355555555555554</c:v>
                </c:pt>
                <c:pt idx="839">
                  <c:v>44.469444444444434</c:v>
                </c:pt>
                <c:pt idx="840">
                  <c:v>44.583333333333329</c:v>
                </c:pt>
                <c:pt idx="841">
                  <c:v>44.697222222222209</c:v>
                </c:pt>
                <c:pt idx="842">
                  <c:v>44.811111111111103</c:v>
                </c:pt>
                <c:pt idx="843">
                  <c:v>44.924999999999983</c:v>
                </c:pt>
                <c:pt idx="844">
                  <c:v>45.038888888888891</c:v>
                </c:pt>
                <c:pt idx="845">
                  <c:v>45.152777777777786</c:v>
                </c:pt>
                <c:pt idx="846">
                  <c:v>45.266666666666666</c:v>
                </c:pt>
                <c:pt idx="847">
                  <c:v>45.380555555555546</c:v>
                </c:pt>
                <c:pt idx="848">
                  <c:v>45.49444444444444</c:v>
                </c:pt>
                <c:pt idx="849">
                  <c:v>45.60833333333332</c:v>
                </c:pt>
                <c:pt idx="850">
                  <c:v>45.722222222222214</c:v>
                </c:pt>
                <c:pt idx="851">
                  <c:v>45.836111111111094</c:v>
                </c:pt>
                <c:pt idx="852">
                  <c:v>45.949999999999989</c:v>
                </c:pt>
                <c:pt idx="853">
                  <c:v>46.063888888888897</c:v>
                </c:pt>
                <c:pt idx="854">
                  <c:v>46.177777777777777</c:v>
                </c:pt>
                <c:pt idx="855">
                  <c:v>46.291666666666657</c:v>
                </c:pt>
                <c:pt idx="856">
                  <c:v>46.405555555555551</c:v>
                </c:pt>
                <c:pt idx="857">
                  <c:v>46.519444444444431</c:v>
                </c:pt>
                <c:pt idx="858">
                  <c:v>46.633333333333326</c:v>
                </c:pt>
                <c:pt idx="859">
                  <c:v>46.747222222222206</c:v>
                </c:pt>
                <c:pt idx="860">
                  <c:v>46.8611111111111</c:v>
                </c:pt>
                <c:pt idx="861">
                  <c:v>46.975000000000009</c:v>
                </c:pt>
                <c:pt idx="862">
                  <c:v>47.088888888888889</c:v>
                </c:pt>
                <c:pt idx="863">
                  <c:v>47.202777777777783</c:v>
                </c:pt>
                <c:pt idx="864">
                  <c:v>47.316666666666663</c:v>
                </c:pt>
                <c:pt idx="865">
                  <c:v>47.430555555555543</c:v>
                </c:pt>
                <c:pt idx="866">
                  <c:v>47.544444444444437</c:v>
                </c:pt>
                <c:pt idx="867">
                  <c:v>47.658333333333317</c:v>
                </c:pt>
                <c:pt idx="868">
                  <c:v>47.772222222222211</c:v>
                </c:pt>
                <c:pt idx="869">
                  <c:v>47.88611111111112</c:v>
                </c:pt>
                <c:pt idx="870">
                  <c:v>47.999999999999986</c:v>
                </c:pt>
                <c:pt idx="871">
                  <c:v>48.099230769230758</c:v>
                </c:pt>
                <c:pt idx="872">
                  <c:v>48.19846153846153</c:v>
                </c:pt>
                <c:pt idx="873">
                  <c:v>48.297692307692287</c:v>
                </c:pt>
                <c:pt idx="874">
                  <c:v>48.396923076923059</c:v>
                </c:pt>
                <c:pt idx="875">
                  <c:v>48.496153846153831</c:v>
                </c:pt>
                <c:pt idx="876">
                  <c:v>48.595384615384589</c:v>
                </c:pt>
                <c:pt idx="877">
                  <c:v>48.694615384615361</c:v>
                </c:pt>
                <c:pt idx="878">
                  <c:v>48.793846153846147</c:v>
                </c:pt>
                <c:pt idx="879">
                  <c:v>48.893076923076919</c:v>
                </c:pt>
                <c:pt idx="880">
                  <c:v>48.992307692307676</c:v>
                </c:pt>
                <c:pt idx="881">
                  <c:v>49.091538461538448</c:v>
                </c:pt>
                <c:pt idx="882">
                  <c:v>49.19076923076922</c:v>
                </c:pt>
                <c:pt idx="883">
                  <c:v>49.289999999999978</c:v>
                </c:pt>
                <c:pt idx="884">
                  <c:v>49.38923076923075</c:v>
                </c:pt>
                <c:pt idx="885">
                  <c:v>49.488461538461522</c:v>
                </c:pt>
                <c:pt idx="886">
                  <c:v>49.587692307692294</c:v>
                </c:pt>
                <c:pt idx="887">
                  <c:v>49.686923076923065</c:v>
                </c:pt>
                <c:pt idx="888">
                  <c:v>49.786153846153837</c:v>
                </c:pt>
                <c:pt idx="889">
                  <c:v>49.885384615384595</c:v>
                </c:pt>
                <c:pt idx="890">
                  <c:v>49.984615384615367</c:v>
                </c:pt>
                <c:pt idx="891">
                  <c:v>50.083846153846139</c:v>
                </c:pt>
                <c:pt idx="892">
                  <c:v>50.183076923076896</c:v>
                </c:pt>
                <c:pt idx="893">
                  <c:v>50.282307692307668</c:v>
                </c:pt>
                <c:pt idx="894">
                  <c:v>50.381538461538454</c:v>
                </c:pt>
                <c:pt idx="895">
                  <c:v>50.480769230769226</c:v>
                </c:pt>
                <c:pt idx="896">
                  <c:v>50.579999999999984</c:v>
                </c:pt>
                <c:pt idx="897">
                  <c:v>50.679230769230756</c:v>
                </c:pt>
                <c:pt idx="898">
                  <c:v>50.778461538461528</c:v>
                </c:pt>
                <c:pt idx="899">
                  <c:v>50.877692307692286</c:v>
                </c:pt>
                <c:pt idx="900">
                  <c:v>50.976923076923057</c:v>
                </c:pt>
                <c:pt idx="901">
                  <c:v>51.076153846153829</c:v>
                </c:pt>
                <c:pt idx="902">
                  <c:v>51.175384615384587</c:v>
                </c:pt>
                <c:pt idx="903">
                  <c:v>51.274615384615373</c:v>
                </c:pt>
                <c:pt idx="904">
                  <c:v>51.373846153846145</c:v>
                </c:pt>
                <c:pt idx="905">
                  <c:v>51.473076923076917</c:v>
                </c:pt>
                <c:pt idx="906">
                  <c:v>51.572307692307675</c:v>
                </c:pt>
                <c:pt idx="907">
                  <c:v>51.671538461538447</c:v>
                </c:pt>
                <c:pt idx="908">
                  <c:v>51.770769230769218</c:v>
                </c:pt>
                <c:pt idx="909">
                  <c:v>51.869999999999976</c:v>
                </c:pt>
                <c:pt idx="910">
                  <c:v>51.969230769230748</c:v>
                </c:pt>
                <c:pt idx="911">
                  <c:v>52.068461538461534</c:v>
                </c:pt>
                <c:pt idx="912">
                  <c:v>52.167692307692306</c:v>
                </c:pt>
                <c:pt idx="913">
                  <c:v>52.266923076923064</c:v>
                </c:pt>
                <c:pt idx="914">
                  <c:v>52.366153846153836</c:v>
                </c:pt>
                <c:pt idx="915">
                  <c:v>52.465384615384608</c:v>
                </c:pt>
                <c:pt idx="916">
                  <c:v>52.564615384615365</c:v>
                </c:pt>
                <c:pt idx="917">
                  <c:v>52.663846153846137</c:v>
                </c:pt>
                <c:pt idx="918">
                  <c:v>52.763076923076909</c:v>
                </c:pt>
                <c:pt idx="919">
                  <c:v>52.862307692307695</c:v>
                </c:pt>
                <c:pt idx="920">
                  <c:v>52.961538461538453</c:v>
                </c:pt>
                <c:pt idx="921">
                  <c:v>53.060769230769225</c:v>
                </c:pt>
                <c:pt idx="922">
                  <c:v>53.16</c:v>
                </c:pt>
                <c:pt idx="923">
                  <c:v>53.259230769230754</c:v>
                </c:pt>
                <c:pt idx="924">
                  <c:v>53.358461538461526</c:v>
                </c:pt>
                <c:pt idx="925">
                  <c:v>53.457692307692298</c:v>
                </c:pt>
                <c:pt idx="926">
                  <c:v>53.556923076923056</c:v>
                </c:pt>
                <c:pt idx="927">
                  <c:v>53.656153846153828</c:v>
                </c:pt>
                <c:pt idx="928">
                  <c:v>53.755384615384614</c:v>
                </c:pt>
                <c:pt idx="929">
                  <c:v>53.854615384615371</c:v>
                </c:pt>
                <c:pt idx="930">
                  <c:v>53.953846153846143</c:v>
                </c:pt>
                <c:pt idx="931">
                  <c:v>54.053076923076915</c:v>
                </c:pt>
                <c:pt idx="932">
                  <c:v>54.152307692307673</c:v>
                </c:pt>
                <c:pt idx="933">
                  <c:v>54.251538461538445</c:v>
                </c:pt>
                <c:pt idx="934">
                  <c:v>54.350769230769217</c:v>
                </c:pt>
                <c:pt idx="935">
                  <c:v>54.449999999999974</c:v>
                </c:pt>
                <c:pt idx="936">
                  <c:v>54.549230769230761</c:v>
                </c:pt>
                <c:pt idx="937">
                  <c:v>54.648461538461532</c:v>
                </c:pt>
                <c:pt idx="938">
                  <c:v>54.747692307692304</c:v>
                </c:pt>
                <c:pt idx="939">
                  <c:v>54.846923076923062</c:v>
                </c:pt>
                <c:pt idx="940">
                  <c:v>54.946153846153834</c:v>
                </c:pt>
                <c:pt idx="941">
                  <c:v>55.045384615384606</c:v>
                </c:pt>
                <c:pt idx="942">
                  <c:v>55.144615384615363</c:v>
                </c:pt>
                <c:pt idx="943">
                  <c:v>55.243846153846135</c:v>
                </c:pt>
                <c:pt idx="944">
                  <c:v>55.343076923076922</c:v>
                </c:pt>
                <c:pt idx="945">
                  <c:v>55.442307692307693</c:v>
                </c:pt>
                <c:pt idx="946">
                  <c:v>55.541538461538451</c:v>
                </c:pt>
                <c:pt idx="947">
                  <c:v>55.640769230769223</c:v>
                </c:pt>
                <c:pt idx="948">
                  <c:v>55.739999999999995</c:v>
                </c:pt>
                <c:pt idx="949">
                  <c:v>55.839230769230753</c:v>
                </c:pt>
                <c:pt idx="950">
                  <c:v>55.938461538461524</c:v>
                </c:pt>
                <c:pt idx="951">
                  <c:v>56.037692307692296</c:v>
                </c:pt>
                <c:pt idx="952">
                  <c:v>56.136923076923054</c:v>
                </c:pt>
                <c:pt idx="953">
                  <c:v>56.23615384615384</c:v>
                </c:pt>
                <c:pt idx="954">
                  <c:v>56.335384615384612</c:v>
                </c:pt>
                <c:pt idx="955">
                  <c:v>56.434615384615384</c:v>
                </c:pt>
                <c:pt idx="956">
                  <c:v>56.533846153846142</c:v>
                </c:pt>
                <c:pt idx="957">
                  <c:v>56.633076923076914</c:v>
                </c:pt>
                <c:pt idx="958">
                  <c:v>56.732307692307685</c:v>
                </c:pt>
                <c:pt idx="959">
                  <c:v>56.831538461538443</c:v>
                </c:pt>
                <c:pt idx="960">
                  <c:v>56.930769230769215</c:v>
                </c:pt>
                <c:pt idx="961">
                  <c:v>57.03</c:v>
                </c:pt>
                <c:pt idx="962">
                  <c:v>57.129230769230759</c:v>
                </c:pt>
                <c:pt idx="963">
                  <c:v>57.228461538461531</c:v>
                </c:pt>
                <c:pt idx="964">
                  <c:v>57.327692307692303</c:v>
                </c:pt>
                <c:pt idx="965">
                  <c:v>57.42692307692306</c:v>
                </c:pt>
                <c:pt idx="966">
                  <c:v>57.526153846153832</c:v>
                </c:pt>
                <c:pt idx="967">
                  <c:v>57.625384615384604</c:v>
                </c:pt>
                <c:pt idx="968">
                  <c:v>57.724615384615362</c:v>
                </c:pt>
                <c:pt idx="969">
                  <c:v>57.823846153846148</c:v>
                </c:pt>
                <c:pt idx="970">
                  <c:v>57.92307692307692</c:v>
                </c:pt>
                <c:pt idx="971">
                  <c:v>58.022307692307692</c:v>
                </c:pt>
                <c:pt idx="972">
                  <c:v>58.121538461538449</c:v>
                </c:pt>
                <c:pt idx="973">
                  <c:v>58.220769230769221</c:v>
                </c:pt>
                <c:pt idx="974">
                  <c:v>58.319999999999993</c:v>
                </c:pt>
                <c:pt idx="975">
                  <c:v>58.419230769230751</c:v>
                </c:pt>
                <c:pt idx="976">
                  <c:v>58.518461538461523</c:v>
                </c:pt>
                <c:pt idx="977">
                  <c:v>58.617692307692295</c:v>
                </c:pt>
                <c:pt idx="978">
                  <c:v>58.716923076923081</c:v>
                </c:pt>
                <c:pt idx="979">
                  <c:v>58.816153846153838</c:v>
                </c:pt>
                <c:pt idx="980">
                  <c:v>58.91538461538461</c:v>
                </c:pt>
                <c:pt idx="981">
                  <c:v>59.014615384615382</c:v>
                </c:pt>
                <c:pt idx="982">
                  <c:v>59.11384615384614</c:v>
                </c:pt>
                <c:pt idx="983">
                  <c:v>59.213076923076912</c:v>
                </c:pt>
                <c:pt idx="984">
                  <c:v>59.312307692307684</c:v>
                </c:pt>
                <c:pt idx="985">
                  <c:v>59.411538461538441</c:v>
                </c:pt>
                <c:pt idx="986">
                  <c:v>59.510769230769228</c:v>
                </c:pt>
                <c:pt idx="987">
                  <c:v>59.61</c:v>
                </c:pt>
                <c:pt idx="988">
                  <c:v>59.709230769230771</c:v>
                </c:pt>
                <c:pt idx="989">
                  <c:v>59.808461538461529</c:v>
                </c:pt>
                <c:pt idx="990">
                  <c:v>59.907692307692301</c:v>
                </c:pt>
                <c:pt idx="991">
                  <c:v>60.006923076923073</c:v>
                </c:pt>
                <c:pt idx="992">
                  <c:v>60.106153846153831</c:v>
                </c:pt>
                <c:pt idx="993">
                  <c:v>60.205384615384602</c:v>
                </c:pt>
                <c:pt idx="994">
                  <c:v>60.304615384615389</c:v>
                </c:pt>
                <c:pt idx="995">
                  <c:v>60.403846153846146</c:v>
                </c:pt>
                <c:pt idx="996">
                  <c:v>60.503076923076918</c:v>
                </c:pt>
                <c:pt idx="997">
                  <c:v>60.60230769230769</c:v>
                </c:pt>
                <c:pt idx="998">
                  <c:v>60.701538461538462</c:v>
                </c:pt>
                <c:pt idx="999">
                  <c:v>60.80076923076922</c:v>
                </c:pt>
                <c:pt idx="1000">
                  <c:v>60.899999999999991</c:v>
                </c:pt>
                <c:pt idx="1001">
                  <c:v>61.012048192771076</c:v>
                </c:pt>
                <c:pt idx="1002">
                  <c:v>61.12409638554216</c:v>
                </c:pt>
                <c:pt idx="1003">
                  <c:v>61.236144578313258</c:v>
                </c:pt>
                <c:pt idx="1004">
                  <c:v>61.348192771084342</c:v>
                </c:pt>
                <c:pt idx="1005">
                  <c:v>61.460240963855426</c:v>
                </c:pt>
                <c:pt idx="1006">
                  <c:v>61.57228915662651</c:v>
                </c:pt>
                <c:pt idx="1007">
                  <c:v>61.684337349397595</c:v>
                </c:pt>
                <c:pt idx="1008">
                  <c:v>61.796385542168679</c:v>
                </c:pt>
                <c:pt idx="1009">
                  <c:v>61.908433734939763</c:v>
                </c:pt>
                <c:pt idx="1010">
                  <c:v>62.020481927710833</c:v>
                </c:pt>
                <c:pt idx="1011">
                  <c:v>62.132530120481945</c:v>
                </c:pt>
                <c:pt idx="1012">
                  <c:v>62.244578313253015</c:v>
                </c:pt>
                <c:pt idx="1013">
                  <c:v>62.356626506024099</c:v>
                </c:pt>
                <c:pt idx="1014">
                  <c:v>62.468674698795184</c:v>
                </c:pt>
                <c:pt idx="1015">
                  <c:v>62.580722891566268</c:v>
                </c:pt>
                <c:pt idx="1016">
                  <c:v>62.692771084337352</c:v>
                </c:pt>
                <c:pt idx="1017">
                  <c:v>62.804819277108436</c:v>
                </c:pt>
                <c:pt idx="1018">
                  <c:v>62.91686746987952</c:v>
                </c:pt>
                <c:pt idx="1019">
                  <c:v>63.028915662650618</c:v>
                </c:pt>
                <c:pt idx="1020">
                  <c:v>63.140963855421703</c:v>
                </c:pt>
                <c:pt idx="1021">
                  <c:v>63.253012048192787</c:v>
                </c:pt>
                <c:pt idx="1022">
                  <c:v>63.365060240963857</c:v>
                </c:pt>
                <c:pt idx="1023">
                  <c:v>63.477108433734941</c:v>
                </c:pt>
                <c:pt idx="1024">
                  <c:v>63.589156626506025</c:v>
                </c:pt>
                <c:pt idx="1025">
                  <c:v>63.701204819277109</c:v>
                </c:pt>
                <c:pt idx="1026">
                  <c:v>63.813253012048193</c:v>
                </c:pt>
                <c:pt idx="1027">
                  <c:v>63.925301204819277</c:v>
                </c:pt>
                <c:pt idx="1028">
                  <c:v>64.037349397590376</c:v>
                </c:pt>
                <c:pt idx="1029">
                  <c:v>64.14939759036146</c:v>
                </c:pt>
                <c:pt idx="1030">
                  <c:v>64.261445783132544</c:v>
                </c:pt>
                <c:pt idx="1031">
                  <c:v>64.373493975903614</c:v>
                </c:pt>
                <c:pt idx="1032">
                  <c:v>64.485542168674698</c:v>
                </c:pt>
                <c:pt idx="1033">
                  <c:v>64.597590361445782</c:v>
                </c:pt>
                <c:pt idx="1034">
                  <c:v>64.709638554216866</c:v>
                </c:pt>
                <c:pt idx="1035">
                  <c:v>64.82168674698795</c:v>
                </c:pt>
                <c:pt idx="1036">
                  <c:v>64.933734939759049</c:v>
                </c:pt>
                <c:pt idx="1037">
                  <c:v>65.045783132530133</c:v>
                </c:pt>
                <c:pt idx="1038">
                  <c:v>65.157831325301217</c:v>
                </c:pt>
                <c:pt idx="1039">
                  <c:v>65.269879518072301</c:v>
                </c:pt>
                <c:pt idx="1040">
                  <c:v>65.381927710843371</c:v>
                </c:pt>
                <c:pt idx="1041">
                  <c:v>65.493975903614455</c:v>
                </c:pt>
                <c:pt idx="1042">
                  <c:v>65.606024096385539</c:v>
                </c:pt>
                <c:pt idx="1043">
                  <c:v>65.718072289156623</c:v>
                </c:pt>
                <c:pt idx="1044">
                  <c:v>65.830120481927722</c:v>
                </c:pt>
                <c:pt idx="1045">
                  <c:v>65.942168674698806</c:v>
                </c:pt>
                <c:pt idx="1046">
                  <c:v>66.05421686746989</c:v>
                </c:pt>
                <c:pt idx="1047">
                  <c:v>66.166265060240974</c:v>
                </c:pt>
                <c:pt idx="1048">
                  <c:v>66.278313253012058</c:v>
                </c:pt>
                <c:pt idx="1049">
                  <c:v>66.390361445783142</c:v>
                </c:pt>
                <c:pt idx="1050">
                  <c:v>66.502409638554212</c:v>
                </c:pt>
                <c:pt idx="1051">
                  <c:v>66.614457831325296</c:v>
                </c:pt>
                <c:pt idx="1052">
                  <c:v>66.726506024096381</c:v>
                </c:pt>
                <c:pt idx="1053">
                  <c:v>66.838554216867479</c:v>
                </c:pt>
                <c:pt idx="1054">
                  <c:v>66.950602409638563</c:v>
                </c:pt>
                <c:pt idx="1055">
                  <c:v>67.062650602409647</c:v>
                </c:pt>
                <c:pt idx="1056">
                  <c:v>67.174698795180731</c:v>
                </c:pt>
                <c:pt idx="1057">
                  <c:v>67.286746987951815</c:v>
                </c:pt>
                <c:pt idx="1058">
                  <c:v>67.3987951807229</c:v>
                </c:pt>
                <c:pt idx="1059">
                  <c:v>67.510843373493969</c:v>
                </c:pt>
                <c:pt idx="1060">
                  <c:v>67.622891566265054</c:v>
                </c:pt>
                <c:pt idx="1061">
                  <c:v>67.734939759036166</c:v>
                </c:pt>
                <c:pt idx="1062">
                  <c:v>67.846987951807236</c:v>
                </c:pt>
                <c:pt idx="1063">
                  <c:v>67.95903614457832</c:v>
                </c:pt>
                <c:pt idx="1064">
                  <c:v>68.071084337349404</c:v>
                </c:pt>
                <c:pt idx="1065">
                  <c:v>68.183132530120488</c:v>
                </c:pt>
                <c:pt idx="1066">
                  <c:v>68.295180722891573</c:v>
                </c:pt>
                <c:pt idx="1067">
                  <c:v>68.407228915662657</c:v>
                </c:pt>
                <c:pt idx="1068">
                  <c:v>68.519277108433741</c:v>
                </c:pt>
                <c:pt idx="1069">
                  <c:v>68.631325301204839</c:v>
                </c:pt>
                <c:pt idx="1070">
                  <c:v>68.743373493975923</c:v>
                </c:pt>
                <c:pt idx="1071">
                  <c:v>68.855421686746993</c:v>
                </c:pt>
                <c:pt idx="1072">
                  <c:v>68.967469879518077</c:v>
                </c:pt>
                <c:pt idx="1073">
                  <c:v>69.079518072289162</c:v>
                </c:pt>
                <c:pt idx="1074">
                  <c:v>69.191566265060246</c:v>
                </c:pt>
                <c:pt idx="1075">
                  <c:v>69.30361445783133</c:v>
                </c:pt>
                <c:pt idx="1076">
                  <c:v>69.415662650602414</c:v>
                </c:pt>
                <c:pt idx="1077">
                  <c:v>69.527710843373498</c:v>
                </c:pt>
                <c:pt idx="1078">
                  <c:v>69.639759036144596</c:v>
                </c:pt>
                <c:pt idx="1079">
                  <c:v>69.751807228915681</c:v>
                </c:pt>
                <c:pt idx="1080">
                  <c:v>69.863855421686765</c:v>
                </c:pt>
                <c:pt idx="1081">
                  <c:v>69.975903614457835</c:v>
                </c:pt>
                <c:pt idx="1082">
                  <c:v>70.087951807228919</c:v>
                </c:pt>
                <c:pt idx="1083">
                  <c:v>70.2</c:v>
                </c:pt>
                <c:pt idx="1084">
                  <c:v>70.312048192771087</c:v>
                </c:pt>
                <c:pt idx="1085">
                  <c:v>70.424096385542171</c:v>
                </c:pt>
                <c:pt idx="1086">
                  <c:v>70.536144578313269</c:v>
                </c:pt>
                <c:pt idx="1087">
                  <c:v>70.648192771084354</c:v>
                </c:pt>
                <c:pt idx="1088">
                  <c:v>70.760240963855438</c:v>
                </c:pt>
                <c:pt idx="1089">
                  <c:v>70.872289156626522</c:v>
                </c:pt>
                <c:pt idx="1090">
                  <c:v>70.984337349397592</c:v>
                </c:pt>
                <c:pt idx="1091">
                  <c:v>71.096385542168676</c:v>
                </c:pt>
                <c:pt idx="1092">
                  <c:v>71.20843373493976</c:v>
                </c:pt>
                <c:pt idx="1093">
                  <c:v>71.320481927710844</c:v>
                </c:pt>
                <c:pt idx="1094">
                  <c:v>71.432530120481943</c:v>
                </c:pt>
                <c:pt idx="1095">
                  <c:v>71.544578313253027</c:v>
                </c:pt>
                <c:pt idx="1096">
                  <c:v>71.656626506024111</c:v>
                </c:pt>
                <c:pt idx="1097">
                  <c:v>71.768674698795195</c:v>
                </c:pt>
                <c:pt idx="1098">
                  <c:v>71.880722891566279</c:v>
                </c:pt>
                <c:pt idx="1099">
                  <c:v>71.992771084337349</c:v>
                </c:pt>
                <c:pt idx="1100">
                  <c:v>72.104819277108433</c:v>
                </c:pt>
                <c:pt idx="1101">
                  <c:v>72.216867469879517</c:v>
                </c:pt>
                <c:pt idx="1102">
                  <c:v>72.328915662650601</c:v>
                </c:pt>
                <c:pt idx="1103">
                  <c:v>72.4409638554217</c:v>
                </c:pt>
                <c:pt idx="1104">
                  <c:v>72.553012048192784</c:v>
                </c:pt>
                <c:pt idx="1105">
                  <c:v>72.665060240963868</c:v>
                </c:pt>
                <c:pt idx="1106">
                  <c:v>72.777108433734952</c:v>
                </c:pt>
                <c:pt idx="1107">
                  <c:v>72.889156626506036</c:v>
                </c:pt>
                <c:pt idx="1108">
                  <c:v>73.00120481927712</c:v>
                </c:pt>
                <c:pt idx="1109">
                  <c:v>73.11325301204819</c:v>
                </c:pt>
                <c:pt idx="1110">
                  <c:v>73.225301204819274</c:v>
                </c:pt>
                <c:pt idx="1111">
                  <c:v>73.337349397590373</c:v>
                </c:pt>
                <c:pt idx="1112">
                  <c:v>73.449397590361457</c:v>
                </c:pt>
                <c:pt idx="1113">
                  <c:v>73.561445783132541</c:v>
                </c:pt>
                <c:pt idx="1114">
                  <c:v>73.673493975903625</c:v>
                </c:pt>
                <c:pt idx="1115">
                  <c:v>73.785542168674709</c:v>
                </c:pt>
                <c:pt idx="1116">
                  <c:v>73.897590361445793</c:v>
                </c:pt>
                <c:pt idx="1117">
                  <c:v>74.009638554216878</c:v>
                </c:pt>
                <c:pt idx="1118">
                  <c:v>74.121686746987947</c:v>
                </c:pt>
                <c:pt idx="1119">
                  <c:v>74.23373493975906</c:v>
                </c:pt>
                <c:pt idx="1120">
                  <c:v>74.345783132530144</c:v>
                </c:pt>
                <c:pt idx="1121">
                  <c:v>74.457831325301214</c:v>
                </c:pt>
                <c:pt idx="1122">
                  <c:v>74.569879518072298</c:v>
                </c:pt>
                <c:pt idx="1123">
                  <c:v>74.681927710843382</c:v>
                </c:pt>
                <c:pt idx="1124">
                  <c:v>74.793975903614466</c:v>
                </c:pt>
                <c:pt idx="1125">
                  <c:v>74.906024096385551</c:v>
                </c:pt>
                <c:pt idx="1126">
                  <c:v>75.018072289156635</c:v>
                </c:pt>
                <c:pt idx="1127">
                  <c:v>75.130120481927705</c:v>
                </c:pt>
                <c:pt idx="1128">
                  <c:v>75.242168674698817</c:v>
                </c:pt>
                <c:pt idx="1129">
                  <c:v>75.354216867469901</c:v>
                </c:pt>
                <c:pt idx="1130">
                  <c:v>75.466265060240971</c:v>
                </c:pt>
                <c:pt idx="1131">
                  <c:v>75.578313253012055</c:v>
                </c:pt>
                <c:pt idx="1132">
                  <c:v>75.69036144578314</c:v>
                </c:pt>
                <c:pt idx="1133">
                  <c:v>75.802409638554224</c:v>
                </c:pt>
                <c:pt idx="1134">
                  <c:v>75.914457831325308</c:v>
                </c:pt>
                <c:pt idx="1135">
                  <c:v>76.026506024096392</c:v>
                </c:pt>
                <c:pt idx="1136">
                  <c:v>76.13855421686749</c:v>
                </c:pt>
                <c:pt idx="1137">
                  <c:v>76.250602409638574</c:v>
                </c:pt>
                <c:pt idx="1138">
                  <c:v>76.362650602409659</c:v>
                </c:pt>
                <c:pt idx="1139">
                  <c:v>76.474698795180743</c:v>
                </c:pt>
                <c:pt idx="1140">
                  <c:v>76.586746987951813</c:v>
                </c:pt>
                <c:pt idx="1141">
                  <c:v>76.698795180722911</c:v>
                </c:pt>
                <c:pt idx="1142">
                  <c:v>76.810843373493995</c:v>
                </c:pt>
                <c:pt idx="1143">
                  <c:v>76.922891566265051</c:v>
                </c:pt>
                <c:pt idx="1144">
                  <c:v>77.034939759036163</c:v>
                </c:pt>
                <c:pt idx="1145">
                  <c:v>77.146987951807247</c:v>
                </c:pt>
                <c:pt idx="1146">
                  <c:v>77.259036144578332</c:v>
                </c:pt>
                <c:pt idx="1147">
                  <c:v>77.371084337349416</c:v>
                </c:pt>
                <c:pt idx="1148">
                  <c:v>77.4831325301205</c:v>
                </c:pt>
                <c:pt idx="1149">
                  <c:v>77.595180722891584</c:v>
                </c:pt>
                <c:pt idx="1150">
                  <c:v>77.707228915662668</c:v>
                </c:pt>
                <c:pt idx="1151">
                  <c:v>77.819277108433752</c:v>
                </c:pt>
                <c:pt idx="1152">
                  <c:v>77.931325301204808</c:v>
                </c:pt>
                <c:pt idx="1153">
                  <c:v>78.04337349397592</c:v>
                </c:pt>
                <c:pt idx="1154">
                  <c:v>78.155421686747005</c:v>
                </c:pt>
                <c:pt idx="1155">
                  <c:v>78.267469879518089</c:v>
                </c:pt>
                <c:pt idx="1156">
                  <c:v>78.379518072289173</c:v>
                </c:pt>
                <c:pt idx="1157">
                  <c:v>78.491566265060257</c:v>
                </c:pt>
                <c:pt idx="1158">
                  <c:v>78.603614457831341</c:v>
                </c:pt>
                <c:pt idx="1159">
                  <c:v>78.715662650602425</c:v>
                </c:pt>
                <c:pt idx="1160">
                  <c:v>78.827710843373509</c:v>
                </c:pt>
                <c:pt idx="1161">
                  <c:v>78.939759036144594</c:v>
                </c:pt>
                <c:pt idx="1162">
                  <c:v>79.051807228915678</c:v>
                </c:pt>
                <c:pt idx="1163">
                  <c:v>79.163855421686762</c:v>
                </c:pt>
                <c:pt idx="1164">
                  <c:v>79.275903614457846</c:v>
                </c:pt>
                <c:pt idx="1165">
                  <c:v>79.38795180722893</c:v>
                </c:pt>
                <c:pt idx="1166">
                  <c:v>79.500000000000014</c:v>
                </c:pt>
                <c:pt idx="1167">
                  <c:v>79.612048192771098</c:v>
                </c:pt>
                <c:pt idx="1168">
                  <c:v>79.724096385542182</c:v>
                </c:pt>
                <c:pt idx="1169">
                  <c:v>79.836144578313267</c:v>
                </c:pt>
                <c:pt idx="1170">
                  <c:v>79.948192771084351</c:v>
                </c:pt>
                <c:pt idx="1171">
                  <c:v>80.060240963855435</c:v>
                </c:pt>
                <c:pt idx="1172">
                  <c:v>80.172289156626519</c:v>
                </c:pt>
                <c:pt idx="1173">
                  <c:v>80.284337349397603</c:v>
                </c:pt>
                <c:pt idx="1174">
                  <c:v>80.396385542168687</c:v>
                </c:pt>
                <c:pt idx="1175">
                  <c:v>80.508433734939771</c:v>
                </c:pt>
                <c:pt idx="1176">
                  <c:v>80.620481927710856</c:v>
                </c:pt>
                <c:pt idx="1177">
                  <c:v>80.73253012048194</c:v>
                </c:pt>
                <c:pt idx="1178">
                  <c:v>80.844578313253024</c:v>
                </c:pt>
                <c:pt idx="1179">
                  <c:v>80.956626506024108</c:v>
                </c:pt>
                <c:pt idx="1180">
                  <c:v>81.068674698795192</c:v>
                </c:pt>
                <c:pt idx="1181">
                  <c:v>81.180722891566276</c:v>
                </c:pt>
                <c:pt idx="1182">
                  <c:v>81.29277108433736</c:v>
                </c:pt>
                <c:pt idx="1183">
                  <c:v>81.404819277108444</c:v>
                </c:pt>
                <c:pt idx="1184">
                  <c:v>81.516867469879529</c:v>
                </c:pt>
                <c:pt idx="1185">
                  <c:v>81.628915662650613</c:v>
                </c:pt>
                <c:pt idx="1186">
                  <c:v>81.740963855421697</c:v>
                </c:pt>
                <c:pt idx="1187">
                  <c:v>81.853012048192781</c:v>
                </c:pt>
                <c:pt idx="1188">
                  <c:v>81.965060240963865</c:v>
                </c:pt>
                <c:pt idx="1189">
                  <c:v>82.077108433734949</c:v>
                </c:pt>
                <c:pt idx="1190">
                  <c:v>82.189156626506033</c:v>
                </c:pt>
                <c:pt idx="1191">
                  <c:v>82.301204819277118</c:v>
                </c:pt>
                <c:pt idx="1192">
                  <c:v>82.413253012048202</c:v>
                </c:pt>
                <c:pt idx="1193">
                  <c:v>82.525301204819286</c:v>
                </c:pt>
                <c:pt idx="1194">
                  <c:v>82.637349397590398</c:v>
                </c:pt>
                <c:pt idx="1195">
                  <c:v>82.749397590361454</c:v>
                </c:pt>
                <c:pt idx="1196">
                  <c:v>82.861445783132538</c:v>
                </c:pt>
                <c:pt idx="1197">
                  <c:v>82.973493975903622</c:v>
                </c:pt>
                <c:pt idx="1198">
                  <c:v>83.085542168674706</c:v>
                </c:pt>
                <c:pt idx="1199">
                  <c:v>83.197590361445791</c:v>
                </c:pt>
                <c:pt idx="1200">
                  <c:v>83.309638554216875</c:v>
                </c:pt>
                <c:pt idx="1201">
                  <c:v>83.421686746987959</c:v>
                </c:pt>
                <c:pt idx="1202">
                  <c:v>83.533734939759043</c:v>
                </c:pt>
                <c:pt idx="1203">
                  <c:v>83.645783132530156</c:v>
                </c:pt>
                <c:pt idx="1204">
                  <c:v>83.75783132530124</c:v>
                </c:pt>
                <c:pt idx="1205">
                  <c:v>83.869879518072295</c:v>
                </c:pt>
                <c:pt idx="1206">
                  <c:v>83.981927710843379</c:v>
                </c:pt>
                <c:pt idx="1207">
                  <c:v>84.093975903614464</c:v>
                </c:pt>
                <c:pt idx="1208">
                  <c:v>84.206024096385548</c:v>
                </c:pt>
                <c:pt idx="1209">
                  <c:v>84.318072289156632</c:v>
                </c:pt>
                <c:pt idx="1210">
                  <c:v>84.430120481927716</c:v>
                </c:pt>
                <c:pt idx="1211">
                  <c:v>84.542168674698829</c:v>
                </c:pt>
                <c:pt idx="1212">
                  <c:v>84.654216867469913</c:v>
                </c:pt>
                <c:pt idx="1213">
                  <c:v>84.766265060240997</c:v>
                </c:pt>
                <c:pt idx="1214">
                  <c:v>84.878313253012053</c:v>
                </c:pt>
                <c:pt idx="1215">
                  <c:v>84.990361445783137</c:v>
                </c:pt>
                <c:pt idx="1216">
                  <c:v>85.102409638554221</c:v>
                </c:pt>
                <c:pt idx="1217">
                  <c:v>85.214457831325305</c:v>
                </c:pt>
                <c:pt idx="1218">
                  <c:v>85.326506024096389</c:v>
                </c:pt>
                <c:pt idx="1219">
                  <c:v>85.438554216867502</c:v>
                </c:pt>
                <c:pt idx="1220">
                  <c:v>85.550602409638586</c:v>
                </c:pt>
                <c:pt idx="1221">
                  <c:v>85.66265060240967</c:v>
                </c:pt>
                <c:pt idx="1222">
                  <c:v>85.774698795180754</c:v>
                </c:pt>
                <c:pt idx="1223">
                  <c:v>85.88674698795181</c:v>
                </c:pt>
                <c:pt idx="1224">
                  <c:v>85.998795180722894</c:v>
                </c:pt>
                <c:pt idx="1225">
                  <c:v>86.110843373493978</c:v>
                </c:pt>
                <c:pt idx="1226">
                  <c:v>86.222891566265062</c:v>
                </c:pt>
                <c:pt idx="1227">
                  <c:v>86.334939759036146</c:v>
                </c:pt>
                <c:pt idx="1228">
                  <c:v>86.446987951807259</c:v>
                </c:pt>
                <c:pt idx="1229">
                  <c:v>86.559036144578343</c:v>
                </c:pt>
                <c:pt idx="1230">
                  <c:v>86.671084337349427</c:v>
                </c:pt>
                <c:pt idx="1231">
                  <c:v>86.783132530120511</c:v>
                </c:pt>
                <c:pt idx="1232">
                  <c:v>86.895180722891595</c:v>
                </c:pt>
                <c:pt idx="1233">
                  <c:v>87.007228915662651</c:v>
                </c:pt>
                <c:pt idx="1234">
                  <c:v>87.119277108433735</c:v>
                </c:pt>
                <c:pt idx="1235">
                  <c:v>87.231325301204819</c:v>
                </c:pt>
                <c:pt idx="1236">
                  <c:v>87.343373493975932</c:v>
                </c:pt>
                <c:pt idx="1237">
                  <c:v>87.455421686747016</c:v>
                </c:pt>
                <c:pt idx="1238">
                  <c:v>87.5674698795181</c:v>
                </c:pt>
                <c:pt idx="1239">
                  <c:v>87.679518072289184</c:v>
                </c:pt>
                <c:pt idx="1240">
                  <c:v>87.791566265060268</c:v>
                </c:pt>
                <c:pt idx="1241">
                  <c:v>87.903614457831353</c:v>
                </c:pt>
                <c:pt idx="1242">
                  <c:v>88.015662650602408</c:v>
                </c:pt>
                <c:pt idx="1243">
                  <c:v>88.127710843373492</c:v>
                </c:pt>
                <c:pt idx="1244">
                  <c:v>88.239759036144605</c:v>
                </c:pt>
                <c:pt idx="1245">
                  <c:v>88.351807228915689</c:v>
                </c:pt>
                <c:pt idx="1246">
                  <c:v>88.463855421686773</c:v>
                </c:pt>
                <c:pt idx="1247">
                  <c:v>88.575903614457857</c:v>
                </c:pt>
                <c:pt idx="1248">
                  <c:v>88.687951807228941</c:v>
                </c:pt>
                <c:pt idx="1249">
                  <c:v>88.800000000000026</c:v>
                </c:pt>
                <c:pt idx="1250">
                  <c:v>88.91204819277111</c:v>
                </c:pt>
                <c:pt idx="1251">
                  <c:v>89.024096385542165</c:v>
                </c:pt>
                <c:pt idx="1252">
                  <c:v>89.13614457831325</c:v>
                </c:pt>
                <c:pt idx="1253">
                  <c:v>89.248192771084362</c:v>
                </c:pt>
                <c:pt idx="1254">
                  <c:v>89.360240963855446</c:v>
                </c:pt>
                <c:pt idx="1255">
                  <c:v>89.47228915662653</c:v>
                </c:pt>
                <c:pt idx="1256">
                  <c:v>89.584337349397615</c:v>
                </c:pt>
                <c:pt idx="1257">
                  <c:v>89.696385542168699</c:v>
                </c:pt>
                <c:pt idx="1258">
                  <c:v>89.808433734939783</c:v>
                </c:pt>
                <c:pt idx="1259">
                  <c:v>89.920481927710867</c:v>
                </c:pt>
                <c:pt idx="1260">
                  <c:v>90.032530120481951</c:v>
                </c:pt>
                <c:pt idx="1261">
                  <c:v>90.144578313253035</c:v>
                </c:pt>
                <c:pt idx="1262">
                  <c:v>90.256626506024119</c:v>
                </c:pt>
                <c:pt idx="1263">
                  <c:v>90.368674698795203</c:v>
                </c:pt>
                <c:pt idx="1264">
                  <c:v>90.480722891566288</c:v>
                </c:pt>
                <c:pt idx="1265">
                  <c:v>90.592771084337372</c:v>
                </c:pt>
                <c:pt idx="1266">
                  <c:v>90.704819277108456</c:v>
                </c:pt>
                <c:pt idx="1267">
                  <c:v>90.81686746987954</c:v>
                </c:pt>
                <c:pt idx="1268">
                  <c:v>90.928915662650624</c:v>
                </c:pt>
                <c:pt idx="1269">
                  <c:v>91.040963855421708</c:v>
                </c:pt>
                <c:pt idx="1270">
                  <c:v>91.153012048192792</c:v>
                </c:pt>
                <c:pt idx="1271">
                  <c:v>91.265060240963876</c:v>
                </c:pt>
                <c:pt idx="1272">
                  <c:v>91.377108433734961</c:v>
                </c:pt>
                <c:pt idx="1273">
                  <c:v>91.489156626506045</c:v>
                </c:pt>
                <c:pt idx="1274">
                  <c:v>91.601204819277129</c:v>
                </c:pt>
                <c:pt idx="1275">
                  <c:v>91.713253012048213</c:v>
                </c:pt>
                <c:pt idx="1276">
                  <c:v>91.825301204819297</c:v>
                </c:pt>
                <c:pt idx="1277">
                  <c:v>91.937349397590381</c:v>
                </c:pt>
                <c:pt idx="1278">
                  <c:v>92.049397590361465</c:v>
                </c:pt>
                <c:pt idx="1279">
                  <c:v>92.16144578313255</c:v>
                </c:pt>
                <c:pt idx="1280">
                  <c:v>92.273493975903634</c:v>
                </c:pt>
                <c:pt idx="1281">
                  <c:v>92.385542168674718</c:v>
                </c:pt>
                <c:pt idx="1282">
                  <c:v>92.497590361445802</c:v>
                </c:pt>
                <c:pt idx="1283">
                  <c:v>92.609638554216886</c:v>
                </c:pt>
                <c:pt idx="1284">
                  <c:v>92.72168674698797</c:v>
                </c:pt>
                <c:pt idx="1285">
                  <c:v>92.833734939759054</c:v>
                </c:pt>
                <c:pt idx="1286">
                  <c:v>92.945783132530138</c:v>
                </c:pt>
                <c:pt idx="1287">
                  <c:v>93.057831325301223</c:v>
                </c:pt>
                <c:pt idx="1288">
                  <c:v>93.169879518072307</c:v>
                </c:pt>
                <c:pt idx="1289">
                  <c:v>93.281927710843391</c:v>
                </c:pt>
                <c:pt idx="1290">
                  <c:v>93.393975903614475</c:v>
                </c:pt>
                <c:pt idx="1291">
                  <c:v>93.506024096385559</c:v>
                </c:pt>
                <c:pt idx="1292">
                  <c:v>93.618072289156643</c:v>
                </c:pt>
                <c:pt idx="1293">
                  <c:v>93.730120481927727</c:v>
                </c:pt>
                <c:pt idx="1294">
                  <c:v>93.842168674698812</c:v>
                </c:pt>
                <c:pt idx="1295">
                  <c:v>93.954216867469896</c:v>
                </c:pt>
                <c:pt idx="1296">
                  <c:v>94.06626506024098</c:v>
                </c:pt>
                <c:pt idx="1297">
                  <c:v>94.178313253012064</c:v>
                </c:pt>
                <c:pt idx="1298">
                  <c:v>94.290361445783148</c:v>
                </c:pt>
                <c:pt idx="1299">
                  <c:v>94.402409638554232</c:v>
                </c:pt>
                <c:pt idx="1300">
                  <c:v>94.514457831325316</c:v>
                </c:pt>
                <c:pt idx="1301">
                  <c:v>94.6265060240964</c:v>
                </c:pt>
                <c:pt idx="1302">
                  <c:v>94.738554216867485</c:v>
                </c:pt>
                <c:pt idx="1303">
                  <c:v>94.850602409638597</c:v>
                </c:pt>
                <c:pt idx="1304">
                  <c:v>94.962650602409653</c:v>
                </c:pt>
                <c:pt idx="1305">
                  <c:v>95.074698795180737</c:v>
                </c:pt>
                <c:pt idx="1306">
                  <c:v>95.186746987951821</c:v>
                </c:pt>
                <c:pt idx="1307">
                  <c:v>95.298795180722905</c:v>
                </c:pt>
                <c:pt idx="1308">
                  <c:v>95.410843373493989</c:v>
                </c:pt>
                <c:pt idx="1309">
                  <c:v>95.522891566265073</c:v>
                </c:pt>
                <c:pt idx="1310">
                  <c:v>95.634939759036158</c:v>
                </c:pt>
                <c:pt idx="1311">
                  <c:v>95.74698795180727</c:v>
                </c:pt>
                <c:pt idx="1312">
                  <c:v>95.859036144578354</c:v>
                </c:pt>
                <c:pt idx="1313">
                  <c:v>95.97108433734941</c:v>
                </c:pt>
                <c:pt idx="1314">
                  <c:v>96.083132530120494</c:v>
                </c:pt>
                <c:pt idx="1315">
                  <c:v>96.195180722891578</c:v>
                </c:pt>
                <c:pt idx="1316">
                  <c:v>96.307228915662662</c:v>
                </c:pt>
                <c:pt idx="1317">
                  <c:v>96.419277108433747</c:v>
                </c:pt>
                <c:pt idx="1318">
                  <c:v>96.531325301204831</c:v>
                </c:pt>
                <c:pt idx="1319">
                  <c:v>96.643373493975943</c:v>
                </c:pt>
                <c:pt idx="1320">
                  <c:v>96.755421686747027</c:v>
                </c:pt>
                <c:pt idx="1321">
                  <c:v>96.867469879518111</c:v>
                </c:pt>
                <c:pt idx="1322">
                  <c:v>96.979518072289167</c:v>
                </c:pt>
                <c:pt idx="1323">
                  <c:v>97.091566265060251</c:v>
                </c:pt>
                <c:pt idx="1324">
                  <c:v>97.203614457831335</c:v>
                </c:pt>
                <c:pt idx="1325">
                  <c:v>97.31566265060242</c:v>
                </c:pt>
                <c:pt idx="1326">
                  <c:v>97.427710843373504</c:v>
                </c:pt>
                <c:pt idx="1327">
                  <c:v>97.539759036144588</c:v>
                </c:pt>
                <c:pt idx="1328">
                  <c:v>97.6518072289157</c:v>
                </c:pt>
                <c:pt idx="1329">
                  <c:v>97.763855421686785</c:v>
                </c:pt>
                <c:pt idx="1330">
                  <c:v>97.875903614457869</c:v>
                </c:pt>
                <c:pt idx="1331">
                  <c:v>97.987951807228953</c:v>
                </c:pt>
                <c:pt idx="1332">
                  <c:v>98.100000000000009</c:v>
                </c:pt>
                <c:pt idx="1333">
                  <c:v>98.212048192771093</c:v>
                </c:pt>
                <c:pt idx="1334">
                  <c:v>98.324096385542177</c:v>
                </c:pt>
                <c:pt idx="1335">
                  <c:v>98.436144578313261</c:v>
                </c:pt>
                <c:pt idx="1336">
                  <c:v>98.548192771084373</c:v>
                </c:pt>
                <c:pt idx="1337">
                  <c:v>98.660240963855458</c:v>
                </c:pt>
                <c:pt idx="1338">
                  <c:v>98.772289156626542</c:v>
                </c:pt>
                <c:pt idx="1339">
                  <c:v>98.884337349397626</c:v>
                </c:pt>
                <c:pt idx="1340">
                  <c:v>98.99638554216871</c:v>
                </c:pt>
                <c:pt idx="1341">
                  <c:v>99.108433734939766</c:v>
                </c:pt>
                <c:pt idx="1342">
                  <c:v>99.22048192771085</c:v>
                </c:pt>
                <c:pt idx="1343">
                  <c:v>99.332530120481934</c:v>
                </c:pt>
                <c:pt idx="1344">
                  <c:v>99.444578313253047</c:v>
                </c:pt>
                <c:pt idx="1345">
                  <c:v>99.556626506024131</c:v>
                </c:pt>
                <c:pt idx="1346">
                  <c:v>99.668674698795215</c:v>
                </c:pt>
                <c:pt idx="1347">
                  <c:v>99.780722891566299</c:v>
                </c:pt>
                <c:pt idx="1348">
                  <c:v>99.892771084337383</c:v>
                </c:pt>
                <c:pt idx="1349">
                  <c:v>100.00481927710847</c:v>
                </c:pt>
                <c:pt idx="1350">
                  <c:v>100.11686746987955</c:v>
                </c:pt>
                <c:pt idx="1351">
                  <c:v>100.22891566265061</c:v>
                </c:pt>
                <c:pt idx="1352">
                  <c:v>100.34096385542169</c:v>
                </c:pt>
                <c:pt idx="1353">
                  <c:v>100.4530120481928</c:v>
                </c:pt>
                <c:pt idx="1354">
                  <c:v>100.56506024096389</c:v>
                </c:pt>
                <c:pt idx="1355">
                  <c:v>100.67710843373497</c:v>
                </c:pt>
                <c:pt idx="1356">
                  <c:v>100.78915662650606</c:v>
                </c:pt>
                <c:pt idx="1357">
                  <c:v>100.90120481927714</c:v>
                </c:pt>
                <c:pt idx="1358">
                  <c:v>101.01325301204822</c:v>
                </c:pt>
                <c:pt idx="1359">
                  <c:v>101.12530120481931</c:v>
                </c:pt>
                <c:pt idx="1360">
                  <c:v>101.23734939759036</c:v>
                </c:pt>
                <c:pt idx="1361">
                  <c:v>101.34939759036148</c:v>
                </c:pt>
                <c:pt idx="1362">
                  <c:v>101.46144578313256</c:v>
                </c:pt>
                <c:pt idx="1363">
                  <c:v>101.57349397590365</c:v>
                </c:pt>
                <c:pt idx="1364">
                  <c:v>101.68554216867473</c:v>
                </c:pt>
                <c:pt idx="1365">
                  <c:v>101.79759036144581</c:v>
                </c:pt>
                <c:pt idx="1366">
                  <c:v>101.9096385542169</c:v>
                </c:pt>
                <c:pt idx="1367">
                  <c:v>102.02168674698798</c:v>
                </c:pt>
                <c:pt idx="1368">
                  <c:v>102.13373493975907</c:v>
                </c:pt>
                <c:pt idx="1369">
                  <c:v>102.24578313253015</c:v>
                </c:pt>
                <c:pt idx="1370">
                  <c:v>102.35783132530123</c:v>
                </c:pt>
                <c:pt idx="1371">
                  <c:v>102.46987951807232</c:v>
                </c:pt>
                <c:pt idx="1372">
                  <c:v>102.5819277108434</c:v>
                </c:pt>
                <c:pt idx="1373">
                  <c:v>102.69397590361449</c:v>
                </c:pt>
                <c:pt idx="1374">
                  <c:v>102.80602409638557</c:v>
                </c:pt>
                <c:pt idx="1375">
                  <c:v>102.91807228915665</c:v>
                </c:pt>
                <c:pt idx="1376">
                  <c:v>103.03012048192774</c:v>
                </c:pt>
                <c:pt idx="1377">
                  <c:v>103.14216867469882</c:v>
                </c:pt>
                <c:pt idx="1378">
                  <c:v>103.25421686746991</c:v>
                </c:pt>
                <c:pt idx="1379">
                  <c:v>103.36626506024099</c:v>
                </c:pt>
                <c:pt idx="1380">
                  <c:v>103.47831325301208</c:v>
                </c:pt>
                <c:pt idx="1381">
                  <c:v>103.59036144578316</c:v>
                </c:pt>
                <c:pt idx="1382">
                  <c:v>103.70240963855424</c:v>
                </c:pt>
                <c:pt idx="1383">
                  <c:v>103.81445783132533</c:v>
                </c:pt>
                <c:pt idx="1384">
                  <c:v>103.92650602409641</c:v>
                </c:pt>
                <c:pt idx="1385">
                  <c:v>104.0385542168675</c:v>
                </c:pt>
                <c:pt idx="1386">
                  <c:v>104.15060240963858</c:v>
                </c:pt>
                <c:pt idx="1387">
                  <c:v>104.26265060240966</c:v>
                </c:pt>
                <c:pt idx="1388">
                  <c:v>104.37469879518075</c:v>
                </c:pt>
                <c:pt idx="1389">
                  <c:v>104.48674698795183</c:v>
                </c:pt>
                <c:pt idx="1390">
                  <c:v>104.59879518072292</c:v>
                </c:pt>
                <c:pt idx="1391">
                  <c:v>104.710843373494</c:v>
                </c:pt>
                <c:pt idx="1392">
                  <c:v>104.82289156626508</c:v>
                </c:pt>
                <c:pt idx="1393">
                  <c:v>104.93493975903617</c:v>
                </c:pt>
                <c:pt idx="1394">
                  <c:v>105.04698795180725</c:v>
                </c:pt>
                <c:pt idx="1395">
                  <c:v>105.15903614457834</c:v>
                </c:pt>
                <c:pt idx="1396">
                  <c:v>105.27108433734942</c:v>
                </c:pt>
                <c:pt idx="1397">
                  <c:v>105.38313253012051</c:v>
                </c:pt>
                <c:pt idx="1398">
                  <c:v>105.49518072289159</c:v>
                </c:pt>
                <c:pt idx="1399">
                  <c:v>105.60722891566267</c:v>
                </c:pt>
                <c:pt idx="1400">
                  <c:v>105.71927710843376</c:v>
                </c:pt>
                <c:pt idx="1401">
                  <c:v>105.83132530120484</c:v>
                </c:pt>
                <c:pt idx="1402">
                  <c:v>105.94337349397593</c:v>
                </c:pt>
                <c:pt idx="1403">
                  <c:v>106.05542168674701</c:v>
                </c:pt>
                <c:pt idx="1404">
                  <c:v>106.16746987951809</c:v>
                </c:pt>
                <c:pt idx="1405">
                  <c:v>106.27951807228918</c:v>
                </c:pt>
                <c:pt idx="1406">
                  <c:v>106.39156626506026</c:v>
                </c:pt>
                <c:pt idx="1407">
                  <c:v>106.50361445783135</c:v>
                </c:pt>
                <c:pt idx="1408">
                  <c:v>106.61566265060243</c:v>
                </c:pt>
                <c:pt idx="1409">
                  <c:v>106.72771084337352</c:v>
                </c:pt>
                <c:pt idx="1410">
                  <c:v>106.8397590361446</c:v>
                </c:pt>
                <c:pt idx="1411">
                  <c:v>106.95180722891571</c:v>
                </c:pt>
                <c:pt idx="1412">
                  <c:v>107.06385542168677</c:v>
                </c:pt>
                <c:pt idx="1413">
                  <c:v>107.17590361445785</c:v>
                </c:pt>
                <c:pt idx="1414">
                  <c:v>107.28795180722894</c:v>
                </c:pt>
                <c:pt idx="1415">
                  <c:v>107.40000000000002</c:v>
                </c:pt>
                <c:pt idx="1416">
                  <c:v>107.5120481927711</c:v>
                </c:pt>
                <c:pt idx="1417">
                  <c:v>107.62409638554219</c:v>
                </c:pt>
                <c:pt idx="1418">
                  <c:v>107.73614457831327</c:v>
                </c:pt>
                <c:pt idx="1419">
                  <c:v>107.84819277108438</c:v>
                </c:pt>
                <c:pt idx="1420">
                  <c:v>107.96024096385547</c:v>
                </c:pt>
                <c:pt idx="1421">
                  <c:v>108.07228915662655</c:v>
                </c:pt>
                <c:pt idx="1422">
                  <c:v>108.18433734939761</c:v>
                </c:pt>
                <c:pt idx="1423">
                  <c:v>108.29638554216869</c:v>
                </c:pt>
                <c:pt idx="1424">
                  <c:v>108.40843373493978</c:v>
                </c:pt>
                <c:pt idx="1425">
                  <c:v>108.52048192771086</c:v>
                </c:pt>
                <c:pt idx="1426">
                  <c:v>108.63253012048195</c:v>
                </c:pt>
                <c:pt idx="1427">
                  <c:v>108.74457831325303</c:v>
                </c:pt>
                <c:pt idx="1428">
                  <c:v>108.85662650602414</c:v>
                </c:pt>
                <c:pt idx="1429">
                  <c:v>108.96867469879523</c:v>
                </c:pt>
                <c:pt idx="1430">
                  <c:v>109.08072289156631</c:v>
                </c:pt>
                <c:pt idx="1431">
                  <c:v>109.19277108433737</c:v>
                </c:pt>
                <c:pt idx="1432">
                  <c:v>109.30481927710845</c:v>
                </c:pt>
                <c:pt idx="1433">
                  <c:v>109.41686746987953</c:v>
                </c:pt>
                <c:pt idx="1434">
                  <c:v>109.52891566265062</c:v>
                </c:pt>
                <c:pt idx="1435">
                  <c:v>109.6409638554217</c:v>
                </c:pt>
                <c:pt idx="1436">
                  <c:v>109.75301204819282</c:v>
                </c:pt>
                <c:pt idx="1437">
                  <c:v>109.8650602409639</c:v>
                </c:pt>
                <c:pt idx="1438">
                  <c:v>109.97710843373498</c:v>
                </c:pt>
                <c:pt idx="1439">
                  <c:v>110.08915662650607</c:v>
                </c:pt>
                <c:pt idx="1440">
                  <c:v>110.20120481927712</c:v>
                </c:pt>
                <c:pt idx="1441">
                  <c:v>110.31325301204821</c:v>
                </c:pt>
                <c:pt idx="1442">
                  <c:v>110.42530120481929</c:v>
                </c:pt>
                <c:pt idx="1443">
                  <c:v>110.53734939759038</c:v>
                </c:pt>
                <c:pt idx="1444">
                  <c:v>110.64939759036149</c:v>
                </c:pt>
                <c:pt idx="1445">
                  <c:v>110.76144578313257</c:v>
                </c:pt>
                <c:pt idx="1446">
                  <c:v>110.87349397590366</c:v>
                </c:pt>
                <c:pt idx="1447">
                  <c:v>110.98554216867474</c:v>
                </c:pt>
                <c:pt idx="1448">
                  <c:v>111.09759036144582</c:v>
                </c:pt>
                <c:pt idx="1449">
                  <c:v>111.20963855421691</c:v>
                </c:pt>
                <c:pt idx="1450">
                  <c:v>111.32168674698796</c:v>
                </c:pt>
                <c:pt idx="1451">
                  <c:v>111.43373493975905</c:v>
                </c:pt>
                <c:pt idx="1452">
                  <c:v>111.54578313253013</c:v>
                </c:pt>
                <c:pt idx="1453">
                  <c:v>111.65783132530125</c:v>
                </c:pt>
                <c:pt idx="1454">
                  <c:v>111.76987951807233</c:v>
                </c:pt>
                <c:pt idx="1455">
                  <c:v>111.88192771084341</c:v>
                </c:pt>
                <c:pt idx="1456">
                  <c:v>111.9939759036145</c:v>
                </c:pt>
                <c:pt idx="1457">
                  <c:v>112.10602409638558</c:v>
                </c:pt>
                <c:pt idx="1458">
                  <c:v>112.21807228915667</c:v>
                </c:pt>
                <c:pt idx="1459">
                  <c:v>112.33012048192772</c:v>
                </c:pt>
                <c:pt idx="1460">
                  <c:v>112.44216867469881</c:v>
                </c:pt>
                <c:pt idx="1461">
                  <c:v>112.55421686746992</c:v>
                </c:pt>
                <c:pt idx="1462">
                  <c:v>112.666265060241</c:v>
                </c:pt>
                <c:pt idx="1463">
                  <c:v>112.77831325301209</c:v>
                </c:pt>
                <c:pt idx="1464">
                  <c:v>112.89036144578317</c:v>
                </c:pt>
                <c:pt idx="1465">
                  <c:v>113.00240963855425</c:v>
                </c:pt>
                <c:pt idx="1466">
                  <c:v>113.11445783132534</c:v>
                </c:pt>
                <c:pt idx="1467">
                  <c:v>113.22650602409642</c:v>
                </c:pt>
                <c:pt idx="1468">
                  <c:v>113.33855421686751</c:v>
                </c:pt>
                <c:pt idx="1469">
                  <c:v>113.45060240963859</c:v>
                </c:pt>
                <c:pt idx="1470">
                  <c:v>113.56265060240968</c:v>
                </c:pt>
                <c:pt idx="1471">
                  <c:v>113.67469879518076</c:v>
                </c:pt>
                <c:pt idx="1472">
                  <c:v>113.78674698795184</c:v>
                </c:pt>
                <c:pt idx="1473">
                  <c:v>113.89879518072293</c:v>
                </c:pt>
                <c:pt idx="1474">
                  <c:v>114.01084337349401</c:v>
                </c:pt>
                <c:pt idx="1475">
                  <c:v>114.1228915662651</c:v>
                </c:pt>
                <c:pt idx="1476">
                  <c:v>114.23493975903618</c:v>
                </c:pt>
                <c:pt idx="1477">
                  <c:v>114.34698795180726</c:v>
                </c:pt>
                <c:pt idx="1478">
                  <c:v>114.45903614457835</c:v>
                </c:pt>
                <c:pt idx="1479">
                  <c:v>114.57108433734943</c:v>
                </c:pt>
                <c:pt idx="1480">
                  <c:v>114.68313253012052</c:v>
                </c:pt>
                <c:pt idx="1481">
                  <c:v>114.7951807228916</c:v>
                </c:pt>
                <c:pt idx="1482">
                  <c:v>114.90722891566269</c:v>
                </c:pt>
                <c:pt idx="1483">
                  <c:v>115.01927710843377</c:v>
                </c:pt>
                <c:pt idx="1484">
                  <c:v>115.13132530120485</c:v>
                </c:pt>
                <c:pt idx="1485">
                  <c:v>115.24337349397594</c:v>
                </c:pt>
                <c:pt idx="1486">
                  <c:v>115.35542168674702</c:v>
                </c:pt>
                <c:pt idx="1487">
                  <c:v>115.46746987951811</c:v>
                </c:pt>
                <c:pt idx="1488">
                  <c:v>115.57951807228919</c:v>
                </c:pt>
                <c:pt idx="1489">
                  <c:v>115.69156626506027</c:v>
                </c:pt>
                <c:pt idx="1490">
                  <c:v>115.80361445783136</c:v>
                </c:pt>
                <c:pt idx="1491">
                  <c:v>115.91566265060244</c:v>
                </c:pt>
                <c:pt idx="1492">
                  <c:v>116.02771084337353</c:v>
                </c:pt>
                <c:pt idx="1493">
                  <c:v>116.13975903614461</c:v>
                </c:pt>
                <c:pt idx="1494">
                  <c:v>116.25180722891569</c:v>
                </c:pt>
                <c:pt idx="1495">
                  <c:v>116.36385542168678</c:v>
                </c:pt>
                <c:pt idx="1496">
                  <c:v>116.47590361445786</c:v>
                </c:pt>
                <c:pt idx="1497">
                  <c:v>116.58795180722895</c:v>
                </c:pt>
                <c:pt idx="1498">
                  <c:v>116.70000000000003</c:v>
                </c:pt>
                <c:pt idx="1499">
                  <c:v>116.81204819277112</c:v>
                </c:pt>
                <c:pt idx="1500">
                  <c:v>116.9240963855422</c:v>
                </c:pt>
                <c:pt idx="1501">
                  <c:v>117.03614457831328</c:v>
                </c:pt>
                <c:pt idx="1502">
                  <c:v>117.14819277108437</c:v>
                </c:pt>
                <c:pt idx="1503">
                  <c:v>117.26024096385545</c:v>
                </c:pt>
                <c:pt idx="1504">
                  <c:v>117.37228915662654</c:v>
                </c:pt>
                <c:pt idx="1505">
                  <c:v>117.48433734939762</c:v>
                </c:pt>
                <c:pt idx="1506">
                  <c:v>117.5963855421687</c:v>
                </c:pt>
                <c:pt idx="1507">
                  <c:v>117.70843373493979</c:v>
                </c:pt>
                <c:pt idx="1508">
                  <c:v>117.82048192771087</c:v>
                </c:pt>
                <c:pt idx="1509">
                  <c:v>117.93253012048196</c:v>
                </c:pt>
                <c:pt idx="1510">
                  <c:v>118.04457831325304</c:v>
                </c:pt>
                <c:pt idx="1511">
                  <c:v>118.15662650602412</c:v>
                </c:pt>
                <c:pt idx="1512">
                  <c:v>118.26867469879521</c:v>
                </c:pt>
                <c:pt idx="1513">
                  <c:v>118.38072289156629</c:v>
                </c:pt>
                <c:pt idx="1514">
                  <c:v>118.49277108433738</c:v>
                </c:pt>
                <c:pt idx="1515">
                  <c:v>118.60481927710846</c:v>
                </c:pt>
                <c:pt idx="1516">
                  <c:v>118.71686746987955</c:v>
                </c:pt>
                <c:pt idx="1517">
                  <c:v>118.82891566265063</c:v>
                </c:pt>
                <c:pt idx="1518">
                  <c:v>118.94096385542171</c:v>
                </c:pt>
                <c:pt idx="1519">
                  <c:v>119.05301204819283</c:v>
                </c:pt>
                <c:pt idx="1520">
                  <c:v>119.16506024096391</c:v>
                </c:pt>
                <c:pt idx="1521">
                  <c:v>119.27710843373497</c:v>
                </c:pt>
                <c:pt idx="1522">
                  <c:v>119.38915662650605</c:v>
                </c:pt>
                <c:pt idx="1523">
                  <c:v>119.50120481927713</c:v>
                </c:pt>
                <c:pt idx="1524">
                  <c:v>119.61325301204822</c:v>
                </c:pt>
                <c:pt idx="1525">
                  <c:v>119.7253012048193</c:v>
                </c:pt>
                <c:pt idx="1526">
                  <c:v>119.83734939759039</c:v>
                </c:pt>
                <c:pt idx="1527">
                  <c:v>119.94939759036147</c:v>
                </c:pt>
                <c:pt idx="1528">
                  <c:v>120.06144578313258</c:v>
                </c:pt>
                <c:pt idx="1529">
                  <c:v>120.17349397590367</c:v>
                </c:pt>
                <c:pt idx="1530">
                  <c:v>120.28554216867472</c:v>
                </c:pt>
                <c:pt idx="1531">
                  <c:v>120.39759036144581</c:v>
                </c:pt>
                <c:pt idx="1532">
                  <c:v>120.50963855421689</c:v>
                </c:pt>
                <c:pt idx="1533">
                  <c:v>120.62168674698798</c:v>
                </c:pt>
                <c:pt idx="1534">
                  <c:v>120.73373493975906</c:v>
                </c:pt>
                <c:pt idx="1535">
                  <c:v>120.84578313253014</c:v>
                </c:pt>
                <c:pt idx="1536">
                  <c:v>120.95783132530126</c:v>
                </c:pt>
                <c:pt idx="1537">
                  <c:v>121.06987951807234</c:v>
                </c:pt>
                <c:pt idx="1538">
                  <c:v>121.18192771084342</c:v>
                </c:pt>
                <c:pt idx="1539">
                  <c:v>121.29397590361451</c:v>
                </c:pt>
                <c:pt idx="1540">
                  <c:v>121.40602409638556</c:v>
                </c:pt>
                <c:pt idx="1541">
                  <c:v>121.51807228915665</c:v>
                </c:pt>
                <c:pt idx="1542">
                  <c:v>121.63012048192773</c:v>
                </c:pt>
                <c:pt idx="1543">
                  <c:v>121.74216867469882</c:v>
                </c:pt>
                <c:pt idx="1544">
                  <c:v>121.85421686746993</c:v>
                </c:pt>
                <c:pt idx="1545">
                  <c:v>121.96626506024101</c:v>
                </c:pt>
                <c:pt idx="1546">
                  <c:v>122.0783132530121</c:v>
                </c:pt>
                <c:pt idx="1547">
                  <c:v>122.19036144578318</c:v>
                </c:pt>
                <c:pt idx="1548">
                  <c:v>122.30240963855427</c:v>
                </c:pt>
                <c:pt idx="1549">
                  <c:v>122.41445783132532</c:v>
                </c:pt>
              </c:numCache>
            </c:numRef>
          </c:xVal>
          <c:yVal>
            <c:numRef>
              <c:f>'[bola desce e sobe continuo MNV 02B-BS-21.xlsx]GRAPHS'!$D$5:$D$3600</c:f>
              <c:numCache>
                <c:formatCode>General</c:formatCode>
                <c:ptCount val="3596"/>
                <c:pt idx="0">
                  <c:v>-0.01</c:v>
                </c:pt>
                <c:pt idx="1">
                  <c:v>-0.02</c:v>
                </c:pt>
                <c:pt idx="2">
                  <c:v>-0.03</c:v>
                </c:pt>
                <c:pt idx="3">
                  <c:v>-0.04</c:v>
                </c:pt>
                <c:pt idx="4">
                  <c:v>-0.05</c:v>
                </c:pt>
                <c:pt idx="5">
                  <c:v>-0.06</c:v>
                </c:pt>
                <c:pt idx="6">
                  <c:v>-7.0000000000000007E-2</c:v>
                </c:pt>
                <c:pt idx="7">
                  <c:v>-0.08</c:v>
                </c:pt>
                <c:pt idx="8">
                  <c:v>-0.09</c:v>
                </c:pt>
                <c:pt idx="9">
                  <c:v>-0.1</c:v>
                </c:pt>
                <c:pt idx="10">
                  <c:v>-0.11</c:v>
                </c:pt>
                <c:pt idx="11">
                  <c:v>-0.12</c:v>
                </c:pt>
                <c:pt idx="12">
                  <c:v>-0.13</c:v>
                </c:pt>
                <c:pt idx="13">
                  <c:v>-0.14000000000000001</c:v>
                </c:pt>
                <c:pt idx="14">
                  <c:v>-0.15</c:v>
                </c:pt>
                <c:pt idx="15">
                  <c:v>-0.16</c:v>
                </c:pt>
                <c:pt idx="16">
                  <c:v>-0.17</c:v>
                </c:pt>
                <c:pt idx="17">
                  <c:v>-0.18</c:v>
                </c:pt>
                <c:pt idx="18">
                  <c:v>-0.19</c:v>
                </c:pt>
                <c:pt idx="19">
                  <c:v>-0.2</c:v>
                </c:pt>
                <c:pt idx="20">
                  <c:v>-0.21</c:v>
                </c:pt>
                <c:pt idx="21">
                  <c:v>-0.22</c:v>
                </c:pt>
                <c:pt idx="22">
                  <c:v>-0.23</c:v>
                </c:pt>
                <c:pt idx="23">
                  <c:v>-0.24</c:v>
                </c:pt>
                <c:pt idx="24">
                  <c:v>-0.25</c:v>
                </c:pt>
                <c:pt idx="25">
                  <c:v>-0.26</c:v>
                </c:pt>
                <c:pt idx="26">
                  <c:v>-0.27</c:v>
                </c:pt>
                <c:pt idx="27">
                  <c:v>-0.28000000000000003</c:v>
                </c:pt>
                <c:pt idx="28">
                  <c:v>-0.28999999999999998</c:v>
                </c:pt>
                <c:pt idx="29">
                  <c:v>-0.3</c:v>
                </c:pt>
                <c:pt idx="30">
                  <c:v>-0.31</c:v>
                </c:pt>
                <c:pt idx="31">
                  <c:v>-0.32</c:v>
                </c:pt>
                <c:pt idx="32">
                  <c:v>-0.33</c:v>
                </c:pt>
                <c:pt idx="33">
                  <c:v>-0.34</c:v>
                </c:pt>
                <c:pt idx="34">
                  <c:v>-0.35</c:v>
                </c:pt>
                <c:pt idx="35">
                  <c:v>-0.36</c:v>
                </c:pt>
                <c:pt idx="36">
                  <c:v>-0.37</c:v>
                </c:pt>
                <c:pt idx="37">
                  <c:v>-0.38</c:v>
                </c:pt>
                <c:pt idx="38">
                  <c:v>-0.39</c:v>
                </c:pt>
                <c:pt idx="39">
                  <c:v>-0.4</c:v>
                </c:pt>
                <c:pt idx="40">
                  <c:v>-0.41</c:v>
                </c:pt>
                <c:pt idx="41">
                  <c:v>-0.42</c:v>
                </c:pt>
                <c:pt idx="42">
                  <c:v>-0.43</c:v>
                </c:pt>
                <c:pt idx="43">
                  <c:v>-0.44</c:v>
                </c:pt>
                <c:pt idx="44">
                  <c:v>-0.45</c:v>
                </c:pt>
                <c:pt idx="45">
                  <c:v>-0.46</c:v>
                </c:pt>
                <c:pt idx="46">
                  <c:v>-0.47</c:v>
                </c:pt>
                <c:pt idx="47">
                  <c:v>-0.48</c:v>
                </c:pt>
                <c:pt idx="48">
                  <c:v>-0.49</c:v>
                </c:pt>
                <c:pt idx="49">
                  <c:v>-0.5</c:v>
                </c:pt>
                <c:pt idx="50">
                  <c:v>-0.51</c:v>
                </c:pt>
                <c:pt idx="51">
                  <c:v>-0.52</c:v>
                </c:pt>
                <c:pt idx="52">
                  <c:v>-0.53</c:v>
                </c:pt>
                <c:pt idx="53">
                  <c:v>-0.54</c:v>
                </c:pt>
                <c:pt idx="54">
                  <c:v>-0.55000000000000004</c:v>
                </c:pt>
                <c:pt idx="55">
                  <c:v>-0.56000000000000005</c:v>
                </c:pt>
                <c:pt idx="56">
                  <c:v>-0.56999999999999995</c:v>
                </c:pt>
                <c:pt idx="57">
                  <c:v>-0.57999999999999996</c:v>
                </c:pt>
                <c:pt idx="58">
                  <c:v>-0.59</c:v>
                </c:pt>
                <c:pt idx="59">
                  <c:v>-0.6</c:v>
                </c:pt>
                <c:pt idx="60">
                  <c:v>-0.61</c:v>
                </c:pt>
                <c:pt idx="61">
                  <c:v>-0.62</c:v>
                </c:pt>
                <c:pt idx="62">
                  <c:v>-0.63</c:v>
                </c:pt>
                <c:pt idx="63">
                  <c:v>-0.64</c:v>
                </c:pt>
                <c:pt idx="64">
                  <c:v>-0.65</c:v>
                </c:pt>
                <c:pt idx="65">
                  <c:v>-0.66</c:v>
                </c:pt>
                <c:pt idx="66">
                  <c:v>-0.67</c:v>
                </c:pt>
                <c:pt idx="67">
                  <c:v>-0.68</c:v>
                </c:pt>
                <c:pt idx="68">
                  <c:v>-0.69</c:v>
                </c:pt>
                <c:pt idx="69">
                  <c:v>-0.7</c:v>
                </c:pt>
                <c:pt idx="70">
                  <c:v>-0.71</c:v>
                </c:pt>
                <c:pt idx="71">
                  <c:v>-0.72</c:v>
                </c:pt>
                <c:pt idx="72">
                  <c:v>-0.73</c:v>
                </c:pt>
                <c:pt idx="73">
                  <c:v>-0.74</c:v>
                </c:pt>
                <c:pt idx="74">
                  <c:v>-0.75</c:v>
                </c:pt>
                <c:pt idx="75">
                  <c:v>-0.76</c:v>
                </c:pt>
                <c:pt idx="76">
                  <c:v>-0.77</c:v>
                </c:pt>
                <c:pt idx="77">
                  <c:v>-0.78</c:v>
                </c:pt>
                <c:pt idx="78">
                  <c:v>-0.79</c:v>
                </c:pt>
                <c:pt idx="79">
                  <c:v>-0.8</c:v>
                </c:pt>
                <c:pt idx="80">
                  <c:v>-0.81</c:v>
                </c:pt>
                <c:pt idx="81">
                  <c:v>-0.82</c:v>
                </c:pt>
                <c:pt idx="82">
                  <c:v>-0.83</c:v>
                </c:pt>
                <c:pt idx="83">
                  <c:v>-0.84</c:v>
                </c:pt>
                <c:pt idx="84">
                  <c:v>-0.85</c:v>
                </c:pt>
                <c:pt idx="85">
                  <c:v>-0.86</c:v>
                </c:pt>
                <c:pt idx="86">
                  <c:v>-0.87</c:v>
                </c:pt>
                <c:pt idx="87">
                  <c:v>-0.88</c:v>
                </c:pt>
                <c:pt idx="88">
                  <c:v>-0.89</c:v>
                </c:pt>
                <c:pt idx="89">
                  <c:v>-0.9</c:v>
                </c:pt>
                <c:pt idx="90">
                  <c:v>-0.91</c:v>
                </c:pt>
                <c:pt idx="91">
                  <c:v>-0.92</c:v>
                </c:pt>
                <c:pt idx="92">
                  <c:v>-0.93</c:v>
                </c:pt>
                <c:pt idx="93">
                  <c:v>-0.94</c:v>
                </c:pt>
                <c:pt idx="94">
                  <c:v>-0.95</c:v>
                </c:pt>
                <c:pt idx="95">
                  <c:v>-0.96</c:v>
                </c:pt>
                <c:pt idx="96">
                  <c:v>-0.97</c:v>
                </c:pt>
                <c:pt idx="97">
                  <c:v>-0.98</c:v>
                </c:pt>
                <c:pt idx="98">
                  <c:v>-0.99</c:v>
                </c:pt>
                <c:pt idx="99">
                  <c:v>-1</c:v>
                </c:pt>
                <c:pt idx="100">
                  <c:v>-1.01</c:v>
                </c:pt>
                <c:pt idx="101">
                  <c:v>-1.02</c:v>
                </c:pt>
                <c:pt idx="102">
                  <c:v>-1.03</c:v>
                </c:pt>
                <c:pt idx="103">
                  <c:v>-1.04</c:v>
                </c:pt>
                <c:pt idx="104">
                  <c:v>-1.05</c:v>
                </c:pt>
                <c:pt idx="105">
                  <c:v>-1.06</c:v>
                </c:pt>
                <c:pt idx="106">
                  <c:v>-1.07</c:v>
                </c:pt>
                <c:pt idx="107">
                  <c:v>-1.08</c:v>
                </c:pt>
                <c:pt idx="108">
                  <c:v>-1.0900000000000001</c:v>
                </c:pt>
                <c:pt idx="109">
                  <c:v>-1.1000000000000001</c:v>
                </c:pt>
                <c:pt idx="110">
                  <c:v>-1.1100000000000001</c:v>
                </c:pt>
                <c:pt idx="111">
                  <c:v>-1.1200000000000001</c:v>
                </c:pt>
                <c:pt idx="112">
                  <c:v>-1.1299999999999999</c:v>
                </c:pt>
                <c:pt idx="113">
                  <c:v>-1.1399999999999999</c:v>
                </c:pt>
                <c:pt idx="114">
                  <c:v>-1.1499999999999999</c:v>
                </c:pt>
                <c:pt idx="115">
                  <c:v>-1.1599999999999999</c:v>
                </c:pt>
                <c:pt idx="116">
                  <c:v>-1.17</c:v>
                </c:pt>
                <c:pt idx="117">
                  <c:v>-1.18</c:v>
                </c:pt>
                <c:pt idx="118">
                  <c:v>-1.19</c:v>
                </c:pt>
                <c:pt idx="119">
                  <c:v>-1.2</c:v>
                </c:pt>
                <c:pt idx="120">
                  <c:v>-1.21</c:v>
                </c:pt>
                <c:pt idx="121">
                  <c:v>-1.22</c:v>
                </c:pt>
                <c:pt idx="122">
                  <c:v>-1.23</c:v>
                </c:pt>
                <c:pt idx="123">
                  <c:v>-1.24</c:v>
                </c:pt>
                <c:pt idx="124">
                  <c:v>-1.25</c:v>
                </c:pt>
                <c:pt idx="125">
                  <c:v>-1.26</c:v>
                </c:pt>
                <c:pt idx="126">
                  <c:v>-1.27</c:v>
                </c:pt>
                <c:pt idx="127">
                  <c:v>-1.28</c:v>
                </c:pt>
                <c:pt idx="128">
                  <c:v>-1.29</c:v>
                </c:pt>
                <c:pt idx="129">
                  <c:v>-1.3</c:v>
                </c:pt>
                <c:pt idx="130">
                  <c:v>-1.31</c:v>
                </c:pt>
                <c:pt idx="131">
                  <c:v>-1.32</c:v>
                </c:pt>
                <c:pt idx="132">
                  <c:v>-1.33</c:v>
                </c:pt>
                <c:pt idx="133">
                  <c:v>-1.34</c:v>
                </c:pt>
                <c:pt idx="134">
                  <c:v>-1.35</c:v>
                </c:pt>
                <c:pt idx="135">
                  <c:v>-1.36</c:v>
                </c:pt>
                <c:pt idx="136">
                  <c:v>-1.37</c:v>
                </c:pt>
                <c:pt idx="137">
                  <c:v>-1.38</c:v>
                </c:pt>
                <c:pt idx="138">
                  <c:v>-1.39</c:v>
                </c:pt>
                <c:pt idx="139">
                  <c:v>-1.4</c:v>
                </c:pt>
                <c:pt idx="140">
                  <c:v>-1.41</c:v>
                </c:pt>
                <c:pt idx="141">
                  <c:v>-1.42</c:v>
                </c:pt>
                <c:pt idx="142">
                  <c:v>-1.43</c:v>
                </c:pt>
                <c:pt idx="143">
                  <c:v>-1.44</c:v>
                </c:pt>
                <c:pt idx="144">
                  <c:v>-1.45</c:v>
                </c:pt>
                <c:pt idx="145">
                  <c:v>-1.46</c:v>
                </c:pt>
                <c:pt idx="146">
                  <c:v>-1.47</c:v>
                </c:pt>
                <c:pt idx="147">
                  <c:v>-1.48</c:v>
                </c:pt>
                <c:pt idx="148">
                  <c:v>-1.49</c:v>
                </c:pt>
                <c:pt idx="149">
                  <c:v>-1.5</c:v>
                </c:pt>
                <c:pt idx="150">
                  <c:v>-1.51</c:v>
                </c:pt>
                <c:pt idx="151">
                  <c:v>-1.52</c:v>
                </c:pt>
                <c:pt idx="152">
                  <c:v>-1.53</c:v>
                </c:pt>
                <c:pt idx="153">
                  <c:v>-1.54</c:v>
                </c:pt>
                <c:pt idx="154">
                  <c:v>-1.55</c:v>
                </c:pt>
                <c:pt idx="155">
                  <c:v>-1.56</c:v>
                </c:pt>
                <c:pt idx="156">
                  <c:v>-1.57</c:v>
                </c:pt>
                <c:pt idx="157">
                  <c:v>-1.58</c:v>
                </c:pt>
                <c:pt idx="158">
                  <c:v>-1.59</c:v>
                </c:pt>
                <c:pt idx="159">
                  <c:v>-1.6</c:v>
                </c:pt>
                <c:pt idx="160">
                  <c:v>-1.61</c:v>
                </c:pt>
                <c:pt idx="161">
                  <c:v>-1.62</c:v>
                </c:pt>
                <c:pt idx="162">
                  <c:v>-1.63</c:v>
                </c:pt>
                <c:pt idx="163">
                  <c:v>-1.64</c:v>
                </c:pt>
                <c:pt idx="164">
                  <c:v>-1.65</c:v>
                </c:pt>
                <c:pt idx="165">
                  <c:v>-1.66</c:v>
                </c:pt>
                <c:pt idx="166">
                  <c:v>-1.67</c:v>
                </c:pt>
                <c:pt idx="167">
                  <c:v>-1.68</c:v>
                </c:pt>
                <c:pt idx="168">
                  <c:v>-1.69</c:v>
                </c:pt>
                <c:pt idx="169">
                  <c:v>-1.7</c:v>
                </c:pt>
                <c:pt idx="170">
                  <c:v>-1.71</c:v>
                </c:pt>
                <c:pt idx="171">
                  <c:v>-1.72</c:v>
                </c:pt>
                <c:pt idx="172">
                  <c:v>-1.73</c:v>
                </c:pt>
                <c:pt idx="173">
                  <c:v>-1.74</c:v>
                </c:pt>
                <c:pt idx="174">
                  <c:v>-1.75</c:v>
                </c:pt>
                <c:pt idx="175">
                  <c:v>-1.76</c:v>
                </c:pt>
                <c:pt idx="176">
                  <c:v>-1.77</c:v>
                </c:pt>
                <c:pt idx="177">
                  <c:v>-1.78</c:v>
                </c:pt>
                <c:pt idx="178">
                  <c:v>-1.79</c:v>
                </c:pt>
                <c:pt idx="179">
                  <c:v>-1.8</c:v>
                </c:pt>
                <c:pt idx="180">
                  <c:v>-1.81</c:v>
                </c:pt>
                <c:pt idx="181">
                  <c:v>-1.82</c:v>
                </c:pt>
                <c:pt idx="182">
                  <c:v>-1.83</c:v>
                </c:pt>
                <c:pt idx="183">
                  <c:v>-1.84</c:v>
                </c:pt>
                <c:pt idx="184">
                  <c:v>-1.85</c:v>
                </c:pt>
                <c:pt idx="185">
                  <c:v>-1.86</c:v>
                </c:pt>
                <c:pt idx="186">
                  <c:v>-1.87</c:v>
                </c:pt>
                <c:pt idx="187">
                  <c:v>-1.88</c:v>
                </c:pt>
                <c:pt idx="188">
                  <c:v>-1.89</c:v>
                </c:pt>
                <c:pt idx="189">
                  <c:v>-1.9</c:v>
                </c:pt>
                <c:pt idx="190">
                  <c:v>-1.91</c:v>
                </c:pt>
                <c:pt idx="191">
                  <c:v>-1.92</c:v>
                </c:pt>
                <c:pt idx="192">
                  <c:v>-1.93</c:v>
                </c:pt>
                <c:pt idx="193">
                  <c:v>-1.94</c:v>
                </c:pt>
                <c:pt idx="194">
                  <c:v>-1.95</c:v>
                </c:pt>
                <c:pt idx="195">
                  <c:v>-1.96</c:v>
                </c:pt>
                <c:pt idx="196">
                  <c:v>-1.97</c:v>
                </c:pt>
                <c:pt idx="197">
                  <c:v>-1.98</c:v>
                </c:pt>
                <c:pt idx="198">
                  <c:v>-1.99</c:v>
                </c:pt>
                <c:pt idx="199">
                  <c:v>-2</c:v>
                </c:pt>
                <c:pt idx="200">
                  <c:v>-2.0099999999999998</c:v>
                </c:pt>
                <c:pt idx="201">
                  <c:v>-2.02</c:v>
                </c:pt>
                <c:pt idx="202">
                  <c:v>-2.0299999999999998</c:v>
                </c:pt>
                <c:pt idx="203">
                  <c:v>-2.04</c:v>
                </c:pt>
                <c:pt idx="204">
                  <c:v>-2.0499999999999998</c:v>
                </c:pt>
                <c:pt idx="205">
                  <c:v>-2.06</c:v>
                </c:pt>
                <c:pt idx="206">
                  <c:v>-2.0699999999999998</c:v>
                </c:pt>
                <c:pt idx="207">
                  <c:v>-2.08</c:v>
                </c:pt>
                <c:pt idx="208">
                  <c:v>-2.09</c:v>
                </c:pt>
                <c:pt idx="209">
                  <c:v>-2.1</c:v>
                </c:pt>
                <c:pt idx="210">
                  <c:v>-2.11</c:v>
                </c:pt>
                <c:pt idx="211">
                  <c:v>-2.12</c:v>
                </c:pt>
                <c:pt idx="212">
                  <c:v>-2.13</c:v>
                </c:pt>
                <c:pt idx="213">
                  <c:v>-2.14</c:v>
                </c:pt>
                <c:pt idx="214">
                  <c:v>-2.15</c:v>
                </c:pt>
                <c:pt idx="215">
                  <c:v>-2.16</c:v>
                </c:pt>
                <c:pt idx="216">
                  <c:v>-2.17</c:v>
                </c:pt>
                <c:pt idx="217">
                  <c:v>-2.1800000000000002</c:v>
                </c:pt>
                <c:pt idx="218">
                  <c:v>-2.19</c:v>
                </c:pt>
                <c:pt idx="219">
                  <c:v>-2.2000000000000002</c:v>
                </c:pt>
                <c:pt idx="220">
                  <c:v>-2.21</c:v>
                </c:pt>
                <c:pt idx="221">
                  <c:v>-2.2200000000000002</c:v>
                </c:pt>
                <c:pt idx="222">
                  <c:v>-2.23</c:v>
                </c:pt>
                <c:pt idx="223">
                  <c:v>-2.2400000000000002</c:v>
                </c:pt>
                <c:pt idx="224">
                  <c:v>-2.25</c:v>
                </c:pt>
                <c:pt idx="225">
                  <c:v>-2.2599999999999998</c:v>
                </c:pt>
                <c:pt idx="226">
                  <c:v>-2.27</c:v>
                </c:pt>
                <c:pt idx="227">
                  <c:v>-2.2799999999999998</c:v>
                </c:pt>
                <c:pt idx="228">
                  <c:v>-2.29</c:v>
                </c:pt>
                <c:pt idx="229">
                  <c:v>-2.2999999999999998</c:v>
                </c:pt>
                <c:pt idx="230">
                  <c:v>-2.31</c:v>
                </c:pt>
                <c:pt idx="231">
                  <c:v>-2.3199999999999998</c:v>
                </c:pt>
                <c:pt idx="232">
                  <c:v>-2.33</c:v>
                </c:pt>
                <c:pt idx="233">
                  <c:v>-2.34</c:v>
                </c:pt>
                <c:pt idx="234">
                  <c:v>-2.35</c:v>
                </c:pt>
                <c:pt idx="235">
                  <c:v>-2.36</c:v>
                </c:pt>
                <c:pt idx="236">
                  <c:v>-2.37</c:v>
                </c:pt>
                <c:pt idx="237">
                  <c:v>-2.38</c:v>
                </c:pt>
                <c:pt idx="238">
                  <c:v>-2.39</c:v>
                </c:pt>
                <c:pt idx="239">
                  <c:v>-2.4</c:v>
                </c:pt>
                <c:pt idx="240">
                  <c:v>-2.41</c:v>
                </c:pt>
                <c:pt idx="241">
                  <c:v>-2.42</c:v>
                </c:pt>
                <c:pt idx="242">
                  <c:v>-2.4300000000000002</c:v>
                </c:pt>
                <c:pt idx="243">
                  <c:v>-2.44</c:v>
                </c:pt>
                <c:pt idx="244">
                  <c:v>-2.4500000000000002</c:v>
                </c:pt>
                <c:pt idx="245">
                  <c:v>-2.46</c:v>
                </c:pt>
                <c:pt idx="246">
                  <c:v>-2.4700000000000002</c:v>
                </c:pt>
                <c:pt idx="247">
                  <c:v>-2.48</c:v>
                </c:pt>
                <c:pt idx="248">
                  <c:v>-2.4900000000000002</c:v>
                </c:pt>
                <c:pt idx="249">
                  <c:v>-2.5</c:v>
                </c:pt>
                <c:pt idx="250">
                  <c:v>-2.5099999999999998</c:v>
                </c:pt>
                <c:pt idx="251">
                  <c:v>-2.52</c:v>
                </c:pt>
                <c:pt idx="252">
                  <c:v>-2.5299999999999998</c:v>
                </c:pt>
                <c:pt idx="253">
                  <c:v>-2.54</c:v>
                </c:pt>
                <c:pt idx="254">
                  <c:v>-2.5499999999999998</c:v>
                </c:pt>
                <c:pt idx="255">
                  <c:v>-2.56</c:v>
                </c:pt>
                <c:pt idx="256">
                  <c:v>-2.57</c:v>
                </c:pt>
                <c:pt idx="257">
                  <c:v>-2.58</c:v>
                </c:pt>
                <c:pt idx="258">
                  <c:v>-2.59</c:v>
                </c:pt>
                <c:pt idx="259">
                  <c:v>-2.6</c:v>
                </c:pt>
                <c:pt idx="260">
                  <c:v>-2.61</c:v>
                </c:pt>
                <c:pt idx="261">
                  <c:v>-2.62</c:v>
                </c:pt>
                <c:pt idx="262">
                  <c:v>-2.63</c:v>
                </c:pt>
                <c:pt idx="263">
                  <c:v>-2.64</c:v>
                </c:pt>
                <c:pt idx="264">
                  <c:v>-2.65</c:v>
                </c:pt>
                <c:pt idx="265">
                  <c:v>-2.66</c:v>
                </c:pt>
                <c:pt idx="266">
                  <c:v>-2.67</c:v>
                </c:pt>
                <c:pt idx="267">
                  <c:v>-2.68</c:v>
                </c:pt>
                <c:pt idx="268">
                  <c:v>-2.69</c:v>
                </c:pt>
                <c:pt idx="269">
                  <c:v>-2.7</c:v>
                </c:pt>
                <c:pt idx="270">
                  <c:v>-2.71</c:v>
                </c:pt>
                <c:pt idx="271">
                  <c:v>-2.72</c:v>
                </c:pt>
                <c:pt idx="272">
                  <c:v>-2.73</c:v>
                </c:pt>
                <c:pt idx="273">
                  <c:v>-2.74</c:v>
                </c:pt>
                <c:pt idx="274">
                  <c:v>-2.75</c:v>
                </c:pt>
                <c:pt idx="275">
                  <c:v>-2.76</c:v>
                </c:pt>
                <c:pt idx="276">
                  <c:v>-2.77</c:v>
                </c:pt>
                <c:pt idx="277">
                  <c:v>-2.78</c:v>
                </c:pt>
                <c:pt idx="278">
                  <c:v>-2.79</c:v>
                </c:pt>
                <c:pt idx="279">
                  <c:v>-2.8</c:v>
                </c:pt>
                <c:pt idx="280">
                  <c:v>-2.81</c:v>
                </c:pt>
                <c:pt idx="281">
                  <c:v>-2.82</c:v>
                </c:pt>
                <c:pt idx="282">
                  <c:v>-2.83</c:v>
                </c:pt>
                <c:pt idx="283">
                  <c:v>-2.84</c:v>
                </c:pt>
                <c:pt idx="284">
                  <c:v>-2.85</c:v>
                </c:pt>
                <c:pt idx="285">
                  <c:v>-2.86</c:v>
                </c:pt>
                <c:pt idx="286">
                  <c:v>-2.87</c:v>
                </c:pt>
                <c:pt idx="287">
                  <c:v>-2.88</c:v>
                </c:pt>
                <c:pt idx="288">
                  <c:v>-2.89</c:v>
                </c:pt>
                <c:pt idx="289">
                  <c:v>-2.9</c:v>
                </c:pt>
                <c:pt idx="290">
                  <c:v>-2.91</c:v>
                </c:pt>
                <c:pt idx="291">
                  <c:v>-2.92</c:v>
                </c:pt>
                <c:pt idx="292">
                  <c:v>-2.93</c:v>
                </c:pt>
                <c:pt idx="293">
                  <c:v>-2.94</c:v>
                </c:pt>
                <c:pt idx="294">
                  <c:v>-2.95</c:v>
                </c:pt>
                <c:pt idx="295">
                  <c:v>-2.96</c:v>
                </c:pt>
                <c:pt idx="296">
                  <c:v>-2.97</c:v>
                </c:pt>
                <c:pt idx="297">
                  <c:v>-2.98</c:v>
                </c:pt>
                <c:pt idx="298">
                  <c:v>-2.99</c:v>
                </c:pt>
                <c:pt idx="299">
                  <c:v>-3</c:v>
                </c:pt>
                <c:pt idx="300">
                  <c:v>-3.01</c:v>
                </c:pt>
                <c:pt idx="301">
                  <c:v>-3.02</c:v>
                </c:pt>
                <c:pt idx="302">
                  <c:v>-3.03</c:v>
                </c:pt>
                <c:pt idx="303">
                  <c:v>-3.04</c:v>
                </c:pt>
                <c:pt idx="304">
                  <c:v>-3.05</c:v>
                </c:pt>
                <c:pt idx="305">
                  <c:v>-3.06</c:v>
                </c:pt>
                <c:pt idx="306">
                  <c:v>-3.07</c:v>
                </c:pt>
                <c:pt idx="307">
                  <c:v>-3.08</c:v>
                </c:pt>
                <c:pt idx="308">
                  <c:v>-3.09</c:v>
                </c:pt>
                <c:pt idx="309">
                  <c:v>-3.1</c:v>
                </c:pt>
                <c:pt idx="310">
                  <c:v>-3.11</c:v>
                </c:pt>
                <c:pt idx="311">
                  <c:v>-3.12</c:v>
                </c:pt>
                <c:pt idx="312">
                  <c:v>-3.13</c:v>
                </c:pt>
                <c:pt idx="313">
                  <c:v>-3.14</c:v>
                </c:pt>
                <c:pt idx="314">
                  <c:v>-3.15</c:v>
                </c:pt>
                <c:pt idx="315">
                  <c:v>-3.16</c:v>
                </c:pt>
                <c:pt idx="316">
                  <c:v>-3.17</c:v>
                </c:pt>
                <c:pt idx="317">
                  <c:v>-3.18</c:v>
                </c:pt>
                <c:pt idx="318">
                  <c:v>-3.19</c:v>
                </c:pt>
                <c:pt idx="319">
                  <c:v>-3.2</c:v>
                </c:pt>
                <c:pt idx="320">
                  <c:v>-3.21</c:v>
                </c:pt>
                <c:pt idx="321">
                  <c:v>-3.22</c:v>
                </c:pt>
                <c:pt idx="322">
                  <c:v>-3.23</c:v>
                </c:pt>
                <c:pt idx="323">
                  <c:v>-3.24</c:v>
                </c:pt>
                <c:pt idx="324">
                  <c:v>-3.25</c:v>
                </c:pt>
                <c:pt idx="325">
                  <c:v>-3.26</c:v>
                </c:pt>
                <c:pt idx="326">
                  <c:v>-3.27</c:v>
                </c:pt>
                <c:pt idx="327">
                  <c:v>-3.28</c:v>
                </c:pt>
                <c:pt idx="328">
                  <c:v>-3.29</c:v>
                </c:pt>
                <c:pt idx="329">
                  <c:v>-3.3</c:v>
                </c:pt>
                <c:pt idx="330">
                  <c:v>-3.31</c:v>
                </c:pt>
                <c:pt idx="331">
                  <c:v>-3.32</c:v>
                </c:pt>
                <c:pt idx="332">
                  <c:v>-3.33</c:v>
                </c:pt>
                <c:pt idx="333">
                  <c:v>-3.34</c:v>
                </c:pt>
                <c:pt idx="334">
                  <c:v>-3.35</c:v>
                </c:pt>
                <c:pt idx="335">
                  <c:v>-3.36</c:v>
                </c:pt>
                <c:pt idx="336">
                  <c:v>-3.37</c:v>
                </c:pt>
                <c:pt idx="337">
                  <c:v>-3.38</c:v>
                </c:pt>
                <c:pt idx="338">
                  <c:v>-3.39</c:v>
                </c:pt>
                <c:pt idx="339">
                  <c:v>-3.4</c:v>
                </c:pt>
                <c:pt idx="340">
                  <c:v>-3.41</c:v>
                </c:pt>
                <c:pt idx="341">
                  <c:v>-3.42</c:v>
                </c:pt>
                <c:pt idx="342">
                  <c:v>-3.43</c:v>
                </c:pt>
                <c:pt idx="343">
                  <c:v>-3.44</c:v>
                </c:pt>
                <c:pt idx="344">
                  <c:v>-3.45</c:v>
                </c:pt>
                <c:pt idx="345">
                  <c:v>-3.46</c:v>
                </c:pt>
                <c:pt idx="346">
                  <c:v>-3.47</c:v>
                </c:pt>
                <c:pt idx="347">
                  <c:v>-3.48</c:v>
                </c:pt>
                <c:pt idx="348">
                  <c:v>-3.49</c:v>
                </c:pt>
                <c:pt idx="349">
                  <c:v>-3.5</c:v>
                </c:pt>
                <c:pt idx="350">
                  <c:v>-3.51</c:v>
                </c:pt>
                <c:pt idx="351">
                  <c:v>-3.52</c:v>
                </c:pt>
                <c:pt idx="352">
                  <c:v>-3.53</c:v>
                </c:pt>
                <c:pt idx="353">
                  <c:v>-3.54</c:v>
                </c:pt>
                <c:pt idx="354">
                  <c:v>-3.55</c:v>
                </c:pt>
                <c:pt idx="355">
                  <c:v>-3.56</c:v>
                </c:pt>
                <c:pt idx="356">
                  <c:v>-3.57</c:v>
                </c:pt>
                <c:pt idx="357">
                  <c:v>-3.58</c:v>
                </c:pt>
                <c:pt idx="358">
                  <c:v>-3.59</c:v>
                </c:pt>
                <c:pt idx="359">
                  <c:v>-3.6</c:v>
                </c:pt>
                <c:pt idx="360">
                  <c:v>-3.61</c:v>
                </c:pt>
                <c:pt idx="361">
                  <c:v>-3.62</c:v>
                </c:pt>
                <c:pt idx="362">
                  <c:v>-3.63</c:v>
                </c:pt>
                <c:pt idx="363">
                  <c:v>-3.64</c:v>
                </c:pt>
                <c:pt idx="364">
                  <c:v>-3.65</c:v>
                </c:pt>
                <c:pt idx="365">
                  <c:v>-3.66</c:v>
                </c:pt>
                <c:pt idx="366">
                  <c:v>-3.67</c:v>
                </c:pt>
                <c:pt idx="367">
                  <c:v>-3.68</c:v>
                </c:pt>
                <c:pt idx="368">
                  <c:v>-3.69</c:v>
                </c:pt>
                <c:pt idx="369">
                  <c:v>-3.7</c:v>
                </c:pt>
                <c:pt idx="370">
                  <c:v>-3.71</c:v>
                </c:pt>
                <c:pt idx="371">
                  <c:v>-3.72</c:v>
                </c:pt>
                <c:pt idx="372">
                  <c:v>-3.73</c:v>
                </c:pt>
                <c:pt idx="373">
                  <c:v>-3.74</c:v>
                </c:pt>
                <c:pt idx="374">
                  <c:v>-3.75</c:v>
                </c:pt>
                <c:pt idx="375">
                  <c:v>-3.76</c:v>
                </c:pt>
                <c:pt idx="376">
                  <c:v>-3.77</c:v>
                </c:pt>
                <c:pt idx="377">
                  <c:v>-3.78</c:v>
                </c:pt>
                <c:pt idx="378">
                  <c:v>-3.79</c:v>
                </c:pt>
                <c:pt idx="379">
                  <c:v>-3.8</c:v>
                </c:pt>
                <c:pt idx="380">
                  <c:v>-3.81</c:v>
                </c:pt>
                <c:pt idx="381">
                  <c:v>-3.82</c:v>
                </c:pt>
                <c:pt idx="382">
                  <c:v>-3.83</c:v>
                </c:pt>
                <c:pt idx="383">
                  <c:v>-3.84</c:v>
                </c:pt>
                <c:pt idx="384">
                  <c:v>-3.85</c:v>
                </c:pt>
                <c:pt idx="385">
                  <c:v>-3.86</c:v>
                </c:pt>
                <c:pt idx="386">
                  <c:v>-3.87</c:v>
                </c:pt>
                <c:pt idx="387">
                  <c:v>-3.88</c:v>
                </c:pt>
                <c:pt idx="388">
                  <c:v>-3.89</c:v>
                </c:pt>
                <c:pt idx="389">
                  <c:v>-3.9</c:v>
                </c:pt>
                <c:pt idx="390">
                  <c:v>-3.91</c:v>
                </c:pt>
                <c:pt idx="391">
                  <c:v>-3.92</c:v>
                </c:pt>
                <c:pt idx="392">
                  <c:v>-3.93</c:v>
                </c:pt>
                <c:pt idx="393">
                  <c:v>-3.94</c:v>
                </c:pt>
                <c:pt idx="394">
                  <c:v>-3.95</c:v>
                </c:pt>
                <c:pt idx="395">
                  <c:v>-3.96</c:v>
                </c:pt>
                <c:pt idx="396">
                  <c:v>-3.97</c:v>
                </c:pt>
                <c:pt idx="397">
                  <c:v>-3.98</c:v>
                </c:pt>
                <c:pt idx="398">
                  <c:v>-3.99</c:v>
                </c:pt>
                <c:pt idx="399">
                  <c:v>-4</c:v>
                </c:pt>
                <c:pt idx="400">
                  <c:v>-4.01</c:v>
                </c:pt>
                <c:pt idx="401">
                  <c:v>-4.0199999999999996</c:v>
                </c:pt>
                <c:pt idx="402">
                  <c:v>-4.03</c:v>
                </c:pt>
                <c:pt idx="403">
                  <c:v>-4.04</c:v>
                </c:pt>
                <c:pt idx="404">
                  <c:v>-4.05</c:v>
                </c:pt>
                <c:pt idx="405">
                  <c:v>-4.0599999999999996</c:v>
                </c:pt>
                <c:pt idx="406">
                  <c:v>-4.07</c:v>
                </c:pt>
                <c:pt idx="407">
                  <c:v>-4.08</c:v>
                </c:pt>
                <c:pt idx="408">
                  <c:v>-4.09</c:v>
                </c:pt>
                <c:pt idx="409">
                  <c:v>-4.0999999999999996</c:v>
                </c:pt>
                <c:pt idx="410">
                  <c:v>-4.1100000000000003</c:v>
                </c:pt>
                <c:pt idx="411">
                  <c:v>-4.12</c:v>
                </c:pt>
                <c:pt idx="412">
                  <c:v>-4.13</c:v>
                </c:pt>
                <c:pt idx="413">
                  <c:v>-4.1399999999999997</c:v>
                </c:pt>
                <c:pt idx="414">
                  <c:v>-4.1500000000000004</c:v>
                </c:pt>
                <c:pt idx="415">
                  <c:v>-4.16</c:v>
                </c:pt>
                <c:pt idx="416">
                  <c:v>-4.17</c:v>
                </c:pt>
                <c:pt idx="417">
                  <c:v>-4.18</c:v>
                </c:pt>
                <c:pt idx="418">
                  <c:v>-4.1900000000000004</c:v>
                </c:pt>
                <c:pt idx="419">
                  <c:v>-4.2</c:v>
                </c:pt>
                <c:pt idx="420">
                  <c:v>-4.21</c:v>
                </c:pt>
                <c:pt idx="421">
                  <c:v>-4.22</c:v>
                </c:pt>
                <c:pt idx="422">
                  <c:v>-4.2300000000000004</c:v>
                </c:pt>
                <c:pt idx="423">
                  <c:v>-4.24</c:v>
                </c:pt>
                <c:pt idx="424">
                  <c:v>-4.25</c:v>
                </c:pt>
                <c:pt idx="425">
                  <c:v>-4.26</c:v>
                </c:pt>
                <c:pt idx="426">
                  <c:v>-4.2699999999999996</c:v>
                </c:pt>
                <c:pt idx="427">
                  <c:v>-4.28</c:v>
                </c:pt>
                <c:pt idx="428">
                  <c:v>-4.29</c:v>
                </c:pt>
                <c:pt idx="429">
                  <c:v>-4.3</c:v>
                </c:pt>
                <c:pt idx="430">
                  <c:v>-4.3099999999999996</c:v>
                </c:pt>
                <c:pt idx="431">
                  <c:v>-4.32</c:v>
                </c:pt>
                <c:pt idx="432">
                  <c:v>-4.33</c:v>
                </c:pt>
                <c:pt idx="433">
                  <c:v>-4.34</c:v>
                </c:pt>
                <c:pt idx="434">
                  <c:v>-4.3499999999999996</c:v>
                </c:pt>
                <c:pt idx="435">
                  <c:v>-4.3600000000000003</c:v>
                </c:pt>
                <c:pt idx="436">
                  <c:v>-4.37</c:v>
                </c:pt>
                <c:pt idx="437">
                  <c:v>-4.38</c:v>
                </c:pt>
                <c:pt idx="438">
                  <c:v>-4.3899999999999997</c:v>
                </c:pt>
                <c:pt idx="439">
                  <c:v>-4.4000000000000004</c:v>
                </c:pt>
                <c:pt idx="440">
                  <c:v>-4.41</c:v>
                </c:pt>
                <c:pt idx="441">
                  <c:v>-4.42</c:v>
                </c:pt>
                <c:pt idx="442">
                  <c:v>-4.43</c:v>
                </c:pt>
                <c:pt idx="443">
                  <c:v>-4.4400000000000004</c:v>
                </c:pt>
                <c:pt idx="444">
                  <c:v>-4.45</c:v>
                </c:pt>
                <c:pt idx="445">
                  <c:v>-4.46</c:v>
                </c:pt>
                <c:pt idx="446">
                  <c:v>-4.47</c:v>
                </c:pt>
                <c:pt idx="447">
                  <c:v>-4.4800000000000004</c:v>
                </c:pt>
                <c:pt idx="448">
                  <c:v>-4.49</c:v>
                </c:pt>
                <c:pt idx="449">
                  <c:v>-4.5</c:v>
                </c:pt>
                <c:pt idx="450">
                  <c:v>-4.51</c:v>
                </c:pt>
                <c:pt idx="451">
                  <c:v>-4.5199999999999996</c:v>
                </c:pt>
                <c:pt idx="452">
                  <c:v>-4.53</c:v>
                </c:pt>
                <c:pt idx="453">
                  <c:v>-4.54</c:v>
                </c:pt>
                <c:pt idx="454">
                  <c:v>-4.55</c:v>
                </c:pt>
                <c:pt idx="455">
                  <c:v>-4.5599999999999996</c:v>
                </c:pt>
                <c:pt idx="456">
                  <c:v>-4.57</c:v>
                </c:pt>
                <c:pt idx="457">
                  <c:v>-4.58</c:v>
                </c:pt>
                <c:pt idx="458">
                  <c:v>-4.59</c:v>
                </c:pt>
                <c:pt idx="459">
                  <c:v>-4.5999999999999996</c:v>
                </c:pt>
                <c:pt idx="460">
                  <c:v>-4.6100000000000003</c:v>
                </c:pt>
                <c:pt idx="461">
                  <c:v>-4.62</c:v>
                </c:pt>
                <c:pt idx="462">
                  <c:v>-4.63</c:v>
                </c:pt>
                <c:pt idx="463">
                  <c:v>-4.6399999999999997</c:v>
                </c:pt>
                <c:pt idx="464">
                  <c:v>-4.6500000000000004</c:v>
                </c:pt>
                <c:pt idx="465">
                  <c:v>-4.66</c:v>
                </c:pt>
                <c:pt idx="466">
                  <c:v>-4.67</c:v>
                </c:pt>
                <c:pt idx="467">
                  <c:v>-4.68</c:v>
                </c:pt>
                <c:pt idx="468">
                  <c:v>-4.6900000000000004</c:v>
                </c:pt>
                <c:pt idx="469">
                  <c:v>-4.7</c:v>
                </c:pt>
                <c:pt idx="470">
                  <c:v>-4.71</c:v>
                </c:pt>
                <c:pt idx="471">
                  <c:v>-4.72</c:v>
                </c:pt>
                <c:pt idx="472">
                  <c:v>-4.7300000000000004</c:v>
                </c:pt>
                <c:pt idx="473">
                  <c:v>-4.74</c:v>
                </c:pt>
                <c:pt idx="474">
                  <c:v>-4.75</c:v>
                </c:pt>
                <c:pt idx="475">
                  <c:v>-4.76</c:v>
                </c:pt>
                <c:pt idx="476">
                  <c:v>-4.7699999999999996</c:v>
                </c:pt>
                <c:pt idx="477">
                  <c:v>-4.78</c:v>
                </c:pt>
                <c:pt idx="478">
                  <c:v>-4.79</c:v>
                </c:pt>
                <c:pt idx="479">
                  <c:v>-4.8</c:v>
                </c:pt>
                <c:pt idx="480">
                  <c:v>-4.8099999999999996</c:v>
                </c:pt>
                <c:pt idx="481">
                  <c:v>-4.82</c:v>
                </c:pt>
                <c:pt idx="482">
                  <c:v>-4.83</c:v>
                </c:pt>
                <c:pt idx="483">
                  <c:v>-4.84</c:v>
                </c:pt>
                <c:pt idx="484">
                  <c:v>-4.8499999999999996</c:v>
                </c:pt>
                <c:pt idx="485">
                  <c:v>-4.8600000000000003</c:v>
                </c:pt>
                <c:pt idx="486">
                  <c:v>-4.87</c:v>
                </c:pt>
                <c:pt idx="487">
                  <c:v>-4.88</c:v>
                </c:pt>
                <c:pt idx="488">
                  <c:v>-4.8899999999999997</c:v>
                </c:pt>
                <c:pt idx="489">
                  <c:v>-4.9000000000000004</c:v>
                </c:pt>
                <c:pt idx="490">
                  <c:v>-4.91</c:v>
                </c:pt>
                <c:pt idx="491">
                  <c:v>-4.92</c:v>
                </c:pt>
                <c:pt idx="492">
                  <c:v>-4.93</c:v>
                </c:pt>
                <c:pt idx="493">
                  <c:v>-4.9400000000000004</c:v>
                </c:pt>
                <c:pt idx="494">
                  <c:v>-4.95</c:v>
                </c:pt>
                <c:pt idx="495">
                  <c:v>-4.96</c:v>
                </c:pt>
                <c:pt idx="496">
                  <c:v>-4.97</c:v>
                </c:pt>
                <c:pt idx="497">
                  <c:v>-4.9800000000000004</c:v>
                </c:pt>
                <c:pt idx="498">
                  <c:v>-4.99</c:v>
                </c:pt>
                <c:pt idx="499">
                  <c:v>-5</c:v>
                </c:pt>
                <c:pt idx="500">
                  <c:v>-5.01</c:v>
                </c:pt>
                <c:pt idx="501">
                  <c:v>-5.0199999999999996</c:v>
                </c:pt>
                <c:pt idx="502">
                  <c:v>-5.03</c:v>
                </c:pt>
                <c:pt idx="503">
                  <c:v>-5.04</c:v>
                </c:pt>
                <c:pt idx="504">
                  <c:v>-5.05</c:v>
                </c:pt>
                <c:pt idx="505">
                  <c:v>-5.0599999999999996</c:v>
                </c:pt>
                <c:pt idx="506">
                  <c:v>-5.07</c:v>
                </c:pt>
                <c:pt idx="507">
                  <c:v>-5.08</c:v>
                </c:pt>
                <c:pt idx="508">
                  <c:v>-5.09</c:v>
                </c:pt>
                <c:pt idx="509">
                  <c:v>-5.0999999999999996</c:v>
                </c:pt>
                <c:pt idx="510">
                  <c:v>-5.1100000000000003</c:v>
                </c:pt>
                <c:pt idx="511">
                  <c:v>-5.12</c:v>
                </c:pt>
                <c:pt idx="512">
                  <c:v>-5.13</c:v>
                </c:pt>
                <c:pt idx="513">
                  <c:v>-5.14</c:v>
                </c:pt>
                <c:pt idx="514">
                  <c:v>-5.15</c:v>
                </c:pt>
                <c:pt idx="515">
                  <c:v>-5.16</c:v>
                </c:pt>
                <c:pt idx="516">
                  <c:v>-5.17</c:v>
                </c:pt>
                <c:pt idx="517">
                  <c:v>-5.18</c:v>
                </c:pt>
                <c:pt idx="518">
                  <c:v>-5.19</c:v>
                </c:pt>
                <c:pt idx="519">
                  <c:v>-5.2</c:v>
                </c:pt>
                <c:pt idx="520">
                  <c:v>-5.21</c:v>
                </c:pt>
                <c:pt idx="521">
                  <c:v>-5.22</c:v>
                </c:pt>
                <c:pt idx="522">
                  <c:v>-5.23</c:v>
                </c:pt>
                <c:pt idx="523">
                  <c:v>-5.24</c:v>
                </c:pt>
                <c:pt idx="524">
                  <c:v>-5.25</c:v>
                </c:pt>
                <c:pt idx="525">
                  <c:v>-5.26</c:v>
                </c:pt>
                <c:pt idx="526">
                  <c:v>-5.27</c:v>
                </c:pt>
                <c:pt idx="527">
                  <c:v>-5.28</c:v>
                </c:pt>
                <c:pt idx="528">
                  <c:v>-5.29</c:v>
                </c:pt>
                <c:pt idx="529">
                  <c:v>-5.3</c:v>
                </c:pt>
                <c:pt idx="530">
                  <c:v>-5.31</c:v>
                </c:pt>
                <c:pt idx="531">
                  <c:v>-5.32</c:v>
                </c:pt>
                <c:pt idx="532">
                  <c:v>-5.33</c:v>
                </c:pt>
                <c:pt idx="533">
                  <c:v>-5.34</c:v>
                </c:pt>
                <c:pt idx="534">
                  <c:v>-5.35</c:v>
                </c:pt>
                <c:pt idx="535">
                  <c:v>-5.36</c:v>
                </c:pt>
                <c:pt idx="536">
                  <c:v>-5.37</c:v>
                </c:pt>
                <c:pt idx="537">
                  <c:v>-5.38</c:v>
                </c:pt>
                <c:pt idx="538">
                  <c:v>-5.39</c:v>
                </c:pt>
                <c:pt idx="539">
                  <c:v>-5.4</c:v>
                </c:pt>
                <c:pt idx="540">
                  <c:v>-5.41</c:v>
                </c:pt>
                <c:pt idx="541">
                  <c:v>-5.42</c:v>
                </c:pt>
                <c:pt idx="542">
                  <c:v>-5.43</c:v>
                </c:pt>
                <c:pt idx="543">
                  <c:v>-5.44</c:v>
                </c:pt>
                <c:pt idx="544">
                  <c:v>-5.45</c:v>
                </c:pt>
                <c:pt idx="545">
                  <c:v>-5.46</c:v>
                </c:pt>
                <c:pt idx="546">
                  <c:v>-5.47</c:v>
                </c:pt>
                <c:pt idx="547">
                  <c:v>-5.48</c:v>
                </c:pt>
                <c:pt idx="548">
                  <c:v>-5.49</c:v>
                </c:pt>
                <c:pt idx="549">
                  <c:v>-5.5</c:v>
                </c:pt>
                <c:pt idx="550">
                  <c:v>-5.51</c:v>
                </c:pt>
                <c:pt idx="551">
                  <c:v>-5.52</c:v>
                </c:pt>
                <c:pt idx="552">
                  <c:v>-5.53</c:v>
                </c:pt>
                <c:pt idx="553">
                  <c:v>-5.54</c:v>
                </c:pt>
                <c:pt idx="554">
                  <c:v>-5.55</c:v>
                </c:pt>
                <c:pt idx="555">
                  <c:v>-5.56</c:v>
                </c:pt>
                <c:pt idx="556">
                  <c:v>-5.57</c:v>
                </c:pt>
                <c:pt idx="557">
                  <c:v>-5.58</c:v>
                </c:pt>
                <c:pt idx="558">
                  <c:v>-5.59</c:v>
                </c:pt>
                <c:pt idx="559">
                  <c:v>-5.6</c:v>
                </c:pt>
                <c:pt idx="560">
                  <c:v>-5.61</c:v>
                </c:pt>
                <c:pt idx="561">
                  <c:v>-5.62</c:v>
                </c:pt>
                <c:pt idx="562">
                  <c:v>-5.63</c:v>
                </c:pt>
                <c:pt idx="563">
                  <c:v>-5.64</c:v>
                </c:pt>
                <c:pt idx="564">
                  <c:v>-5.65</c:v>
                </c:pt>
                <c:pt idx="565">
                  <c:v>-5.66</c:v>
                </c:pt>
                <c:pt idx="566">
                  <c:v>-5.67</c:v>
                </c:pt>
                <c:pt idx="567">
                  <c:v>-5.68</c:v>
                </c:pt>
                <c:pt idx="568">
                  <c:v>-5.69</c:v>
                </c:pt>
                <c:pt idx="569">
                  <c:v>-5.7</c:v>
                </c:pt>
                <c:pt idx="570">
                  <c:v>-5.71</c:v>
                </c:pt>
                <c:pt idx="571">
                  <c:v>-5.72</c:v>
                </c:pt>
                <c:pt idx="572">
                  <c:v>-5.73</c:v>
                </c:pt>
                <c:pt idx="573">
                  <c:v>-5.74</c:v>
                </c:pt>
                <c:pt idx="574">
                  <c:v>-5.75</c:v>
                </c:pt>
                <c:pt idx="575">
                  <c:v>-5.76</c:v>
                </c:pt>
                <c:pt idx="576">
                  <c:v>-5.77</c:v>
                </c:pt>
                <c:pt idx="577">
                  <c:v>-5.78</c:v>
                </c:pt>
                <c:pt idx="578">
                  <c:v>-5.79</c:v>
                </c:pt>
                <c:pt idx="579">
                  <c:v>-5.8</c:v>
                </c:pt>
                <c:pt idx="580">
                  <c:v>-5.81</c:v>
                </c:pt>
                <c:pt idx="581">
                  <c:v>-5.82</c:v>
                </c:pt>
                <c:pt idx="582">
                  <c:v>-5.83</c:v>
                </c:pt>
                <c:pt idx="583">
                  <c:v>-5.84</c:v>
                </c:pt>
                <c:pt idx="584">
                  <c:v>-5.85</c:v>
                </c:pt>
                <c:pt idx="585">
                  <c:v>-5.86</c:v>
                </c:pt>
                <c:pt idx="586">
                  <c:v>-5.87</c:v>
                </c:pt>
                <c:pt idx="587">
                  <c:v>-5.88</c:v>
                </c:pt>
                <c:pt idx="588">
                  <c:v>-5.89</c:v>
                </c:pt>
                <c:pt idx="589">
                  <c:v>-5.9</c:v>
                </c:pt>
                <c:pt idx="590">
                  <c:v>-5.91</c:v>
                </c:pt>
                <c:pt idx="591">
                  <c:v>-5.92</c:v>
                </c:pt>
                <c:pt idx="592">
                  <c:v>-5.93</c:v>
                </c:pt>
                <c:pt idx="593">
                  <c:v>-5.94</c:v>
                </c:pt>
                <c:pt idx="594">
                  <c:v>-5.95</c:v>
                </c:pt>
                <c:pt idx="595">
                  <c:v>-5.96</c:v>
                </c:pt>
                <c:pt idx="596">
                  <c:v>-5.97</c:v>
                </c:pt>
                <c:pt idx="597">
                  <c:v>-5.98</c:v>
                </c:pt>
                <c:pt idx="598">
                  <c:v>-5.99</c:v>
                </c:pt>
                <c:pt idx="599">
                  <c:v>-6</c:v>
                </c:pt>
                <c:pt idx="600">
                  <c:v>-6.01</c:v>
                </c:pt>
                <c:pt idx="601">
                  <c:v>-6.02</c:v>
                </c:pt>
                <c:pt idx="602">
                  <c:v>-6.03</c:v>
                </c:pt>
                <c:pt idx="603">
                  <c:v>-6.04</c:v>
                </c:pt>
                <c:pt idx="604">
                  <c:v>-6.05</c:v>
                </c:pt>
                <c:pt idx="605">
                  <c:v>-6.06</c:v>
                </c:pt>
                <c:pt idx="606">
                  <c:v>-6.07</c:v>
                </c:pt>
                <c:pt idx="607">
                  <c:v>-6.08</c:v>
                </c:pt>
                <c:pt idx="608">
                  <c:v>-6.09</c:v>
                </c:pt>
                <c:pt idx="609">
                  <c:v>-6.1</c:v>
                </c:pt>
                <c:pt idx="610">
                  <c:v>-6.11</c:v>
                </c:pt>
                <c:pt idx="611">
                  <c:v>-6.12</c:v>
                </c:pt>
                <c:pt idx="612">
                  <c:v>-6.13</c:v>
                </c:pt>
                <c:pt idx="613">
                  <c:v>-6.14</c:v>
                </c:pt>
                <c:pt idx="614">
                  <c:v>-6.15</c:v>
                </c:pt>
                <c:pt idx="615">
                  <c:v>-6.16</c:v>
                </c:pt>
                <c:pt idx="616">
                  <c:v>-6.17</c:v>
                </c:pt>
                <c:pt idx="617">
                  <c:v>-6.18</c:v>
                </c:pt>
                <c:pt idx="618">
                  <c:v>-6.19</c:v>
                </c:pt>
                <c:pt idx="619">
                  <c:v>-6.2</c:v>
                </c:pt>
                <c:pt idx="620">
                  <c:v>-6.21</c:v>
                </c:pt>
                <c:pt idx="621">
                  <c:v>-6.22</c:v>
                </c:pt>
                <c:pt idx="622">
                  <c:v>-6.23</c:v>
                </c:pt>
                <c:pt idx="623">
                  <c:v>-6.24</c:v>
                </c:pt>
                <c:pt idx="624">
                  <c:v>-6.25</c:v>
                </c:pt>
                <c:pt idx="625">
                  <c:v>-6.26</c:v>
                </c:pt>
                <c:pt idx="626">
                  <c:v>-6.27</c:v>
                </c:pt>
                <c:pt idx="627">
                  <c:v>-6.28</c:v>
                </c:pt>
                <c:pt idx="628">
                  <c:v>-6.29</c:v>
                </c:pt>
                <c:pt idx="629">
                  <c:v>-6.3</c:v>
                </c:pt>
                <c:pt idx="630">
                  <c:v>-6.31</c:v>
                </c:pt>
                <c:pt idx="631">
                  <c:v>-6.32</c:v>
                </c:pt>
                <c:pt idx="632">
                  <c:v>-6.33</c:v>
                </c:pt>
                <c:pt idx="633">
                  <c:v>-6.34</c:v>
                </c:pt>
                <c:pt idx="634">
                  <c:v>-6.35</c:v>
                </c:pt>
                <c:pt idx="635">
                  <c:v>-6.36</c:v>
                </c:pt>
                <c:pt idx="636">
                  <c:v>-6.37</c:v>
                </c:pt>
                <c:pt idx="637">
                  <c:v>-6.38</c:v>
                </c:pt>
                <c:pt idx="638">
                  <c:v>-6.39</c:v>
                </c:pt>
                <c:pt idx="639">
                  <c:v>-6.4</c:v>
                </c:pt>
                <c:pt idx="640">
                  <c:v>-6.41</c:v>
                </c:pt>
                <c:pt idx="641">
                  <c:v>-6.42</c:v>
                </c:pt>
                <c:pt idx="642">
                  <c:v>-6.43</c:v>
                </c:pt>
                <c:pt idx="643">
                  <c:v>-6.44</c:v>
                </c:pt>
                <c:pt idx="644">
                  <c:v>-6.45</c:v>
                </c:pt>
                <c:pt idx="645">
                  <c:v>-6.46</c:v>
                </c:pt>
                <c:pt idx="646">
                  <c:v>-6.47</c:v>
                </c:pt>
                <c:pt idx="647">
                  <c:v>-6.48</c:v>
                </c:pt>
                <c:pt idx="648">
                  <c:v>-6.49</c:v>
                </c:pt>
                <c:pt idx="649">
                  <c:v>-6.5</c:v>
                </c:pt>
                <c:pt idx="650">
                  <c:v>-6.51</c:v>
                </c:pt>
                <c:pt idx="651">
                  <c:v>-6.52</c:v>
                </c:pt>
                <c:pt idx="652">
                  <c:v>-6.53</c:v>
                </c:pt>
                <c:pt idx="653">
                  <c:v>-6.54</c:v>
                </c:pt>
                <c:pt idx="654">
                  <c:v>-6.55</c:v>
                </c:pt>
                <c:pt idx="655">
                  <c:v>-6.56</c:v>
                </c:pt>
                <c:pt idx="656">
                  <c:v>-6.57</c:v>
                </c:pt>
                <c:pt idx="657">
                  <c:v>-6.58</c:v>
                </c:pt>
                <c:pt idx="658">
                  <c:v>-6.59</c:v>
                </c:pt>
                <c:pt idx="659">
                  <c:v>-6.6</c:v>
                </c:pt>
                <c:pt idx="660">
                  <c:v>-6.61</c:v>
                </c:pt>
                <c:pt idx="661">
                  <c:v>-6.62</c:v>
                </c:pt>
                <c:pt idx="662">
                  <c:v>-6.63</c:v>
                </c:pt>
                <c:pt idx="663">
                  <c:v>-6.64</c:v>
                </c:pt>
                <c:pt idx="664">
                  <c:v>-6.65</c:v>
                </c:pt>
                <c:pt idx="665">
                  <c:v>-6.66</c:v>
                </c:pt>
                <c:pt idx="666">
                  <c:v>-6.67</c:v>
                </c:pt>
                <c:pt idx="667">
                  <c:v>-6.68</c:v>
                </c:pt>
                <c:pt idx="668">
                  <c:v>-6.69</c:v>
                </c:pt>
                <c:pt idx="669">
                  <c:v>-6.7</c:v>
                </c:pt>
                <c:pt idx="670">
                  <c:v>-6.71</c:v>
                </c:pt>
                <c:pt idx="671">
                  <c:v>-6.72</c:v>
                </c:pt>
                <c:pt idx="672">
                  <c:v>-6.73</c:v>
                </c:pt>
                <c:pt idx="673">
                  <c:v>-6.74</c:v>
                </c:pt>
                <c:pt idx="674">
                  <c:v>-6.75</c:v>
                </c:pt>
                <c:pt idx="675">
                  <c:v>-6.76</c:v>
                </c:pt>
                <c:pt idx="676">
                  <c:v>-6.77</c:v>
                </c:pt>
                <c:pt idx="677">
                  <c:v>-6.78</c:v>
                </c:pt>
                <c:pt idx="678">
                  <c:v>-6.79</c:v>
                </c:pt>
                <c:pt idx="679">
                  <c:v>-6.8</c:v>
                </c:pt>
                <c:pt idx="680">
                  <c:v>-6.81</c:v>
                </c:pt>
                <c:pt idx="681">
                  <c:v>-6.82</c:v>
                </c:pt>
                <c:pt idx="682">
                  <c:v>-6.83</c:v>
                </c:pt>
                <c:pt idx="683">
                  <c:v>-6.84</c:v>
                </c:pt>
                <c:pt idx="684">
                  <c:v>-6.85</c:v>
                </c:pt>
                <c:pt idx="685">
                  <c:v>-6.86</c:v>
                </c:pt>
                <c:pt idx="686">
                  <c:v>-6.87</c:v>
                </c:pt>
                <c:pt idx="687">
                  <c:v>-6.88</c:v>
                </c:pt>
                <c:pt idx="688">
                  <c:v>-6.89</c:v>
                </c:pt>
                <c:pt idx="689">
                  <c:v>-6.9</c:v>
                </c:pt>
                <c:pt idx="690">
                  <c:v>-6.91</c:v>
                </c:pt>
                <c:pt idx="691">
                  <c:v>-6.92</c:v>
                </c:pt>
                <c:pt idx="692">
                  <c:v>-6.93</c:v>
                </c:pt>
                <c:pt idx="693">
                  <c:v>-6.94</c:v>
                </c:pt>
                <c:pt idx="694">
                  <c:v>-6.95</c:v>
                </c:pt>
                <c:pt idx="695">
                  <c:v>-6.96</c:v>
                </c:pt>
                <c:pt idx="696">
                  <c:v>-6.97</c:v>
                </c:pt>
                <c:pt idx="697">
                  <c:v>-6.98</c:v>
                </c:pt>
                <c:pt idx="698">
                  <c:v>-6.99</c:v>
                </c:pt>
                <c:pt idx="699">
                  <c:v>-7</c:v>
                </c:pt>
                <c:pt idx="700">
                  <c:v>-7.01</c:v>
                </c:pt>
                <c:pt idx="701">
                  <c:v>-7.02</c:v>
                </c:pt>
                <c:pt idx="702">
                  <c:v>-7.03</c:v>
                </c:pt>
                <c:pt idx="703">
                  <c:v>-7.04</c:v>
                </c:pt>
                <c:pt idx="704">
                  <c:v>-7.05</c:v>
                </c:pt>
                <c:pt idx="705">
                  <c:v>-7.06</c:v>
                </c:pt>
                <c:pt idx="706">
                  <c:v>-7.07</c:v>
                </c:pt>
                <c:pt idx="707">
                  <c:v>-7.08</c:v>
                </c:pt>
                <c:pt idx="708">
                  <c:v>-7.09</c:v>
                </c:pt>
                <c:pt idx="709">
                  <c:v>-7.1</c:v>
                </c:pt>
                <c:pt idx="710">
                  <c:v>-7.11</c:v>
                </c:pt>
                <c:pt idx="711">
                  <c:v>-7.12</c:v>
                </c:pt>
                <c:pt idx="712">
                  <c:v>-7.13</c:v>
                </c:pt>
                <c:pt idx="713">
                  <c:v>-7.14</c:v>
                </c:pt>
                <c:pt idx="714">
                  <c:v>-7.15</c:v>
                </c:pt>
                <c:pt idx="715">
                  <c:v>-7.16</c:v>
                </c:pt>
                <c:pt idx="716">
                  <c:v>-7.17</c:v>
                </c:pt>
                <c:pt idx="717">
                  <c:v>-7.18</c:v>
                </c:pt>
                <c:pt idx="718">
                  <c:v>-7.19</c:v>
                </c:pt>
                <c:pt idx="719">
                  <c:v>-7.2</c:v>
                </c:pt>
                <c:pt idx="720">
                  <c:v>-7.21</c:v>
                </c:pt>
                <c:pt idx="721">
                  <c:v>-7.22</c:v>
                </c:pt>
                <c:pt idx="722">
                  <c:v>-7.23</c:v>
                </c:pt>
                <c:pt idx="723">
                  <c:v>-7.24</c:v>
                </c:pt>
                <c:pt idx="724">
                  <c:v>-7.25</c:v>
                </c:pt>
                <c:pt idx="725">
                  <c:v>-7.26</c:v>
                </c:pt>
                <c:pt idx="726">
                  <c:v>-7.27</c:v>
                </c:pt>
                <c:pt idx="727">
                  <c:v>-7.28</c:v>
                </c:pt>
                <c:pt idx="728">
                  <c:v>-7.29</c:v>
                </c:pt>
                <c:pt idx="729">
                  <c:v>-7.3</c:v>
                </c:pt>
                <c:pt idx="730">
                  <c:v>-7.31</c:v>
                </c:pt>
                <c:pt idx="731">
                  <c:v>-7.32</c:v>
                </c:pt>
                <c:pt idx="732">
                  <c:v>-7.33</c:v>
                </c:pt>
                <c:pt idx="733">
                  <c:v>-7.34</c:v>
                </c:pt>
                <c:pt idx="734">
                  <c:v>-7.35</c:v>
                </c:pt>
                <c:pt idx="735">
                  <c:v>-7.36</c:v>
                </c:pt>
                <c:pt idx="736">
                  <c:v>-7.37</c:v>
                </c:pt>
                <c:pt idx="737">
                  <c:v>-7.38</c:v>
                </c:pt>
                <c:pt idx="738">
                  <c:v>-7.39</c:v>
                </c:pt>
                <c:pt idx="739">
                  <c:v>-7.4</c:v>
                </c:pt>
                <c:pt idx="740">
                  <c:v>-7.41</c:v>
                </c:pt>
                <c:pt idx="741">
                  <c:v>-7.42</c:v>
                </c:pt>
                <c:pt idx="742">
                  <c:v>-7.43</c:v>
                </c:pt>
                <c:pt idx="743">
                  <c:v>-7.44</c:v>
                </c:pt>
                <c:pt idx="744">
                  <c:v>-7.45</c:v>
                </c:pt>
                <c:pt idx="745">
                  <c:v>-7.46</c:v>
                </c:pt>
                <c:pt idx="746">
                  <c:v>-7.47</c:v>
                </c:pt>
                <c:pt idx="747">
                  <c:v>-7.48</c:v>
                </c:pt>
                <c:pt idx="748">
                  <c:v>-7.49</c:v>
                </c:pt>
                <c:pt idx="749">
                  <c:v>-7.5</c:v>
                </c:pt>
                <c:pt idx="750">
                  <c:v>-7.51</c:v>
                </c:pt>
                <c:pt idx="751">
                  <c:v>-7.52</c:v>
                </c:pt>
                <c:pt idx="752">
                  <c:v>-7.53</c:v>
                </c:pt>
                <c:pt idx="753">
                  <c:v>-7.54</c:v>
                </c:pt>
                <c:pt idx="754">
                  <c:v>-7.55</c:v>
                </c:pt>
                <c:pt idx="755">
                  <c:v>-7.56</c:v>
                </c:pt>
                <c:pt idx="756">
                  <c:v>-7.57</c:v>
                </c:pt>
                <c:pt idx="757">
                  <c:v>-7.58</c:v>
                </c:pt>
                <c:pt idx="758">
                  <c:v>-7.59</c:v>
                </c:pt>
                <c:pt idx="759">
                  <c:v>-7.6</c:v>
                </c:pt>
                <c:pt idx="760">
                  <c:v>-7.61</c:v>
                </c:pt>
                <c:pt idx="761">
                  <c:v>-7.62</c:v>
                </c:pt>
                <c:pt idx="762">
                  <c:v>-7.63</c:v>
                </c:pt>
                <c:pt idx="763">
                  <c:v>-7.64</c:v>
                </c:pt>
                <c:pt idx="764">
                  <c:v>-7.65</c:v>
                </c:pt>
                <c:pt idx="765">
                  <c:v>-7.66</c:v>
                </c:pt>
                <c:pt idx="766">
                  <c:v>-7.67</c:v>
                </c:pt>
                <c:pt idx="767">
                  <c:v>-7.68</c:v>
                </c:pt>
                <c:pt idx="768">
                  <c:v>-7.69</c:v>
                </c:pt>
                <c:pt idx="769">
                  <c:v>-7.7</c:v>
                </c:pt>
                <c:pt idx="770">
                  <c:v>-7.71</c:v>
                </c:pt>
                <c:pt idx="771">
                  <c:v>-7.72</c:v>
                </c:pt>
                <c:pt idx="772">
                  <c:v>-7.73</c:v>
                </c:pt>
                <c:pt idx="773">
                  <c:v>-7.74</c:v>
                </c:pt>
                <c:pt idx="774">
                  <c:v>-7.75</c:v>
                </c:pt>
                <c:pt idx="775">
                  <c:v>-7.76</c:v>
                </c:pt>
                <c:pt idx="776">
                  <c:v>-7.77</c:v>
                </c:pt>
                <c:pt idx="777">
                  <c:v>-7.78</c:v>
                </c:pt>
                <c:pt idx="778">
                  <c:v>-7.79</c:v>
                </c:pt>
                <c:pt idx="779">
                  <c:v>-7.8</c:v>
                </c:pt>
                <c:pt idx="780">
                  <c:v>-7.81</c:v>
                </c:pt>
                <c:pt idx="781">
                  <c:v>-7.82</c:v>
                </c:pt>
                <c:pt idx="782">
                  <c:v>-7.83</c:v>
                </c:pt>
                <c:pt idx="783">
                  <c:v>-7.84</c:v>
                </c:pt>
                <c:pt idx="784">
                  <c:v>-7.85</c:v>
                </c:pt>
                <c:pt idx="785">
                  <c:v>-7.86</c:v>
                </c:pt>
                <c:pt idx="786">
                  <c:v>-7.87</c:v>
                </c:pt>
                <c:pt idx="787">
                  <c:v>-7.88</c:v>
                </c:pt>
                <c:pt idx="788">
                  <c:v>-7.89</c:v>
                </c:pt>
                <c:pt idx="789">
                  <c:v>-7.9</c:v>
                </c:pt>
                <c:pt idx="790">
                  <c:v>-7.91</c:v>
                </c:pt>
                <c:pt idx="791">
                  <c:v>-7.92</c:v>
                </c:pt>
                <c:pt idx="792">
                  <c:v>-7.93</c:v>
                </c:pt>
                <c:pt idx="793">
                  <c:v>-7.94</c:v>
                </c:pt>
                <c:pt idx="794">
                  <c:v>-7.95</c:v>
                </c:pt>
                <c:pt idx="795">
                  <c:v>-7.96</c:v>
                </c:pt>
                <c:pt idx="796">
                  <c:v>-7.97</c:v>
                </c:pt>
                <c:pt idx="797">
                  <c:v>-7.98</c:v>
                </c:pt>
                <c:pt idx="798">
                  <c:v>-7.99</c:v>
                </c:pt>
                <c:pt idx="799">
                  <c:v>-8</c:v>
                </c:pt>
                <c:pt idx="800">
                  <c:v>-8.01</c:v>
                </c:pt>
                <c:pt idx="801">
                  <c:v>-8.02</c:v>
                </c:pt>
                <c:pt idx="802">
                  <c:v>-8.0299999999999994</c:v>
                </c:pt>
                <c:pt idx="803">
                  <c:v>-8.0399999999999991</c:v>
                </c:pt>
                <c:pt idx="804">
                  <c:v>-8.0500000000000007</c:v>
                </c:pt>
                <c:pt idx="805">
                  <c:v>-8.06</c:v>
                </c:pt>
                <c:pt idx="806">
                  <c:v>-8.07</c:v>
                </c:pt>
                <c:pt idx="807">
                  <c:v>-8.08</c:v>
                </c:pt>
                <c:pt idx="808">
                  <c:v>-8.09</c:v>
                </c:pt>
                <c:pt idx="809">
                  <c:v>-8.1</c:v>
                </c:pt>
                <c:pt idx="810">
                  <c:v>-8.11</c:v>
                </c:pt>
                <c:pt idx="811">
                  <c:v>-8.1199999999999992</c:v>
                </c:pt>
                <c:pt idx="812">
                  <c:v>-8.1300000000000008</c:v>
                </c:pt>
                <c:pt idx="813">
                  <c:v>-8.14</c:v>
                </c:pt>
                <c:pt idx="814">
                  <c:v>-8.15</c:v>
                </c:pt>
                <c:pt idx="815">
                  <c:v>-8.16</c:v>
                </c:pt>
                <c:pt idx="816">
                  <c:v>-8.17</c:v>
                </c:pt>
                <c:pt idx="817">
                  <c:v>-8.18</c:v>
                </c:pt>
                <c:pt idx="818">
                  <c:v>-8.19</c:v>
                </c:pt>
                <c:pt idx="819">
                  <c:v>-8.1999999999999993</c:v>
                </c:pt>
                <c:pt idx="820">
                  <c:v>-8.2100000000000009</c:v>
                </c:pt>
                <c:pt idx="821">
                  <c:v>-8.2200000000000006</c:v>
                </c:pt>
                <c:pt idx="822">
                  <c:v>-8.23</c:v>
                </c:pt>
                <c:pt idx="823">
                  <c:v>-8.24</c:v>
                </c:pt>
                <c:pt idx="824">
                  <c:v>-8.25</c:v>
                </c:pt>
                <c:pt idx="825">
                  <c:v>-8.26</c:v>
                </c:pt>
                <c:pt idx="826">
                  <c:v>-8.27</c:v>
                </c:pt>
                <c:pt idx="827">
                  <c:v>-8.2799999999999994</c:v>
                </c:pt>
                <c:pt idx="828">
                  <c:v>-8.2899999999999991</c:v>
                </c:pt>
                <c:pt idx="829">
                  <c:v>-8.3000000000000007</c:v>
                </c:pt>
                <c:pt idx="830">
                  <c:v>-8.31</c:v>
                </c:pt>
                <c:pt idx="831">
                  <c:v>-8.32</c:v>
                </c:pt>
                <c:pt idx="832">
                  <c:v>-8.33</c:v>
                </c:pt>
                <c:pt idx="833">
                  <c:v>-8.34</c:v>
                </c:pt>
                <c:pt idx="834">
                  <c:v>-8.35</c:v>
                </c:pt>
                <c:pt idx="835">
                  <c:v>-8.36</c:v>
                </c:pt>
                <c:pt idx="836">
                  <c:v>-8.3699999999999992</c:v>
                </c:pt>
                <c:pt idx="837">
                  <c:v>-8.3800000000000008</c:v>
                </c:pt>
                <c:pt idx="838">
                  <c:v>-8.39</c:v>
                </c:pt>
                <c:pt idx="839">
                  <c:v>-8.4</c:v>
                </c:pt>
                <c:pt idx="840">
                  <c:v>-8.41</c:v>
                </c:pt>
                <c:pt idx="841">
                  <c:v>-8.42</c:v>
                </c:pt>
                <c:pt idx="842">
                  <c:v>-8.43</c:v>
                </c:pt>
                <c:pt idx="843">
                  <c:v>-8.44</c:v>
                </c:pt>
                <c:pt idx="844">
                  <c:v>-8.4499999999999993</c:v>
                </c:pt>
                <c:pt idx="845">
                  <c:v>-8.4600000000000009</c:v>
                </c:pt>
                <c:pt idx="846">
                  <c:v>-8.4700000000000006</c:v>
                </c:pt>
                <c:pt idx="847">
                  <c:v>-8.48</c:v>
                </c:pt>
                <c:pt idx="848">
                  <c:v>-8.49</c:v>
                </c:pt>
                <c:pt idx="849">
                  <c:v>-8.5</c:v>
                </c:pt>
                <c:pt idx="850">
                  <c:v>-8.51</c:v>
                </c:pt>
                <c:pt idx="851">
                  <c:v>-8.52</c:v>
                </c:pt>
                <c:pt idx="852">
                  <c:v>-8.5299999999999994</c:v>
                </c:pt>
                <c:pt idx="853">
                  <c:v>-8.5399999999999991</c:v>
                </c:pt>
                <c:pt idx="854">
                  <c:v>-8.5500000000000007</c:v>
                </c:pt>
                <c:pt idx="855">
                  <c:v>-8.56</c:v>
                </c:pt>
                <c:pt idx="856">
                  <c:v>-8.57</c:v>
                </c:pt>
                <c:pt idx="857">
                  <c:v>-8.58</c:v>
                </c:pt>
                <c:pt idx="858">
                  <c:v>-8.59</c:v>
                </c:pt>
                <c:pt idx="859">
                  <c:v>-8.6</c:v>
                </c:pt>
                <c:pt idx="860">
                  <c:v>-8.61</c:v>
                </c:pt>
                <c:pt idx="861">
                  <c:v>-8.6199999999999992</c:v>
                </c:pt>
                <c:pt idx="862">
                  <c:v>-8.6300000000000008</c:v>
                </c:pt>
                <c:pt idx="863">
                  <c:v>-8.64</c:v>
                </c:pt>
                <c:pt idx="864">
                  <c:v>-8.65</c:v>
                </c:pt>
                <c:pt idx="865">
                  <c:v>-8.66</c:v>
                </c:pt>
                <c:pt idx="866">
                  <c:v>-8.67</c:v>
                </c:pt>
                <c:pt idx="867">
                  <c:v>-8.68</c:v>
                </c:pt>
                <c:pt idx="868">
                  <c:v>-8.69</c:v>
                </c:pt>
                <c:pt idx="869">
                  <c:v>-8.6999999999999993</c:v>
                </c:pt>
                <c:pt idx="870">
                  <c:v>-8.7100000000000009</c:v>
                </c:pt>
                <c:pt idx="871">
                  <c:v>-8.7200000000000006</c:v>
                </c:pt>
                <c:pt idx="872">
                  <c:v>-8.73</c:v>
                </c:pt>
                <c:pt idx="873">
                  <c:v>-8.74</c:v>
                </c:pt>
                <c:pt idx="874">
                  <c:v>-8.75</c:v>
                </c:pt>
                <c:pt idx="875">
                  <c:v>-8.76</c:v>
                </c:pt>
                <c:pt idx="876">
                  <c:v>-8.77</c:v>
                </c:pt>
                <c:pt idx="877">
                  <c:v>-8.7799999999999994</c:v>
                </c:pt>
                <c:pt idx="878">
                  <c:v>-8.7899999999999991</c:v>
                </c:pt>
                <c:pt idx="879">
                  <c:v>-8.8000000000000007</c:v>
                </c:pt>
                <c:pt idx="880">
                  <c:v>-8.81</c:v>
                </c:pt>
                <c:pt idx="881">
                  <c:v>-8.82</c:v>
                </c:pt>
                <c:pt idx="882">
                  <c:v>-8.83</c:v>
                </c:pt>
                <c:pt idx="883">
                  <c:v>-8.84</c:v>
                </c:pt>
                <c:pt idx="884">
                  <c:v>-8.85</c:v>
                </c:pt>
                <c:pt idx="885">
                  <c:v>-8.86</c:v>
                </c:pt>
                <c:pt idx="886">
                  <c:v>-8.8699999999999992</c:v>
                </c:pt>
                <c:pt idx="887">
                  <c:v>-8.8800000000000008</c:v>
                </c:pt>
                <c:pt idx="888">
                  <c:v>-8.89</c:v>
                </c:pt>
                <c:pt idx="889">
                  <c:v>-8.9</c:v>
                </c:pt>
                <c:pt idx="890">
                  <c:v>-8.91</c:v>
                </c:pt>
                <c:pt idx="891">
                  <c:v>-8.92</c:v>
                </c:pt>
                <c:pt idx="892">
                  <c:v>-8.93</c:v>
                </c:pt>
                <c:pt idx="893">
                  <c:v>-8.94</c:v>
                </c:pt>
                <c:pt idx="894">
                  <c:v>-8.9499999999999993</c:v>
                </c:pt>
                <c:pt idx="895">
                  <c:v>-8.9600000000000009</c:v>
                </c:pt>
                <c:pt idx="896">
                  <c:v>-8.9700000000000006</c:v>
                </c:pt>
                <c:pt idx="897">
                  <c:v>-8.98</c:v>
                </c:pt>
                <c:pt idx="898">
                  <c:v>-8.99</c:v>
                </c:pt>
                <c:pt idx="899">
                  <c:v>-9</c:v>
                </c:pt>
                <c:pt idx="900">
                  <c:v>-9.01</c:v>
                </c:pt>
                <c:pt idx="901">
                  <c:v>-9.02</c:v>
                </c:pt>
                <c:pt idx="902">
                  <c:v>-9.0299999999999994</c:v>
                </c:pt>
                <c:pt idx="903">
                  <c:v>-9.0399999999999991</c:v>
                </c:pt>
                <c:pt idx="904">
                  <c:v>-9.0500000000000007</c:v>
                </c:pt>
                <c:pt idx="905">
                  <c:v>-9.06</c:v>
                </c:pt>
                <c:pt idx="906">
                  <c:v>-9.07</c:v>
                </c:pt>
                <c:pt idx="907">
                  <c:v>-9.08</c:v>
                </c:pt>
                <c:pt idx="908">
                  <c:v>-9.09</c:v>
                </c:pt>
                <c:pt idx="909">
                  <c:v>-9.1</c:v>
                </c:pt>
                <c:pt idx="910">
                  <c:v>-9.11</c:v>
                </c:pt>
                <c:pt idx="911">
                  <c:v>-9.1199999999999992</c:v>
                </c:pt>
                <c:pt idx="912">
                  <c:v>-9.1300000000000008</c:v>
                </c:pt>
                <c:pt idx="913">
                  <c:v>-9.14</c:v>
                </c:pt>
                <c:pt idx="914">
                  <c:v>-9.15</c:v>
                </c:pt>
                <c:pt idx="915">
                  <c:v>-9.16</c:v>
                </c:pt>
                <c:pt idx="916">
                  <c:v>-9.17</c:v>
                </c:pt>
                <c:pt idx="917">
                  <c:v>-9.18</c:v>
                </c:pt>
                <c:pt idx="918">
                  <c:v>-9.19</c:v>
                </c:pt>
                <c:pt idx="919">
                  <c:v>-9.1999999999999993</c:v>
                </c:pt>
                <c:pt idx="920">
                  <c:v>-9.2100000000000009</c:v>
                </c:pt>
                <c:pt idx="921">
                  <c:v>-9.2200000000000006</c:v>
                </c:pt>
                <c:pt idx="922">
                  <c:v>-9.23</c:v>
                </c:pt>
                <c:pt idx="923">
                  <c:v>-9.24</c:v>
                </c:pt>
                <c:pt idx="924">
                  <c:v>-9.25</c:v>
                </c:pt>
                <c:pt idx="925">
                  <c:v>-9.26</c:v>
                </c:pt>
                <c:pt idx="926">
                  <c:v>-9.27</c:v>
                </c:pt>
                <c:pt idx="927">
                  <c:v>-9.2799999999999994</c:v>
                </c:pt>
                <c:pt idx="928">
                  <c:v>-9.2899999999999991</c:v>
                </c:pt>
                <c:pt idx="929">
                  <c:v>-9.3000000000000007</c:v>
                </c:pt>
                <c:pt idx="930">
                  <c:v>-9.31</c:v>
                </c:pt>
                <c:pt idx="931">
                  <c:v>-9.32</c:v>
                </c:pt>
                <c:pt idx="932">
                  <c:v>-9.33</c:v>
                </c:pt>
                <c:pt idx="933">
                  <c:v>-9.34</c:v>
                </c:pt>
                <c:pt idx="934">
                  <c:v>-9.35</c:v>
                </c:pt>
                <c:pt idx="935">
                  <c:v>-9.36</c:v>
                </c:pt>
                <c:pt idx="936">
                  <c:v>-9.3699999999999992</c:v>
                </c:pt>
                <c:pt idx="937">
                  <c:v>-9.3800000000000008</c:v>
                </c:pt>
                <c:pt idx="938">
                  <c:v>-9.39</c:v>
                </c:pt>
                <c:pt idx="939">
                  <c:v>-9.4</c:v>
                </c:pt>
                <c:pt idx="940">
                  <c:v>-9.41</c:v>
                </c:pt>
                <c:pt idx="941">
                  <c:v>-9.42</c:v>
                </c:pt>
                <c:pt idx="942">
                  <c:v>-9.43</c:v>
                </c:pt>
                <c:pt idx="943">
                  <c:v>-9.44</c:v>
                </c:pt>
                <c:pt idx="944">
                  <c:v>-9.4499999999999993</c:v>
                </c:pt>
                <c:pt idx="945">
                  <c:v>-9.4600000000000009</c:v>
                </c:pt>
                <c:pt idx="946">
                  <c:v>-9.4700000000000006</c:v>
                </c:pt>
                <c:pt idx="947">
                  <c:v>-9.48</c:v>
                </c:pt>
                <c:pt idx="948">
                  <c:v>-9.49</c:v>
                </c:pt>
                <c:pt idx="949">
                  <c:v>-9.5</c:v>
                </c:pt>
                <c:pt idx="950">
                  <c:v>-9.51</c:v>
                </c:pt>
                <c:pt idx="951">
                  <c:v>-9.52</c:v>
                </c:pt>
                <c:pt idx="952">
                  <c:v>-9.5299999999999994</c:v>
                </c:pt>
                <c:pt idx="953">
                  <c:v>-9.5399999999999991</c:v>
                </c:pt>
                <c:pt idx="954">
                  <c:v>-9.5500000000000007</c:v>
                </c:pt>
                <c:pt idx="955">
                  <c:v>-9.56</c:v>
                </c:pt>
                <c:pt idx="956">
                  <c:v>-9.57</c:v>
                </c:pt>
                <c:pt idx="957">
                  <c:v>-9.58</c:v>
                </c:pt>
                <c:pt idx="958">
                  <c:v>-9.59</c:v>
                </c:pt>
                <c:pt idx="959">
                  <c:v>-9.6</c:v>
                </c:pt>
                <c:pt idx="960">
                  <c:v>-9.61</c:v>
                </c:pt>
                <c:pt idx="961">
                  <c:v>-9.6199999999999992</c:v>
                </c:pt>
                <c:pt idx="962">
                  <c:v>-9.6300000000000008</c:v>
                </c:pt>
                <c:pt idx="963">
                  <c:v>-9.64</c:v>
                </c:pt>
                <c:pt idx="964">
                  <c:v>-9.65</c:v>
                </c:pt>
                <c:pt idx="965">
                  <c:v>-9.66</c:v>
                </c:pt>
                <c:pt idx="966">
                  <c:v>-9.67</c:v>
                </c:pt>
                <c:pt idx="967">
                  <c:v>-9.68</c:v>
                </c:pt>
                <c:pt idx="968">
                  <c:v>-9.69</c:v>
                </c:pt>
                <c:pt idx="969">
                  <c:v>-9.6999999999999993</c:v>
                </c:pt>
                <c:pt idx="970">
                  <c:v>-9.7100000000000009</c:v>
                </c:pt>
                <c:pt idx="971">
                  <c:v>-9.7200000000000006</c:v>
                </c:pt>
                <c:pt idx="972">
                  <c:v>-9.73</c:v>
                </c:pt>
                <c:pt idx="973">
                  <c:v>-9.74</c:v>
                </c:pt>
                <c:pt idx="974">
                  <c:v>-9.75</c:v>
                </c:pt>
                <c:pt idx="975">
                  <c:v>-9.76</c:v>
                </c:pt>
                <c:pt idx="976">
                  <c:v>-9.77</c:v>
                </c:pt>
                <c:pt idx="977">
                  <c:v>-9.7799999999999994</c:v>
                </c:pt>
                <c:pt idx="978">
                  <c:v>-9.7899999999999991</c:v>
                </c:pt>
                <c:pt idx="979">
                  <c:v>-9.8000000000000007</c:v>
                </c:pt>
                <c:pt idx="980">
                  <c:v>-9.81</c:v>
                </c:pt>
                <c:pt idx="981">
                  <c:v>-9.82</c:v>
                </c:pt>
                <c:pt idx="982">
                  <c:v>-9.83</c:v>
                </c:pt>
                <c:pt idx="983">
                  <c:v>-9.84</c:v>
                </c:pt>
                <c:pt idx="984">
                  <c:v>-9.85</c:v>
                </c:pt>
                <c:pt idx="985">
                  <c:v>-9.86</c:v>
                </c:pt>
                <c:pt idx="986">
                  <c:v>-9.8699999999999992</c:v>
                </c:pt>
                <c:pt idx="987">
                  <c:v>-9.8800000000000008</c:v>
                </c:pt>
                <c:pt idx="988">
                  <c:v>-9.89</c:v>
                </c:pt>
                <c:pt idx="989">
                  <c:v>-9.9</c:v>
                </c:pt>
                <c:pt idx="990">
                  <c:v>-9.91</c:v>
                </c:pt>
                <c:pt idx="991">
                  <c:v>-9.92</c:v>
                </c:pt>
                <c:pt idx="992">
                  <c:v>-9.93</c:v>
                </c:pt>
                <c:pt idx="993">
                  <c:v>-9.94</c:v>
                </c:pt>
                <c:pt idx="994">
                  <c:v>-9.9499999999999993</c:v>
                </c:pt>
                <c:pt idx="995">
                  <c:v>-9.9600000000000009</c:v>
                </c:pt>
                <c:pt idx="996">
                  <c:v>-9.9700000000000006</c:v>
                </c:pt>
                <c:pt idx="997">
                  <c:v>-9.98</c:v>
                </c:pt>
                <c:pt idx="998">
                  <c:v>-9.99</c:v>
                </c:pt>
                <c:pt idx="999">
                  <c:v>-10</c:v>
                </c:pt>
                <c:pt idx="1000">
                  <c:v>-10.01</c:v>
                </c:pt>
                <c:pt idx="1001">
                  <c:v>-10.02</c:v>
                </c:pt>
                <c:pt idx="1002">
                  <c:v>-10.029999999999999</c:v>
                </c:pt>
                <c:pt idx="1003">
                  <c:v>-10.039999999999999</c:v>
                </c:pt>
                <c:pt idx="1004">
                  <c:v>-10.050000000000001</c:v>
                </c:pt>
                <c:pt idx="1005">
                  <c:v>-10.06</c:v>
                </c:pt>
                <c:pt idx="1006">
                  <c:v>-10.07</c:v>
                </c:pt>
                <c:pt idx="1007">
                  <c:v>-10.08</c:v>
                </c:pt>
                <c:pt idx="1008">
                  <c:v>-10.09</c:v>
                </c:pt>
                <c:pt idx="1009">
                  <c:v>-10.1</c:v>
                </c:pt>
                <c:pt idx="1010">
                  <c:v>-10.11</c:v>
                </c:pt>
                <c:pt idx="1011">
                  <c:v>-10.119999999999999</c:v>
                </c:pt>
                <c:pt idx="1012">
                  <c:v>-10.130000000000001</c:v>
                </c:pt>
                <c:pt idx="1013">
                  <c:v>-10.14</c:v>
                </c:pt>
                <c:pt idx="1014">
                  <c:v>-10.15</c:v>
                </c:pt>
                <c:pt idx="1015">
                  <c:v>-10.16</c:v>
                </c:pt>
                <c:pt idx="1016">
                  <c:v>-10.17</c:v>
                </c:pt>
                <c:pt idx="1017">
                  <c:v>-10.18</c:v>
                </c:pt>
                <c:pt idx="1018">
                  <c:v>-10.19</c:v>
                </c:pt>
                <c:pt idx="1019">
                  <c:v>-10.199999999999999</c:v>
                </c:pt>
                <c:pt idx="1020">
                  <c:v>-10.210000000000001</c:v>
                </c:pt>
                <c:pt idx="1021">
                  <c:v>-10.220000000000001</c:v>
                </c:pt>
                <c:pt idx="1022">
                  <c:v>-10.23</c:v>
                </c:pt>
                <c:pt idx="1023">
                  <c:v>-10.24</c:v>
                </c:pt>
                <c:pt idx="1024">
                  <c:v>-10.25</c:v>
                </c:pt>
                <c:pt idx="1025">
                  <c:v>-10.26</c:v>
                </c:pt>
                <c:pt idx="1026">
                  <c:v>-10.27</c:v>
                </c:pt>
                <c:pt idx="1027">
                  <c:v>-10.28</c:v>
                </c:pt>
                <c:pt idx="1028">
                  <c:v>-10.29</c:v>
                </c:pt>
                <c:pt idx="1029">
                  <c:v>-10.3</c:v>
                </c:pt>
                <c:pt idx="1030">
                  <c:v>-10.31</c:v>
                </c:pt>
                <c:pt idx="1031">
                  <c:v>-10.32</c:v>
                </c:pt>
                <c:pt idx="1032">
                  <c:v>-10.33</c:v>
                </c:pt>
                <c:pt idx="1033">
                  <c:v>-10.34</c:v>
                </c:pt>
                <c:pt idx="1034">
                  <c:v>-10.35</c:v>
                </c:pt>
                <c:pt idx="1035">
                  <c:v>-10.36</c:v>
                </c:pt>
                <c:pt idx="1036">
                  <c:v>-10.37</c:v>
                </c:pt>
                <c:pt idx="1037">
                  <c:v>-10.38</c:v>
                </c:pt>
                <c:pt idx="1038">
                  <c:v>-10.39</c:v>
                </c:pt>
                <c:pt idx="1039">
                  <c:v>-10.4</c:v>
                </c:pt>
                <c:pt idx="1040">
                  <c:v>-10.41</c:v>
                </c:pt>
                <c:pt idx="1041">
                  <c:v>-10.42</c:v>
                </c:pt>
                <c:pt idx="1042">
                  <c:v>-10.43</c:v>
                </c:pt>
                <c:pt idx="1043">
                  <c:v>-10.44</c:v>
                </c:pt>
                <c:pt idx="1044">
                  <c:v>-10.45</c:v>
                </c:pt>
                <c:pt idx="1045">
                  <c:v>-10.46</c:v>
                </c:pt>
                <c:pt idx="1046">
                  <c:v>-10.47</c:v>
                </c:pt>
                <c:pt idx="1047">
                  <c:v>-10.48</c:v>
                </c:pt>
                <c:pt idx="1048">
                  <c:v>-10.49</c:v>
                </c:pt>
                <c:pt idx="1049">
                  <c:v>-10.5</c:v>
                </c:pt>
                <c:pt idx="1050">
                  <c:v>-10.51</c:v>
                </c:pt>
                <c:pt idx="1051">
                  <c:v>-10.52</c:v>
                </c:pt>
                <c:pt idx="1052">
                  <c:v>-10.53</c:v>
                </c:pt>
                <c:pt idx="1053">
                  <c:v>-10.54</c:v>
                </c:pt>
                <c:pt idx="1054">
                  <c:v>-10.55</c:v>
                </c:pt>
                <c:pt idx="1055">
                  <c:v>-10.56</c:v>
                </c:pt>
                <c:pt idx="1056">
                  <c:v>-10.57</c:v>
                </c:pt>
                <c:pt idx="1057">
                  <c:v>-10.58</c:v>
                </c:pt>
                <c:pt idx="1058">
                  <c:v>-10.59</c:v>
                </c:pt>
                <c:pt idx="1059">
                  <c:v>-10.6</c:v>
                </c:pt>
                <c:pt idx="1060">
                  <c:v>-10.61</c:v>
                </c:pt>
                <c:pt idx="1061">
                  <c:v>-10.62</c:v>
                </c:pt>
                <c:pt idx="1062">
                  <c:v>-10.63</c:v>
                </c:pt>
                <c:pt idx="1063">
                  <c:v>-10.64</c:v>
                </c:pt>
                <c:pt idx="1064">
                  <c:v>-10.65</c:v>
                </c:pt>
                <c:pt idx="1065">
                  <c:v>-10.66</c:v>
                </c:pt>
                <c:pt idx="1066">
                  <c:v>-10.67</c:v>
                </c:pt>
                <c:pt idx="1067">
                  <c:v>-10.68</c:v>
                </c:pt>
                <c:pt idx="1068">
                  <c:v>-10.69</c:v>
                </c:pt>
                <c:pt idx="1069">
                  <c:v>-10.7</c:v>
                </c:pt>
                <c:pt idx="1070">
                  <c:v>-10.71</c:v>
                </c:pt>
                <c:pt idx="1071">
                  <c:v>-10.72</c:v>
                </c:pt>
                <c:pt idx="1072">
                  <c:v>-10.73</c:v>
                </c:pt>
                <c:pt idx="1073">
                  <c:v>-10.74</c:v>
                </c:pt>
                <c:pt idx="1074">
                  <c:v>-10.75</c:v>
                </c:pt>
                <c:pt idx="1075">
                  <c:v>-10.76</c:v>
                </c:pt>
                <c:pt idx="1076">
                  <c:v>-10.77</c:v>
                </c:pt>
                <c:pt idx="1077">
                  <c:v>-10.78</c:v>
                </c:pt>
                <c:pt idx="1078">
                  <c:v>-10.79</c:v>
                </c:pt>
                <c:pt idx="1079">
                  <c:v>-10.8</c:v>
                </c:pt>
                <c:pt idx="1080">
                  <c:v>-10.81</c:v>
                </c:pt>
                <c:pt idx="1081">
                  <c:v>-10.82</c:v>
                </c:pt>
                <c:pt idx="1082">
                  <c:v>-10.83</c:v>
                </c:pt>
                <c:pt idx="1083">
                  <c:v>-10.84</c:v>
                </c:pt>
                <c:pt idx="1084">
                  <c:v>-10.85</c:v>
                </c:pt>
                <c:pt idx="1085">
                  <c:v>-10.86</c:v>
                </c:pt>
                <c:pt idx="1086">
                  <c:v>-10.87</c:v>
                </c:pt>
                <c:pt idx="1087">
                  <c:v>-10.88</c:v>
                </c:pt>
                <c:pt idx="1088">
                  <c:v>-10.89</c:v>
                </c:pt>
                <c:pt idx="1089">
                  <c:v>-10.9</c:v>
                </c:pt>
                <c:pt idx="1090">
                  <c:v>-10.91</c:v>
                </c:pt>
                <c:pt idx="1091">
                  <c:v>-10.92</c:v>
                </c:pt>
                <c:pt idx="1092">
                  <c:v>-10.93</c:v>
                </c:pt>
                <c:pt idx="1093">
                  <c:v>-10.94</c:v>
                </c:pt>
                <c:pt idx="1094">
                  <c:v>-10.95</c:v>
                </c:pt>
                <c:pt idx="1095">
                  <c:v>-10.96</c:v>
                </c:pt>
                <c:pt idx="1096">
                  <c:v>-10.97</c:v>
                </c:pt>
                <c:pt idx="1097">
                  <c:v>-10.98</c:v>
                </c:pt>
                <c:pt idx="1098">
                  <c:v>-10.99</c:v>
                </c:pt>
                <c:pt idx="1099">
                  <c:v>-11</c:v>
                </c:pt>
                <c:pt idx="1100">
                  <c:v>-11.01</c:v>
                </c:pt>
                <c:pt idx="1101">
                  <c:v>-11.02</c:v>
                </c:pt>
                <c:pt idx="1102">
                  <c:v>-11.03</c:v>
                </c:pt>
                <c:pt idx="1103">
                  <c:v>-11.04</c:v>
                </c:pt>
                <c:pt idx="1104">
                  <c:v>-11.05</c:v>
                </c:pt>
                <c:pt idx="1105">
                  <c:v>-11.06</c:v>
                </c:pt>
                <c:pt idx="1106">
                  <c:v>-11.07</c:v>
                </c:pt>
                <c:pt idx="1107">
                  <c:v>-11.08</c:v>
                </c:pt>
                <c:pt idx="1108">
                  <c:v>-11.09</c:v>
                </c:pt>
                <c:pt idx="1109">
                  <c:v>-11.1</c:v>
                </c:pt>
                <c:pt idx="1110">
                  <c:v>-11.11</c:v>
                </c:pt>
                <c:pt idx="1111">
                  <c:v>-11.12</c:v>
                </c:pt>
                <c:pt idx="1112">
                  <c:v>-11.13</c:v>
                </c:pt>
                <c:pt idx="1113">
                  <c:v>-11.14</c:v>
                </c:pt>
                <c:pt idx="1114">
                  <c:v>-11.15</c:v>
                </c:pt>
                <c:pt idx="1115">
                  <c:v>-11.16</c:v>
                </c:pt>
                <c:pt idx="1116">
                  <c:v>-11.17</c:v>
                </c:pt>
                <c:pt idx="1117">
                  <c:v>-11.18</c:v>
                </c:pt>
                <c:pt idx="1118">
                  <c:v>-11.19</c:v>
                </c:pt>
                <c:pt idx="1119">
                  <c:v>-11.2</c:v>
                </c:pt>
                <c:pt idx="1120">
                  <c:v>-11.21</c:v>
                </c:pt>
                <c:pt idx="1121">
                  <c:v>-11.22</c:v>
                </c:pt>
                <c:pt idx="1122">
                  <c:v>-11.23</c:v>
                </c:pt>
                <c:pt idx="1123">
                  <c:v>-11.24</c:v>
                </c:pt>
                <c:pt idx="1124">
                  <c:v>-11.25</c:v>
                </c:pt>
                <c:pt idx="1125">
                  <c:v>-11.26</c:v>
                </c:pt>
                <c:pt idx="1126">
                  <c:v>-11.27</c:v>
                </c:pt>
                <c:pt idx="1127">
                  <c:v>-11.28</c:v>
                </c:pt>
                <c:pt idx="1128">
                  <c:v>-11.29</c:v>
                </c:pt>
                <c:pt idx="1129">
                  <c:v>-11.3</c:v>
                </c:pt>
                <c:pt idx="1130">
                  <c:v>-11.31</c:v>
                </c:pt>
                <c:pt idx="1131">
                  <c:v>-11.32</c:v>
                </c:pt>
                <c:pt idx="1132">
                  <c:v>-11.33</c:v>
                </c:pt>
                <c:pt idx="1133">
                  <c:v>-11.34</c:v>
                </c:pt>
                <c:pt idx="1134">
                  <c:v>-11.35</c:v>
                </c:pt>
                <c:pt idx="1135">
                  <c:v>-11.36</c:v>
                </c:pt>
                <c:pt idx="1136">
                  <c:v>-11.37</c:v>
                </c:pt>
                <c:pt idx="1137">
                  <c:v>-11.38</c:v>
                </c:pt>
                <c:pt idx="1138">
                  <c:v>-11.39</c:v>
                </c:pt>
                <c:pt idx="1139">
                  <c:v>-11.4</c:v>
                </c:pt>
                <c:pt idx="1140">
                  <c:v>-11.41</c:v>
                </c:pt>
                <c:pt idx="1141">
                  <c:v>-11.42</c:v>
                </c:pt>
                <c:pt idx="1142">
                  <c:v>-11.43</c:v>
                </c:pt>
                <c:pt idx="1143">
                  <c:v>-11.44</c:v>
                </c:pt>
                <c:pt idx="1144">
                  <c:v>-11.45</c:v>
                </c:pt>
                <c:pt idx="1145">
                  <c:v>-11.46</c:v>
                </c:pt>
                <c:pt idx="1146">
                  <c:v>-11.47</c:v>
                </c:pt>
                <c:pt idx="1147">
                  <c:v>-11.48</c:v>
                </c:pt>
                <c:pt idx="1148">
                  <c:v>-11.49</c:v>
                </c:pt>
                <c:pt idx="1149">
                  <c:v>-11.5</c:v>
                </c:pt>
                <c:pt idx="1150">
                  <c:v>-11.51</c:v>
                </c:pt>
                <c:pt idx="1151">
                  <c:v>-11.52</c:v>
                </c:pt>
                <c:pt idx="1152">
                  <c:v>-11.53</c:v>
                </c:pt>
                <c:pt idx="1153">
                  <c:v>-11.54</c:v>
                </c:pt>
                <c:pt idx="1154">
                  <c:v>-11.55</c:v>
                </c:pt>
                <c:pt idx="1155">
                  <c:v>-11.56</c:v>
                </c:pt>
                <c:pt idx="1156">
                  <c:v>-11.57</c:v>
                </c:pt>
                <c:pt idx="1157">
                  <c:v>-11.58</c:v>
                </c:pt>
                <c:pt idx="1158">
                  <c:v>-11.59</c:v>
                </c:pt>
                <c:pt idx="1159">
                  <c:v>-11.6</c:v>
                </c:pt>
                <c:pt idx="1160">
                  <c:v>-11.61</c:v>
                </c:pt>
                <c:pt idx="1161">
                  <c:v>-11.62</c:v>
                </c:pt>
                <c:pt idx="1162">
                  <c:v>-11.63</c:v>
                </c:pt>
                <c:pt idx="1163">
                  <c:v>-11.64</c:v>
                </c:pt>
                <c:pt idx="1164">
                  <c:v>-11.65</c:v>
                </c:pt>
                <c:pt idx="1165">
                  <c:v>-11.66</c:v>
                </c:pt>
                <c:pt idx="1166">
                  <c:v>-11.67</c:v>
                </c:pt>
                <c:pt idx="1167">
                  <c:v>-11.68</c:v>
                </c:pt>
                <c:pt idx="1168">
                  <c:v>-11.69</c:v>
                </c:pt>
                <c:pt idx="1169">
                  <c:v>-11.7</c:v>
                </c:pt>
                <c:pt idx="1170">
                  <c:v>-11.71</c:v>
                </c:pt>
                <c:pt idx="1171">
                  <c:v>-11.72</c:v>
                </c:pt>
                <c:pt idx="1172">
                  <c:v>-11.73</c:v>
                </c:pt>
                <c:pt idx="1173">
                  <c:v>-11.74</c:v>
                </c:pt>
                <c:pt idx="1174">
                  <c:v>-11.75</c:v>
                </c:pt>
                <c:pt idx="1175">
                  <c:v>-11.76</c:v>
                </c:pt>
                <c:pt idx="1176">
                  <c:v>-11.77</c:v>
                </c:pt>
                <c:pt idx="1177">
                  <c:v>-11.78</c:v>
                </c:pt>
                <c:pt idx="1178">
                  <c:v>-11.79</c:v>
                </c:pt>
                <c:pt idx="1179">
                  <c:v>-11.8</c:v>
                </c:pt>
                <c:pt idx="1180">
                  <c:v>-11.81</c:v>
                </c:pt>
                <c:pt idx="1181">
                  <c:v>-11.82</c:v>
                </c:pt>
                <c:pt idx="1182">
                  <c:v>-11.83</c:v>
                </c:pt>
                <c:pt idx="1183">
                  <c:v>-11.84</c:v>
                </c:pt>
                <c:pt idx="1184">
                  <c:v>-11.85</c:v>
                </c:pt>
                <c:pt idx="1185">
                  <c:v>-11.86</c:v>
                </c:pt>
                <c:pt idx="1186">
                  <c:v>-11.87</c:v>
                </c:pt>
                <c:pt idx="1187">
                  <c:v>-11.88</c:v>
                </c:pt>
                <c:pt idx="1188">
                  <c:v>-11.89</c:v>
                </c:pt>
                <c:pt idx="1189">
                  <c:v>-11.9</c:v>
                </c:pt>
                <c:pt idx="1190">
                  <c:v>-11.91</c:v>
                </c:pt>
                <c:pt idx="1191">
                  <c:v>-11.92</c:v>
                </c:pt>
                <c:pt idx="1192">
                  <c:v>-11.93</c:v>
                </c:pt>
                <c:pt idx="1193">
                  <c:v>-11.94</c:v>
                </c:pt>
                <c:pt idx="1194">
                  <c:v>-11.95</c:v>
                </c:pt>
                <c:pt idx="1195">
                  <c:v>-11.96</c:v>
                </c:pt>
                <c:pt idx="1196">
                  <c:v>-11.97</c:v>
                </c:pt>
                <c:pt idx="1197">
                  <c:v>-11.98</c:v>
                </c:pt>
                <c:pt idx="1198">
                  <c:v>-11.99</c:v>
                </c:pt>
                <c:pt idx="1199">
                  <c:v>-12</c:v>
                </c:pt>
                <c:pt idx="1200">
                  <c:v>-12.01</c:v>
                </c:pt>
                <c:pt idx="1201">
                  <c:v>-12.02</c:v>
                </c:pt>
                <c:pt idx="1202">
                  <c:v>-12.03</c:v>
                </c:pt>
                <c:pt idx="1203">
                  <c:v>-12.04</c:v>
                </c:pt>
                <c:pt idx="1204">
                  <c:v>-12.05</c:v>
                </c:pt>
                <c:pt idx="1205">
                  <c:v>-12.06</c:v>
                </c:pt>
                <c:pt idx="1206">
                  <c:v>-12.07</c:v>
                </c:pt>
                <c:pt idx="1207">
                  <c:v>-12.08</c:v>
                </c:pt>
                <c:pt idx="1208">
                  <c:v>-12.09</c:v>
                </c:pt>
                <c:pt idx="1209">
                  <c:v>-12.1</c:v>
                </c:pt>
                <c:pt idx="1210">
                  <c:v>-12.11</c:v>
                </c:pt>
                <c:pt idx="1211">
                  <c:v>-12.12</c:v>
                </c:pt>
                <c:pt idx="1212">
                  <c:v>-12.13</c:v>
                </c:pt>
                <c:pt idx="1213">
                  <c:v>-12.14</c:v>
                </c:pt>
                <c:pt idx="1214">
                  <c:v>-12.15</c:v>
                </c:pt>
                <c:pt idx="1215">
                  <c:v>-12.16</c:v>
                </c:pt>
                <c:pt idx="1216">
                  <c:v>-12.17</c:v>
                </c:pt>
                <c:pt idx="1217">
                  <c:v>-12.18</c:v>
                </c:pt>
                <c:pt idx="1218">
                  <c:v>-12.19</c:v>
                </c:pt>
                <c:pt idx="1219">
                  <c:v>-12.2</c:v>
                </c:pt>
                <c:pt idx="1220">
                  <c:v>-12.21</c:v>
                </c:pt>
                <c:pt idx="1221">
                  <c:v>-12.22</c:v>
                </c:pt>
                <c:pt idx="1222">
                  <c:v>-12.23</c:v>
                </c:pt>
                <c:pt idx="1223">
                  <c:v>-12.24</c:v>
                </c:pt>
                <c:pt idx="1224">
                  <c:v>-12.25</c:v>
                </c:pt>
                <c:pt idx="1225">
                  <c:v>-12.26</c:v>
                </c:pt>
                <c:pt idx="1226">
                  <c:v>-12.27</c:v>
                </c:pt>
                <c:pt idx="1227">
                  <c:v>-12.28</c:v>
                </c:pt>
                <c:pt idx="1228">
                  <c:v>-12.29</c:v>
                </c:pt>
                <c:pt idx="1229">
                  <c:v>-12.3</c:v>
                </c:pt>
                <c:pt idx="1230">
                  <c:v>-12.31</c:v>
                </c:pt>
                <c:pt idx="1231">
                  <c:v>-12.32</c:v>
                </c:pt>
                <c:pt idx="1232">
                  <c:v>-12.33</c:v>
                </c:pt>
                <c:pt idx="1233">
                  <c:v>-12.34</c:v>
                </c:pt>
                <c:pt idx="1234">
                  <c:v>-12.35</c:v>
                </c:pt>
                <c:pt idx="1235">
                  <c:v>-12.36</c:v>
                </c:pt>
                <c:pt idx="1236">
                  <c:v>-12.37</c:v>
                </c:pt>
                <c:pt idx="1237">
                  <c:v>-12.38</c:v>
                </c:pt>
                <c:pt idx="1238">
                  <c:v>-12.39</c:v>
                </c:pt>
                <c:pt idx="1239">
                  <c:v>-12.4</c:v>
                </c:pt>
                <c:pt idx="1240">
                  <c:v>-12.41</c:v>
                </c:pt>
                <c:pt idx="1241">
                  <c:v>-12.42</c:v>
                </c:pt>
                <c:pt idx="1242">
                  <c:v>-12.43</c:v>
                </c:pt>
                <c:pt idx="1243">
                  <c:v>-12.44</c:v>
                </c:pt>
                <c:pt idx="1244">
                  <c:v>-12.45</c:v>
                </c:pt>
                <c:pt idx="1245">
                  <c:v>-12.46</c:v>
                </c:pt>
                <c:pt idx="1246">
                  <c:v>-12.47</c:v>
                </c:pt>
                <c:pt idx="1247">
                  <c:v>-12.48</c:v>
                </c:pt>
                <c:pt idx="1248">
                  <c:v>-12.49</c:v>
                </c:pt>
                <c:pt idx="1249">
                  <c:v>-12.5</c:v>
                </c:pt>
                <c:pt idx="1250">
                  <c:v>-12.51</c:v>
                </c:pt>
                <c:pt idx="1251">
                  <c:v>-12.52</c:v>
                </c:pt>
                <c:pt idx="1252">
                  <c:v>-12.53</c:v>
                </c:pt>
                <c:pt idx="1253">
                  <c:v>-12.54</c:v>
                </c:pt>
                <c:pt idx="1254">
                  <c:v>-12.55</c:v>
                </c:pt>
                <c:pt idx="1255">
                  <c:v>-12.56</c:v>
                </c:pt>
                <c:pt idx="1256">
                  <c:v>-12.57</c:v>
                </c:pt>
                <c:pt idx="1257">
                  <c:v>-12.58</c:v>
                </c:pt>
                <c:pt idx="1258">
                  <c:v>-12.59</c:v>
                </c:pt>
                <c:pt idx="1259">
                  <c:v>-12.6</c:v>
                </c:pt>
                <c:pt idx="1260">
                  <c:v>-12.61</c:v>
                </c:pt>
                <c:pt idx="1261">
                  <c:v>-12.62</c:v>
                </c:pt>
                <c:pt idx="1262">
                  <c:v>-12.63</c:v>
                </c:pt>
                <c:pt idx="1263">
                  <c:v>-12.64</c:v>
                </c:pt>
                <c:pt idx="1264">
                  <c:v>-12.65</c:v>
                </c:pt>
                <c:pt idx="1265">
                  <c:v>-12.66</c:v>
                </c:pt>
                <c:pt idx="1266">
                  <c:v>-12.67</c:v>
                </c:pt>
                <c:pt idx="1267">
                  <c:v>-12.68</c:v>
                </c:pt>
                <c:pt idx="1268">
                  <c:v>-12.69</c:v>
                </c:pt>
                <c:pt idx="1269">
                  <c:v>-12.7</c:v>
                </c:pt>
                <c:pt idx="1270">
                  <c:v>-12.71</c:v>
                </c:pt>
                <c:pt idx="1271">
                  <c:v>-12.72</c:v>
                </c:pt>
                <c:pt idx="1272">
                  <c:v>-12.73</c:v>
                </c:pt>
                <c:pt idx="1273">
                  <c:v>-12.74</c:v>
                </c:pt>
                <c:pt idx="1274">
                  <c:v>-12.75</c:v>
                </c:pt>
                <c:pt idx="1275">
                  <c:v>-12.76</c:v>
                </c:pt>
                <c:pt idx="1276">
                  <c:v>-12.77</c:v>
                </c:pt>
                <c:pt idx="1277">
                  <c:v>-12.78</c:v>
                </c:pt>
                <c:pt idx="1278">
                  <c:v>-12.79</c:v>
                </c:pt>
                <c:pt idx="1279">
                  <c:v>-12.8</c:v>
                </c:pt>
                <c:pt idx="1280">
                  <c:v>-12.81</c:v>
                </c:pt>
                <c:pt idx="1281">
                  <c:v>-12.82</c:v>
                </c:pt>
                <c:pt idx="1282">
                  <c:v>-12.83</c:v>
                </c:pt>
                <c:pt idx="1283">
                  <c:v>-12.84</c:v>
                </c:pt>
                <c:pt idx="1284">
                  <c:v>-12.85</c:v>
                </c:pt>
                <c:pt idx="1285">
                  <c:v>-12.86</c:v>
                </c:pt>
                <c:pt idx="1286">
                  <c:v>-12.87</c:v>
                </c:pt>
                <c:pt idx="1287">
                  <c:v>-12.88</c:v>
                </c:pt>
                <c:pt idx="1288">
                  <c:v>-12.89</c:v>
                </c:pt>
                <c:pt idx="1289">
                  <c:v>-12.9</c:v>
                </c:pt>
                <c:pt idx="1290">
                  <c:v>-12.91</c:v>
                </c:pt>
                <c:pt idx="1291">
                  <c:v>-12.92</c:v>
                </c:pt>
                <c:pt idx="1292">
                  <c:v>-12.93</c:v>
                </c:pt>
                <c:pt idx="1293">
                  <c:v>-12.94</c:v>
                </c:pt>
                <c:pt idx="1294">
                  <c:v>-12.95</c:v>
                </c:pt>
                <c:pt idx="1295">
                  <c:v>-12.96</c:v>
                </c:pt>
                <c:pt idx="1296">
                  <c:v>-12.97</c:v>
                </c:pt>
                <c:pt idx="1297">
                  <c:v>-12.98</c:v>
                </c:pt>
                <c:pt idx="1298">
                  <c:v>-12.99</c:v>
                </c:pt>
                <c:pt idx="1299">
                  <c:v>-13</c:v>
                </c:pt>
                <c:pt idx="1300">
                  <c:v>-13.01</c:v>
                </c:pt>
                <c:pt idx="1301">
                  <c:v>-13.02</c:v>
                </c:pt>
                <c:pt idx="1302">
                  <c:v>-13.03</c:v>
                </c:pt>
                <c:pt idx="1303">
                  <c:v>-13.04</c:v>
                </c:pt>
                <c:pt idx="1304">
                  <c:v>-13.05</c:v>
                </c:pt>
                <c:pt idx="1305">
                  <c:v>-13.06</c:v>
                </c:pt>
                <c:pt idx="1306">
                  <c:v>-13.07</c:v>
                </c:pt>
                <c:pt idx="1307">
                  <c:v>-13.08</c:v>
                </c:pt>
                <c:pt idx="1308">
                  <c:v>-13.09</c:v>
                </c:pt>
                <c:pt idx="1309">
                  <c:v>-13.1</c:v>
                </c:pt>
                <c:pt idx="1310">
                  <c:v>-13.11</c:v>
                </c:pt>
                <c:pt idx="1311">
                  <c:v>-13.12</c:v>
                </c:pt>
                <c:pt idx="1312">
                  <c:v>-13.13</c:v>
                </c:pt>
                <c:pt idx="1313">
                  <c:v>-13.14</c:v>
                </c:pt>
                <c:pt idx="1314">
                  <c:v>-13.15</c:v>
                </c:pt>
                <c:pt idx="1315">
                  <c:v>-13.16</c:v>
                </c:pt>
                <c:pt idx="1316">
                  <c:v>-13.17</c:v>
                </c:pt>
                <c:pt idx="1317">
                  <c:v>-13.18</c:v>
                </c:pt>
                <c:pt idx="1318">
                  <c:v>-13.19</c:v>
                </c:pt>
                <c:pt idx="1319">
                  <c:v>-13.2</c:v>
                </c:pt>
                <c:pt idx="1320">
                  <c:v>-13.21</c:v>
                </c:pt>
                <c:pt idx="1321">
                  <c:v>-13.22</c:v>
                </c:pt>
                <c:pt idx="1322">
                  <c:v>-13.23</c:v>
                </c:pt>
                <c:pt idx="1323">
                  <c:v>-13.24</c:v>
                </c:pt>
                <c:pt idx="1324">
                  <c:v>-13.25</c:v>
                </c:pt>
                <c:pt idx="1325">
                  <c:v>-13.26</c:v>
                </c:pt>
                <c:pt idx="1326">
                  <c:v>-13.27</c:v>
                </c:pt>
                <c:pt idx="1327">
                  <c:v>-13.28</c:v>
                </c:pt>
                <c:pt idx="1328">
                  <c:v>-13.29</c:v>
                </c:pt>
                <c:pt idx="1329">
                  <c:v>-13.3</c:v>
                </c:pt>
                <c:pt idx="1330">
                  <c:v>-13.31</c:v>
                </c:pt>
                <c:pt idx="1331">
                  <c:v>-13.32</c:v>
                </c:pt>
                <c:pt idx="1332">
                  <c:v>-13.33</c:v>
                </c:pt>
                <c:pt idx="1333">
                  <c:v>-13.34</c:v>
                </c:pt>
                <c:pt idx="1334">
                  <c:v>-13.35</c:v>
                </c:pt>
                <c:pt idx="1335">
                  <c:v>-13.36</c:v>
                </c:pt>
                <c:pt idx="1336">
                  <c:v>-13.37</c:v>
                </c:pt>
                <c:pt idx="1337">
                  <c:v>-13.38</c:v>
                </c:pt>
                <c:pt idx="1338">
                  <c:v>-13.39</c:v>
                </c:pt>
                <c:pt idx="1339">
                  <c:v>-13.4</c:v>
                </c:pt>
                <c:pt idx="1340">
                  <c:v>-13.41</c:v>
                </c:pt>
                <c:pt idx="1341">
                  <c:v>-13.42</c:v>
                </c:pt>
                <c:pt idx="1342">
                  <c:v>-13.43</c:v>
                </c:pt>
                <c:pt idx="1343">
                  <c:v>-13.44</c:v>
                </c:pt>
                <c:pt idx="1344">
                  <c:v>-13.45</c:v>
                </c:pt>
                <c:pt idx="1345">
                  <c:v>-13.46</c:v>
                </c:pt>
                <c:pt idx="1346">
                  <c:v>-13.47</c:v>
                </c:pt>
                <c:pt idx="1347">
                  <c:v>-13.48</c:v>
                </c:pt>
                <c:pt idx="1348">
                  <c:v>-13.49</c:v>
                </c:pt>
                <c:pt idx="1349">
                  <c:v>-13.5</c:v>
                </c:pt>
                <c:pt idx="1350">
                  <c:v>-13.51</c:v>
                </c:pt>
                <c:pt idx="1351">
                  <c:v>-13.52</c:v>
                </c:pt>
                <c:pt idx="1352">
                  <c:v>-13.53</c:v>
                </c:pt>
                <c:pt idx="1353">
                  <c:v>-13.54</c:v>
                </c:pt>
                <c:pt idx="1354">
                  <c:v>-13.55</c:v>
                </c:pt>
                <c:pt idx="1355">
                  <c:v>-13.56</c:v>
                </c:pt>
                <c:pt idx="1356">
                  <c:v>-13.57</c:v>
                </c:pt>
                <c:pt idx="1357">
                  <c:v>-13.58</c:v>
                </c:pt>
                <c:pt idx="1358">
                  <c:v>-13.59</c:v>
                </c:pt>
                <c:pt idx="1359">
                  <c:v>-13.6</c:v>
                </c:pt>
                <c:pt idx="1360">
                  <c:v>-13.61</c:v>
                </c:pt>
                <c:pt idx="1361">
                  <c:v>-13.62</c:v>
                </c:pt>
                <c:pt idx="1362">
                  <c:v>-13.63</c:v>
                </c:pt>
                <c:pt idx="1363">
                  <c:v>-13.64</c:v>
                </c:pt>
                <c:pt idx="1364">
                  <c:v>-13.65</c:v>
                </c:pt>
                <c:pt idx="1365">
                  <c:v>-13.66</c:v>
                </c:pt>
                <c:pt idx="1366">
                  <c:v>-13.67</c:v>
                </c:pt>
                <c:pt idx="1367">
                  <c:v>-13.68</c:v>
                </c:pt>
                <c:pt idx="1368">
                  <c:v>-13.69</c:v>
                </c:pt>
                <c:pt idx="1369">
                  <c:v>-13.7</c:v>
                </c:pt>
                <c:pt idx="1370">
                  <c:v>-13.71</c:v>
                </c:pt>
                <c:pt idx="1371">
                  <c:v>-13.72</c:v>
                </c:pt>
                <c:pt idx="1372">
                  <c:v>-13.73</c:v>
                </c:pt>
                <c:pt idx="1373">
                  <c:v>-13.74</c:v>
                </c:pt>
                <c:pt idx="1374">
                  <c:v>-13.75</c:v>
                </c:pt>
                <c:pt idx="1375">
                  <c:v>-13.76</c:v>
                </c:pt>
                <c:pt idx="1376">
                  <c:v>-13.77</c:v>
                </c:pt>
                <c:pt idx="1377">
                  <c:v>-13.78</c:v>
                </c:pt>
                <c:pt idx="1378">
                  <c:v>-13.79</c:v>
                </c:pt>
                <c:pt idx="1379">
                  <c:v>-13.8</c:v>
                </c:pt>
                <c:pt idx="1380">
                  <c:v>-13.81</c:v>
                </c:pt>
                <c:pt idx="1381">
                  <c:v>-13.82</c:v>
                </c:pt>
                <c:pt idx="1382">
                  <c:v>-13.83</c:v>
                </c:pt>
                <c:pt idx="1383">
                  <c:v>-13.84</c:v>
                </c:pt>
                <c:pt idx="1384">
                  <c:v>-13.85</c:v>
                </c:pt>
                <c:pt idx="1385">
                  <c:v>-13.86</c:v>
                </c:pt>
                <c:pt idx="1386">
                  <c:v>-13.87</c:v>
                </c:pt>
                <c:pt idx="1387">
                  <c:v>-13.88</c:v>
                </c:pt>
                <c:pt idx="1388">
                  <c:v>-13.89</c:v>
                </c:pt>
                <c:pt idx="1389">
                  <c:v>-13.9</c:v>
                </c:pt>
                <c:pt idx="1390">
                  <c:v>-13.91</c:v>
                </c:pt>
                <c:pt idx="1391">
                  <c:v>-13.92</c:v>
                </c:pt>
                <c:pt idx="1392">
                  <c:v>-13.93</c:v>
                </c:pt>
                <c:pt idx="1393">
                  <c:v>-13.94</c:v>
                </c:pt>
                <c:pt idx="1394">
                  <c:v>-13.95</c:v>
                </c:pt>
                <c:pt idx="1395">
                  <c:v>-13.96</c:v>
                </c:pt>
                <c:pt idx="1396">
                  <c:v>-13.969999999999899</c:v>
                </c:pt>
                <c:pt idx="1397">
                  <c:v>-13.98</c:v>
                </c:pt>
                <c:pt idx="1398">
                  <c:v>-13.989999999999901</c:v>
                </c:pt>
                <c:pt idx="1399">
                  <c:v>-14</c:v>
                </c:pt>
                <c:pt idx="1400">
                  <c:v>-14.01</c:v>
                </c:pt>
                <c:pt idx="1401">
                  <c:v>-14.0199999999999</c:v>
                </c:pt>
                <c:pt idx="1402">
                  <c:v>-14.0299999999999</c:v>
                </c:pt>
                <c:pt idx="1403">
                  <c:v>-14.0399999999999</c:v>
                </c:pt>
                <c:pt idx="1404">
                  <c:v>-14.049999999999899</c:v>
                </c:pt>
                <c:pt idx="1405">
                  <c:v>-14.059999999999899</c:v>
                </c:pt>
                <c:pt idx="1406">
                  <c:v>-14.07</c:v>
                </c:pt>
                <c:pt idx="1407">
                  <c:v>-14.079999999999901</c:v>
                </c:pt>
                <c:pt idx="1408">
                  <c:v>-14.09</c:v>
                </c:pt>
                <c:pt idx="1409">
                  <c:v>-14.0999999999999</c:v>
                </c:pt>
                <c:pt idx="1410">
                  <c:v>-14.1099999999999</c:v>
                </c:pt>
                <c:pt idx="1411">
                  <c:v>-14.1199999999999</c:v>
                </c:pt>
                <c:pt idx="1412">
                  <c:v>-14.1299999999999</c:v>
                </c:pt>
                <c:pt idx="1413">
                  <c:v>-14.139999999999899</c:v>
                </c:pt>
                <c:pt idx="1414">
                  <c:v>-14.149999999999901</c:v>
                </c:pt>
                <c:pt idx="1415">
                  <c:v>-14.16</c:v>
                </c:pt>
                <c:pt idx="1416">
                  <c:v>-14.17</c:v>
                </c:pt>
                <c:pt idx="1417">
                  <c:v>-14.1799999999999</c:v>
                </c:pt>
                <c:pt idx="1418">
                  <c:v>-14.1899999999999</c:v>
                </c:pt>
                <c:pt idx="1419">
                  <c:v>-14.1999999999999</c:v>
                </c:pt>
                <c:pt idx="1420">
                  <c:v>-14.2099999999999</c:v>
                </c:pt>
                <c:pt idx="1421">
                  <c:v>-14.219999999999899</c:v>
                </c:pt>
                <c:pt idx="1422">
                  <c:v>-14.23</c:v>
                </c:pt>
                <c:pt idx="1423">
                  <c:v>-14.239999999999901</c:v>
                </c:pt>
                <c:pt idx="1424">
                  <c:v>-14.25</c:v>
                </c:pt>
                <c:pt idx="1425">
                  <c:v>-14.26</c:v>
                </c:pt>
                <c:pt idx="1426">
                  <c:v>-14.2699999999999</c:v>
                </c:pt>
                <c:pt idx="1427">
                  <c:v>-14.2799999999999</c:v>
                </c:pt>
                <c:pt idx="1428">
                  <c:v>-14.2899999999999</c:v>
                </c:pt>
                <c:pt idx="1429">
                  <c:v>-14.299999999999899</c:v>
                </c:pt>
                <c:pt idx="1430">
                  <c:v>-14.309999999999899</c:v>
                </c:pt>
                <c:pt idx="1431">
                  <c:v>-14.32</c:v>
                </c:pt>
                <c:pt idx="1432">
                  <c:v>-14.329999999999901</c:v>
                </c:pt>
                <c:pt idx="1433">
                  <c:v>-14.34</c:v>
                </c:pt>
                <c:pt idx="1434">
                  <c:v>-14.3499999999999</c:v>
                </c:pt>
                <c:pt idx="1435">
                  <c:v>-14.3599999999999</c:v>
                </c:pt>
                <c:pt idx="1436">
                  <c:v>-14.3699999999999</c:v>
                </c:pt>
                <c:pt idx="1437">
                  <c:v>-14.3799999999999</c:v>
                </c:pt>
                <c:pt idx="1438">
                  <c:v>-14.389999999999899</c:v>
                </c:pt>
                <c:pt idx="1439">
                  <c:v>-14.399999999999901</c:v>
                </c:pt>
                <c:pt idx="1440">
                  <c:v>-14.41</c:v>
                </c:pt>
                <c:pt idx="1441">
                  <c:v>-14.42</c:v>
                </c:pt>
                <c:pt idx="1442">
                  <c:v>-14.4299999999999</c:v>
                </c:pt>
                <c:pt idx="1443">
                  <c:v>-14.4399999999999</c:v>
                </c:pt>
                <c:pt idx="1444">
                  <c:v>-14.4499999999999</c:v>
                </c:pt>
                <c:pt idx="1445">
                  <c:v>-14.4599999999999</c:v>
                </c:pt>
                <c:pt idx="1446">
                  <c:v>-14.469999999999899</c:v>
                </c:pt>
                <c:pt idx="1447">
                  <c:v>-14.479999999999899</c:v>
                </c:pt>
                <c:pt idx="1448">
                  <c:v>-14.489999999999901</c:v>
                </c:pt>
                <c:pt idx="1449">
                  <c:v>-14.499999999999901</c:v>
                </c:pt>
                <c:pt idx="1450">
                  <c:v>-14.5099999999999</c:v>
                </c:pt>
                <c:pt idx="1451">
                  <c:v>-14.5199999999999</c:v>
                </c:pt>
                <c:pt idx="1452">
                  <c:v>-14.5299999999999</c:v>
                </c:pt>
                <c:pt idx="1453">
                  <c:v>-14.5399999999999</c:v>
                </c:pt>
                <c:pt idx="1454">
                  <c:v>-14.549999999999899</c:v>
                </c:pt>
                <c:pt idx="1455">
                  <c:v>-14.559999999999899</c:v>
                </c:pt>
                <c:pt idx="1456">
                  <c:v>-14.569999999999901</c:v>
                </c:pt>
                <c:pt idx="1457">
                  <c:v>-14.579999999999901</c:v>
                </c:pt>
                <c:pt idx="1458">
                  <c:v>-14.5899999999999</c:v>
                </c:pt>
                <c:pt idx="1459">
                  <c:v>-14.5999999999999</c:v>
                </c:pt>
                <c:pt idx="1460">
                  <c:v>-14.6099999999999</c:v>
                </c:pt>
                <c:pt idx="1461">
                  <c:v>-14.6199999999999</c:v>
                </c:pt>
                <c:pt idx="1462">
                  <c:v>-14.6299999999999</c:v>
                </c:pt>
                <c:pt idx="1463">
                  <c:v>-14.639999999999899</c:v>
                </c:pt>
                <c:pt idx="1464">
                  <c:v>-14.649999999999901</c:v>
                </c:pt>
                <c:pt idx="1465">
                  <c:v>-14.659999999999901</c:v>
                </c:pt>
                <c:pt idx="1466">
                  <c:v>-14.6699999999999</c:v>
                </c:pt>
                <c:pt idx="1467">
                  <c:v>-14.6799999999999</c:v>
                </c:pt>
                <c:pt idx="1468">
                  <c:v>-14.6899999999999</c:v>
                </c:pt>
                <c:pt idx="1469">
                  <c:v>-14.6999999999999</c:v>
                </c:pt>
                <c:pt idx="1470">
                  <c:v>-14.7099999999999</c:v>
                </c:pt>
                <c:pt idx="1471">
                  <c:v>-14.719999999999899</c:v>
                </c:pt>
                <c:pt idx="1472">
                  <c:v>-14.729999999999899</c:v>
                </c:pt>
                <c:pt idx="1473">
                  <c:v>-14.739999999999901</c:v>
                </c:pt>
                <c:pt idx="1474">
                  <c:v>-14.749999999999901</c:v>
                </c:pt>
                <c:pt idx="1475">
                  <c:v>-14.7599999999999</c:v>
                </c:pt>
                <c:pt idx="1476">
                  <c:v>-14.7699999999999</c:v>
                </c:pt>
                <c:pt idx="1477">
                  <c:v>-14.7799999999999</c:v>
                </c:pt>
                <c:pt idx="1478">
                  <c:v>-14.7899999999999</c:v>
                </c:pt>
                <c:pt idx="1479">
                  <c:v>-14.799999999999899</c:v>
                </c:pt>
                <c:pt idx="1480">
                  <c:v>-14.809999999999899</c:v>
                </c:pt>
                <c:pt idx="1481">
                  <c:v>-14.819999999999901</c:v>
                </c:pt>
                <c:pt idx="1482">
                  <c:v>-14.829999999999901</c:v>
                </c:pt>
                <c:pt idx="1483">
                  <c:v>-14.8399999999999</c:v>
                </c:pt>
                <c:pt idx="1484">
                  <c:v>-14.8499999999999</c:v>
                </c:pt>
                <c:pt idx="1485">
                  <c:v>-14.8599999999999</c:v>
                </c:pt>
                <c:pt idx="1486">
                  <c:v>-14.8699999999999</c:v>
                </c:pt>
                <c:pt idx="1487">
                  <c:v>-14.8799999999999</c:v>
                </c:pt>
                <c:pt idx="1488">
                  <c:v>-14.889999999999899</c:v>
                </c:pt>
                <c:pt idx="1489">
                  <c:v>-14.899999999999901</c:v>
                </c:pt>
                <c:pt idx="1490">
                  <c:v>-14.909999999999901</c:v>
                </c:pt>
                <c:pt idx="1491">
                  <c:v>-14.9199999999999</c:v>
                </c:pt>
                <c:pt idx="1492">
                  <c:v>-14.9299999999999</c:v>
                </c:pt>
                <c:pt idx="1493">
                  <c:v>-14.9399999999999</c:v>
                </c:pt>
                <c:pt idx="1494">
                  <c:v>-14.9499999999999</c:v>
                </c:pt>
                <c:pt idx="1495">
                  <c:v>-14.9599999999999</c:v>
                </c:pt>
                <c:pt idx="1496">
                  <c:v>-14.969999999999899</c:v>
                </c:pt>
                <c:pt idx="1497">
                  <c:v>-14.979999999999899</c:v>
                </c:pt>
                <c:pt idx="1498">
                  <c:v>-14.989999999999901</c:v>
                </c:pt>
                <c:pt idx="1499">
                  <c:v>-14.999999999999901</c:v>
                </c:pt>
                <c:pt idx="1500">
                  <c:v>-15.0099999999999</c:v>
                </c:pt>
                <c:pt idx="1501">
                  <c:v>-15.0199999999999</c:v>
                </c:pt>
                <c:pt idx="1502">
                  <c:v>-15.0299999999999</c:v>
                </c:pt>
                <c:pt idx="1503">
                  <c:v>-15.0399999999999</c:v>
                </c:pt>
                <c:pt idx="1504">
                  <c:v>-15.049999999999899</c:v>
                </c:pt>
                <c:pt idx="1505">
                  <c:v>-15.059999999999899</c:v>
                </c:pt>
                <c:pt idx="1506">
                  <c:v>-15.069999999999901</c:v>
                </c:pt>
                <c:pt idx="1507">
                  <c:v>-15.079999999999901</c:v>
                </c:pt>
                <c:pt idx="1508">
                  <c:v>-15.0899999999999</c:v>
                </c:pt>
                <c:pt idx="1509">
                  <c:v>-15.0999999999999</c:v>
                </c:pt>
                <c:pt idx="1510">
                  <c:v>-15.1099999999999</c:v>
                </c:pt>
                <c:pt idx="1511">
                  <c:v>-15.1199999999999</c:v>
                </c:pt>
                <c:pt idx="1512">
                  <c:v>-15.1299999999999</c:v>
                </c:pt>
                <c:pt idx="1513">
                  <c:v>-15.139999999999899</c:v>
                </c:pt>
                <c:pt idx="1514">
                  <c:v>-15.149999999999901</c:v>
                </c:pt>
                <c:pt idx="1515">
                  <c:v>-15.159999999999901</c:v>
                </c:pt>
                <c:pt idx="1516">
                  <c:v>-15.1699999999999</c:v>
                </c:pt>
                <c:pt idx="1517">
                  <c:v>-15.1799999999999</c:v>
                </c:pt>
                <c:pt idx="1518">
                  <c:v>-15.1899999999999</c:v>
                </c:pt>
                <c:pt idx="1519">
                  <c:v>-15.1999999999999</c:v>
                </c:pt>
                <c:pt idx="1520">
                  <c:v>-15.2099999999999</c:v>
                </c:pt>
                <c:pt idx="1521">
                  <c:v>-15.219999999999899</c:v>
                </c:pt>
                <c:pt idx="1522">
                  <c:v>-15.229999999999899</c:v>
                </c:pt>
                <c:pt idx="1523">
                  <c:v>-15.239999999999901</c:v>
                </c:pt>
                <c:pt idx="1524">
                  <c:v>-15.249999999999901</c:v>
                </c:pt>
                <c:pt idx="1525">
                  <c:v>-15.2599999999999</c:v>
                </c:pt>
                <c:pt idx="1526">
                  <c:v>-15.2699999999999</c:v>
                </c:pt>
                <c:pt idx="1527">
                  <c:v>-15.2799999999999</c:v>
                </c:pt>
                <c:pt idx="1528">
                  <c:v>-15.2899999999999</c:v>
                </c:pt>
                <c:pt idx="1529">
                  <c:v>-15.299999999999899</c:v>
                </c:pt>
                <c:pt idx="1530">
                  <c:v>-15.309999999999899</c:v>
                </c:pt>
                <c:pt idx="1531">
                  <c:v>-15.319999999999901</c:v>
                </c:pt>
                <c:pt idx="1532">
                  <c:v>-15.329999999999901</c:v>
                </c:pt>
                <c:pt idx="1533">
                  <c:v>-15.3399999999999</c:v>
                </c:pt>
                <c:pt idx="1534">
                  <c:v>-15.3499999999999</c:v>
                </c:pt>
                <c:pt idx="1535">
                  <c:v>-15.3599999999999</c:v>
                </c:pt>
                <c:pt idx="1536">
                  <c:v>-15.3699999999999</c:v>
                </c:pt>
                <c:pt idx="1537">
                  <c:v>-15.3799999999999</c:v>
                </c:pt>
                <c:pt idx="1538">
                  <c:v>-15.389999999999899</c:v>
                </c:pt>
                <c:pt idx="1539">
                  <c:v>-15.399999999999901</c:v>
                </c:pt>
                <c:pt idx="1540">
                  <c:v>-15.409999999999901</c:v>
                </c:pt>
                <c:pt idx="1541">
                  <c:v>-15.4199999999999</c:v>
                </c:pt>
                <c:pt idx="1542">
                  <c:v>-15.4299999999999</c:v>
                </c:pt>
                <c:pt idx="1543">
                  <c:v>-15.4399999999999</c:v>
                </c:pt>
                <c:pt idx="1544">
                  <c:v>-15.4499999999999</c:v>
                </c:pt>
                <c:pt idx="1545">
                  <c:v>-15.4599999999999</c:v>
                </c:pt>
                <c:pt idx="1546">
                  <c:v>-15.469999999999899</c:v>
                </c:pt>
                <c:pt idx="1547">
                  <c:v>-15.479999999999899</c:v>
                </c:pt>
                <c:pt idx="1548">
                  <c:v>-15.489999999999901</c:v>
                </c:pt>
                <c:pt idx="1549">
                  <c:v>-15.499999999999901</c:v>
                </c:pt>
              </c:numCache>
            </c:numRef>
          </c:yVal>
          <c:smooth val="1"/>
          <c:extLst>
            <c:ext xmlns:c16="http://schemas.microsoft.com/office/drawing/2014/chart" uri="{C3380CC4-5D6E-409C-BE32-E72D297353CC}">
              <c16:uniqueId val="{00000006-E0DE-4B93-B57D-C46E261D8B11}"/>
            </c:ext>
          </c:extLst>
        </c:ser>
        <c:dLbls>
          <c:showLegendKey val="0"/>
          <c:showVal val="0"/>
          <c:showCatName val="0"/>
          <c:showSerName val="0"/>
          <c:showPercent val="0"/>
          <c:showBubbleSize val="0"/>
        </c:dLbls>
        <c:axId val="435936896"/>
        <c:axId val="435942144"/>
      </c:scatterChart>
      <c:valAx>
        <c:axId val="435936896"/>
        <c:scaling>
          <c:orientation val="minMax"/>
          <c:max val="3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42144"/>
        <c:crosses val="autoZero"/>
        <c:crossBetween val="midCat"/>
      </c:valAx>
      <c:valAx>
        <c:axId val="43594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ysClr val="windowText" lastClr="000000">
                <a:lumMod val="50000"/>
                <a:lumOff val="50000"/>
              </a:sys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36896"/>
        <c:crosses val="autoZero"/>
        <c:crossBetween val="midCat"/>
      </c:valAx>
      <c:spPr>
        <a:noFill/>
        <a:ln>
          <a:noFill/>
        </a:ln>
        <a:effectLst/>
      </c:spPr>
    </c:plotArea>
    <c:legend>
      <c:legendPos val="r"/>
      <c:layout>
        <c:manualLayout>
          <c:xMode val="edge"/>
          <c:yMode val="edge"/>
          <c:x val="0.59507417486991154"/>
          <c:y val="0.53072522805573008"/>
          <c:w val="0.39268039550937689"/>
          <c:h val="0.26144683758960285"/>
        </c:manualLayout>
      </c:layout>
      <c:overlay val="0"/>
      <c:spPr>
        <a:solidFill>
          <a:sysClr val="window" lastClr="FFFFFF"/>
        </a:solidFill>
        <a:ln>
          <a:solidFill>
            <a:sysClr val="window" lastClr="FFFFFF">
              <a:lumMod val="95000"/>
            </a:sysClr>
          </a:solid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chart>
  <c:spPr>
    <a:solidFill>
      <a:schemeClr val="bg1"/>
    </a:solidFill>
    <a:ln w="9525" cap="flat" cmpd="sng" algn="ctr">
      <a:noFill/>
      <a:round/>
    </a:ln>
    <a:effectLst/>
  </c:spPr>
  <c:txPr>
    <a:bodyPr/>
    <a:lstStyle/>
    <a:p>
      <a:pPr>
        <a:defRPr sz="1400"/>
      </a:pPr>
      <a:endParaRPr lang="pt-B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pt-BR" dirty="0" err="1"/>
              <a:t>u</a:t>
            </a:r>
            <a:r>
              <a:rPr lang="pt-BR" baseline="-25000" dirty="0" err="1"/>
              <a:t>EQ</a:t>
            </a:r>
            <a:r>
              <a:rPr lang="pt-BR" baseline="-25000" dirty="0"/>
              <a:t> </a:t>
            </a:r>
            <a:r>
              <a:rPr lang="pt-BR" dirty="0"/>
              <a:t>[kPa]</a:t>
            </a:r>
          </a:p>
        </c:rich>
      </c:tx>
      <c:layout>
        <c:manualLayout>
          <c:xMode val="edge"/>
          <c:yMode val="edge"/>
          <c:x val="0.32219588208892008"/>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0544778252345887E-2"/>
          <c:y val="0.12218437079053823"/>
          <c:w val="0.86956233595800525"/>
          <c:h val="0.8571890170574733"/>
        </c:manualLayout>
      </c:layout>
      <c:scatterChart>
        <c:scatterStyle val="smoothMarker"/>
        <c:varyColors val="0"/>
        <c:ser>
          <c:idx val="0"/>
          <c:order val="0"/>
          <c:tx>
            <c:v>crava 0</c:v>
          </c:tx>
          <c:spPr>
            <a:ln w="22225" cap="rnd">
              <a:solidFill>
                <a:sysClr val="windowText" lastClr="000000"/>
              </a:solidFill>
              <a:round/>
            </a:ln>
            <a:effectLst/>
          </c:spPr>
          <c:marker>
            <c:symbol val="none"/>
          </c:marker>
          <c:xVal>
            <c:numRef>
              <c:f>'[bola desce e sobe continuo MNV 02B-BS-21.xlsx]BS (CORRIGIDO) (ps21)'!$G$4:$G$875</c:f>
              <c:numCache>
                <c:formatCode>General</c:formatCode>
                <c:ptCount val="872"/>
                <c:pt idx="0">
                  <c:v>-0.28999999999999998</c:v>
                </c:pt>
                <c:pt idx="1">
                  <c:v>-0.28999999999999998</c:v>
                </c:pt>
                <c:pt idx="2">
                  <c:v>-0.19</c:v>
                </c:pt>
                <c:pt idx="3">
                  <c:v>-0.28999999999999998</c:v>
                </c:pt>
                <c:pt idx="4">
                  <c:v>-0.19</c:v>
                </c:pt>
                <c:pt idx="5">
                  <c:v>-0.28999999999999998</c:v>
                </c:pt>
                <c:pt idx="6">
                  <c:v>-0.28999999999999998</c:v>
                </c:pt>
                <c:pt idx="7">
                  <c:v>-0.28999999999999998</c:v>
                </c:pt>
                <c:pt idx="8">
                  <c:v>-0.39</c:v>
                </c:pt>
                <c:pt idx="9">
                  <c:v>-0.39</c:v>
                </c:pt>
                <c:pt idx="10">
                  <c:v>-0.39</c:v>
                </c:pt>
                <c:pt idx="11">
                  <c:v>-0.39</c:v>
                </c:pt>
                <c:pt idx="12">
                  <c:v>-0.49</c:v>
                </c:pt>
                <c:pt idx="13">
                  <c:v>-0.39</c:v>
                </c:pt>
                <c:pt idx="14">
                  <c:v>-0.39</c:v>
                </c:pt>
                <c:pt idx="15">
                  <c:v>-0.49</c:v>
                </c:pt>
                <c:pt idx="16">
                  <c:v>-0.49</c:v>
                </c:pt>
                <c:pt idx="17">
                  <c:v>-0.49</c:v>
                </c:pt>
                <c:pt idx="18">
                  <c:v>-0.49</c:v>
                </c:pt>
                <c:pt idx="19">
                  <c:v>-0.49</c:v>
                </c:pt>
                <c:pt idx="20">
                  <c:v>-0.49</c:v>
                </c:pt>
                <c:pt idx="21">
                  <c:v>-0.39</c:v>
                </c:pt>
                <c:pt idx="22">
                  <c:v>-0.49</c:v>
                </c:pt>
                <c:pt idx="23">
                  <c:v>-0.39</c:v>
                </c:pt>
                <c:pt idx="24">
                  <c:v>-0.49</c:v>
                </c:pt>
                <c:pt idx="25">
                  <c:v>-0.39</c:v>
                </c:pt>
                <c:pt idx="26">
                  <c:v>-0.49</c:v>
                </c:pt>
                <c:pt idx="27">
                  <c:v>-0.49</c:v>
                </c:pt>
                <c:pt idx="28">
                  <c:v>-0.49</c:v>
                </c:pt>
                <c:pt idx="29">
                  <c:v>-0.28999999999999998</c:v>
                </c:pt>
                <c:pt idx="30">
                  <c:v>0.1</c:v>
                </c:pt>
                <c:pt idx="31">
                  <c:v>0.78</c:v>
                </c:pt>
                <c:pt idx="32">
                  <c:v>1.36</c:v>
                </c:pt>
                <c:pt idx="33">
                  <c:v>2.0499999999999998</c:v>
                </c:pt>
                <c:pt idx="34">
                  <c:v>2.83</c:v>
                </c:pt>
                <c:pt idx="35">
                  <c:v>3.31</c:v>
                </c:pt>
                <c:pt idx="36">
                  <c:v>4.09</c:v>
                </c:pt>
                <c:pt idx="37">
                  <c:v>4.4800000000000004</c:v>
                </c:pt>
                <c:pt idx="38">
                  <c:v>4.87</c:v>
                </c:pt>
                <c:pt idx="39">
                  <c:v>5.16</c:v>
                </c:pt>
                <c:pt idx="40">
                  <c:v>5.55</c:v>
                </c:pt>
                <c:pt idx="41">
                  <c:v>4.87</c:v>
                </c:pt>
                <c:pt idx="42">
                  <c:v>5.85</c:v>
                </c:pt>
                <c:pt idx="43">
                  <c:v>5.85</c:v>
                </c:pt>
                <c:pt idx="44">
                  <c:v>5.85</c:v>
                </c:pt>
                <c:pt idx="45">
                  <c:v>5.85</c:v>
                </c:pt>
                <c:pt idx="46">
                  <c:v>5.85</c:v>
                </c:pt>
                <c:pt idx="47">
                  <c:v>6.82</c:v>
                </c:pt>
                <c:pt idx="48">
                  <c:v>6.82</c:v>
                </c:pt>
                <c:pt idx="49">
                  <c:v>6.82</c:v>
                </c:pt>
                <c:pt idx="50">
                  <c:v>6.82</c:v>
                </c:pt>
                <c:pt idx="51">
                  <c:v>6.82</c:v>
                </c:pt>
                <c:pt idx="52">
                  <c:v>6.82</c:v>
                </c:pt>
                <c:pt idx="53">
                  <c:v>6.82</c:v>
                </c:pt>
                <c:pt idx="54">
                  <c:v>6.82</c:v>
                </c:pt>
                <c:pt idx="55">
                  <c:v>6.82</c:v>
                </c:pt>
                <c:pt idx="56">
                  <c:v>6.72</c:v>
                </c:pt>
                <c:pt idx="57">
                  <c:v>6.43</c:v>
                </c:pt>
                <c:pt idx="58">
                  <c:v>6.24</c:v>
                </c:pt>
                <c:pt idx="59">
                  <c:v>5.85</c:v>
                </c:pt>
                <c:pt idx="60">
                  <c:v>5.46</c:v>
                </c:pt>
                <c:pt idx="61">
                  <c:v>5.16</c:v>
                </c:pt>
                <c:pt idx="62">
                  <c:v>2.63</c:v>
                </c:pt>
                <c:pt idx="63">
                  <c:v>2.63</c:v>
                </c:pt>
                <c:pt idx="64">
                  <c:v>2.44</c:v>
                </c:pt>
                <c:pt idx="65">
                  <c:v>2.14</c:v>
                </c:pt>
                <c:pt idx="66">
                  <c:v>1.95</c:v>
                </c:pt>
                <c:pt idx="67">
                  <c:v>1.66</c:v>
                </c:pt>
                <c:pt idx="68">
                  <c:v>1.56</c:v>
                </c:pt>
                <c:pt idx="69">
                  <c:v>1.36</c:v>
                </c:pt>
                <c:pt idx="70">
                  <c:v>1.46</c:v>
                </c:pt>
                <c:pt idx="71">
                  <c:v>2.44</c:v>
                </c:pt>
                <c:pt idx="72">
                  <c:v>2.92</c:v>
                </c:pt>
                <c:pt idx="73">
                  <c:v>3.12</c:v>
                </c:pt>
                <c:pt idx="74">
                  <c:v>3.7</c:v>
                </c:pt>
                <c:pt idx="75">
                  <c:v>4.09</c:v>
                </c:pt>
                <c:pt idx="76">
                  <c:v>4.09</c:v>
                </c:pt>
                <c:pt idx="77">
                  <c:v>3.31</c:v>
                </c:pt>
                <c:pt idx="78">
                  <c:v>2.92</c:v>
                </c:pt>
                <c:pt idx="79">
                  <c:v>3.12</c:v>
                </c:pt>
                <c:pt idx="80">
                  <c:v>1.95</c:v>
                </c:pt>
                <c:pt idx="81">
                  <c:v>1.66</c:v>
                </c:pt>
                <c:pt idx="82">
                  <c:v>2.44</c:v>
                </c:pt>
                <c:pt idx="83">
                  <c:v>3.22</c:v>
                </c:pt>
                <c:pt idx="84">
                  <c:v>4.09</c:v>
                </c:pt>
                <c:pt idx="85">
                  <c:v>5.16</c:v>
                </c:pt>
                <c:pt idx="86">
                  <c:v>6.24</c:v>
                </c:pt>
                <c:pt idx="87">
                  <c:v>6.92</c:v>
                </c:pt>
                <c:pt idx="88">
                  <c:v>7.5</c:v>
                </c:pt>
                <c:pt idx="89">
                  <c:v>7.8</c:v>
                </c:pt>
                <c:pt idx="90">
                  <c:v>7.99</c:v>
                </c:pt>
                <c:pt idx="91">
                  <c:v>8.67</c:v>
                </c:pt>
                <c:pt idx="92">
                  <c:v>9.4499999999999993</c:v>
                </c:pt>
                <c:pt idx="93">
                  <c:v>10.039999999999999</c:v>
                </c:pt>
                <c:pt idx="94">
                  <c:v>10.72</c:v>
                </c:pt>
                <c:pt idx="95">
                  <c:v>11.79</c:v>
                </c:pt>
                <c:pt idx="96">
                  <c:v>12.47</c:v>
                </c:pt>
                <c:pt idx="97">
                  <c:v>12.96</c:v>
                </c:pt>
                <c:pt idx="98">
                  <c:v>13.64</c:v>
                </c:pt>
                <c:pt idx="99">
                  <c:v>14.03</c:v>
                </c:pt>
                <c:pt idx="100">
                  <c:v>13.94</c:v>
                </c:pt>
                <c:pt idx="101">
                  <c:v>14.13</c:v>
                </c:pt>
                <c:pt idx="102">
                  <c:v>12.96</c:v>
                </c:pt>
                <c:pt idx="103">
                  <c:v>10.91</c:v>
                </c:pt>
                <c:pt idx="104">
                  <c:v>9.26</c:v>
                </c:pt>
                <c:pt idx="105">
                  <c:v>8.8699999999999992</c:v>
                </c:pt>
                <c:pt idx="106">
                  <c:v>8.8699999999999992</c:v>
                </c:pt>
                <c:pt idx="107">
                  <c:v>9.4499999999999993</c:v>
                </c:pt>
                <c:pt idx="108">
                  <c:v>10.23</c:v>
                </c:pt>
                <c:pt idx="109">
                  <c:v>11.11</c:v>
                </c:pt>
                <c:pt idx="110">
                  <c:v>12.86</c:v>
                </c:pt>
                <c:pt idx="111">
                  <c:v>14.81</c:v>
                </c:pt>
                <c:pt idx="112">
                  <c:v>16.57</c:v>
                </c:pt>
                <c:pt idx="113">
                  <c:v>18.13</c:v>
                </c:pt>
                <c:pt idx="114">
                  <c:v>17.05</c:v>
                </c:pt>
                <c:pt idx="115">
                  <c:v>15.98</c:v>
                </c:pt>
                <c:pt idx="116">
                  <c:v>16.66</c:v>
                </c:pt>
                <c:pt idx="117">
                  <c:v>16.86</c:v>
                </c:pt>
                <c:pt idx="118">
                  <c:v>16.57</c:v>
                </c:pt>
                <c:pt idx="119">
                  <c:v>16.86</c:v>
                </c:pt>
                <c:pt idx="120">
                  <c:v>17.64</c:v>
                </c:pt>
                <c:pt idx="121">
                  <c:v>18.52</c:v>
                </c:pt>
                <c:pt idx="122">
                  <c:v>19.78</c:v>
                </c:pt>
                <c:pt idx="123">
                  <c:v>21.24</c:v>
                </c:pt>
                <c:pt idx="124">
                  <c:v>22.02</c:v>
                </c:pt>
                <c:pt idx="125">
                  <c:v>22.8</c:v>
                </c:pt>
                <c:pt idx="126">
                  <c:v>23</c:v>
                </c:pt>
                <c:pt idx="127">
                  <c:v>23.68</c:v>
                </c:pt>
                <c:pt idx="128">
                  <c:v>23.78</c:v>
                </c:pt>
                <c:pt idx="129">
                  <c:v>24.07</c:v>
                </c:pt>
                <c:pt idx="130">
                  <c:v>24.36</c:v>
                </c:pt>
                <c:pt idx="131">
                  <c:v>25.04</c:v>
                </c:pt>
                <c:pt idx="132">
                  <c:v>25.92</c:v>
                </c:pt>
                <c:pt idx="133">
                  <c:v>26.7</c:v>
                </c:pt>
                <c:pt idx="134">
                  <c:v>27.68</c:v>
                </c:pt>
                <c:pt idx="135">
                  <c:v>28.75</c:v>
                </c:pt>
                <c:pt idx="136">
                  <c:v>30.21</c:v>
                </c:pt>
                <c:pt idx="137">
                  <c:v>31.28</c:v>
                </c:pt>
                <c:pt idx="138">
                  <c:v>32.06</c:v>
                </c:pt>
                <c:pt idx="139">
                  <c:v>32.74</c:v>
                </c:pt>
                <c:pt idx="140">
                  <c:v>33.33</c:v>
                </c:pt>
                <c:pt idx="141">
                  <c:v>33.909999999999997</c:v>
                </c:pt>
                <c:pt idx="142">
                  <c:v>34.299999999999997</c:v>
                </c:pt>
                <c:pt idx="143">
                  <c:v>34.69</c:v>
                </c:pt>
                <c:pt idx="144">
                  <c:v>35.08</c:v>
                </c:pt>
                <c:pt idx="145">
                  <c:v>35.28</c:v>
                </c:pt>
                <c:pt idx="146">
                  <c:v>35.86</c:v>
                </c:pt>
                <c:pt idx="147">
                  <c:v>36.54</c:v>
                </c:pt>
                <c:pt idx="148">
                  <c:v>37.03</c:v>
                </c:pt>
                <c:pt idx="149">
                  <c:v>37.71</c:v>
                </c:pt>
                <c:pt idx="150">
                  <c:v>38.69</c:v>
                </c:pt>
                <c:pt idx="151">
                  <c:v>39.47</c:v>
                </c:pt>
                <c:pt idx="152">
                  <c:v>40.25</c:v>
                </c:pt>
                <c:pt idx="153">
                  <c:v>40.93</c:v>
                </c:pt>
                <c:pt idx="154">
                  <c:v>41.51</c:v>
                </c:pt>
                <c:pt idx="155">
                  <c:v>42.29</c:v>
                </c:pt>
                <c:pt idx="156">
                  <c:v>43.07</c:v>
                </c:pt>
                <c:pt idx="157">
                  <c:v>43.85</c:v>
                </c:pt>
                <c:pt idx="158">
                  <c:v>44.53</c:v>
                </c:pt>
                <c:pt idx="159">
                  <c:v>45.41</c:v>
                </c:pt>
                <c:pt idx="160">
                  <c:v>46.39</c:v>
                </c:pt>
                <c:pt idx="161">
                  <c:v>47.17</c:v>
                </c:pt>
                <c:pt idx="162">
                  <c:v>47.85</c:v>
                </c:pt>
                <c:pt idx="163">
                  <c:v>48.43</c:v>
                </c:pt>
                <c:pt idx="164">
                  <c:v>49.21</c:v>
                </c:pt>
                <c:pt idx="165">
                  <c:v>49.89</c:v>
                </c:pt>
                <c:pt idx="166">
                  <c:v>46.19</c:v>
                </c:pt>
                <c:pt idx="167">
                  <c:v>32.74</c:v>
                </c:pt>
                <c:pt idx="168">
                  <c:v>27.29</c:v>
                </c:pt>
                <c:pt idx="169">
                  <c:v>23.78</c:v>
                </c:pt>
                <c:pt idx="170">
                  <c:v>19.59</c:v>
                </c:pt>
                <c:pt idx="171">
                  <c:v>15.1</c:v>
                </c:pt>
                <c:pt idx="172">
                  <c:v>12.77</c:v>
                </c:pt>
                <c:pt idx="173">
                  <c:v>11.89</c:v>
                </c:pt>
                <c:pt idx="174">
                  <c:v>10.33</c:v>
                </c:pt>
                <c:pt idx="175">
                  <c:v>8.77</c:v>
                </c:pt>
                <c:pt idx="176">
                  <c:v>8.9700000000000006</c:v>
                </c:pt>
                <c:pt idx="177">
                  <c:v>9.5500000000000007</c:v>
                </c:pt>
                <c:pt idx="178">
                  <c:v>10.62</c:v>
                </c:pt>
                <c:pt idx="179">
                  <c:v>11.89</c:v>
                </c:pt>
                <c:pt idx="180">
                  <c:v>12.86</c:v>
                </c:pt>
                <c:pt idx="181">
                  <c:v>13.94</c:v>
                </c:pt>
                <c:pt idx="182">
                  <c:v>15.1</c:v>
                </c:pt>
                <c:pt idx="183">
                  <c:v>16.27</c:v>
                </c:pt>
                <c:pt idx="184">
                  <c:v>17.25</c:v>
                </c:pt>
                <c:pt idx="185">
                  <c:v>18.22</c:v>
                </c:pt>
                <c:pt idx="186">
                  <c:v>19.39</c:v>
                </c:pt>
                <c:pt idx="187">
                  <c:v>20.56</c:v>
                </c:pt>
                <c:pt idx="188">
                  <c:v>21.44</c:v>
                </c:pt>
                <c:pt idx="189">
                  <c:v>22.32</c:v>
                </c:pt>
                <c:pt idx="190">
                  <c:v>23.1</c:v>
                </c:pt>
                <c:pt idx="191">
                  <c:v>23.58</c:v>
                </c:pt>
                <c:pt idx="192">
                  <c:v>24.27</c:v>
                </c:pt>
                <c:pt idx="193">
                  <c:v>24.95</c:v>
                </c:pt>
                <c:pt idx="194">
                  <c:v>25.82</c:v>
                </c:pt>
                <c:pt idx="195">
                  <c:v>26.8</c:v>
                </c:pt>
                <c:pt idx="196">
                  <c:v>27.97</c:v>
                </c:pt>
                <c:pt idx="197">
                  <c:v>29.43</c:v>
                </c:pt>
                <c:pt idx="198">
                  <c:v>30.79</c:v>
                </c:pt>
                <c:pt idx="199">
                  <c:v>32.159999999999997</c:v>
                </c:pt>
                <c:pt idx="200">
                  <c:v>33.43</c:v>
                </c:pt>
                <c:pt idx="201">
                  <c:v>34.69</c:v>
                </c:pt>
                <c:pt idx="202">
                  <c:v>35.86</c:v>
                </c:pt>
                <c:pt idx="203">
                  <c:v>37.03</c:v>
                </c:pt>
                <c:pt idx="204">
                  <c:v>38.01</c:v>
                </c:pt>
                <c:pt idx="205">
                  <c:v>39.270000000000003</c:v>
                </c:pt>
                <c:pt idx="206">
                  <c:v>41.12</c:v>
                </c:pt>
                <c:pt idx="207">
                  <c:v>43.37</c:v>
                </c:pt>
                <c:pt idx="208">
                  <c:v>45.7</c:v>
                </c:pt>
                <c:pt idx="209">
                  <c:v>47.56</c:v>
                </c:pt>
                <c:pt idx="210">
                  <c:v>49.5</c:v>
                </c:pt>
                <c:pt idx="211">
                  <c:v>51.94</c:v>
                </c:pt>
                <c:pt idx="212">
                  <c:v>54.77</c:v>
                </c:pt>
                <c:pt idx="213">
                  <c:v>57.11</c:v>
                </c:pt>
                <c:pt idx="214">
                  <c:v>59.54</c:v>
                </c:pt>
                <c:pt idx="215">
                  <c:v>62.47</c:v>
                </c:pt>
                <c:pt idx="216">
                  <c:v>64.8</c:v>
                </c:pt>
                <c:pt idx="217">
                  <c:v>67.53</c:v>
                </c:pt>
                <c:pt idx="218">
                  <c:v>70.650000000000006</c:v>
                </c:pt>
                <c:pt idx="219">
                  <c:v>57.98</c:v>
                </c:pt>
                <c:pt idx="220">
                  <c:v>28.94</c:v>
                </c:pt>
                <c:pt idx="221">
                  <c:v>24.75</c:v>
                </c:pt>
                <c:pt idx="222">
                  <c:v>18.03</c:v>
                </c:pt>
                <c:pt idx="223">
                  <c:v>-9.36</c:v>
                </c:pt>
                <c:pt idx="224">
                  <c:v>-11.89</c:v>
                </c:pt>
                <c:pt idx="225">
                  <c:v>-5.55</c:v>
                </c:pt>
                <c:pt idx="226">
                  <c:v>-1.36</c:v>
                </c:pt>
                <c:pt idx="227">
                  <c:v>1.17</c:v>
                </c:pt>
                <c:pt idx="228">
                  <c:v>3.41</c:v>
                </c:pt>
                <c:pt idx="229">
                  <c:v>5.75</c:v>
                </c:pt>
                <c:pt idx="230">
                  <c:v>7.41</c:v>
                </c:pt>
                <c:pt idx="231">
                  <c:v>8.8699999999999992</c:v>
                </c:pt>
                <c:pt idx="232">
                  <c:v>10.23</c:v>
                </c:pt>
                <c:pt idx="233">
                  <c:v>11.79</c:v>
                </c:pt>
                <c:pt idx="234">
                  <c:v>13.16</c:v>
                </c:pt>
                <c:pt idx="235">
                  <c:v>14.81</c:v>
                </c:pt>
                <c:pt idx="236">
                  <c:v>16.57</c:v>
                </c:pt>
                <c:pt idx="237">
                  <c:v>17.93</c:v>
                </c:pt>
                <c:pt idx="238">
                  <c:v>19.39</c:v>
                </c:pt>
                <c:pt idx="239">
                  <c:v>20.56</c:v>
                </c:pt>
                <c:pt idx="240">
                  <c:v>21.34</c:v>
                </c:pt>
                <c:pt idx="241">
                  <c:v>22.12</c:v>
                </c:pt>
                <c:pt idx="242">
                  <c:v>23</c:v>
                </c:pt>
                <c:pt idx="243">
                  <c:v>24.07</c:v>
                </c:pt>
                <c:pt idx="244">
                  <c:v>25.14</c:v>
                </c:pt>
                <c:pt idx="245">
                  <c:v>26.21</c:v>
                </c:pt>
                <c:pt idx="246">
                  <c:v>26.99</c:v>
                </c:pt>
                <c:pt idx="247">
                  <c:v>27.68</c:v>
                </c:pt>
                <c:pt idx="248">
                  <c:v>28.75</c:v>
                </c:pt>
                <c:pt idx="249">
                  <c:v>29.62</c:v>
                </c:pt>
                <c:pt idx="250">
                  <c:v>30.21</c:v>
                </c:pt>
                <c:pt idx="251">
                  <c:v>30.6</c:v>
                </c:pt>
                <c:pt idx="252">
                  <c:v>31.28</c:v>
                </c:pt>
                <c:pt idx="253">
                  <c:v>31.77</c:v>
                </c:pt>
                <c:pt idx="254">
                  <c:v>32.35</c:v>
                </c:pt>
                <c:pt idx="255">
                  <c:v>33.04</c:v>
                </c:pt>
                <c:pt idx="256">
                  <c:v>33.72</c:v>
                </c:pt>
                <c:pt idx="257">
                  <c:v>34.5</c:v>
                </c:pt>
                <c:pt idx="258">
                  <c:v>35.08</c:v>
                </c:pt>
                <c:pt idx="259">
                  <c:v>35.86</c:v>
                </c:pt>
                <c:pt idx="260">
                  <c:v>36.450000000000003</c:v>
                </c:pt>
                <c:pt idx="261">
                  <c:v>37.229999999999997</c:v>
                </c:pt>
                <c:pt idx="262">
                  <c:v>39.659999999999997</c:v>
                </c:pt>
                <c:pt idx="263">
                  <c:v>41.42</c:v>
                </c:pt>
                <c:pt idx="264">
                  <c:v>43.07</c:v>
                </c:pt>
                <c:pt idx="265">
                  <c:v>44.92</c:v>
                </c:pt>
                <c:pt idx="266">
                  <c:v>46.78</c:v>
                </c:pt>
                <c:pt idx="267">
                  <c:v>48.92</c:v>
                </c:pt>
                <c:pt idx="268">
                  <c:v>50.87</c:v>
                </c:pt>
                <c:pt idx="269">
                  <c:v>53.01</c:v>
                </c:pt>
                <c:pt idx="270">
                  <c:v>55.35</c:v>
                </c:pt>
                <c:pt idx="271">
                  <c:v>57.79</c:v>
                </c:pt>
                <c:pt idx="272">
                  <c:v>79.709999999999994</c:v>
                </c:pt>
                <c:pt idx="273">
                  <c:v>88.19</c:v>
                </c:pt>
                <c:pt idx="274">
                  <c:v>93.26</c:v>
                </c:pt>
                <c:pt idx="275">
                  <c:v>97.64</c:v>
                </c:pt>
                <c:pt idx="276">
                  <c:v>102.13</c:v>
                </c:pt>
                <c:pt idx="277">
                  <c:v>105.64</c:v>
                </c:pt>
                <c:pt idx="278">
                  <c:v>108.07</c:v>
                </c:pt>
                <c:pt idx="279">
                  <c:v>108.66</c:v>
                </c:pt>
                <c:pt idx="280">
                  <c:v>109.24</c:v>
                </c:pt>
                <c:pt idx="281">
                  <c:v>111.48</c:v>
                </c:pt>
                <c:pt idx="282">
                  <c:v>113.14</c:v>
                </c:pt>
                <c:pt idx="283">
                  <c:v>110.8</c:v>
                </c:pt>
                <c:pt idx="284">
                  <c:v>114.8</c:v>
                </c:pt>
                <c:pt idx="285">
                  <c:v>118.99</c:v>
                </c:pt>
                <c:pt idx="286">
                  <c:v>117.62</c:v>
                </c:pt>
                <c:pt idx="287">
                  <c:v>107.88</c:v>
                </c:pt>
                <c:pt idx="288">
                  <c:v>70.650000000000006</c:v>
                </c:pt>
                <c:pt idx="289">
                  <c:v>61.69</c:v>
                </c:pt>
                <c:pt idx="290">
                  <c:v>65.489999999999995</c:v>
                </c:pt>
                <c:pt idx="291">
                  <c:v>67.83</c:v>
                </c:pt>
                <c:pt idx="292">
                  <c:v>68.7</c:v>
                </c:pt>
                <c:pt idx="293">
                  <c:v>67.05</c:v>
                </c:pt>
                <c:pt idx="294">
                  <c:v>65.88</c:v>
                </c:pt>
                <c:pt idx="295">
                  <c:v>67.05</c:v>
                </c:pt>
                <c:pt idx="296">
                  <c:v>60.13</c:v>
                </c:pt>
                <c:pt idx="297">
                  <c:v>52.62</c:v>
                </c:pt>
                <c:pt idx="298">
                  <c:v>49.31</c:v>
                </c:pt>
                <c:pt idx="299">
                  <c:v>45.41</c:v>
                </c:pt>
                <c:pt idx="300">
                  <c:v>37.229999999999997</c:v>
                </c:pt>
                <c:pt idx="301">
                  <c:v>38.200000000000003</c:v>
                </c:pt>
                <c:pt idx="302">
                  <c:v>39.47</c:v>
                </c:pt>
                <c:pt idx="303">
                  <c:v>41.22</c:v>
                </c:pt>
                <c:pt idx="304">
                  <c:v>43.66</c:v>
                </c:pt>
                <c:pt idx="305">
                  <c:v>44.83</c:v>
                </c:pt>
                <c:pt idx="306">
                  <c:v>45.9</c:v>
                </c:pt>
                <c:pt idx="307">
                  <c:v>46.39</c:v>
                </c:pt>
                <c:pt idx="308">
                  <c:v>42.29</c:v>
                </c:pt>
                <c:pt idx="309">
                  <c:v>37.520000000000003</c:v>
                </c:pt>
                <c:pt idx="310">
                  <c:v>35.57</c:v>
                </c:pt>
                <c:pt idx="311">
                  <c:v>31.67</c:v>
                </c:pt>
                <c:pt idx="312">
                  <c:v>30.5</c:v>
                </c:pt>
                <c:pt idx="313">
                  <c:v>32.65</c:v>
                </c:pt>
                <c:pt idx="314">
                  <c:v>34.590000000000003</c:v>
                </c:pt>
                <c:pt idx="315">
                  <c:v>36.54</c:v>
                </c:pt>
                <c:pt idx="316">
                  <c:v>38.1</c:v>
                </c:pt>
                <c:pt idx="317">
                  <c:v>39.56</c:v>
                </c:pt>
                <c:pt idx="318">
                  <c:v>40.83</c:v>
                </c:pt>
                <c:pt idx="319">
                  <c:v>41.51</c:v>
                </c:pt>
                <c:pt idx="320">
                  <c:v>41.32</c:v>
                </c:pt>
                <c:pt idx="321">
                  <c:v>40.049999999999997</c:v>
                </c:pt>
                <c:pt idx="322">
                  <c:v>40.44</c:v>
                </c:pt>
                <c:pt idx="323">
                  <c:v>41.61</c:v>
                </c:pt>
                <c:pt idx="324">
                  <c:v>42.39</c:v>
                </c:pt>
                <c:pt idx="325">
                  <c:v>43.07</c:v>
                </c:pt>
                <c:pt idx="326">
                  <c:v>37.229999999999997</c:v>
                </c:pt>
                <c:pt idx="327">
                  <c:v>37.42</c:v>
                </c:pt>
                <c:pt idx="328">
                  <c:v>37.03</c:v>
                </c:pt>
                <c:pt idx="329">
                  <c:v>37.229999999999997</c:v>
                </c:pt>
                <c:pt idx="330">
                  <c:v>37.520000000000003</c:v>
                </c:pt>
                <c:pt idx="331">
                  <c:v>38.49</c:v>
                </c:pt>
                <c:pt idx="332">
                  <c:v>39.17</c:v>
                </c:pt>
                <c:pt idx="333">
                  <c:v>39.950000000000003</c:v>
                </c:pt>
                <c:pt idx="334">
                  <c:v>40.93</c:v>
                </c:pt>
                <c:pt idx="335">
                  <c:v>42.2</c:v>
                </c:pt>
                <c:pt idx="336">
                  <c:v>43.46</c:v>
                </c:pt>
                <c:pt idx="337">
                  <c:v>44.24</c:v>
                </c:pt>
                <c:pt idx="338">
                  <c:v>43.27</c:v>
                </c:pt>
                <c:pt idx="339">
                  <c:v>39.659999999999997</c:v>
                </c:pt>
                <c:pt idx="340">
                  <c:v>36.74</c:v>
                </c:pt>
                <c:pt idx="341">
                  <c:v>36.06</c:v>
                </c:pt>
                <c:pt idx="342">
                  <c:v>34.299999999999997</c:v>
                </c:pt>
                <c:pt idx="343">
                  <c:v>32.159999999999997</c:v>
                </c:pt>
                <c:pt idx="344">
                  <c:v>31.28</c:v>
                </c:pt>
                <c:pt idx="345">
                  <c:v>32.450000000000003</c:v>
                </c:pt>
                <c:pt idx="346">
                  <c:v>34.299999999999997</c:v>
                </c:pt>
                <c:pt idx="347">
                  <c:v>36.54</c:v>
                </c:pt>
                <c:pt idx="348">
                  <c:v>38.79</c:v>
                </c:pt>
                <c:pt idx="349">
                  <c:v>40.64</c:v>
                </c:pt>
                <c:pt idx="350">
                  <c:v>42.29</c:v>
                </c:pt>
                <c:pt idx="351">
                  <c:v>43.76</c:v>
                </c:pt>
                <c:pt idx="352">
                  <c:v>45.22</c:v>
                </c:pt>
                <c:pt idx="353">
                  <c:v>46.29</c:v>
                </c:pt>
                <c:pt idx="354">
                  <c:v>46.97</c:v>
                </c:pt>
                <c:pt idx="355">
                  <c:v>47.56</c:v>
                </c:pt>
                <c:pt idx="356">
                  <c:v>47.85</c:v>
                </c:pt>
                <c:pt idx="357">
                  <c:v>47.65</c:v>
                </c:pt>
                <c:pt idx="358">
                  <c:v>47.85</c:v>
                </c:pt>
                <c:pt idx="359">
                  <c:v>49.02</c:v>
                </c:pt>
                <c:pt idx="360">
                  <c:v>49.99</c:v>
                </c:pt>
                <c:pt idx="361">
                  <c:v>50.97</c:v>
                </c:pt>
                <c:pt idx="362">
                  <c:v>51.75</c:v>
                </c:pt>
                <c:pt idx="363">
                  <c:v>52.23</c:v>
                </c:pt>
                <c:pt idx="364">
                  <c:v>52.72</c:v>
                </c:pt>
                <c:pt idx="365">
                  <c:v>53.21</c:v>
                </c:pt>
                <c:pt idx="366">
                  <c:v>53.6</c:v>
                </c:pt>
                <c:pt idx="367">
                  <c:v>53.89</c:v>
                </c:pt>
                <c:pt idx="368">
                  <c:v>54.08</c:v>
                </c:pt>
                <c:pt idx="369">
                  <c:v>54.18</c:v>
                </c:pt>
                <c:pt idx="370">
                  <c:v>55.55</c:v>
                </c:pt>
                <c:pt idx="371">
                  <c:v>57.59</c:v>
                </c:pt>
                <c:pt idx="372">
                  <c:v>58.37</c:v>
                </c:pt>
                <c:pt idx="373">
                  <c:v>55.84</c:v>
                </c:pt>
                <c:pt idx="374">
                  <c:v>48.34</c:v>
                </c:pt>
                <c:pt idx="375">
                  <c:v>41.03</c:v>
                </c:pt>
                <c:pt idx="376">
                  <c:v>42.78</c:v>
                </c:pt>
                <c:pt idx="377">
                  <c:v>46.48</c:v>
                </c:pt>
                <c:pt idx="378">
                  <c:v>49.11</c:v>
                </c:pt>
                <c:pt idx="379">
                  <c:v>45.8</c:v>
                </c:pt>
                <c:pt idx="380">
                  <c:v>46.19</c:v>
                </c:pt>
                <c:pt idx="381">
                  <c:v>47.17</c:v>
                </c:pt>
                <c:pt idx="382">
                  <c:v>48.63</c:v>
                </c:pt>
                <c:pt idx="383">
                  <c:v>49.89</c:v>
                </c:pt>
                <c:pt idx="384">
                  <c:v>50.97</c:v>
                </c:pt>
                <c:pt idx="385">
                  <c:v>52.23</c:v>
                </c:pt>
                <c:pt idx="386">
                  <c:v>54.28</c:v>
                </c:pt>
                <c:pt idx="387">
                  <c:v>57.01</c:v>
                </c:pt>
                <c:pt idx="388">
                  <c:v>59.44</c:v>
                </c:pt>
                <c:pt idx="389">
                  <c:v>61.39</c:v>
                </c:pt>
                <c:pt idx="390">
                  <c:v>63.63</c:v>
                </c:pt>
                <c:pt idx="391">
                  <c:v>65.78</c:v>
                </c:pt>
                <c:pt idx="392">
                  <c:v>68.31</c:v>
                </c:pt>
                <c:pt idx="393">
                  <c:v>71.92</c:v>
                </c:pt>
                <c:pt idx="394">
                  <c:v>76.11</c:v>
                </c:pt>
                <c:pt idx="395">
                  <c:v>81.08</c:v>
                </c:pt>
                <c:pt idx="396">
                  <c:v>87.51</c:v>
                </c:pt>
                <c:pt idx="397">
                  <c:v>95.01</c:v>
                </c:pt>
                <c:pt idx="398">
                  <c:v>102.03</c:v>
                </c:pt>
                <c:pt idx="399">
                  <c:v>107.49</c:v>
                </c:pt>
                <c:pt idx="400">
                  <c:v>112.65</c:v>
                </c:pt>
                <c:pt idx="401">
                  <c:v>118.4</c:v>
                </c:pt>
                <c:pt idx="402">
                  <c:v>124.54</c:v>
                </c:pt>
                <c:pt idx="403">
                  <c:v>130.88</c:v>
                </c:pt>
                <c:pt idx="404">
                  <c:v>85.66</c:v>
                </c:pt>
                <c:pt idx="405">
                  <c:v>60.32</c:v>
                </c:pt>
                <c:pt idx="406">
                  <c:v>43.27</c:v>
                </c:pt>
                <c:pt idx="407">
                  <c:v>37.03</c:v>
                </c:pt>
                <c:pt idx="408">
                  <c:v>36.06</c:v>
                </c:pt>
                <c:pt idx="409">
                  <c:v>37.03</c:v>
                </c:pt>
                <c:pt idx="410">
                  <c:v>38.979999999999997</c:v>
                </c:pt>
                <c:pt idx="411">
                  <c:v>40.93</c:v>
                </c:pt>
                <c:pt idx="412">
                  <c:v>41.9</c:v>
                </c:pt>
                <c:pt idx="413">
                  <c:v>43.85</c:v>
                </c:pt>
                <c:pt idx="414">
                  <c:v>45.8</c:v>
                </c:pt>
                <c:pt idx="415">
                  <c:v>46.78</c:v>
                </c:pt>
                <c:pt idx="416">
                  <c:v>48.72</c:v>
                </c:pt>
                <c:pt idx="417">
                  <c:v>49.7</c:v>
                </c:pt>
                <c:pt idx="418">
                  <c:v>51.65</c:v>
                </c:pt>
                <c:pt idx="419">
                  <c:v>52.62</c:v>
                </c:pt>
                <c:pt idx="420">
                  <c:v>52.62</c:v>
                </c:pt>
                <c:pt idx="421">
                  <c:v>53.6</c:v>
                </c:pt>
                <c:pt idx="422">
                  <c:v>55.35</c:v>
                </c:pt>
                <c:pt idx="423">
                  <c:v>56.33</c:v>
                </c:pt>
                <c:pt idx="424">
                  <c:v>57.2</c:v>
                </c:pt>
                <c:pt idx="425">
                  <c:v>58.08</c:v>
                </c:pt>
                <c:pt idx="426">
                  <c:v>58.57</c:v>
                </c:pt>
                <c:pt idx="427">
                  <c:v>58.96</c:v>
                </c:pt>
                <c:pt idx="428">
                  <c:v>59.15</c:v>
                </c:pt>
                <c:pt idx="429">
                  <c:v>59.25</c:v>
                </c:pt>
                <c:pt idx="430">
                  <c:v>59.25</c:v>
                </c:pt>
                <c:pt idx="431">
                  <c:v>59.93</c:v>
                </c:pt>
                <c:pt idx="432">
                  <c:v>61.2</c:v>
                </c:pt>
                <c:pt idx="433">
                  <c:v>52.92</c:v>
                </c:pt>
                <c:pt idx="434">
                  <c:v>53.6</c:v>
                </c:pt>
                <c:pt idx="435">
                  <c:v>51.26</c:v>
                </c:pt>
                <c:pt idx="436">
                  <c:v>53.6</c:v>
                </c:pt>
                <c:pt idx="437">
                  <c:v>55.55</c:v>
                </c:pt>
                <c:pt idx="438">
                  <c:v>55.55</c:v>
                </c:pt>
                <c:pt idx="439">
                  <c:v>55.55</c:v>
                </c:pt>
                <c:pt idx="440">
                  <c:v>55.55</c:v>
                </c:pt>
                <c:pt idx="441">
                  <c:v>58.47</c:v>
                </c:pt>
                <c:pt idx="442">
                  <c:v>59.44</c:v>
                </c:pt>
                <c:pt idx="443">
                  <c:v>60.42</c:v>
                </c:pt>
                <c:pt idx="444">
                  <c:v>62.37</c:v>
                </c:pt>
                <c:pt idx="445">
                  <c:v>63.34</c:v>
                </c:pt>
                <c:pt idx="446">
                  <c:v>63.34</c:v>
                </c:pt>
                <c:pt idx="447">
                  <c:v>64.319999999999993</c:v>
                </c:pt>
                <c:pt idx="448">
                  <c:v>64.319999999999993</c:v>
                </c:pt>
                <c:pt idx="449">
                  <c:v>64.319999999999993</c:v>
                </c:pt>
                <c:pt idx="450">
                  <c:v>65.290000000000006</c:v>
                </c:pt>
                <c:pt idx="451">
                  <c:v>65.290000000000006</c:v>
                </c:pt>
                <c:pt idx="452">
                  <c:v>65.290000000000006</c:v>
                </c:pt>
                <c:pt idx="453">
                  <c:v>66.27</c:v>
                </c:pt>
                <c:pt idx="454">
                  <c:v>66.27</c:v>
                </c:pt>
                <c:pt idx="455">
                  <c:v>67.239999999999995</c:v>
                </c:pt>
                <c:pt idx="456">
                  <c:v>67.239999999999995</c:v>
                </c:pt>
                <c:pt idx="457">
                  <c:v>67.239999999999995</c:v>
                </c:pt>
                <c:pt idx="458">
                  <c:v>67.239999999999995</c:v>
                </c:pt>
                <c:pt idx="459">
                  <c:v>67.239999999999995</c:v>
                </c:pt>
                <c:pt idx="460">
                  <c:v>67.239999999999995</c:v>
                </c:pt>
                <c:pt idx="461">
                  <c:v>67.239999999999995</c:v>
                </c:pt>
                <c:pt idx="462">
                  <c:v>67.239999999999995</c:v>
                </c:pt>
                <c:pt idx="463">
                  <c:v>68.209999999999994</c:v>
                </c:pt>
                <c:pt idx="464">
                  <c:v>68.209999999999994</c:v>
                </c:pt>
                <c:pt idx="465">
                  <c:v>68.209999999999994</c:v>
                </c:pt>
                <c:pt idx="466">
                  <c:v>68.209999999999994</c:v>
                </c:pt>
                <c:pt idx="467">
                  <c:v>68.209999999999994</c:v>
                </c:pt>
                <c:pt idx="468">
                  <c:v>68.7</c:v>
                </c:pt>
                <c:pt idx="469">
                  <c:v>68.599999999999994</c:v>
                </c:pt>
                <c:pt idx="470">
                  <c:v>68.510000000000005</c:v>
                </c:pt>
                <c:pt idx="471">
                  <c:v>68.31</c:v>
                </c:pt>
                <c:pt idx="472">
                  <c:v>68.599999999999994</c:v>
                </c:pt>
                <c:pt idx="473">
                  <c:v>68.989999999999995</c:v>
                </c:pt>
                <c:pt idx="474">
                  <c:v>69.38</c:v>
                </c:pt>
                <c:pt idx="475">
                  <c:v>69.87</c:v>
                </c:pt>
                <c:pt idx="476">
                  <c:v>70.16</c:v>
                </c:pt>
                <c:pt idx="477">
                  <c:v>70.459999999999994</c:v>
                </c:pt>
                <c:pt idx="478">
                  <c:v>70.849999999999994</c:v>
                </c:pt>
                <c:pt idx="479">
                  <c:v>71.14</c:v>
                </c:pt>
                <c:pt idx="480">
                  <c:v>71.33</c:v>
                </c:pt>
                <c:pt idx="481">
                  <c:v>70.650000000000006</c:v>
                </c:pt>
                <c:pt idx="482">
                  <c:v>70.849999999999994</c:v>
                </c:pt>
                <c:pt idx="483">
                  <c:v>71.14</c:v>
                </c:pt>
                <c:pt idx="484">
                  <c:v>70.16</c:v>
                </c:pt>
                <c:pt idx="485">
                  <c:v>70.16</c:v>
                </c:pt>
                <c:pt idx="486">
                  <c:v>70.16</c:v>
                </c:pt>
                <c:pt idx="487">
                  <c:v>71.14</c:v>
                </c:pt>
                <c:pt idx="488">
                  <c:v>71.14</c:v>
                </c:pt>
                <c:pt idx="489">
                  <c:v>72.11</c:v>
                </c:pt>
                <c:pt idx="490">
                  <c:v>60.42</c:v>
                </c:pt>
                <c:pt idx="491">
                  <c:v>64.319999999999993</c:v>
                </c:pt>
                <c:pt idx="492">
                  <c:v>67.239999999999995</c:v>
                </c:pt>
                <c:pt idx="493">
                  <c:v>68.209999999999994</c:v>
                </c:pt>
                <c:pt idx="494">
                  <c:v>68.209999999999994</c:v>
                </c:pt>
                <c:pt idx="495">
                  <c:v>69.19</c:v>
                </c:pt>
                <c:pt idx="496">
                  <c:v>70.16</c:v>
                </c:pt>
                <c:pt idx="497">
                  <c:v>71.14</c:v>
                </c:pt>
                <c:pt idx="498">
                  <c:v>71.14</c:v>
                </c:pt>
                <c:pt idx="499">
                  <c:v>72.11</c:v>
                </c:pt>
                <c:pt idx="500">
                  <c:v>73.09</c:v>
                </c:pt>
                <c:pt idx="501">
                  <c:v>73.09</c:v>
                </c:pt>
                <c:pt idx="502">
                  <c:v>74.06</c:v>
                </c:pt>
                <c:pt idx="503">
                  <c:v>74.06</c:v>
                </c:pt>
                <c:pt idx="504">
                  <c:v>74.06</c:v>
                </c:pt>
                <c:pt idx="505">
                  <c:v>74.06</c:v>
                </c:pt>
                <c:pt idx="506">
                  <c:v>74.06</c:v>
                </c:pt>
                <c:pt idx="507">
                  <c:v>75.040000000000006</c:v>
                </c:pt>
                <c:pt idx="508">
                  <c:v>75.62</c:v>
                </c:pt>
                <c:pt idx="509">
                  <c:v>75.72</c:v>
                </c:pt>
                <c:pt idx="510">
                  <c:v>75.72</c:v>
                </c:pt>
                <c:pt idx="511">
                  <c:v>76.11</c:v>
                </c:pt>
                <c:pt idx="512">
                  <c:v>76.5</c:v>
                </c:pt>
                <c:pt idx="513">
                  <c:v>76.599999999999994</c:v>
                </c:pt>
                <c:pt idx="514">
                  <c:v>76.3</c:v>
                </c:pt>
                <c:pt idx="515">
                  <c:v>76.400000000000006</c:v>
                </c:pt>
                <c:pt idx="516">
                  <c:v>76.400000000000006</c:v>
                </c:pt>
                <c:pt idx="517">
                  <c:v>76.599999999999994</c:v>
                </c:pt>
                <c:pt idx="518">
                  <c:v>76.790000000000006</c:v>
                </c:pt>
                <c:pt idx="519">
                  <c:v>76.989999999999995</c:v>
                </c:pt>
                <c:pt idx="520">
                  <c:v>77.08</c:v>
                </c:pt>
                <c:pt idx="521">
                  <c:v>76.989999999999995</c:v>
                </c:pt>
                <c:pt idx="522">
                  <c:v>77.180000000000007</c:v>
                </c:pt>
                <c:pt idx="523">
                  <c:v>77.38</c:v>
                </c:pt>
                <c:pt idx="524">
                  <c:v>77.38</c:v>
                </c:pt>
                <c:pt idx="525">
                  <c:v>76.69</c:v>
                </c:pt>
                <c:pt idx="526">
                  <c:v>76.400000000000006</c:v>
                </c:pt>
                <c:pt idx="527">
                  <c:v>76.69</c:v>
                </c:pt>
                <c:pt idx="528">
                  <c:v>77.180000000000007</c:v>
                </c:pt>
                <c:pt idx="529">
                  <c:v>77.47</c:v>
                </c:pt>
                <c:pt idx="530">
                  <c:v>77.959999999999994</c:v>
                </c:pt>
                <c:pt idx="531">
                  <c:v>78.45</c:v>
                </c:pt>
                <c:pt idx="532">
                  <c:v>78.739999999999995</c:v>
                </c:pt>
                <c:pt idx="533">
                  <c:v>79.03</c:v>
                </c:pt>
                <c:pt idx="534">
                  <c:v>79.23</c:v>
                </c:pt>
                <c:pt idx="535">
                  <c:v>79.52</c:v>
                </c:pt>
                <c:pt idx="536">
                  <c:v>79.91</c:v>
                </c:pt>
                <c:pt idx="537">
                  <c:v>80.099999999999994</c:v>
                </c:pt>
                <c:pt idx="538">
                  <c:v>80.489999999999995</c:v>
                </c:pt>
                <c:pt idx="539">
                  <c:v>80.790000000000006</c:v>
                </c:pt>
                <c:pt idx="540">
                  <c:v>81.180000000000007</c:v>
                </c:pt>
                <c:pt idx="541">
                  <c:v>81.37</c:v>
                </c:pt>
                <c:pt idx="542">
                  <c:v>81.47</c:v>
                </c:pt>
                <c:pt idx="543">
                  <c:v>81.760000000000005</c:v>
                </c:pt>
                <c:pt idx="544">
                  <c:v>81.96</c:v>
                </c:pt>
                <c:pt idx="545">
                  <c:v>75.040000000000006</c:v>
                </c:pt>
                <c:pt idx="546">
                  <c:v>76.3</c:v>
                </c:pt>
                <c:pt idx="547">
                  <c:v>77.180000000000007</c:v>
                </c:pt>
                <c:pt idx="548">
                  <c:v>77.959999999999994</c:v>
                </c:pt>
                <c:pt idx="549">
                  <c:v>78.64</c:v>
                </c:pt>
                <c:pt idx="550">
                  <c:v>79.42</c:v>
                </c:pt>
                <c:pt idx="551">
                  <c:v>80.2</c:v>
                </c:pt>
                <c:pt idx="552">
                  <c:v>81.08</c:v>
                </c:pt>
                <c:pt idx="553">
                  <c:v>81.96</c:v>
                </c:pt>
                <c:pt idx="554">
                  <c:v>82.64</c:v>
                </c:pt>
                <c:pt idx="555">
                  <c:v>83.22</c:v>
                </c:pt>
                <c:pt idx="556">
                  <c:v>83.71</c:v>
                </c:pt>
                <c:pt idx="557">
                  <c:v>84.1</c:v>
                </c:pt>
                <c:pt idx="558">
                  <c:v>84.49</c:v>
                </c:pt>
                <c:pt idx="559">
                  <c:v>84.78</c:v>
                </c:pt>
                <c:pt idx="560">
                  <c:v>85.17</c:v>
                </c:pt>
                <c:pt idx="561">
                  <c:v>85.37</c:v>
                </c:pt>
                <c:pt idx="562">
                  <c:v>84.78</c:v>
                </c:pt>
                <c:pt idx="563">
                  <c:v>84</c:v>
                </c:pt>
                <c:pt idx="564">
                  <c:v>83.32</c:v>
                </c:pt>
                <c:pt idx="565">
                  <c:v>84</c:v>
                </c:pt>
                <c:pt idx="566">
                  <c:v>84.78</c:v>
                </c:pt>
                <c:pt idx="567">
                  <c:v>85.85</c:v>
                </c:pt>
                <c:pt idx="568">
                  <c:v>86.44</c:v>
                </c:pt>
                <c:pt idx="569">
                  <c:v>87.02</c:v>
                </c:pt>
                <c:pt idx="570">
                  <c:v>87.51</c:v>
                </c:pt>
                <c:pt idx="571">
                  <c:v>87.61</c:v>
                </c:pt>
                <c:pt idx="572">
                  <c:v>87.22</c:v>
                </c:pt>
                <c:pt idx="573">
                  <c:v>86.15</c:v>
                </c:pt>
                <c:pt idx="574">
                  <c:v>85.37</c:v>
                </c:pt>
                <c:pt idx="575">
                  <c:v>85.27</c:v>
                </c:pt>
                <c:pt idx="576">
                  <c:v>85.17</c:v>
                </c:pt>
                <c:pt idx="577">
                  <c:v>83.81</c:v>
                </c:pt>
                <c:pt idx="578">
                  <c:v>83.61</c:v>
                </c:pt>
                <c:pt idx="579">
                  <c:v>84.1</c:v>
                </c:pt>
                <c:pt idx="580">
                  <c:v>85.07</c:v>
                </c:pt>
                <c:pt idx="581">
                  <c:v>85.76</c:v>
                </c:pt>
                <c:pt idx="582">
                  <c:v>86.54</c:v>
                </c:pt>
                <c:pt idx="583">
                  <c:v>87.41</c:v>
                </c:pt>
                <c:pt idx="584">
                  <c:v>88.39</c:v>
                </c:pt>
                <c:pt idx="585">
                  <c:v>89.07</c:v>
                </c:pt>
                <c:pt idx="586">
                  <c:v>89.36</c:v>
                </c:pt>
                <c:pt idx="587">
                  <c:v>89.36</c:v>
                </c:pt>
                <c:pt idx="588">
                  <c:v>89.46</c:v>
                </c:pt>
                <c:pt idx="589">
                  <c:v>89.56</c:v>
                </c:pt>
                <c:pt idx="590">
                  <c:v>89.95</c:v>
                </c:pt>
                <c:pt idx="591">
                  <c:v>90.24</c:v>
                </c:pt>
                <c:pt idx="592">
                  <c:v>90.34</c:v>
                </c:pt>
                <c:pt idx="593">
                  <c:v>90.43</c:v>
                </c:pt>
                <c:pt idx="594">
                  <c:v>90.73</c:v>
                </c:pt>
                <c:pt idx="595">
                  <c:v>90.73</c:v>
                </c:pt>
                <c:pt idx="596">
                  <c:v>90.92</c:v>
                </c:pt>
                <c:pt idx="597">
                  <c:v>90.82</c:v>
                </c:pt>
                <c:pt idx="598">
                  <c:v>90.63</c:v>
                </c:pt>
                <c:pt idx="599">
                  <c:v>90.73</c:v>
                </c:pt>
                <c:pt idx="600">
                  <c:v>85.76</c:v>
                </c:pt>
                <c:pt idx="601">
                  <c:v>86.83</c:v>
                </c:pt>
                <c:pt idx="602">
                  <c:v>87.9</c:v>
                </c:pt>
                <c:pt idx="603">
                  <c:v>88.48</c:v>
                </c:pt>
                <c:pt idx="604">
                  <c:v>88.87</c:v>
                </c:pt>
                <c:pt idx="605">
                  <c:v>89.46</c:v>
                </c:pt>
                <c:pt idx="606">
                  <c:v>89.95</c:v>
                </c:pt>
                <c:pt idx="607">
                  <c:v>90.43</c:v>
                </c:pt>
                <c:pt idx="608">
                  <c:v>90.63</c:v>
                </c:pt>
                <c:pt idx="609">
                  <c:v>90.82</c:v>
                </c:pt>
                <c:pt idx="610">
                  <c:v>91.02</c:v>
                </c:pt>
                <c:pt idx="611">
                  <c:v>91.21</c:v>
                </c:pt>
                <c:pt idx="612">
                  <c:v>91.31</c:v>
                </c:pt>
                <c:pt idx="613">
                  <c:v>91.31</c:v>
                </c:pt>
                <c:pt idx="614">
                  <c:v>91.02</c:v>
                </c:pt>
                <c:pt idx="615">
                  <c:v>90.82</c:v>
                </c:pt>
                <c:pt idx="616">
                  <c:v>90.92</c:v>
                </c:pt>
                <c:pt idx="617">
                  <c:v>89.26</c:v>
                </c:pt>
                <c:pt idx="618">
                  <c:v>90.04</c:v>
                </c:pt>
                <c:pt idx="619">
                  <c:v>91.51</c:v>
                </c:pt>
                <c:pt idx="620">
                  <c:v>92.87</c:v>
                </c:pt>
                <c:pt idx="621">
                  <c:v>93.84</c:v>
                </c:pt>
                <c:pt idx="622">
                  <c:v>94.53</c:v>
                </c:pt>
                <c:pt idx="623">
                  <c:v>94.92</c:v>
                </c:pt>
                <c:pt idx="624">
                  <c:v>95.4</c:v>
                </c:pt>
                <c:pt idx="625">
                  <c:v>95.89</c:v>
                </c:pt>
                <c:pt idx="626">
                  <c:v>96.18</c:v>
                </c:pt>
                <c:pt idx="627">
                  <c:v>96.57</c:v>
                </c:pt>
                <c:pt idx="628">
                  <c:v>96.77</c:v>
                </c:pt>
                <c:pt idx="629">
                  <c:v>96.77</c:v>
                </c:pt>
                <c:pt idx="630">
                  <c:v>96.87</c:v>
                </c:pt>
                <c:pt idx="631">
                  <c:v>97.16</c:v>
                </c:pt>
                <c:pt idx="632">
                  <c:v>97.35</c:v>
                </c:pt>
                <c:pt idx="633">
                  <c:v>97.64</c:v>
                </c:pt>
                <c:pt idx="634">
                  <c:v>97.94</c:v>
                </c:pt>
                <c:pt idx="635">
                  <c:v>98.33</c:v>
                </c:pt>
                <c:pt idx="636">
                  <c:v>98.52</c:v>
                </c:pt>
                <c:pt idx="637">
                  <c:v>98.72</c:v>
                </c:pt>
                <c:pt idx="638">
                  <c:v>98.72</c:v>
                </c:pt>
                <c:pt idx="639">
                  <c:v>98.62</c:v>
                </c:pt>
                <c:pt idx="640">
                  <c:v>98.81</c:v>
                </c:pt>
                <c:pt idx="641">
                  <c:v>98.91</c:v>
                </c:pt>
                <c:pt idx="642">
                  <c:v>99.11</c:v>
                </c:pt>
                <c:pt idx="643">
                  <c:v>99.01</c:v>
                </c:pt>
                <c:pt idx="644">
                  <c:v>99.59</c:v>
                </c:pt>
                <c:pt idx="645">
                  <c:v>100.28</c:v>
                </c:pt>
                <c:pt idx="646">
                  <c:v>101.06</c:v>
                </c:pt>
                <c:pt idx="647">
                  <c:v>101.74</c:v>
                </c:pt>
                <c:pt idx="648">
                  <c:v>102.23</c:v>
                </c:pt>
                <c:pt idx="649">
                  <c:v>102.52</c:v>
                </c:pt>
                <c:pt idx="650">
                  <c:v>102.23</c:v>
                </c:pt>
                <c:pt idx="651">
                  <c:v>102.23</c:v>
                </c:pt>
                <c:pt idx="652">
                  <c:v>102.03</c:v>
                </c:pt>
                <c:pt idx="653">
                  <c:v>102.13</c:v>
                </c:pt>
                <c:pt idx="654">
                  <c:v>102.52</c:v>
                </c:pt>
                <c:pt idx="655">
                  <c:v>95.5</c:v>
                </c:pt>
                <c:pt idx="656">
                  <c:v>96.48</c:v>
                </c:pt>
                <c:pt idx="657">
                  <c:v>97.64</c:v>
                </c:pt>
                <c:pt idx="658">
                  <c:v>98.91</c:v>
                </c:pt>
                <c:pt idx="659">
                  <c:v>100.47</c:v>
                </c:pt>
                <c:pt idx="660">
                  <c:v>102.23</c:v>
                </c:pt>
                <c:pt idx="661">
                  <c:v>99.2</c:v>
                </c:pt>
                <c:pt idx="662">
                  <c:v>97.55</c:v>
                </c:pt>
                <c:pt idx="663">
                  <c:v>95.6</c:v>
                </c:pt>
                <c:pt idx="664">
                  <c:v>93.75</c:v>
                </c:pt>
                <c:pt idx="665">
                  <c:v>88.48</c:v>
                </c:pt>
                <c:pt idx="666">
                  <c:v>89.26</c:v>
                </c:pt>
                <c:pt idx="667">
                  <c:v>91.41</c:v>
                </c:pt>
                <c:pt idx="668">
                  <c:v>93.55</c:v>
                </c:pt>
                <c:pt idx="669">
                  <c:v>95.11</c:v>
                </c:pt>
                <c:pt idx="670">
                  <c:v>96.48</c:v>
                </c:pt>
                <c:pt idx="671">
                  <c:v>96.96</c:v>
                </c:pt>
                <c:pt idx="672">
                  <c:v>98.33</c:v>
                </c:pt>
                <c:pt idx="673">
                  <c:v>101.45</c:v>
                </c:pt>
                <c:pt idx="674">
                  <c:v>103.39</c:v>
                </c:pt>
                <c:pt idx="675">
                  <c:v>105.05</c:v>
                </c:pt>
                <c:pt idx="676">
                  <c:v>106.12</c:v>
                </c:pt>
                <c:pt idx="677">
                  <c:v>106.32</c:v>
                </c:pt>
                <c:pt idx="678">
                  <c:v>106.12</c:v>
                </c:pt>
                <c:pt idx="679">
                  <c:v>106.22</c:v>
                </c:pt>
                <c:pt idx="680">
                  <c:v>106.61</c:v>
                </c:pt>
                <c:pt idx="681">
                  <c:v>107.19</c:v>
                </c:pt>
                <c:pt idx="682">
                  <c:v>107.88</c:v>
                </c:pt>
                <c:pt idx="683">
                  <c:v>108.85</c:v>
                </c:pt>
                <c:pt idx="684">
                  <c:v>109.92</c:v>
                </c:pt>
                <c:pt idx="685">
                  <c:v>110.9</c:v>
                </c:pt>
                <c:pt idx="686">
                  <c:v>111.78</c:v>
                </c:pt>
                <c:pt idx="687">
                  <c:v>112.07</c:v>
                </c:pt>
                <c:pt idx="688">
                  <c:v>112.26</c:v>
                </c:pt>
                <c:pt idx="689">
                  <c:v>112.16</c:v>
                </c:pt>
                <c:pt idx="690">
                  <c:v>112.07</c:v>
                </c:pt>
                <c:pt idx="691">
                  <c:v>111.09</c:v>
                </c:pt>
                <c:pt idx="692">
                  <c:v>110.12</c:v>
                </c:pt>
                <c:pt idx="693">
                  <c:v>109.44</c:v>
                </c:pt>
                <c:pt idx="694">
                  <c:v>110.22</c:v>
                </c:pt>
                <c:pt idx="695">
                  <c:v>111.68</c:v>
                </c:pt>
                <c:pt idx="696">
                  <c:v>113.04</c:v>
                </c:pt>
                <c:pt idx="697">
                  <c:v>113.92</c:v>
                </c:pt>
                <c:pt idx="698">
                  <c:v>114.41</c:v>
                </c:pt>
                <c:pt idx="699">
                  <c:v>114.41</c:v>
                </c:pt>
                <c:pt idx="700">
                  <c:v>114.02</c:v>
                </c:pt>
                <c:pt idx="701">
                  <c:v>113.04</c:v>
                </c:pt>
                <c:pt idx="702">
                  <c:v>112.26</c:v>
                </c:pt>
                <c:pt idx="703">
                  <c:v>111.68</c:v>
                </c:pt>
                <c:pt idx="704">
                  <c:v>112.16</c:v>
                </c:pt>
                <c:pt idx="705">
                  <c:v>112.26</c:v>
                </c:pt>
                <c:pt idx="706">
                  <c:v>113.24</c:v>
                </c:pt>
                <c:pt idx="707">
                  <c:v>114.5</c:v>
                </c:pt>
                <c:pt idx="708">
                  <c:v>115.28</c:v>
                </c:pt>
                <c:pt idx="709">
                  <c:v>104.76</c:v>
                </c:pt>
                <c:pt idx="710">
                  <c:v>106.71</c:v>
                </c:pt>
                <c:pt idx="711">
                  <c:v>108.56</c:v>
                </c:pt>
                <c:pt idx="712">
                  <c:v>110.31</c:v>
                </c:pt>
                <c:pt idx="713">
                  <c:v>111.97</c:v>
                </c:pt>
                <c:pt idx="714">
                  <c:v>113.53</c:v>
                </c:pt>
                <c:pt idx="715">
                  <c:v>114.89</c:v>
                </c:pt>
                <c:pt idx="716">
                  <c:v>115.67</c:v>
                </c:pt>
                <c:pt idx="717">
                  <c:v>116.26</c:v>
                </c:pt>
                <c:pt idx="718">
                  <c:v>116.55</c:v>
                </c:pt>
                <c:pt idx="719">
                  <c:v>116.36</c:v>
                </c:pt>
                <c:pt idx="720">
                  <c:v>115.58</c:v>
                </c:pt>
                <c:pt idx="721">
                  <c:v>115.87</c:v>
                </c:pt>
                <c:pt idx="722">
                  <c:v>116.36</c:v>
                </c:pt>
                <c:pt idx="723">
                  <c:v>117.13</c:v>
                </c:pt>
                <c:pt idx="724">
                  <c:v>118.01</c:v>
                </c:pt>
                <c:pt idx="725">
                  <c:v>118.79</c:v>
                </c:pt>
                <c:pt idx="726">
                  <c:v>119.18</c:v>
                </c:pt>
                <c:pt idx="727">
                  <c:v>119.67</c:v>
                </c:pt>
                <c:pt idx="728">
                  <c:v>119.96</c:v>
                </c:pt>
                <c:pt idx="729">
                  <c:v>119.67</c:v>
                </c:pt>
                <c:pt idx="730">
                  <c:v>119.67</c:v>
                </c:pt>
                <c:pt idx="731">
                  <c:v>120.06</c:v>
                </c:pt>
                <c:pt idx="732">
                  <c:v>120.45</c:v>
                </c:pt>
                <c:pt idx="733">
                  <c:v>120.45</c:v>
                </c:pt>
                <c:pt idx="734">
                  <c:v>120.16</c:v>
                </c:pt>
                <c:pt idx="735">
                  <c:v>120.16</c:v>
                </c:pt>
                <c:pt idx="736">
                  <c:v>120.16</c:v>
                </c:pt>
                <c:pt idx="737">
                  <c:v>120.94</c:v>
                </c:pt>
                <c:pt idx="738">
                  <c:v>122.3</c:v>
                </c:pt>
                <c:pt idx="739">
                  <c:v>123.37</c:v>
                </c:pt>
                <c:pt idx="740">
                  <c:v>124.25</c:v>
                </c:pt>
                <c:pt idx="741">
                  <c:v>124.93</c:v>
                </c:pt>
                <c:pt idx="742">
                  <c:v>125.03</c:v>
                </c:pt>
                <c:pt idx="743">
                  <c:v>124.74</c:v>
                </c:pt>
                <c:pt idx="744">
                  <c:v>125.32</c:v>
                </c:pt>
                <c:pt idx="745">
                  <c:v>125.71</c:v>
                </c:pt>
                <c:pt idx="746">
                  <c:v>125.81</c:v>
                </c:pt>
                <c:pt idx="747">
                  <c:v>125.42</c:v>
                </c:pt>
                <c:pt idx="748">
                  <c:v>125.61</c:v>
                </c:pt>
                <c:pt idx="749">
                  <c:v>125.42</c:v>
                </c:pt>
                <c:pt idx="750">
                  <c:v>125.13</c:v>
                </c:pt>
                <c:pt idx="751">
                  <c:v>125.22</c:v>
                </c:pt>
                <c:pt idx="752">
                  <c:v>125.71</c:v>
                </c:pt>
                <c:pt idx="753">
                  <c:v>126.78</c:v>
                </c:pt>
                <c:pt idx="754">
                  <c:v>129.32</c:v>
                </c:pt>
                <c:pt idx="755">
                  <c:v>131.75</c:v>
                </c:pt>
                <c:pt idx="756">
                  <c:v>133.21</c:v>
                </c:pt>
                <c:pt idx="757">
                  <c:v>134.09</c:v>
                </c:pt>
                <c:pt idx="758">
                  <c:v>134.68</c:v>
                </c:pt>
                <c:pt idx="759">
                  <c:v>135.75</c:v>
                </c:pt>
                <c:pt idx="760">
                  <c:v>136.53</c:v>
                </c:pt>
                <c:pt idx="761">
                  <c:v>136.62</c:v>
                </c:pt>
                <c:pt idx="762">
                  <c:v>136.04</c:v>
                </c:pt>
                <c:pt idx="763">
                  <c:v>133.02000000000001</c:v>
                </c:pt>
                <c:pt idx="764">
                  <c:v>116.55</c:v>
                </c:pt>
                <c:pt idx="765">
                  <c:v>119.96</c:v>
                </c:pt>
                <c:pt idx="766">
                  <c:v>122.01</c:v>
                </c:pt>
                <c:pt idx="767">
                  <c:v>123.47</c:v>
                </c:pt>
                <c:pt idx="768">
                  <c:v>125.32</c:v>
                </c:pt>
                <c:pt idx="769">
                  <c:v>126.98</c:v>
                </c:pt>
                <c:pt idx="770">
                  <c:v>127.66</c:v>
                </c:pt>
                <c:pt idx="771">
                  <c:v>128.15</c:v>
                </c:pt>
                <c:pt idx="772">
                  <c:v>129.12</c:v>
                </c:pt>
                <c:pt idx="773">
                  <c:v>129.71</c:v>
                </c:pt>
                <c:pt idx="774">
                  <c:v>129.9</c:v>
                </c:pt>
                <c:pt idx="775">
                  <c:v>130.78</c:v>
                </c:pt>
                <c:pt idx="776">
                  <c:v>132.34</c:v>
                </c:pt>
                <c:pt idx="777">
                  <c:v>133.6</c:v>
                </c:pt>
                <c:pt idx="778">
                  <c:v>134.47999999999999</c:v>
                </c:pt>
                <c:pt idx="779">
                  <c:v>135.55000000000001</c:v>
                </c:pt>
                <c:pt idx="780">
                  <c:v>136.33000000000001</c:v>
                </c:pt>
                <c:pt idx="781">
                  <c:v>136.72</c:v>
                </c:pt>
                <c:pt idx="782">
                  <c:v>137.31</c:v>
                </c:pt>
                <c:pt idx="783">
                  <c:v>137.99</c:v>
                </c:pt>
                <c:pt idx="784">
                  <c:v>138.57</c:v>
                </c:pt>
                <c:pt idx="785">
                  <c:v>139.35</c:v>
                </c:pt>
                <c:pt idx="786">
                  <c:v>139.35</c:v>
                </c:pt>
                <c:pt idx="787">
                  <c:v>139.65</c:v>
                </c:pt>
                <c:pt idx="788">
                  <c:v>140.04</c:v>
                </c:pt>
                <c:pt idx="789">
                  <c:v>140.43</c:v>
                </c:pt>
                <c:pt idx="790">
                  <c:v>140.13</c:v>
                </c:pt>
                <c:pt idx="791">
                  <c:v>140.04</c:v>
                </c:pt>
                <c:pt idx="792">
                  <c:v>140.52000000000001</c:v>
                </c:pt>
                <c:pt idx="793">
                  <c:v>141.01</c:v>
                </c:pt>
                <c:pt idx="794">
                  <c:v>141.11000000000001</c:v>
                </c:pt>
                <c:pt idx="795">
                  <c:v>141.5</c:v>
                </c:pt>
                <c:pt idx="796">
                  <c:v>142.08000000000001</c:v>
                </c:pt>
                <c:pt idx="797">
                  <c:v>142.18</c:v>
                </c:pt>
                <c:pt idx="798">
                  <c:v>141.30000000000001</c:v>
                </c:pt>
                <c:pt idx="799">
                  <c:v>140.33000000000001</c:v>
                </c:pt>
                <c:pt idx="800">
                  <c:v>138.87</c:v>
                </c:pt>
                <c:pt idx="801">
                  <c:v>136.13999999999999</c:v>
                </c:pt>
                <c:pt idx="802">
                  <c:v>134.38</c:v>
                </c:pt>
                <c:pt idx="803">
                  <c:v>136.53</c:v>
                </c:pt>
                <c:pt idx="804">
                  <c:v>138.38</c:v>
                </c:pt>
                <c:pt idx="805">
                  <c:v>139.65</c:v>
                </c:pt>
                <c:pt idx="806">
                  <c:v>140.43</c:v>
                </c:pt>
                <c:pt idx="807">
                  <c:v>141.01</c:v>
                </c:pt>
                <c:pt idx="808">
                  <c:v>141.11000000000001</c:v>
                </c:pt>
                <c:pt idx="809">
                  <c:v>140.82</c:v>
                </c:pt>
                <c:pt idx="810">
                  <c:v>140.04</c:v>
                </c:pt>
                <c:pt idx="811">
                  <c:v>139.26</c:v>
                </c:pt>
                <c:pt idx="812">
                  <c:v>138.57</c:v>
                </c:pt>
                <c:pt idx="813">
                  <c:v>139.65</c:v>
                </c:pt>
                <c:pt idx="814">
                  <c:v>141.59</c:v>
                </c:pt>
                <c:pt idx="815">
                  <c:v>124.25</c:v>
                </c:pt>
                <c:pt idx="816">
                  <c:v>126.68</c:v>
                </c:pt>
                <c:pt idx="817">
                  <c:v>129.51</c:v>
                </c:pt>
                <c:pt idx="818">
                  <c:v>130.97</c:v>
                </c:pt>
                <c:pt idx="819">
                  <c:v>131.65</c:v>
                </c:pt>
                <c:pt idx="820">
                  <c:v>129.12</c:v>
                </c:pt>
                <c:pt idx="821">
                  <c:v>124.93</c:v>
                </c:pt>
                <c:pt idx="822">
                  <c:v>121.52</c:v>
                </c:pt>
                <c:pt idx="823">
                  <c:v>126.68</c:v>
                </c:pt>
                <c:pt idx="824">
                  <c:v>134.29</c:v>
                </c:pt>
                <c:pt idx="825">
                  <c:v>140.43</c:v>
                </c:pt>
                <c:pt idx="826">
                  <c:v>145.88</c:v>
                </c:pt>
                <c:pt idx="827">
                  <c:v>150.16999999999999</c:v>
                </c:pt>
                <c:pt idx="828">
                  <c:v>153.47999999999999</c:v>
                </c:pt>
                <c:pt idx="829">
                  <c:v>153.78</c:v>
                </c:pt>
                <c:pt idx="830">
                  <c:v>151.44</c:v>
                </c:pt>
                <c:pt idx="831">
                  <c:v>150.56</c:v>
                </c:pt>
                <c:pt idx="832">
                  <c:v>152.12</c:v>
                </c:pt>
                <c:pt idx="833">
                  <c:v>149.97999999999999</c:v>
                </c:pt>
                <c:pt idx="834">
                  <c:v>149.88</c:v>
                </c:pt>
                <c:pt idx="835">
                  <c:v>148.41999999999999</c:v>
                </c:pt>
                <c:pt idx="836">
                  <c:v>145.19999999999999</c:v>
                </c:pt>
                <c:pt idx="837">
                  <c:v>134.47999999999999</c:v>
                </c:pt>
                <c:pt idx="838">
                  <c:v>131.16999999999999</c:v>
                </c:pt>
                <c:pt idx="839">
                  <c:v>132.72999999999999</c:v>
                </c:pt>
                <c:pt idx="840">
                  <c:v>135.55000000000001</c:v>
                </c:pt>
                <c:pt idx="841">
                  <c:v>137.5</c:v>
                </c:pt>
                <c:pt idx="842">
                  <c:v>139.35</c:v>
                </c:pt>
                <c:pt idx="843">
                  <c:v>140.22999999999999</c:v>
                </c:pt>
                <c:pt idx="844">
                  <c:v>137.4</c:v>
                </c:pt>
                <c:pt idx="845">
                  <c:v>133.41</c:v>
                </c:pt>
                <c:pt idx="846">
                  <c:v>135.75</c:v>
                </c:pt>
                <c:pt idx="847">
                  <c:v>136.04</c:v>
                </c:pt>
                <c:pt idx="848">
                  <c:v>135.07</c:v>
                </c:pt>
                <c:pt idx="849">
                  <c:v>137.21</c:v>
                </c:pt>
                <c:pt idx="850">
                  <c:v>145.19999999999999</c:v>
                </c:pt>
                <c:pt idx="851">
                  <c:v>153.87</c:v>
                </c:pt>
                <c:pt idx="852">
                  <c:v>157.47999999999999</c:v>
                </c:pt>
                <c:pt idx="853">
                  <c:v>160.88999999999999</c:v>
                </c:pt>
                <c:pt idx="854">
                  <c:v>162.74</c:v>
                </c:pt>
                <c:pt idx="855">
                  <c:v>156.31</c:v>
                </c:pt>
                <c:pt idx="856">
                  <c:v>152.61000000000001</c:v>
                </c:pt>
                <c:pt idx="857">
                  <c:v>154.56</c:v>
                </c:pt>
                <c:pt idx="858">
                  <c:v>154.56</c:v>
                </c:pt>
                <c:pt idx="859">
                  <c:v>151.44</c:v>
                </c:pt>
                <c:pt idx="860">
                  <c:v>152.69999999999999</c:v>
                </c:pt>
                <c:pt idx="861">
                  <c:v>153</c:v>
                </c:pt>
                <c:pt idx="862">
                  <c:v>143.06</c:v>
                </c:pt>
                <c:pt idx="863">
                  <c:v>130.1</c:v>
                </c:pt>
                <c:pt idx="864">
                  <c:v>118.99</c:v>
                </c:pt>
                <c:pt idx="865">
                  <c:v>113.43</c:v>
                </c:pt>
                <c:pt idx="866">
                  <c:v>115.19</c:v>
                </c:pt>
                <c:pt idx="867">
                  <c:v>116.16</c:v>
                </c:pt>
                <c:pt idx="868">
                  <c:v>114.7</c:v>
                </c:pt>
                <c:pt idx="869">
                  <c:v>116.75</c:v>
                </c:pt>
                <c:pt idx="870">
                  <c:v>125.61</c:v>
                </c:pt>
                <c:pt idx="871">
                  <c:v>132.04</c:v>
                </c:pt>
              </c:numCache>
            </c:numRef>
          </c:xVal>
          <c:yVal>
            <c:numRef>
              <c:f>'[bola desce e sobe continuo MNV 02B-BS-21.xlsx]BS (CORRIGIDO) (ps21)'!$B$4:$B$875</c:f>
              <c:numCache>
                <c:formatCode>General</c:formatCode>
                <c:ptCount val="872"/>
                <c:pt idx="0">
                  <c:v>-1.1000000000000001</c:v>
                </c:pt>
                <c:pt idx="1">
                  <c:v>-1.1200000000000001</c:v>
                </c:pt>
                <c:pt idx="2">
                  <c:v>-1.1299999999999999</c:v>
                </c:pt>
                <c:pt idx="3">
                  <c:v>-1.1499999999999999</c:v>
                </c:pt>
                <c:pt idx="4">
                  <c:v>-1.17</c:v>
                </c:pt>
                <c:pt idx="5">
                  <c:v>-1.18</c:v>
                </c:pt>
                <c:pt idx="6">
                  <c:v>-1.2</c:v>
                </c:pt>
                <c:pt idx="7">
                  <c:v>-1.21</c:v>
                </c:pt>
                <c:pt idx="8">
                  <c:v>-1.23</c:v>
                </c:pt>
                <c:pt idx="9">
                  <c:v>-1.25</c:v>
                </c:pt>
                <c:pt idx="10">
                  <c:v>-1.26</c:v>
                </c:pt>
                <c:pt idx="11">
                  <c:v>-1.28</c:v>
                </c:pt>
                <c:pt idx="12">
                  <c:v>-1.3</c:v>
                </c:pt>
                <c:pt idx="13">
                  <c:v>-1.31</c:v>
                </c:pt>
                <c:pt idx="14">
                  <c:v>-1.33</c:v>
                </c:pt>
                <c:pt idx="15">
                  <c:v>-1.35</c:v>
                </c:pt>
                <c:pt idx="16">
                  <c:v>-1.36</c:v>
                </c:pt>
                <c:pt idx="17">
                  <c:v>-1.38</c:v>
                </c:pt>
                <c:pt idx="18">
                  <c:v>-1.4</c:v>
                </c:pt>
                <c:pt idx="19">
                  <c:v>-1.41</c:v>
                </c:pt>
                <c:pt idx="20">
                  <c:v>-1.43</c:v>
                </c:pt>
                <c:pt idx="21">
                  <c:v>-1.44</c:v>
                </c:pt>
                <c:pt idx="22">
                  <c:v>-1.46</c:v>
                </c:pt>
                <c:pt idx="23">
                  <c:v>-1.48</c:v>
                </c:pt>
                <c:pt idx="24">
                  <c:v>-1.49</c:v>
                </c:pt>
                <c:pt idx="25">
                  <c:v>-1.51</c:v>
                </c:pt>
                <c:pt idx="26">
                  <c:v>-1.53</c:v>
                </c:pt>
                <c:pt idx="27">
                  <c:v>-1.54</c:v>
                </c:pt>
                <c:pt idx="28">
                  <c:v>-1.56</c:v>
                </c:pt>
                <c:pt idx="29">
                  <c:v>-1.58</c:v>
                </c:pt>
                <c:pt idx="30">
                  <c:v>-1.59</c:v>
                </c:pt>
                <c:pt idx="31">
                  <c:v>-1.61</c:v>
                </c:pt>
                <c:pt idx="32">
                  <c:v>-1.62</c:v>
                </c:pt>
                <c:pt idx="33">
                  <c:v>-1.64</c:v>
                </c:pt>
                <c:pt idx="34">
                  <c:v>-1.66</c:v>
                </c:pt>
                <c:pt idx="35">
                  <c:v>-1.67</c:v>
                </c:pt>
                <c:pt idx="36">
                  <c:v>-1.69</c:v>
                </c:pt>
                <c:pt idx="37">
                  <c:v>-1.71</c:v>
                </c:pt>
                <c:pt idx="38">
                  <c:v>-1.72</c:v>
                </c:pt>
                <c:pt idx="39">
                  <c:v>-1.74</c:v>
                </c:pt>
                <c:pt idx="40">
                  <c:v>-1.76</c:v>
                </c:pt>
                <c:pt idx="41">
                  <c:v>-1.77</c:v>
                </c:pt>
                <c:pt idx="42">
                  <c:v>-1.79</c:v>
                </c:pt>
                <c:pt idx="43">
                  <c:v>-1.8</c:v>
                </c:pt>
                <c:pt idx="44">
                  <c:v>-1.82</c:v>
                </c:pt>
                <c:pt idx="45">
                  <c:v>-1.84</c:v>
                </c:pt>
                <c:pt idx="46">
                  <c:v>-1.85</c:v>
                </c:pt>
                <c:pt idx="47">
                  <c:v>-1.87</c:v>
                </c:pt>
                <c:pt idx="48">
                  <c:v>-1.89</c:v>
                </c:pt>
                <c:pt idx="49">
                  <c:v>-1.9</c:v>
                </c:pt>
                <c:pt idx="50">
                  <c:v>-1.92</c:v>
                </c:pt>
                <c:pt idx="51">
                  <c:v>-1.94</c:v>
                </c:pt>
                <c:pt idx="52">
                  <c:v>-1.95</c:v>
                </c:pt>
                <c:pt idx="53">
                  <c:v>-1.97</c:v>
                </c:pt>
                <c:pt idx="54">
                  <c:v>-1.99</c:v>
                </c:pt>
                <c:pt idx="55">
                  <c:v>-2</c:v>
                </c:pt>
                <c:pt idx="56">
                  <c:v>-2.02</c:v>
                </c:pt>
                <c:pt idx="57">
                  <c:v>-2.0299999999999998</c:v>
                </c:pt>
                <c:pt idx="58">
                  <c:v>-2.0499999999999998</c:v>
                </c:pt>
                <c:pt idx="59">
                  <c:v>-2.0699999999999998</c:v>
                </c:pt>
                <c:pt idx="60">
                  <c:v>-2.08</c:v>
                </c:pt>
                <c:pt idx="61">
                  <c:v>-2.1</c:v>
                </c:pt>
                <c:pt idx="62">
                  <c:v>-2.11</c:v>
                </c:pt>
                <c:pt idx="63">
                  <c:v>-2.13</c:v>
                </c:pt>
                <c:pt idx="64">
                  <c:v>-2.15</c:v>
                </c:pt>
                <c:pt idx="65">
                  <c:v>-2.17</c:v>
                </c:pt>
                <c:pt idx="66">
                  <c:v>-2.19</c:v>
                </c:pt>
                <c:pt idx="67">
                  <c:v>-2.21</c:v>
                </c:pt>
                <c:pt idx="68">
                  <c:v>-2.23</c:v>
                </c:pt>
                <c:pt idx="69">
                  <c:v>-2.25</c:v>
                </c:pt>
                <c:pt idx="70">
                  <c:v>-2.27</c:v>
                </c:pt>
                <c:pt idx="71">
                  <c:v>-2.2799999999999998</c:v>
                </c:pt>
                <c:pt idx="72">
                  <c:v>-2.2999999999999998</c:v>
                </c:pt>
                <c:pt idx="73">
                  <c:v>-2.3199999999999998</c:v>
                </c:pt>
                <c:pt idx="74">
                  <c:v>-2.34</c:v>
                </c:pt>
                <c:pt idx="75">
                  <c:v>-2.36</c:v>
                </c:pt>
                <c:pt idx="76">
                  <c:v>-2.38</c:v>
                </c:pt>
                <c:pt idx="77">
                  <c:v>-2.4</c:v>
                </c:pt>
                <c:pt idx="78">
                  <c:v>-2.42</c:v>
                </c:pt>
                <c:pt idx="79">
                  <c:v>-2.44</c:v>
                </c:pt>
                <c:pt idx="80">
                  <c:v>-2.46</c:v>
                </c:pt>
                <c:pt idx="81">
                  <c:v>-2.48</c:v>
                </c:pt>
                <c:pt idx="82">
                  <c:v>-2.5</c:v>
                </c:pt>
                <c:pt idx="83">
                  <c:v>-2.52</c:v>
                </c:pt>
                <c:pt idx="84">
                  <c:v>-2.54</c:v>
                </c:pt>
                <c:pt idx="85">
                  <c:v>-2.56</c:v>
                </c:pt>
                <c:pt idx="86">
                  <c:v>-2.58</c:v>
                </c:pt>
                <c:pt idx="87">
                  <c:v>-2.6</c:v>
                </c:pt>
                <c:pt idx="88">
                  <c:v>-2.61</c:v>
                </c:pt>
                <c:pt idx="89">
                  <c:v>-2.63</c:v>
                </c:pt>
                <c:pt idx="90">
                  <c:v>-2.65</c:v>
                </c:pt>
                <c:pt idx="91">
                  <c:v>-2.67</c:v>
                </c:pt>
                <c:pt idx="92">
                  <c:v>-2.69</c:v>
                </c:pt>
                <c:pt idx="93">
                  <c:v>-2.71</c:v>
                </c:pt>
                <c:pt idx="94">
                  <c:v>-2.73</c:v>
                </c:pt>
                <c:pt idx="95">
                  <c:v>-2.75</c:v>
                </c:pt>
                <c:pt idx="96">
                  <c:v>-2.77</c:v>
                </c:pt>
                <c:pt idx="97">
                  <c:v>-2.79</c:v>
                </c:pt>
                <c:pt idx="98">
                  <c:v>-2.81</c:v>
                </c:pt>
                <c:pt idx="99">
                  <c:v>-2.83</c:v>
                </c:pt>
                <c:pt idx="100">
                  <c:v>-2.85</c:v>
                </c:pt>
                <c:pt idx="101">
                  <c:v>-2.87</c:v>
                </c:pt>
                <c:pt idx="102">
                  <c:v>-2.89</c:v>
                </c:pt>
                <c:pt idx="103">
                  <c:v>-2.91</c:v>
                </c:pt>
                <c:pt idx="104">
                  <c:v>-2.93</c:v>
                </c:pt>
                <c:pt idx="105">
                  <c:v>-2.94</c:v>
                </c:pt>
                <c:pt idx="106">
                  <c:v>-2.96</c:v>
                </c:pt>
                <c:pt idx="107">
                  <c:v>-2.98</c:v>
                </c:pt>
                <c:pt idx="108">
                  <c:v>-3</c:v>
                </c:pt>
                <c:pt idx="109">
                  <c:v>-3.02</c:v>
                </c:pt>
                <c:pt idx="110">
                  <c:v>-3.04</c:v>
                </c:pt>
                <c:pt idx="111">
                  <c:v>-3.06</c:v>
                </c:pt>
                <c:pt idx="112">
                  <c:v>-3.08</c:v>
                </c:pt>
                <c:pt idx="113">
                  <c:v>-3.1</c:v>
                </c:pt>
                <c:pt idx="114">
                  <c:v>-3.11</c:v>
                </c:pt>
                <c:pt idx="115">
                  <c:v>-3.13</c:v>
                </c:pt>
                <c:pt idx="116">
                  <c:v>-3.15</c:v>
                </c:pt>
                <c:pt idx="117">
                  <c:v>-3.17</c:v>
                </c:pt>
                <c:pt idx="118">
                  <c:v>-3.19</c:v>
                </c:pt>
                <c:pt idx="119">
                  <c:v>-3.21</c:v>
                </c:pt>
                <c:pt idx="120">
                  <c:v>-3.23</c:v>
                </c:pt>
                <c:pt idx="121">
                  <c:v>-3.25</c:v>
                </c:pt>
                <c:pt idx="122">
                  <c:v>-3.27</c:v>
                </c:pt>
                <c:pt idx="123">
                  <c:v>-3.28</c:v>
                </c:pt>
                <c:pt idx="124">
                  <c:v>-3.3</c:v>
                </c:pt>
                <c:pt idx="125">
                  <c:v>-3.32</c:v>
                </c:pt>
                <c:pt idx="126">
                  <c:v>-3.34</c:v>
                </c:pt>
                <c:pt idx="127">
                  <c:v>-3.36</c:v>
                </c:pt>
                <c:pt idx="128">
                  <c:v>-3.38</c:v>
                </c:pt>
                <c:pt idx="129">
                  <c:v>-3.4</c:v>
                </c:pt>
                <c:pt idx="130">
                  <c:v>-3.42</c:v>
                </c:pt>
                <c:pt idx="131">
                  <c:v>-3.44</c:v>
                </c:pt>
                <c:pt idx="132">
                  <c:v>-3.46</c:v>
                </c:pt>
                <c:pt idx="133">
                  <c:v>-3.48</c:v>
                </c:pt>
                <c:pt idx="134">
                  <c:v>-3.5</c:v>
                </c:pt>
                <c:pt idx="135">
                  <c:v>-3.52</c:v>
                </c:pt>
                <c:pt idx="136">
                  <c:v>-3.54</c:v>
                </c:pt>
                <c:pt idx="137">
                  <c:v>-3.56</c:v>
                </c:pt>
                <c:pt idx="138">
                  <c:v>-3.58</c:v>
                </c:pt>
                <c:pt idx="139">
                  <c:v>-3.6</c:v>
                </c:pt>
                <c:pt idx="140">
                  <c:v>-3.61</c:v>
                </c:pt>
                <c:pt idx="141">
                  <c:v>-3.63</c:v>
                </c:pt>
                <c:pt idx="142">
                  <c:v>-3.65</c:v>
                </c:pt>
                <c:pt idx="143">
                  <c:v>-3.67</c:v>
                </c:pt>
                <c:pt idx="144">
                  <c:v>-3.69</c:v>
                </c:pt>
                <c:pt idx="145">
                  <c:v>-3.71</c:v>
                </c:pt>
                <c:pt idx="146">
                  <c:v>-3.73</c:v>
                </c:pt>
                <c:pt idx="147">
                  <c:v>-3.75</c:v>
                </c:pt>
                <c:pt idx="148">
                  <c:v>-3.77</c:v>
                </c:pt>
                <c:pt idx="149">
                  <c:v>-3.79</c:v>
                </c:pt>
                <c:pt idx="150">
                  <c:v>-3.81</c:v>
                </c:pt>
                <c:pt idx="151">
                  <c:v>-3.83</c:v>
                </c:pt>
                <c:pt idx="152">
                  <c:v>-3.85</c:v>
                </c:pt>
                <c:pt idx="153">
                  <c:v>-3.87</c:v>
                </c:pt>
                <c:pt idx="154">
                  <c:v>-3.89</c:v>
                </c:pt>
                <c:pt idx="155">
                  <c:v>-3.91</c:v>
                </c:pt>
                <c:pt idx="156">
                  <c:v>-3.93</c:v>
                </c:pt>
                <c:pt idx="157">
                  <c:v>-3.94</c:v>
                </c:pt>
                <c:pt idx="158">
                  <c:v>-3.96</c:v>
                </c:pt>
                <c:pt idx="159">
                  <c:v>-3.98</c:v>
                </c:pt>
                <c:pt idx="160">
                  <c:v>-4</c:v>
                </c:pt>
                <c:pt idx="161">
                  <c:v>-4.0199999999999996</c:v>
                </c:pt>
                <c:pt idx="162">
                  <c:v>-4.04</c:v>
                </c:pt>
                <c:pt idx="163">
                  <c:v>-4.0599999999999996</c:v>
                </c:pt>
                <c:pt idx="164">
                  <c:v>-4.08</c:v>
                </c:pt>
                <c:pt idx="165">
                  <c:v>-4.0999999999999996</c:v>
                </c:pt>
                <c:pt idx="166">
                  <c:v>-4.1100000000000003</c:v>
                </c:pt>
                <c:pt idx="167">
                  <c:v>-4.13</c:v>
                </c:pt>
                <c:pt idx="168">
                  <c:v>-4.1500000000000004</c:v>
                </c:pt>
                <c:pt idx="169">
                  <c:v>-4.17</c:v>
                </c:pt>
                <c:pt idx="170">
                  <c:v>-4.1900000000000004</c:v>
                </c:pt>
                <c:pt idx="171">
                  <c:v>-4.21</c:v>
                </c:pt>
                <c:pt idx="172">
                  <c:v>-4.22</c:v>
                </c:pt>
                <c:pt idx="173">
                  <c:v>-4.24</c:v>
                </c:pt>
                <c:pt idx="174">
                  <c:v>-4.26</c:v>
                </c:pt>
                <c:pt idx="175">
                  <c:v>-4.28</c:v>
                </c:pt>
                <c:pt idx="176">
                  <c:v>-4.3</c:v>
                </c:pt>
                <c:pt idx="177">
                  <c:v>-4.32</c:v>
                </c:pt>
                <c:pt idx="178">
                  <c:v>-4.34</c:v>
                </c:pt>
                <c:pt idx="179">
                  <c:v>-4.3600000000000003</c:v>
                </c:pt>
                <c:pt idx="180">
                  <c:v>-4.38</c:v>
                </c:pt>
                <c:pt idx="181">
                  <c:v>-4.4000000000000004</c:v>
                </c:pt>
                <c:pt idx="182">
                  <c:v>-4.41</c:v>
                </c:pt>
                <c:pt idx="183">
                  <c:v>-4.43</c:v>
                </c:pt>
                <c:pt idx="184">
                  <c:v>-4.45</c:v>
                </c:pt>
                <c:pt idx="185">
                  <c:v>-4.47</c:v>
                </c:pt>
                <c:pt idx="186">
                  <c:v>-4.49</c:v>
                </c:pt>
                <c:pt idx="187">
                  <c:v>-4.51</c:v>
                </c:pt>
                <c:pt idx="188">
                  <c:v>-4.53</c:v>
                </c:pt>
                <c:pt idx="189">
                  <c:v>-4.55</c:v>
                </c:pt>
                <c:pt idx="190">
                  <c:v>-4.57</c:v>
                </c:pt>
                <c:pt idx="191">
                  <c:v>-4.59</c:v>
                </c:pt>
                <c:pt idx="192">
                  <c:v>-4.6100000000000003</c:v>
                </c:pt>
                <c:pt idx="193">
                  <c:v>-4.62</c:v>
                </c:pt>
                <c:pt idx="194">
                  <c:v>-4.6399999999999997</c:v>
                </c:pt>
                <c:pt idx="195">
                  <c:v>-4.66</c:v>
                </c:pt>
                <c:pt idx="196">
                  <c:v>-4.68</c:v>
                </c:pt>
                <c:pt idx="197">
                  <c:v>-4.7</c:v>
                </c:pt>
                <c:pt idx="198">
                  <c:v>-4.72</c:v>
                </c:pt>
                <c:pt idx="199">
                  <c:v>-4.74</c:v>
                </c:pt>
                <c:pt idx="200">
                  <c:v>-4.76</c:v>
                </c:pt>
                <c:pt idx="201">
                  <c:v>-4.78</c:v>
                </c:pt>
                <c:pt idx="202">
                  <c:v>-4.8</c:v>
                </c:pt>
                <c:pt idx="203">
                  <c:v>-4.8099999999999996</c:v>
                </c:pt>
                <c:pt idx="204">
                  <c:v>-4.83</c:v>
                </c:pt>
                <c:pt idx="205">
                  <c:v>-4.8499999999999996</c:v>
                </c:pt>
                <c:pt idx="206">
                  <c:v>-4.87</c:v>
                </c:pt>
                <c:pt idx="207">
                  <c:v>-4.8899999999999997</c:v>
                </c:pt>
                <c:pt idx="208">
                  <c:v>-4.91</c:v>
                </c:pt>
                <c:pt idx="209">
                  <c:v>-4.93</c:v>
                </c:pt>
                <c:pt idx="210">
                  <c:v>-4.95</c:v>
                </c:pt>
                <c:pt idx="211">
                  <c:v>-4.97</c:v>
                </c:pt>
                <c:pt idx="212">
                  <c:v>-4.99</c:v>
                </c:pt>
                <c:pt idx="213">
                  <c:v>-5</c:v>
                </c:pt>
                <c:pt idx="214">
                  <c:v>-5.0199999999999996</c:v>
                </c:pt>
                <c:pt idx="215">
                  <c:v>-5.04</c:v>
                </c:pt>
                <c:pt idx="216">
                  <c:v>-5.0599999999999996</c:v>
                </c:pt>
                <c:pt idx="217">
                  <c:v>-5.08</c:v>
                </c:pt>
                <c:pt idx="218">
                  <c:v>-5.0999999999999996</c:v>
                </c:pt>
                <c:pt idx="219">
                  <c:v>-5.1100000000000003</c:v>
                </c:pt>
                <c:pt idx="220">
                  <c:v>-5.13</c:v>
                </c:pt>
                <c:pt idx="221">
                  <c:v>-5.15</c:v>
                </c:pt>
                <c:pt idx="222">
                  <c:v>-5.17</c:v>
                </c:pt>
                <c:pt idx="223">
                  <c:v>-5.19</c:v>
                </c:pt>
                <c:pt idx="224">
                  <c:v>-5.21</c:v>
                </c:pt>
                <c:pt idx="225">
                  <c:v>-5.22</c:v>
                </c:pt>
                <c:pt idx="226">
                  <c:v>-5.24</c:v>
                </c:pt>
                <c:pt idx="227">
                  <c:v>-5.26</c:v>
                </c:pt>
                <c:pt idx="228">
                  <c:v>-5.28</c:v>
                </c:pt>
                <c:pt idx="229">
                  <c:v>-5.3</c:v>
                </c:pt>
                <c:pt idx="230">
                  <c:v>-5.32</c:v>
                </c:pt>
                <c:pt idx="231">
                  <c:v>-5.34</c:v>
                </c:pt>
                <c:pt idx="232">
                  <c:v>-5.36</c:v>
                </c:pt>
                <c:pt idx="233">
                  <c:v>-5.38</c:v>
                </c:pt>
                <c:pt idx="234">
                  <c:v>-5.4</c:v>
                </c:pt>
                <c:pt idx="235">
                  <c:v>-5.41</c:v>
                </c:pt>
                <c:pt idx="236">
                  <c:v>-5.43</c:v>
                </c:pt>
                <c:pt idx="237">
                  <c:v>-5.45</c:v>
                </c:pt>
                <c:pt idx="238">
                  <c:v>-5.47</c:v>
                </c:pt>
                <c:pt idx="239">
                  <c:v>-5.49</c:v>
                </c:pt>
                <c:pt idx="240">
                  <c:v>-5.51</c:v>
                </c:pt>
                <c:pt idx="241">
                  <c:v>-5.53</c:v>
                </c:pt>
                <c:pt idx="242">
                  <c:v>-5.55</c:v>
                </c:pt>
                <c:pt idx="243">
                  <c:v>-5.57</c:v>
                </c:pt>
                <c:pt idx="244">
                  <c:v>-5.59</c:v>
                </c:pt>
                <c:pt idx="245">
                  <c:v>-5.61</c:v>
                </c:pt>
                <c:pt idx="246">
                  <c:v>-5.62</c:v>
                </c:pt>
                <c:pt idx="247">
                  <c:v>-5.64</c:v>
                </c:pt>
                <c:pt idx="248">
                  <c:v>-5.66</c:v>
                </c:pt>
                <c:pt idx="249">
                  <c:v>-5.68</c:v>
                </c:pt>
                <c:pt idx="250">
                  <c:v>-5.7</c:v>
                </c:pt>
                <c:pt idx="251">
                  <c:v>-5.72</c:v>
                </c:pt>
                <c:pt idx="252">
                  <c:v>-5.74</c:v>
                </c:pt>
                <c:pt idx="253">
                  <c:v>-5.76</c:v>
                </c:pt>
                <c:pt idx="254">
                  <c:v>-5.78</c:v>
                </c:pt>
                <c:pt idx="255">
                  <c:v>-5.8</c:v>
                </c:pt>
                <c:pt idx="256">
                  <c:v>-5.81</c:v>
                </c:pt>
                <c:pt idx="257">
                  <c:v>-5.83</c:v>
                </c:pt>
                <c:pt idx="258">
                  <c:v>-5.85</c:v>
                </c:pt>
                <c:pt idx="259">
                  <c:v>-5.87</c:v>
                </c:pt>
                <c:pt idx="260">
                  <c:v>-5.89</c:v>
                </c:pt>
                <c:pt idx="261">
                  <c:v>-5.91</c:v>
                </c:pt>
                <c:pt idx="262">
                  <c:v>-5.93</c:v>
                </c:pt>
                <c:pt idx="263">
                  <c:v>-5.95</c:v>
                </c:pt>
                <c:pt idx="264">
                  <c:v>-5.97</c:v>
                </c:pt>
                <c:pt idx="265">
                  <c:v>-5.99</c:v>
                </c:pt>
                <c:pt idx="266">
                  <c:v>-6</c:v>
                </c:pt>
                <c:pt idx="267">
                  <c:v>-6.02</c:v>
                </c:pt>
                <c:pt idx="268">
                  <c:v>-6.04</c:v>
                </c:pt>
                <c:pt idx="269">
                  <c:v>-6.06</c:v>
                </c:pt>
                <c:pt idx="270">
                  <c:v>-6.08</c:v>
                </c:pt>
                <c:pt idx="271">
                  <c:v>-6.1</c:v>
                </c:pt>
                <c:pt idx="272">
                  <c:v>-6.11</c:v>
                </c:pt>
                <c:pt idx="273">
                  <c:v>-6.13</c:v>
                </c:pt>
                <c:pt idx="274">
                  <c:v>-6.15</c:v>
                </c:pt>
                <c:pt idx="275">
                  <c:v>-6.17</c:v>
                </c:pt>
                <c:pt idx="276">
                  <c:v>-6.18</c:v>
                </c:pt>
                <c:pt idx="277">
                  <c:v>-6.2</c:v>
                </c:pt>
                <c:pt idx="278">
                  <c:v>-6.22</c:v>
                </c:pt>
                <c:pt idx="279">
                  <c:v>-6.24</c:v>
                </c:pt>
                <c:pt idx="280">
                  <c:v>-6.26</c:v>
                </c:pt>
                <c:pt idx="281">
                  <c:v>-6.28</c:v>
                </c:pt>
                <c:pt idx="282">
                  <c:v>-6.3</c:v>
                </c:pt>
                <c:pt idx="283">
                  <c:v>-6.32</c:v>
                </c:pt>
                <c:pt idx="284">
                  <c:v>-6.33</c:v>
                </c:pt>
                <c:pt idx="285">
                  <c:v>-6.35</c:v>
                </c:pt>
                <c:pt idx="286">
                  <c:v>-6.37</c:v>
                </c:pt>
                <c:pt idx="287">
                  <c:v>-6.39</c:v>
                </c:pt>
                <c:pt idx="288">
                  <c:v>-6.41</c:v>
                </c:pt>
                <c:pt idx="289">
                  <c:v>-6.43</c:v>
                </c:pt>
                <c:pt idx="290">
                  <c:v>-6.45</c:v>
                </c:pt>
                <c:pt idx="291">
                  <c:v>-6.46</c:v>
                </c:pt>
                <c:pt idx="292">
                  <c:v>-6.48</c:v>
                </c:pt>
                <c:pt idx="293">
                  <c:v>-6.5</c:v>
                </c:pt>
                <c:pt idx="294">
                  <c:v>-6.52</c:v>
                </c:pt>
                <c:pt idx="295">
                  <c:v>-6.54</c:v>
                </c:pt>
                <c:pt idx="296">
                  <c:v>-6.56</c:v>
                </c:pt>
                <c:pt idx="297">
                  <c:v>-6.58</c:v>
                </c:pt>
                <c:pt idx="298">
                  <c:v>-6.6</c:v>
                </c:pt>
                <c:pt idx="299">
                  <c:v>-6.61</c:v>
                </c:pt>
                <c:pt idx="300">
                  <c:v>-6.63</c:v>
                </c:pt>
                <c:pt idx="301">
                  <c:v>-6.65</c:v>
                </c:pt>
                <c:pt idx="302">
                  <c:v>-6.67</c:v>
                </c:pt>
                <c:pt idx="303">
                  <c:v>-6.69</c:v>
                </c:pt>
                <c:pt idx="304">
                  <c:v>-6.71</c:v>
                </c:pt>
                <c:pt idx="305">
                  <c:v>-6.73</c:v>
                </c:pt>
                <c:pt idx="306">
                  <c:v>-6.75</c:v>
                </c:pt>
                <c:pt idx="307">
                  <c:v>-6.76</c:v>
                </c:pt>
                <c:pt idx="308">
                  <c:v>-6.78</c:v>
                </c:pt>
                <c:pt idx="309">
                  <c:v>-6.8</c:v>
                </c:pt>
                <c:pt idx="310">
                  <c:v>-6.82</c:v>
                </c:pt>
                <c:pt idx="311">
                  <c:v>-6.84</c:v>
                </c:pt>
                <c:pt idx="312">
                  <c:v>-6.86</c:v>
                </c:pt>
                <c:pt idx="313">
                  <c:v>-6.88</c:v>
                </c:pt>
                <c:pt idx="314">
                  <c:v>-6.89</c:v>
                </c:pt>
                <c:pt idx="315">
                  <c:v>-6.91</c:v>
                </c:pt>
                <c:pt idx="316">
                  <c:v>-6.93</c:v>
                </c:pt>
                <c:pt idx="317">
                  <c:v>-6.95</c:v>
                </c:pt>
                <c:pt idx="318">
                  <c:v>-6.97</c:v>
                </c:pt>
                <c:pt idx="319">
                  <c:v>-6.99</c:v>
                </c:pt>
                <c:pt idx="320">
                  <c:v>-7.01</c:v>
                </c:pt>
                <c:pt idx="321">
                  <c:v>-7.03</c:v>
                </c:pt>
                <c:pt idx="322">
                  <c:v>-7.04</c:v>
                </c:pt>
                <c:pt idx="323">
                  <c:v>-7.06</c:v>
                </c:pt>
                <c:pt idx="324">
                  <c:v>-7.08</c:v>
                </c:pt>
                <c:pt idx="325">
                  <c:v>-7.1</c:v>
                </c:pt>
                <c:pt idx="326">
                  <c:v>-7.11</c:v>
                </c:pt>
                <c:pt idx="327">
                  <c:v>-7.13</c:v>
                </c:pt>
                <c:pt idx="328">
                  <c:v>-7.15</c:v>
                </c:pt>
                <c:pt idx="329">
                  <c:v>-7.17</c:v>
                </c:pt>
                <c:pt idx="330">
                  <c:v>-7.19</c:v>
                </c:pt>
                <c:pt idx="331">
                  <c:v>-7.21</c:v>
                </c:pt>
                <c:pt idx="332">
                  <c:v>-7.22</c:v>
                </c:pt>
                <c:pt idx="333">
                  <c:v>-7.24</c:v>
                </c:pt>
                <c:pt idx="334">
                  <c:v>-7.26</c:v>
                </c:pt>
                <c:pt idx="335">
                  <c:v>-7.28</c:v>
                </c:pt>
                <c:pt idx="336">
                  <c:v>-7.3</c:v>
                </c:pt>
                <c:pt idx="337">
                  <c:v>-7.32</c:v>
                </c:pt>
                <c:pt idx="338">
                  <c:v>-7.34</c:v>
                </c:pt>
                <c:pt idx="339">
                  <c:v>-7.36</c:v>
                </c:pt>
                <c:pt idx="340">
                  <c:v>-7.38</c:v>
                </c:pt>
                <c:pt idx="341">
                  <c:v>-7.4</c:v>
                </c:pt>
                <c:pt idx="342">
                  <c:v>-7.41</c:v>
                </c:pt>
                <c:pt idx="343">
                  <c:v>-7.43</c:v>
                </c:pt>
                <c:pt idx="344">
                  <c:v>-7.45</c:v>
                </c:pt>
                <c:pt idx="345">
                  <c:v>-7.47</c:v>
                </c:pt>
                <c:pt idx="346">
                  <c:v>-7.49</c:v>
                </c:pt>
                <c:pt idx="347">
                  <c:v>-7.51</c:v>
                </c:pt>
                <c:pt idx="348">
                  <c:v>-7.53</c:v>
                </c:pt>
                <c:pt idx="349">
                  <c:v>-7.55</c:v>
                </c:pt>
                <c:pt idx="350">
                  <c:v>-7.57</c:v>
                </c:pt>
                <c:pt idx="351">
                  <c:v>-7.59</c:v>
                </c:pt>
                <c:pt idx="352">
                  <c:v>-7.61</c:v>
                </c:pt>
                <c:pt idx="353">
                  <c:v>-7.62</c:v>
                </c:pt>
                <c:pt idx="354">
                  <c:v>-7.64</c:v>
                </c:pt>
                <c:pt idx="355">
                  <c:v>-7.66</c:v>
                </c:pt>
                <c:pt idx="356">
                  <c:v>-7.68</c:v>
                </c:pt>
                <c:pt idx="357">
                  <c:v>-7.7</c:v>
                </c:pt>
                <c:pt idx="358">
                  <c:v>-7.72</c:v>
                </c:pt>
                <c:pt idx="359">
                  <c:v>-7.74</c:v>
                </c:pt>
                <c:pt idx="360">
                  <c:v>-7.76</c:v>
                </c:pt>
                <c:pt idx="361">
                  <c:v>-7.78</c:v>
                </c:pt>
                <c:pt idx="362">
                  <c:v>-7.8</c:v>
                </c:pt>
                <c:pt idx="363">
                  <c:v>-7.81</c:v>
                </c:pt>
                <c:pt idx="364">
                  <c:v>-7.83</c:v>
                </c:pt>
                <c:pt idx="365">
                  <c:v>-7.85</c:v>
                </c:pt>
                <c:pt idx="366">
                  <c:v>-7.87</c:v>
                </c:pt>
                <c:pt idx="367">
                  <c:v>-7.89</c:v>
                </c:pt>
                <c:pt idx="368">
                  <c:v>-7.91</c:v>
                </c:pt>
                <c:pt idx="369">
                  <c:v>-7.93</c:v>
                </c:pt>
                <c:pt idx="370">
                  <c:v>-7.95</c:v>
                </c:pt>
                <c:pt idx="371">
                  <c:v>-7.97</c:v>
                </c:pt>
                <c:pt idx="372">
                  <c:v>-7.99</c:v>
                </c:pt>
                <c:pt idx="373">
                  <c:v>-8</c:v>
                </c:pt>
                <c:pt idx="374">
                  <c:v>-8.02</c:v>
                </c:pt>
                <c:pt idx="375">
                  <c:v>-8.0399999999999991</c:v>
                </c:pt>
                <c:pt idx="376">
                  <c:v>-8.06</c:v>
                </c:pt>
                <c:pt idx="377">
                  <c:v>-8.08</c:v>
                </c:pt>
                <c:pt idx="378">
                  <c:v>-8.1</c:v>
                </c:pt>
                <c:pt idx="379">
                  <c:v>-8.11</c:v>
                </c:pt>
                <c:pt idx="380">
                  <c:v>-8.1300000000000008</c:v>
                </c:pt>
                <c:pt idx="381">
                  <c:v>-8.15</c:v>
                </c:pt>
                <c:pt idx="382">
                  <c:v>-8.17</c:v>
                </c:pt>
                <c:pt idx="383">
                  <c:v>-8.18</c:v>
                </c:pt>
                <c:pt idx="384">
                  <c:v>-8.1999999999999993</c:v>
                </c:pt>
                <c:pt idx="385">
                  <c:v>-8.2200000000000006</c:v>
                </c:pt>
                <c:pt idx="386">
                  <c:v>-8.24</c:v>
                </c:pt>
                <c:pt idx="387">
                  <c:v>-8.26</c:v>
                </c:pt>
                <c:pt idx="388">
                  <c:v>-8.2799999999999994</c:v>
                </c:pt>
                <c:pt idx="389">
                  <c:v>-8.3000000000000007</c:v>
                </c:pt>
                <c:pt idx="390">
                  <c:v>-8.32</c:v>
                </c:pt>
                <c:pt idx="391">
                  <c:v>-8.33</c:v>
                </c:pt>
                <c:pt idx="392">
                  <c:v>-8.35</c:v>
                </c:pt>
                <c:pt idx="393">
                  <c:v>-8.3699999999999992</c:v>
                </c:pt>
                <c:pt idx="394">
                  <c:v>-8.39</c:v>
                </c:pt>
                <c:pt idx="395">
                  <c:v>-8.41</c:v>
                </c:pt>
                <c:pt idx="396">
                  <c:v>-8.43</c:v>
                </c:pt>
                <c:pt idx="397">
                  <c:v>-8.4499999999999993</c:v>
                </c:pt>
                <c:pt idx="398">
                  <c:v>-8.4600000000000009</c:v>
                </c:pt>
                <c:pt idx="399">
                  <c:v>-8.48</c:v>
                </c:pt>
                <c:pt idx="400">
                  <c:v>-8.5</c:v>
                </c:pt>
                <c:pt idx="401">
                  <c:v>-8.52</c:v>
                </c:pt>
                <c:pt idx="402">
                  <c:v>-8.5399999999999991</c:v>
                </c:pt>
                <c:pt idx="403">
                  <c:v>-8.56</c:v>
                </c:pt>
                <c:pt idx="404">
                  <c:v>-8.58</c:v>
                </c:pt>
                <c:pt idx="405">
                  <c:v>-8.6</c:v>
                </c:pt>
                <c:pt idx="406">
                  <c:v>-8.61</c:v>
                </c:pt>
                <c:pt idx="407">
                  <c:v>-8.6300000000000008</c:v>
                </c:pt>
                <c:pt idx="408">
                  <c:v>-8.65</c:v>
                </c:pt>
                <c:pt idx="409">
                  <c:v>-8.67</c:v>
                </c:pt>
                <c:pt idx="410">
                  <c:v>-8.69</c:v>
                </c:pt>
                <c:pt idx="411">
                  <c:v>-8.7100000000000009</c:v>
                </c:pt>
                <c:pt idx="412">
                  <c:v>-8.73</c:v>
                </c:pt>
                <c:pt idx="413">
                  <c:v>-8.75</c:v>
                </c:pt>
                <c:pt idx="414">
                  <c:v>-8.76</c:v>
                </c:pt>
                <c:pt idx="415">
                  <c:v>-8.7799999999999994</c:v>
                </c:pt>
                <c:pt idx="416">
                  <c:v>-8.8000000000000007</c:v>
                </c:pt>
                <c:pt idx="417">
                  <c:v>-8.82</c:v>
                </c:pt>
                <c:pt idx="418">
                  <c:v>-8.84</c:v>
                </c:pt>
                <c:pt idx="419">
                  <c:v>-8.86</c:v>
                </c:pt>
                <c:pt idx="420">
                  <c:v>-8.8800000000000008</c:v>
                </c:pt>
                <c:pt idx="421">
                  <c:v>-8.89</c:v>
                </c:pt>
                <c:pt idx="422">
                  <c:v>-8.91</c:v>
                </c:pt>
                <c:pt idx="423">
                  <c:v>-8.93</c:v>
                </c:pt>
                <c:pt idx="424">
                  <c:v>-8.9499999999999993</c:v>
                </c:pt>
                <c:pt idx="425">
                  <c:v>-8.9700000000000006</c:v>
                </c:pt>
                <c:pt idx="426">
                  <c:v>-8.99</c:v>
                </c:pt>
                <c:pt idx="427">
                  <c:v>-9.01</c:v>
                </c:pt>
                <c:pt idx="428">
                  <c:v>-9.0299999999999994</c:v>
                </c:pt>
                <c:pt idx="429">
                  <c:v>-9.0399999999999991</c:v>
                </c:pt>
                <c:pt idx="430">
                  <c:v>-9.06</c:v>
                </c:pt>
                <c:pt idx="431">
                  <c:v>-9.08</c:v>
                </c:pt>
                <c:pt idx="432">
                  <c:v>-9.1</c:v>
                </c:pt>
                <c:pt idx="433">
                  <c:v>-9.11</c:v>
                </c:pt>
                <c:pt idx="434">
                  <c:v>-9.1300000000000008</c:v>
                </c:pt>
                <c:pt idx="435">
                  <c:v>-9.15</c:v>
                </c:pt>
                <c:pt idx="436">
                  <c:v>-9.16</c:v>
                </c:pt>
                <c:pt idx="437">
                  <c:v>-9.18</c:v>
                </c:pt>
                <c:pt idx="438">
                  <c:v>-9.1999999999999993</c:v>
                </c:pt>
                <c:pt idx="439">
                  <c:v>-9.2200000000000006</c:v>
                </c:pt>
                <c:pt idx="440">
                  <c:v>-9.23</c:v>
                </c:pt>
                <c:pt idx="441">
                  <c:v>-9.25</c:v>
                </c:pt>
                <c:pt idx="442">
                  <c:v>-9.27</c:v>
                </c:pt>
                <c:pt idx="443">
                  <c:v>-9.2899999999999991</c:v>
                </c:pt>
                <c:pt idx="444">
                  <c:v>-9.3000000000000007</c:v>
                </c:pt>
                <c:pt idx="445">
                  <c:v>-9.32</c:v>
                </c:pt>
                <c:pt idx="446">
                  <c:v>-9.34</c:v>
                </c:pt>
                <c:pt idx="447">
                  <c:v>-9.36</c:v>
                </c:pt>
                <c:pt idx="448">
                  <c:v>-9.3800000000000008</c:v>
                </c:pt>
                <c:pt idx="449">
                  <c:v>-9.39</c:v>
                </c:pt>
                <c:pt idx="450">
                  <c:v>-9.41</c:v>
                </c:pt>
                <c:pt idx="451">
                  <c:v>-9.43</c:v>
                </c:pt>
                <c:pt idx="452">
                  <c:v>-9.4499999999999993</c:v>
                </c:pt>
                <c:pt idx="453">
                  <c:v>-9.4600000000000009</c:v>
                </c:pt>
                <c:pt idx="454">
                  <c:v>-9.48</c:v>
                </c:pt>
                <c:pt idx="455">
                  <c:v>-9.5</c:v>
                </c:pt>
                <c:pt idx="456">
                  <c:v>-9.52</c:v>
                </c:pt>
                <c:pt idx="457">
                  <c:v>-9.5299999999999994</c:v>
                </c:pt>
                <c:pt idx="458">
                  <c:v>-9.5500000000000007</c:v>
                </c:pt>
                <c:pt idx="459">
                  <c:v>-9.57</c:v>
                </c:pt>
                <c:pt idx="460">
                  <c:v>-9.59</c:v>
                </c:pt>
                <c:pt idx="461">
                  <c:v>-9.61</c:v>
                </c:pt>
                <c:pt idx="462">
                  <c:v>-9.6199999999999992</c:v>
                </c:pt>
                <c:pt idx="463">
                  <c:v>-9.64</c:v>
                </c:pt>
                <c:pt idx="464">
                  <c:v>-9.66</c:v>
                </c:pt>
                <c:pt idx="465">
                  <c:v>-9.68</c:v>
                </c:pt>
                <c:pt idx="466">
                  <c:v>-9.69</c:v>
                </c:pt>
                <c:pt idx="467">
                  <c:v>-9.7100000000000009</c:v>
                </c:pt>
                <c:pt idx="468">
                  <c:v>-9.73</c:v>
                </c:pt>
                <c:pt idx="469">
                  <c:v>-9.75</c:v>
                </c:pt>
                <c:pt idx="470">
                  <c:v>-9.76</c:v>
                </c:pt>
                <c:pt idx="471">
                  <c:v>-9.7799999999999994</c:v>
                </c:pt>
                <c:pt idx="472">
                  <c:v>-9.8000000000000007</c:v>
                </c:pt>
                <c:pt idx="473">
                  <c:v>-9.82</c:v>
                </c:pt>
                <c:pt idx="474">
                  <c:v>-9.83</c:v>
                </c:pt>
                <c:pt idx="475">
                  <c:v>-9.85</c:v>
                </c:pt>
                <c:pt idx="476">
                  <c:v>-9.8699999999999992</c:v>
                </c:pt>
                <c:pt idx="477">
                  <c:v>-9.89</c:v>
                </c:pt>
                <c:pt idx="478">
                  <c:v>-9.91</c:v>
                </c:pt>
                <c:pt idx="479">
                  <c:v>-9.92</c:v>
                </c:pt>
                <c:pt idx="480">
                  <c:v>-9.94</c:v>
                </c:pt>
                <c:pt idx="481">
                  <c:v>-9.9600000000000009</c:v>
                </c:pt>
                <c:pt idx="482">
                  <c:v>-9.98</c:v>
                </c:pt>
                <c:pt idx="483">
                  <c:v>-9.99</c:v>
                </c:pt>
                <c:pt idx="484">
                  <c:v>-10.01</c:v>
                </c:pt>
                <c:pt idx="485">
                  <c:v>-10.029999999999999</c:v>
                </c:pt>
                <c:pt idx="486">
                  <c:v>-10.050000000000001</c:v>
                </c:pt>
                <c:pt idx="487">
                  <c:v>-10.06</c:v>
                </c:pt>
                <c:pt idx="488">
                  <c:v>-10.08</c:v>
                </c:pt>
                <c:pt idx="489">
                  <c:v>-10.1</c:v>
                </c:pt>
                <c:pt idx="490">
                  <c:v>-10.11</c:v>
                </c:pt>
                <c:pt idx="491">
                  <c:v>-10.130000000000001</c:v>
                </c:pt>
                <c:pt idx="492">
                  <c:v>-10.15</c:v>
                </c:pt>
                <c:pt idx="493">
                  <c:v>-10.17</c:v>
                </c:pt>
                <c:pt idx="494">
                  <c:v>-10.18</c:v>
                </c:pt>
                <c:pt idx="495">
                  <c:v>-10.199999999999999</c:v>
                </c:pt>
                <c:pt idx="496">
                  <c:v>-10.220000000000001</c:v>
                </c:pt>
                <c:pt idx="497">
                  <c:v>-10.24</c:v>
                </c:pt>
                <c:pt idx="498">
                  <c:v>-10.26</c:v>
                </c:pt>
                <c:pt idx="499">
                  <c:v>-10.28</c:v>
                </c:pt>
                <c:pt idx="500">
                  <c:v>-10.29</c:v>
                </c:pt>
                <c:pt idx="501">
                  <c:v>-10.31</c:v>
                </c:pt>
                <c:pt idx="502">
                  <c:v>-10.33</c:v>
                </c:pt>
                <c:pt idx="503">
                  <c:v>-10.35</c:v>
                </c:pt>
                <c:pt idx="504">
                  <c:v>-10.37</c:v>
                </c:pt>
                <c:pt idx="505">
                  <c:v>-10.39</c:v>
                </c:pt>
                <c:pt idx="506">
                  <c:v>-10.4</c:v>
                </c:pt>
                <c:pt idx="507">
                  <c:v>-10.42</c:v>
                </c:pt>
                <c:pt idx="508">
                  <c:v>-10.44</c:v>
                </c:pt>
                <c:pt idx="509">
                  <c:v>-10.46</c:v>
                </c:pt>
                <c:pt idx="510">
                  <c:v>-10.48</c:v>
                </c:pt>
                <c:pt idx="511">
                  <c:v>-10.5</c:v>
                </c:pt>
                <c:pt idx="512">
                  <c:v>-10.51</c:v>
                </c:pt>
                <c:pt idx="513">
                  <c:v>-10.53</c:v>
                </c:pt>
                <c:pt idx="514">
                  <c:v>-10.55</c:v>
                </c:pt>
                <c:pt idx="515">
                  <c:v>-10.57</c:v>
                </c:pt>
                <c:pt idx="516">
                  <c:v>-10.59</c:v>
                </c:pt>
                <c:pt idx="517">
                  <c:v>-10.61</c:v>
                </c:pt>
                <c:pt idx="518">
                  <c:v>-10.62</c:v>
                </c:pt>
                <c:pt idx="519">
                  <c:v>-10.64</c:v>
                </c:pt>
                <c:pt idx="520">
                  <c:v>-10.66</c:v>
                </c:pt>
                <c:pt idx="521">
                  <c:v>-10.68</c:v>
                </c:pt>
                <c:pt idx="522">
                  <c:v>-10.7</c:v>
                </c:pt>
                <c:pt idx="523">
                  <c:v>-10.72</c:v>
                </c:pt>
                <c:pt idx="524">
                  <c:v>-10.73</c:v>
                </c:pt>
                <c:pt idx="525">
                  <c:v>-10.75</c:v>
                </c:pt>
                <c:pt idx="526">
                  <c:v>-10.77</c:v>
                </c:pt>
                <c:pt idx="527">
                  <c:v>-10.79</c:v>
                </c:pt>
                <c:pt idx="528">
                  <c:v>-10.81</c:v>
                </c:pt>
                <c:pt idx="529">
                  <c:v>-10.83</c:v>
                </c:pt>
                <c:pt idx="530">
                  <c:v>-10.84</c:v>
                </c:pt>
                <c:pt idx="531">
                  <c:v>-10.86</c:v>
                </c:pt>
                <c:pt idx="532">
                  <c:v>-10.88</c:v>
                </c:pt>
                <c:pt idx="533">
                  <c:v>-10.9</c:v>
                </c:pt>
                <c:pt idx="534">
                  <c:v>-10.92</c:v>
                </c:pt>
                <c:pt idx="535">
                  <c:v>-10.94</c:v>
                </c:pt>
                <c:pt idx="536">
                  <c:v>-10.95</c:v>
                </c:pt>
                <c:pt idx="537">
                  <c:v>-10.97</c:v>
                </c:pt>
                <c:pt idx="538">
                  <c:v>-10.99</c:v>
                </c:pt>
                <c:pt idx="539">
                  <c:v>-11.01</c:v>
                </c:pt>
                <c:pt idx="540">
                  <c:v>-11.03</c:v>
                </c:pt>
                <c:pt idx="541">
                  <c:v>-11.05</c:v>
                </c:pt>
                <c:pt idx="542">
                  <c:v>-11.06</c:v>
                </c:pt>
                <c:pt idx="543">
                  <c:v>-11.08</c:v>
                </c:pt>
                <c:pt idx="544">
                  <c:v>-11.1</c:v>
                </c:pt>
                <c:pt idx="545">
                  <c:v>-11.11</c:v>
                </c:pt>
                <c:pt idx="546">
                  <c:v>-11.13</c:v>
                </c:pt>
                <c:pt idx="547">
                  <c:v>-11.15</c:v>
                </c:pt>
                <c:pt idx="548">
                  <c:v>-11.17</c:v>
                </c:pt>
                <c:pt idx="549">
                  <c:v>-11.18</c:v>
                </c:pt>
                <c:pt idx="550">
                  <c:v>-11.2</c:v>
                </c:pt>
                <c:pt idx="551">
                  <c:v>-11.22</c:v>
                </c:pt>
                <c:pt idx="552">
                  <c:v>-11.24</c:v>
                </c:pt>
                <c:pt idx="553">
                  <c:v>-11.26</c:v>
                </c:pt>
                <c:pt idx="554">
                  <c:v>-11.28</c:v>
                </c:pt>
                <c:pt idx="555">
                  <c:v>-11.29</c:v>
                </c:pt>
                <c:pt idx="556">
                  <c:v>-11.31</c:v>
                </c:pt>
                <c:pt idx="557">
                  <c:v>-11.33</c:v>
                </c:pt>
                <c:pt idx="558">
                  <c:v>-11.35</c:v>
                </c:pt>
                <c:pt idx="559">
                  <c:v>-11.37</c:v>
                </c:pt>
                <c:pt idx="560">
                  <c:v>-11.39</c:v>
                </c:pt>
                <c:pt idx="561">
                  <c:v>-11.4</c:v>
                </c:pt>
                <c:pt idx="562">
                  <c:v>-11.42</c:v>
                </c:pt>
                <c:pt idx="563">
                  <c:v>-11.44</c:v>
                </c:pt>
                <c:pt idx="564">
                  <c:v>-11.46</c:v>
                </c:pt>
                <c:pt idx="565">
                  <c:v>-11.48</c:v>
                </c:pt>
                <c:pt idx="566">
                  <c:v>-11.5</c:v>
                </c:pt>
                <c:pt idx="567">
                  <c:v>-11.51</c:v>
                </c:pt>
                <c:pt idx="568">
                  <c:v>-11.53</c:v>
                </c:pt>
                <c:pt idx="569">
                  <c:v>-11.55</c:v>
                </c:pt>
                <c:pt idx="570">
                  <c:v>-11.57</c:v>
                </c:pt>
                <c:pt idx="571">
                  <c:v>-11.59</c:v>
                </c:pt>
                <c:pt idx="572">
                  <c:v>-11.61</c:v>
                </c:pt>
                <c:pt idx="573">
                  <c:v>-11.62</c:v>
                </c:pt>
                <c:pt idx="574">
                  <c:v>-11.64</c:v>
                </c:pt>
                <c:pt idx="575">
                  <c:v>-11.66</c:v>
                </c:pt>
                <c:pt idx="576">
                  <c:v>-11.68</c:v>
                </c:pt>
                <c:pt idx="577">
                  <c:v>-11.7</c:v>
                </c:pt>
                <c:pt idx="578">
                  <c:v>-11.72</c:v>
                </c:pt>
                <c:pt idx="579">
                  <c:v>-11.73</c:v>
                </c:pt>
                <c:pt idx="580">
                  <c:v>-11.75</c:v>
                </c:pt>
                <c:pt idx="581">
                  <c:v>-11.77</c:v>
                </c:pt>
                <c:pt idx="582">
                  <c:v>-11.79</c:v>
                </c:pt>
                <c:pt idx="583">
                  <c:v>-11.81</c:v>
                </c:pt>
                <c:pt idx="584">
                  <c:v>-11.83</c:v>
                </c:pt>
                <c:pt idx="585">
                  <c:v>-11.84</c:v>
                </c:pt>
                <c:pt idx="586">
                  <c:v>-11.86</c:v>
                </c:pt>
                <c:pt idx="587">
                  <c:v>-11.88</c:v>
                </c:pt>
                <c:pt idx="588">
                  <c:v>-11.9</c:v>
                </c:pt>
                <c:pt idx="589">
                  <c:v>-11.92</c:v>
                </c:pt>
                <c:pt idx="590">
                  <c:v>-11.94</c:v>
                </c:pt>
                <c:pt idx="591">
                  <c:v>-11.95</c:v>
                </c:pt>
                <c:pt idx="592">
                  <c:v>-11.97</c:v>
                </c:pt>
                <c:pt idx="593">
                  <c:v>-11.99</c:v>
                </c:pt>
                <c:pt idx="594">
                  <c:v>-12.01</c:v>
                </c:pt>
                <c:pt idx="595">
                  <c:v>-12.03</c:v>
                </c:pt>
                <c:pt idx="596">
                  <c:v>-12.05</c:v>
                </c:pt>
                <c:pt idx="597">
                  <c:v>-12.06</c:v>
                </c:pt>
                <c:pt idx="598">
                  <c:v>-12.08</c:v>
                </c:pt>
                <c:pt idx="599">
                  <c:v>-12.1</c:v>
                </c:pt>
                <c:pt idx="600">
                  <c:v>-12.11</c:v>
                </c:pt>
                <c:pt idx="601">
                  <c:v>-12.13</c:v>
                </c:pt>
                <c:pt idx="602">
                  <c:v>-12.15</c:v>
                </c:pt>
                <c:pt idx="603">
                  <c:v>-12.17</c:v>
                </c:pt>
                <c:pt idx="604">
                  <c:v>-12.18</c:v>
                </c:pt>
                <c:pt idx="605">
                  <c:v>-12.2</c:v>
                </c:pt>
                <c:pt idx="606">
                  <c:v>-12.22</c:v>
                </c:pt>
                <c:pt idx="607">
                  <c:v>-12.24</c:v>
                </c:pt>
                <c:pt idx="608">
                  <c:v>-12.26</c:v>
                </c:pt>
                <c:pt idx="609">
                  <c:v>-12.28</c:v>
                </c:pt>
                <c:pt idx="610">
                  <c:v>-12.29</c:v>
                </c:pt>
                <c:pt idx="611">
                  <c:v>-12.31</c:v>
                </c:pt>
                <c:pt idx="612">
                  <c:v>-12.33</c:v>
                </c:pt>
                <c:pt idx="613">
                  <c:v>-12.35</c:v>
                </c:pt>
                <c:pt idx="614">
                  <c:v>-12.37</c:v>
                </c:pt>
                <c:pt idx="615">
                  <c:v>-12.39</c:v>
                </c:pt>
                <c:pt idx="616">
                  <c:v>-12.4</c:v>
                </c:pt>
                <c:pt idx="617">
                  <c:v>-12.42</c:v>
                </c:pt>
                <c:pt idx="618">
                  <c:v>-12.44</c:v>
                </c:pt>
                <c:pt idx="619">
                  <c:v>-12.46</c:v>
                </c:pt>
                <c:pt idx="620">
                  <c:v>-12.48</c:v>
                </c:pt>
                <c:pt idx="621">
                  <c:v>-12.5</c:v>
                </c:pt>
                <c:pt idx="622">
                  <c:v>-12.51</c:v>
                </c:pt>
                <c:pt idx="623">
                  <c:v>-12.53</c:v>
                </c:pt>
                <c:pt idx="624">
                  <c:v>-12.55</c:v>
                </c:pt>
                <c:pt idx="625">
                  <c:v>-12.57</c:v>
                </c:pt>
                <c:pt idx="626">
                  <c:v>-12.59</c:v>
                </c:pt>
                <c:pt idx="627">
                  <c:v>-12.61</c:v>
                </c:pt>
                <c:pt idx="628">
                  <c:v>-12.62</c:v>
                </c:pt>
                <c:pt idx="629">
                  <c:v>-12.64</c:v>
                </c:pt>
                <c:pt idx="630">
                  <c:v>-12.66</c:v>
                </c:pt>
                <c:pt idx="631">
                  <c:v>-12.68</c:v>
                </c:pt>
                <c:pt idx="632">
                  <c:v>-12.7</c:v>
                </c:pt>
                <c:pt idx="633">
                  <c:v>-12.72</c:v>
                </c:pt>
                <c:pt idx="634">
                  <c:v>-12.73</c:v>
                </c:pt>
                <c:pt idx="635">
                  <c:v>-12.75</c:v>
                </c:pt>
                <c:pt idx="636">
                  <c:v>-12.77</c:v>
                </c:pt>
                <c:pt idx="637">
                  <c:v>-12.79</c:v>
                </c:pt>
                <c:pt idx="638">
                  <c:v>-12.81</c:v>
                </c:pt>
                <c:pt idx="639">
                  <c:v>-12.83</c:v>
                </c:pt>
                <c:pt idx="640">
                  <c:v>-12.84</c:v>
                </c:pt>
                <c:pt idx="641">
                  <c:v>-12.86</c:v>
                </c:pt>
                <c:pt idx="642">
                  <c:v>-12.88</c:v>
                </c:pt>
                <c:pt idx="643">
                  <c:v>-12.9</c:v>
                </c:pt>
                <c:pt idx="644">
                  <c:v>-12.92</c:v>
                </c:pt>
                <c:pt idx="645">
                  <c:v>-12.94</c:v>
                </c:pt>
                <c:pt idx="646">
                  <c:v>-12.95</c:v>
                </c:pt>
                <c:pt idx="647">
                  <c:v>-12.97</c:v>
                </c:pt>
                <c:pt idx="648">
                  <c:v>-12.99</c:v>
                </c:pt>
                <c:pt idx="649">
                  <c:v>-13.01</c:v>
                </c:pt>
                <c:pt idx="650">
                  <c:v>-13.03</c:v>
                </c:pt>
                <c:pt idx="651">
                  <c:v>-13.05</c:v>
                </c:pt>
                <c:pt idx="652">
                  <c:v>-13.06</c:v>
                </c:pt>
                <c:pt idx="653">
                  <c:v>-13.08</c:v>
                </c:pt>
                <c:pt idx="654">
                  <c:v>-13.1</c:v>
                </c:pt>
                <c:pt idx="655">
                  <c:v>-13.11</c:v>
                </c:pt>
                <c:pt idx="656">
                  <c:v>-13.13</c:v>
                </c:pt>
                <c:pt idx="657">
                  <c:v>-13.15</c:v>
                </c:pt>
                <c:pt idx="658">
                  <c:v>-13.17</c:v>
                </c:pt>
                <c:pt idx="659">
                  <c:v>-13.18</c:v>
                </c:pt>
                <c:pt idx="660">
                  <c:v>-13.2</c:v>
                </c:pt>
                <c:pt idx="661">
                  <c:v>-13.22</c:v>
                </c:pt>
                <c:pt idx="662">
                  <c:v>-13.24</c:v>
                </c:pt>
                <c:pt idx="663">
                  <c:v>-13.26</c:v>
                </c:pt>
                <c:pt idx="664">
                  <c:v>-13.28</c:v>
                </c:pt>
                <c:pt idx="665">
                  <c:v>-13.3</c:v>
                </c:pt>
                <c:pt idx="666">
                  <c:v>-13.32</c:v>
                </c:pt>
                <c:pt idx="667">
                  <c:v>-13.33</c:v>
                </c:pt>
                <c:pt idx="668">
                  <c:v>-13.35</c:v>
                </c:pt>
                <c:pt idx="669">
                  <c:v>-13.37</c:v>
                </c:pt>
                <c:pt idx="670">
                  <c:v>-13.39</c:v>
                </c:pt>
                <c:pt idx="671">
                  <c:v>-13.41</c:v>
                </c:pt>
                <c:pt idx="672">
                  <c:v>-13.43</c:v>
                </c:pt>
                <c:pt idx="673">
                  <c:v>-13.45</c:v>
                </c:pt>
                <c:pt idx="674">
                  <c:v>-13.46</c:v>
                </c:pt>
                <c:pt idx="675">
                  <c:v>-13.48</c:v>
                </c:pt>
                <c:pt idx="676">
                  <c:v>-13.5</c:v>
                </c:pt>
                <c:pt idx="677">
                  <c:v>-13.52</c:v>
                </c:pt>
                <c:pt idx="678">
                  <c:v>-13.54</c:v>
                </c:pt>
                <c:pt idx="679">
                  <c:v>-13.56</c:v>
                </c:pt>
                <c:pt idx="680">
                  <c:v>-13.58</c:v>
                </c:pt>
                <c:pt idx="681">
                  <c:v>-13.6</c:v>
                </c:pt>
                <c:pt idx="682">
                  <c:v>-13.61</c:v>
                </c:pt>
                <c:pt idx="683">
                  <c:v>-13.63</c:v>
                </c:pt>
                <c:pt idx="684">
                  <c:v>-13.65</c:v>
                </c:pt>
                <c:pt idx="685">
                  <c:v>-13.67</c:v>
                </c:pt>
                <c:pt idx="686">
                  <c:v>-13.69</c:v>
                </c:pt>
                <c:pt idx="687">
                  <c:v>-13.71</c:v>
                </c:pt>
                <c:pt idx="688">
                  <c:v>-13.73</c:v>
                </c:pt>
                <c:pt idx="689">
                  <c:v>-13.75</c:v>
                </c:pt>
                <c:pt idx="690">
                  <c:v>-13.76</c:v>
                </c:pt>
                <c:pt idx="691">
                  <c:v>-13.78</c:v>
                </c:pt>
                <c:pt idx="692">
                  <c:v>-13.8</c:v>
                </c:pt>
                <c:pt idx="693">
                  <c:v>-13.82</c:v>
                </c:pt>
                <c:pt idx="694">
                  <c:v>-13.84</c:v>
                </c:pt>
                <c:pt idx="695">
                  <c:v>-13.86</c:v>
                </c:pt>
                <c:pt idx="696">
                  <c:v>-13.88</c:v>
                </c:pt>
                <c:pt idx="697">
                  <c:v>-13.89</c:v>
                </c:pt>
                <c:pt idx="698">
                  <c:v>-13.91</c:v>
                </c:pt>
                <c:pt idx="699">
                  <c:v>-13.93</c:v>
                </c:pt>
                <c:pt idx="700">
                  <c:v>-13.95</c:v>
                </c:pt>
                <c:pt idx="701">
                  <c:v>-13.97</c:v>
                </c:pt>
                <c:pt idx="702">
                  <c:v>-13.99</c:v>
                </c:pt>
                <c:pt idx="703">
                  <c:v>-14.01</c:v>
                </c:pt>
                <c:pt idx="704">
                  <c:v>-14.03</c:v>
                </c:pt>
                <c:pt idx="705">
                  <c:v>-14.04</c:v>
                </c:pt>
                <c:pt idx="706">
                  <c:v>-14.06</c:v>
                </c:pt>
                <c:pt idx="707">
                  <c:v>-14.08</c:v>
                </c:pt>
                <c:pt idx="708">
                  <c:v>-14.1</c:v>
                </c:pt>
                <c:pt idx="709">
                  <c:v>-14.11</c:v>
                </c:pt>
                <c:pt idx="710">
                  <c:v>-14.13</c:v>
                </c:pt>
                <c:pt idx="711">
                  <c:v>-14.15</c:v>
                </c:pt>
                <c:pt idx="712">
                  <c:v>-14.17</c:v>
                </c:pt>
                <c:pt idx="713">
                  <c:v>-14.18</c:v>
                </c:pt>
                <c:pt idx="714">
                  <c:v>-14.2</c:v>
                </c:pt>
                <c:pt idx="715">
                  <c:v>-14.22</c:v>
                </c:pt>
                <c:pt idx="716">
                  <c:v>-14.24</c:v>
                </c:pt>
                <c:pt idx="717">
                  <c:v>-14.26</c:v>
                </c:pt>
                <c:pt idx="718">
                  <c:v>-14.28</c:v>
                </c:pt>
                <c:pt idx="719">
                  <c:v>-14.29</c:v>
                </c:pt>
                <c:pt idx="720">
                  <c:v>-14.31</c:v>
                </c:pt>
                <c:pt idx="721">
                  <c:v>-14.33</c:v>
                </c:pt>
                <c:pt idx="722">
                  <c:v>-14.35</c:v>
                </c:pt>
                <c:pt idx="723">
                  <c:v>-14.37</c:v>
                </c:pt>
                <c:pt idx="724">
                  <c:v>-14.39</c:v>
                </c:pt>
                <c:pt idx="725">
                  <c:v>-14.4</c:v>
                </c:pt>
                <c:pt idx="726">
                  <c:v>-14.42</c:v>
                </c:pt>
                <c:pt idx="727">
                  <c:v>-14.44</c:v>
                </c:pt>
                <c:pt idx="728">
                  <c:v>-14.46</c:v>
                </c:pt>
                <c:pt idx="729">
                  <c:v>-14.48</c:v>
                </c:pt>
                <c:pt idx="730">
                  <c:v>-14.5</c:v>
                </c:pt>
                <c:pt idx="731">
                  <c:v>-14.51</c:v>
                </c:pt>
                <c:pt idx="732">
                  <c:v>-14.53</c:v>
                </c:pt>
                <c:pt idx="733">
                  <c:v>-14.55</c:v>
                </c:pt>
                <c:pt idx="734">
                  <c:v>-14.57</c:v>
                </c:pt>
                <c:pt idx="735">
                  <c:v>-14.59</c:v>
                </c:pt>
                <c:pt idx="736">
                  <c:v>-14.61</c:v>
                </c:pt>
                <c:pt idx="737">
                  <c:v>-14.62</c:v>
                </c:pt>
                <c:pt idx="738">
                  <c:v>-14.64</c:v>
                </c:pt>
                <c:pt idx="739">
                  <c:v>-14.66</c:v>
                </c:pt>
                <c:pt idx="740">
                  <c:v>-14.68</c:v>
                </c:pt>
                <c:pt idx="741">
                  <c:v>-14.7</c:v>
                </c:pt>
                <c:pt idx="742">
                  <c:v>-14.72</c:v>
                </c:pt>
                <c:pt idx="743">
                  <c:v>-14.73</c:v>
                </c:pt>
                <c:pt idx="744">
                  <c:v>-14.75</c:v>
                </c:pt>
                <c:pt idx="745">
                  <c:v>-14.77</c:v>
                </c:pt>
                <c:pt idx="746">
                  <c:v>-14.79</c:v>
                </c:pt>
                <c:pt idx="747">
                  <c:v>-14.81</c:v>
                </c:pt>
                <c:pt idx="748">
                  <c:v>-14.83</c:v>
                </c:pt>
                <c:pt idx="749">
                  <c:v>-14.84</c:v>
                </c:pt>
                <c:pt idx="750">
                  <c:v>-14.86</c:v>
                </c:pt>
                <c:pt idx="751">
                  <c:v>-14.88</c:v>
                </c:pt>
                <c:pt idx="752">
                  <c:v>-14.9</c:v>
                </c:pt>
                <c:pt idx="753">
                  <c:v>-14.92</c:v>
                </c:pt>
                <c:pt idx="754">
                  <c:v>-14.94</c:v>
                </c:pt>
                <c:pt idx="755">
                  <c:v>-14.95</c:v>
                </c:pt>
                <c:pt idx="756">
                  <c:v>-14.97</c:v>
                </c:pt>
                <c:pt idx="757">
                  <c:v>-14.99</c:v>
                </c:pt>
                <c:pt idx="758">
                  <c:v>-15.01</c:v>
                </c:pt>
                <c:pt idx="759">
                  <c:v>-15.03</c:v>
                </c:pt>
                <c:pt idx="760">
                  <c:v>-15.05</c:v>
                </c:pt>
                <c:pt idx="761">
                  <c:v>-15.06</c:v>
                </c:pt>
                <c:pt idx="762">
                  <c:v>-15.08</c:v>
                </c:pt>
                <c:pt idx="763">
                  <c:v>-15.1</c:v>
                </c:pt>
                <c:pt idx="764">
                  <c:v>-15.11</c:v>
                </c:pt>
                <c:pt idx="765">
                  <c:v>-15.13</c:v>
                </c:pt>
                <c:pt idx="766">
                  <c:v>-15.15</c:v>
                </c:pt>
                <c:pt idx="767">
                  <c:v>-15.17</c:v>
                </c:pt>
                <c:pt idx="768">
                  <c:v>-15.19</c:v>
                </c:pt>
                <c:pt idx="769">
                  <c:v>-15.21</c:v>
                </c:pt>
                <c:pt idx="770">
                  <c:v>-15.23</c:v>
                </c:pt>
                <c:pt idx="771">
                  <c:v>-15.25</c:v>
                </c:pt>
                <c:pt idx="772">
                  <c:v>-15.27</c:v>
                </c:pt>
                <c:pt idx="773">
                  <c:v>-15.29</c:v>
                </c:pt>
                <c:pt idx="774">
                  <c:v>-15.31</c:v>
                </c:pt>
                <c:pt idx="775">
                  <c:v>-15.33</c:v>
                </c:pt>
                <c:pt idx="776">
                  <c:v>-15.35</c:v>
                </c:pt>
                <c:pt idx="777">
                  <c:v>-15.37</c:v>
                </c:pt>
                <c:pt idx="778">
                  <c:v>-15.39</c:v>
                </c:pt>
                <c:pt idx="779">
                  <c:v>-15.41</c:v>
                </c:pt>
                <c:pt idx="780">
                  <c:v>-15.43</c:v>
                </c:pt>
                <c:pt idx="781">
                  <c:v>-15.45</c:v>
                </c:pt>
                <c:pt idx="782">
                  <c:v>-15.47</c:v>
                </c:pt>
                <c:pt idx="783">
                  <c:v>-15.49</c:v>
                </c:pt>
                <c:pt idx="784">
                  <c:v>-15.51</c:v>
                </c:pt>
                <c:pt idx="785">
                  <c:v>-15.53</c:v>
                </c:pt>
                <c:pt idx="786">
                  <c:v>-15.55</c:v>
                </c:pt>
                <c:pt idx="787">
                  <c:v>-15.57</c:v>
                </c:pt>
                <c:pt idx="788">
                  <c:v>-15.59</c:v>
                </c:pt>
                <c:pt idx="789">
                  <c:v>-15.61</c:v>
                </c:pt>
                <c:pt idx="790">
                  <c:v>-15.62</c:v>
                </c:pt>
                <c:pt idx="791">
                  <c:v>-15.64</c:v>
                </c:pt>
                <c:pt idx="792">
                  <c:v>-15.66</c:v>
                </c:pt>
                <c:pt idx="793">
                  <c:v>-15.68</c:v>
                </c:pt>
                <c:pt idx="794">
                  <c:v>-15.7</c:v>
                </c:pt>
                <c:pt idx="795">
                  <c:v>-15.72</c:v>
                </c:pt>
                <c:pt idx="796">
                  <c:v>-15.74</c:v>
                </c:pt>
                <c:pt idx="797">
                  <c:v>-15.76</c:v>
                </c:pt>
                <c:pt idx="798">
                  <c:v>-15.78</c:v>
                </c:pt>
                <c:pt idx="799">
                  <c:v>-15.8</c:v>
                </c:pt>
                <c:pt idx="800">
                  <c:v>-15.82</c:v>
                </c:pt>
                <c:pt idx="801">
                  <c:v>-15.84</c:v>
                </c:pt>
                <c:pt idx="802">
                  <c:v>-15.86</c:v>
                </c:pt>
                <c:pt idx="803">
                  <c:v>-15.88</c:v>
                </c:pt>
                <c:pt idx="804">
                  <c:v>-15.9</c:v>
                </c:pt>
                <c:pt idx="805">
                  <c:v>-15.92</c:v>
                </c:pt>
                <c:pt idx="806">
                  <c:v>-15.94</c:v>
                </c:pt>
                <c:pt idx="807">
                  <c:v>-15.96</c:v>
                </c:pt>
                <c:pt idx="808">
                  <c:v>-15.98</c:v>
                </c:pt>
                <c:pt idx="809">
                  <c:v>-16</c:v>
                </c:pt>
                <c:pt idx="810">
                  <c:v>-16.02</c:v>
                </c:pt>
                <c:pt idx="811">
                  <c:v>-16.04</c:v>
                </c:pt>
                <c:pt idx="812">
                  <c:v>-16.059999999999999</c:v>
                </c:pt>
                <c:pt idx="813">
                  <c:v>-16.079999999999998</c:v>
                </c:pt>
                <c:pt idx="814">
                  <c:v>-16.100000000000001</c:v>
                </c:pt>
                <c:pt idx="815">
                  <c:v>-16.11</c:v>
                </c:pt>
                <c:pt idx="816">
                  <c:v>-16.13</c:v>
                </c:pt>
                <c:pt idx="817">
                  <c:v>-16.149999999999999</c:v>
                </c:pt>
                <c:pt idx="818">
                  <c:v>-16.16</c:v>
                </c:pt>
                <c:pt idx="819">
                  <c:v>-16.18</c:v>
                </c:pt>
                <c:pt idx="820">
                  <c:v>-16.2</c:v>
                </c:pt>
                <c:pt idx="821">
                  <c:v>-16.22</c:v>
                </c:pt>
                <c:pt idx="822">
                  <c:v>-16.23</c:v>
                </c:pt>
                <c:pt idx="823">
                  <c:v>-16.25</c:v>
                </c:pt>
                <c:pt idx="824">
                  <c:v>-16.27</c:v>
                </c:pt>
                <c:pt idx="825">
                  <c:v>-16.29</c:v>
                </c:pt>
                <c:pt idx="826">
                  <c:v>-16.3</c:v>
                </c:pt>
                <c:pt idx="827">
                  <c:v>-16.32</c:v>
                </c:pt>
                <c:pt idx="828">
                  <c:v>-16.34</c:v>
                </c:pt>
                <c:pt idx="829">
                  <c:v>-16.36</c:v>
                </c:pt>
                <c:pt idx="830">
                  <c:v>-16.38</c:v>
                </c:pt>
                <c:pt idx="831">
                  <c:v>-16.39</c:v>
                </c:pt>
                <c:pt idx="832">
                  <c:v>-16.41</c:v>
                </c:pt>
                <c:pt idx="833">
                  <c:v>-16.43</c:v>
                </c:pt>
                <c:pt idx="834">
                  <c:v>-16.45</c:v>
                </c:pt>
                <c:pt idx="835">
                  <c:v>-16.46</c:v>
                </c:pt>
                <c:pt idx="836">
                  <c:v>-16.48</c:v>
                </c:pt>
                <c:pt idx="837">
                  <c:v>-16.5</c:v>
                </c:pt>
                <c:pt idx="838">
                  <c:v>-16.52</c:v>
                </c:pt>
                <c:pt idx="839">
                  <c:v>-16.53</c:v>
                </c:pt>
                <c:pt idx="840">
                  <c:v>-16.55</c:v>
                </c:pt>
                <c:pt idx="841">
                  <c:v>-16.57</c:v>
                </c:pt>
                <c:pt idx="842">
                  <c:v>-16.59</c:v>
                </c:pt>
                <c:pt idx="843">
                  <c:v>-16.61</c:v>
                </c:pt>
                <c:pt idx="844">
                  <c:v>-16.62</c:v>
                </c:pt>
                <c:pt idx="845">
                  <c:v>-16.64</c:v>
                </c:pt>
                <c:pt idx="846">
                  <c:v>-16.66</c:v>
                </c:pt>
                <c:pt idx="847">
                  <c:v>-16.68</c:v>
                </c:pt>
                <c:pt idx="848">
                  <c:v>-16.690000000000001</c:v>
                </c:pt>
                <c:pt idx="849">
                  <c:v>-16.71</c:v>
                </c:pt>
                <c:pt idx="850">
                  <c:v>-16.73</c:v>
                </c:pt>
                <c:pt idx="851">
                  <c:v>-16.75</c:v>
                </c:pt>
                <c:pt idx="852">
                  <c:v>-16.760000000000002</c:v>
                </c:pt>
                <c:pt idx="853">
                  <c:v>-16.78</c:v>
                </c:pt>
                <c:pt idx="854">
                  <c:v>-16.8</c:v>
                </c:pt>
                <c:pt idx="855">
                  <c:v>-16.82</c:v>
                </c:pt>
                <c:pt idx="856">
                  <c:v>-16.829999999999998</c:v>
                </c:pt>
                <c:pt idx="857">
                  <c:v>-16.850000000000001</c:v>
                </c:pt>
                <c:pt idx="858">
                  <c:v>-16.87</c:v>
                </c:pt>
                <c:pt idx="859">
                  <c:v>-16.89</c:v>
                </c:pt>
                <c:pt idx="860">
                  <c:v>-16.91</c:v>
                </c:pt>
                <c:pt idx="861">
                  <c:v>-16.920000000000002</c:v>
                </c:pt>
                <c:pt idx="862">
                  <c:v>-16.940000000000001</c:v>
                </c:pt>
                <c:pt idx="863">
                  <c:v>-16.96</c:v>
                </c:pt>
                <c:pt idx="864">
                  <c:v>-16.98</c:v>
                </c:pt>
                <c:pt idx="865">
                  <c:v>-16.989999999999998</c:v>
                </c:pt>
                <c:pt idx="866">
                  <c:v>-17.010000000000002</c:v>
                </c:pt>
                <c:pt idx="867">
                  <c:v>-17.03</c:v>
                </c:pt>
                <c:pt idx="868">
                  <c:v>-17.05</c:v>
                </c:pt>
                <c:pt idx="869">
                  <c:v>-17.059999999999999</c:v>
                </c:pt>
                <c:pt idx="870">
                  <c:v>-17.079999999999998</c:v>
                </c:pt>
                <c:pt idx="871">
                  <c:v>-17.100000000000001</c:v>
                </c:pt>
              </c:numCache>
            </c:numRef>
          </c:yVal>
          <c:smooth val="1"/>
          <c:extLst>
            <c:ext xmlns:c16="http://schemas.microsoft.com/office/drawing/2014/chart" uri="{C3380CC4-5D6E-409C-BE32-E72D297353CC}">
              <c16:uniqueId val="{00000000-1A70-4A39-9856-68747988A27A}"/>
            </c:ext>
          </c:extLst>
        </c:ser>
        <c:ser>
          <c:idx val="1"/>
          <c:order val="1"/>
          <c:tx>
            <c:v>arranca 0</c:v>
          </c:tx>
          <c:spPr>
            <a:ln w="19050" cap="rnd">
              <a:solidFill>
                <a:srgbClr val="002060">
                  <a:alpha val="55000"/>
                </a:srgbClr>
              </a:solidFill>
              <a:round/>
            </a:ln>
            <a:effectLst/>
          </c:spPr>
          <c:marker>
            <c:symbol val="none"/>
          </c:marker>
          <c:xVal>
            <c:numRef>
              <c:f>'[bola desce e sobe continuo MNV 02B-BS-21.xlsx]BS (CORRIGIDO) (ps21)'!$G$876:$G$1171</c:f>
              <c:numCache>
                <c:formatCode>General</c:formatCode>
                <c:ptCount val="296"/>
                <c:pt idx="0">
                  <c:v>134.87</c:v>
                </c:pt>
                <c:pt idx="1">
                  <c:v>142.08000000000001</c:v>
                </c:pt>
                <c:pt idx="2">
                  <c:v>125.03</c:v>
                </c:pt>
                <c:pt idx="3">
                  <c:v>116.65</c:v>
                </c:pt>
                <c:pt idx="4">
                  <c:v>105.34</c:v>
                </c:pt>
                <c:pt idx="5">
                  <c:v>100.08</c:v>
                </c:pt>
                <c:pt idx="6">
                  <c:v>97.45</c:v>
                </c:pt>
                <c:pt idx="7">
                  <c:v>94.53</c:v>
                </c:pt>
                <c:pt idx="8">
                  <c:v>92.58</c:v>
                </c:pt>
                <c:pt idx="9">
                  <c:v>89.65</c:v>
                </c:pt>
                <c:pt idx="10">
                  <c:v>86.73</c:v>
                </c:pt>
                <c:pt idx="11">
                  <c:v>71.14</c:v>
                </c:pt>
                <c:pt idx="12">
                  <c:v>73.09</c:v>
                </c:pt>
                <c:pt idx="13">
                  <c:v>80.489999999999995</c:v>
                </c:pt>
                <c:pt idx="14">
                  <c:v>87.51</c:v>
                </c:pt>
                <c:pt idx="15">
                  <c:v>90.63</c:v>
                </c:pt>
                <c:pt idx="16">
                  <c:v>87.7</c:v>
                </c:pt>
                <c:pt idx="17">
                  <c:v>87.7</c:v>
                </c:pt>
                <c:pt idx="18">
                  <c:v>88.68</c:v>
                </c:pt>
                <c:pt idx="19">
                  <c:v>88.68</c:v>
                </c:pt>
                <c:pt idx="20">
                  <c:v>86.73</c:v>
                </c:pt>
                <c:pt idx="21">
                  <c:v>92.58</c:v>
                </c:pt>
                <c:pt idx="22">
                  <c:v>96.48</c:v>
                </c:pt>
                <c:pt idx="23">
                  <c:v>93.55</c:v>
                </c:pt>
                <c:pt idx="24">
                  <c:v>79.91</c:v>
                </c:pt>
                <c:pt idx="25">
                  <c:v>79.91</c:v>
                </c:pt>
                <c:pt idx="26">
                  <c:v>86.73</c:v>
                </c:pt>
                <c:pt idx="27">
                  <c:v>122.59</c:v>
                </c:pt>
                <c:pt idx="28">
                  <c:v>94.53</c:v>
                </c:pt>
                <c:pt idx="29">
                  <c:v>89.65</c:v>
                </c:pt>
                <c:pt idx="30">
                  <c:v>95.5</c:v>
                </c:pt>
                <c:pt idx="31">
                  <c:v>92.58</c:v>
                </c:pt>
                <c:pt idx="32">
                  <c:v>90.63</c:v>
                </c:pt>
                <c:pt idx="33">
                  <c:v>91.6</c:v>
                </c:pt>
                <c:pt idx="34">
                  <c:v>91.6</c:v>
                </c:pt>
                <c:pt idx="35">
                  <c:v>94.53</c:v>
                </c:pt>
                <c:pt idx="36">
                  <c:v>99.4</c:v>
                </c:pt>
                <c:pt idx="37">
                  <c:v>102.32</c:v>
                </c:pt>
                <c:pt idx="38">
                  <c:v>103.3</c:v>
                </c:pt>
                <c:pt idx="39">
                  <c:v>104.27</c:v>
                </c:pt>
                <c:pt idx="40">
                  <c:v>104.27</c:v>
                </c:pt>
                <c:pt idx="41">
                  <c:v>99.4</c:v>
                </c:pt>
                <c:pt idx="42">
                  <c:v>96.48</c:v>
                </c:pt>
                <c:pt idx="43">
                  <c:v>93.55</c:v>
                </c:pt>
                <c:pt idx="44">
                  <c:v>91.6</c:v>
                </c:pt>
                <c:pt idx="45">
                  <c:v>113.92</c:v>
                </c:pt>
                <c:pt idx="46">
                  <c:v>104.27</c:v>
                </c:pt>
                <c:pt idx="47">
                  <c:v>95.5</c:v>
                </c:pt>
                <c:pt idx="48">
                  <c:v>97.45</c:v>
                </c:pt>
                <c:pt idx="49">
                  <c:v>83.81</c:v>
                </c:pt>
                <c:pt idx="50">
                  <c:v>78.930000000000007</c:v>
                </c:pt>
                <c:pt idx="51">
                  <c:v>72.11</c:v>
                </c:pt>
                <c:pt idx="52">
                  <c:v>70.16</c:v>
                </c:pt>
                <c:pt idx="53">
                  <c:v>76.989999999999995</c:v>
                </c:pt>
                <c:pt idx="54">
                  <c:v>79.91</c:v>
                </c:pt>
                <c:pt idx="55">
                  <c:v>81.86</c:v>
                </c:pt>
                <c:pt idx="56">
                  <c:v>86.73</c:v>
                </c:pt>
                <c:pt idx="57">
                  <c:v>89.65</c:v>
                </c:pt>
                <c:pt idx="58">
                  <c:v>89.65</c:v>
                </c:pt>
                <c:pt idx="59">
                  <c:v>82.83</c:v>
                </c:pt>
                <c:pt idx="60">
                  <c:v>90.63</c:v>
                </c:pt>
                <c:pt idx="61">
                  <c:v>93.55</c:v>
                </c:pt>
                <c:pt idx="62">
                  <c:v>95.5</c:v>
                </c:pt>
                <c:pt idx="63">
                  <c:v>99.2</c:v>
                </c:pt>
                <c:pt idx="64">
                  <c:v>86.73</c:v>
                </c:pt>
                <c:pt idx="65">
                  <c:v>74.06</c:v>
                </c:pt>
                <c:pt idx="66">
                  <c:v>77.959999999999994</c:v>
                </c:pt>
                <c:pt idx="67">
                  <c:v>82.83</c:v>
                </c:pt>
                <c:pt idx="68">
                  <c:v>80.88</c:v>
                </c:pt>
                <c:pt idx="69">
                  <c:v>80.88</c:v>
                </c:pt>
                <c:pt idx="70">
                  <c:v>82.83</c:v>
                </c:pt>
                <c:pt idx="71">
                  <c:v>83.81</c:v>
                </c:pt>
                <c:pt idx="72">
                  <c:v>84.78</c:v>
                </c:pt>
                <c:pt idx="73">
                  <c:v>86.73</c:v>
                </c:pt>
                <c:pt idx="74">
                  <c:v>81.86</c:v>
                </c:pt>
                <c:pt idx="75">
                  <c:v>76.010000000000005</c:v>
                </c:pt>
                <c:pt idx="76">
                  <c:v>68.209999999999994</c:v>
                </c:pt>
                <c:pt idx="77">
                  <c:v>62.37</c:v>
                </c:pt>
                <c:pt idx="78">
                  <c:v>67.239999999999995</c:v>
                </c:pt>
                <c:pt idx="79">
                  <c:v>71.14</c:v>
                </c:pt>
                <c:pt idx="80">
                  <c:v>75.040000000000006</c:v>
                </c:pt>
                <c:pt idx="81">
                  <c:v>92.58</c:v>
                </c:pt>
                <c:pt idx="82">
                  <c:v>78.930000000000007</c:v>
                </c:pt>
                <c:pt idx="83">
                  <c:v>71.14</c:v>
                </c:pt>
                <c:pt idx="84">
                  <c:v>69.19</c:v>
                </c:pt>
                <c:pt idx="85">
                  <c:v>70.16</c:v>
                </c:pt>
                <c:pt idx="86">
                  <c:v>72.11</c:v>
                </c:pt>
                <c:pt idx="87">
                  <c:v>72.11</c:v>
                </c:pt>
                <c:pt idx="88">
                  <c:v>74.06</c:v>
                </c:pt>
                <c:pt idx="89">
                  <c:v>75.040000000000006</c:v>
                </c:pt>
                <c:pt idx="90">
                  <c:v>76.010000000000005</c:v>
                </c:pt>
                <c:pt idx="91">
                  <c:v>76.989999999999995</c:v>
                </c:pt>
                <c:pt idx="92">
                  <c:v>75.040000000000006</c:v>
                </c:pt>
                <c:pt idx="93">
                  <c:v>72.11</c:v>
                </c:pt>
                <c:pt idx="94">
                  <c:v>73.09</c:v>
                </c:pt>
                <c:pt idx="95">
                  <c:v>72.11</c:v>
                </c:pt>
                <c:pt idx="96">
                  <c:v>72.11</c:v>
                </c:pt>
                <c:pt idx="97">
                  <c:v>71.14</c:v>
                </c:pt>
                <c:pt idx="98">
                  <c:v>72.11</c:v>
                </c:pt>
                <c:pt idx="99">
                  <c:v>82.54</c:v>
                </c:pt>
                <c:pt idx="100">
                  <c:v>61.39</c:v>
                </c:pt>
                <c:pt idx="101">
                  <c:v>58.47</c:v>
                </c:pt>
                <c:pt idx="102">
                  <c:v>59.44</c:v>
                </c:pt>
                <c:pt idx="103">
                  <c:v>59.44</c:v>
                </c:pt>
                <c:pt idx="104">
                  <c:v>59.44</c:v>
                </c:pt>
                <c:pt idx="105">
                  <c:v>60.42</c:v>
                </c:pt>
                <c:pt idx="106">
                  <c:v>55.55</c:v>
                </c:pt>
                <c:pt idx="107">
                  <c:v>57.5</c:v>
                </c:pt>
                <c:pt idx="108">
                  <c:v>59.44</c:v>
                </c:pt>
                <c:pt idx="109">
                  <c:v>61.39</c:v>
                </c:pt>
                <c:pt idx="110">
                  <c:v>60.42</c:v>
                </c:pt>
                <c:pt idx="111">
                  <c:v>61.39</c:v>
                </c:pt>
                <c:pt idx="112">
                  <c:v>61.39</c:v>
                </c:pt>
                <c:pt idx="113">
                  <c:v>62.37</c:v>
                </c:pt>
                <c:pt idx="114">
                  <c:v>60.42</c:v>
                </c:pt>
                <c:pt idx="115">
                  <c:v>60.42</c:v>
                </c:pt>
                <c:pt idx="116">
                  <c:v>60.42</c:v>
                </c:pt>
                <c:pt idx="117">
                  <c:v>63.34</c:v>
                </c:pt>
                <c:pt idx="118">
                  <c:v>72.89</c:v>
                </c:pt>
                <c:pt idx="119">
                  <c:v>53.6</c:v>
                </c:pt>
                <c:pt idx="120">
                  <c:v>49.7</c:v>
                </c:pt>
                <c:pt idx="121">
                  <c:v>49.7</c:v>
                </c:pt>
                <c:pt idx="122">
                  <c:v>47.75</c:v>
                </c:pt>
                <c:pt idx="123">
                  <c:v>48.72</c:v>
                </c:pt>
                <c:pt idx="124">
                  <c:v>50.67</c:v>
                </c:pt>
                <c:pt idx="125">
                  <c:v>52.62</c:v>
                </c:pt>
                <c:pt idx="126">
                  <c:v>53.6</c:v>
                </c:pt>
                <c:pt idx="127">
                  <c:v>52.62</c:v>
                </c:pt>
                <c:pt idx="128">
                  <c:v>53.6</c:v>
                </c:pt>
                <c:pt idx="129">
                  <c:v>50.67</c:v>
                </c:pt>
                <c:pt idx="130">
                  <c:v>47.75</c:v>
                </c:pt>
                <c:pt idx="131">
                  <c:v>45.8</c:v>
                </c:pt>
                <c:pt idx="132">
                  <c:v>41.9</c:v>
                </c:pt>
                <c:pt idx="133">
                  <c:v>38.01</c:v>
                </c:pt>
                <c:pt idx="134">
                  <c:v>39.950000000000003</c:v>
                </c:pt>
                <c:pt idx="135">
                  <c:v>41.9</c:v>
                </c:pt>
                <c:pt idx="136">
                  <c:v>43.85</c:v>
                </c:pt>
                <c:pt idx="137">
                  <c:v>47.75</c:v>
                </c:pt>
                <c:pt idx="138">
                  <c:v>36.06</c:v>
                </c:pt>
                <c:pt idx="139">
                  <c:v>32.159999999999997</c:v>
                </c:pt>
                <c:pt idx="140">
                  <c:v>32.159999999999997</c:v>
                </c:pt>
                <c:pt idx="141">
                  <c:v>32.159999999999997</c:v>
                </c:pt>
                <c:pt idx="142">
                  <c:v>32.159999999999997</c:v>
                </c:pt>
                <c:pt idx="143">
                  <c:v>33.130000000000003</c:v>
                </c:pt>
                <c:pt idx="144">
                  <c:v>35.08</c:v>
                </c:pt>
                <c:pt idx="145">
                  <c:v>36.06</c:v>
                </c:pt>
                <c:pt idx="146">
                  <c:v>37.03</c:v>
                </c:pt>
                <c:pt idx="147">
                  <c:v>38.01</c:v>
                </c:pt>
                <c:pt idx="148">
                  <c:v>38.979999999999997</c:v>
                </c:pt>
                <c:pt idx="149">
                  <c:v>39.950000000000003</c:v>
                </c:pt>
                <c:pt idx="150">
                  <c:v>39.950000000000003</c:v>
                </c:pt>
                <c:pt idx="151">
                  <c:v>38.979999999999997</c:v>
                </c:pt>
                <c:pt idx="152">
                  <c:v>26.31</c:v>
                </c:pt>
                <c:pt idx="153">
                  <c:v>29.23</c:v>
                </c:pt>
                <c:pt idx="154">
                  <c:v>29.23</c:v>
                </c:pt>
                <c:pt idx="155">
                  <c:v>33.130000000000003</c:v>
                </c:pt>
                <c:pt idx="156">
                  <c:v>31.18</c:v>
                </c:pt>
                <c:pt idx="157">
                  <c:v>32.159999999999997</c:v>
                </c:pt>
                <c:pt idx="158">
                  <c:v>33.04</c:v>
                </c:pt>
                <c:pt idx="159">
                  <c:v>34.01</c:v>
                </c:pt>
                <c:pt idx="160">
                  <c:v>34.200000000000003</c:v>
                </c:pt>
                <c:pt idx="161">
                  <c:v>32.65</c:v>
                </c:pt>
                <c:pt idx="162">
                  <c:v>37.909999999999997</c:v>
                </c:pt>
                <c:pt idx="163">
                  <c:v>35.57</c:v>
                </c:pt>
                <c:pt idx="164">
                  <c:v>35.67</c:v>
                </c:pt>
                <c:pt idx="165">
                  <c:v>34.590000000000003</c:v>
                </c:pt>
                <c:pt idx="166">
                  <c:v>29.82</c:v>
                </c:pt>
                <c:pt idx="167">
                  <c:v>32.159999999999997</c:v>
                </c:pt>
                <c:pt idx="168">
                  <c:v>19.489999999999998</c:v>
                </c:pt>
                <c:pt idx="169">
                  <c:v>13.64</c:v>
                </c:pt>
                <c:pt idx="170">
                  <c:v>11.69</c:v>
                </c:pt>
                <c:pt idx="171">
                  <c:v>15.88</c:v>
                </c:pt>
                <c:pt idx="172">
                  <c:v>22.41</c:v>
                </c:pt>
                <c:pt idx="173">
                  <c:v>2.92</c:v>
                </c:pt>
                <c:pt idx="174">
                  <c:v>0.97</c:v>
                </c:pt>
                <c:pt idx="175">
                  <c:v>7.8</c:v>
                </c:pt>
                <c:pt idx="176">
                  <c:v>6.82</c:v>
                </c:pt>
                <c:pt idx="177">
                  <c:v>6.82</c:v>
                </c:pt>
                <c:pt idx="178">
                  <c:v>7.8</c:v>
                </c:pt>
                <c:pt idx="179">
                  <c:v>8.77</c:v>
                </c:pt>
                <c:pt idx="180">
                  <c:v>5.85</c:v>
                </c:pt>
                <c:pt idx="181">
                  <c:v>6.82</c:v>
                </c:pt>
                <c:pt idx="182">
                  <c:v>7.8</c:v>
                </c:pt>
                <c:pt idx="183">
                  <c:v>-0.97</c:v>
                </c:pt>
                <c:pt idx="184">
                  <c:v>0</c:v>
                </c:pt>
                <c:pt idx="185">
                  <c:v>0.97</c:v>
                </c:pt>
                <c:pt idx="186">
                  <c:v>0.97</c:v>
                </c:pt>
                <c:pt idx="187">
                  <c:v>0</c:v>
                </c:pt>
                <c:pt idx="188">
                  <c:v>0.97</c:v>
                </c:pt>
                <c:pt idx="189">
                  <c:v>2.63</c:v>
                </c:pt>
                <c:pt idx="190">
                  <c:v>19.489999999999998</c:v>
                </c:pt>
                <c:pt idx="191">
                  <c:v>13.64</c:v>
                </c:pt>
                <c:pt idx="192">
                  <c:v>1.95</c:v>
                </c:pt>
                <c:pt idx="193">
                  <c:v>-4.87</c:v>
                </c:pt>
                <c:pt idx="194">
                  <c:v>-3.9</c:v>
                </c:pt>
                <c:pt idx="195">
                  <c:v>-5.85</c:v>
                </c:pt>
                <c:pt idx="196">
                  <c:v>-6.82</c:v>
                </c:pt>
                <c:pt idx="197">
                  <c:v>-7.6</c:v>
                </c:pt>
                <c:pt idx="198">
                  <c:v>-6.14</c:v>
                </c:pt>
                <c:pt idx="199">
                  <c:v>-5.26</c:v>
                </c:pt>
                <c:pt idx="200">
                  <c:v>-4</c:v>
                </c:pt>
                <c:pt idx="201">
                  <c:v>-2.92</c:v>
                </c:pt>
                <c:pt idx="202">
                  <c:v>-2.0499999999999998</c:v>
                </c:pt>
                <c:pt idx="203">
                  <c:v>-1.36</c:v>
                </c:pt>
                <c:pt idx="204">
                  <c:v>-1.85</c:v>
                </c:pt>
                <c:pt idx="205">
                  <c:v>-2.34</c:v>
                </c:pt>
                <c:pt idx="206">
                  <c:v>-1.85</c:v>
                </c:pt>
                <c:pt idx="207">
                  <c:v>-1.17</c:v>
                </c:pt>
                <c:pt idx="208">
                  <c:v>9.84</c:v>
                </c:pt>
                <c:pt idx="209">
                  <c:v>2.44</c:v>
                </c:pt>
                <c:pt idx="210">
                  <c:v>-10.72</c:v>
                </c:pt>
                <c:pt idx="211">
                  <c:v>-18.52</c:v>
                </c:pt>
                <c:pt idx="212">
                  <c:v>-27.29</c:v>
                </c:pt>
                <c:pt idx="213">
                  <c:v>-24.36</c:v>
                </c:pt>
                <c:pt idx="214">
                  <c:v>-23.39</c:v>
                </c:pt>
                <c:pt idx="215">
                  <c:v>-23.39</c:v>
                </c:pt>
                <c:pt idx="216">
                  <c:v>-22.41</c:v>
                </c:pt>
                <c:pt idx="217">
                  <c:v>-21.44</c:v>
                </c:pt>
                <c:pt idx="218">
                  <c:v>-21.44</c:v>
                </c:pt>
                <c:pt idx="219">
                  <c:v>-21.44</c:v>
                </c:pt>
                <c:pt idx="220">
                  <c:v>-21.44</c:v>
                </c:pt>
                <c:pt idx="221">
                  <c:v>-20.56</c:v>
                </c:pt>
                <c:pt idx="222">
                  <c:v>-19.68</c:v>
                </c:pt>
                <c:pt idx="223">
                  <c:v>-18.71</c:v>
                </c:pt>
                <c:pt idx="224">
                  <c:v>-17.440000000000001</c:v>
                </c:pt>
                <c:pt idx="225">
                  <c:v>-16.37</c:v>
                </c:pt>
                <c:pt idx="226">
                  <c:v>17.829999999999998</c:v>
                </c:pt>
                <c:pt idx="227">
                  <c:v>15.88</c:v>
                </c:pt>
                <c:pt idx="228">
                  <c:v>15.3</c:v>
                </c:pt>
                <c:pt idx="229">
                  <c:v>14.03</c:v>
                </c:pt>
                <c:pt idx="230">
                  <c:v>8.77</c:v>
                </c:pt>
                <c:pt idx="231">
                  <c:v>-3.9</c:v>
                </c:pt>
                <c:pt idx="232">
                  <c:v>-12.67</c:v>
                </c:pt>
                <c:pt idx="233">
                  <c:v>-15.59</c:v>
                </c:pt>
                <c:pt idx="234">
                  <c:v>-20.46</c:v>
                </c:pt>
                <c:pt idx="235">
                  <c:v>-20.46</c:v>
                </c:pt>
                <c:pt idx="236">
                  <c:v>-20.46</c:v>
                </c:pt>
                <c:pt idx="237">
                  <c:v>-18.52</c:v>
                </c:pt>
                <c:pt idx="238">
                  <c:v>-18.22</c:v>
                </c:pt>
                <c:pt idx="239">
                  <c:v>-17.440000000000001</c:v>
                </c:pt>
                <c:pt idx="240">
                  <c:v>-16.86</c:v>
                </c:pt>
                <c:pt idx="241">
                  <c:v>-16.27</c:v>
                </c:pt>
                <c:pt idx="242">
                  <c:v>-15.49</c:v>
                </c:pt>
                <c:pt idx="243">
                  <c:v>-14.62</c:v>
                </c:pt>
                <c:pt idx="244">
                  <c:v>13.25</c:v>
                </c:pt>
                <c:pt idx="245">
                  <c:v>11.69</c:v>
                </c:pt>
                <c:pt idx="246">
                  <c:v>10.82</c:v>
                </c:pt>
                <c:pt idx="247">
                  <c:v>9.26</c:v>
                </c:pt>
                <c:pt idx="248">
                  <c:v>8.2799999999999994</c:v>
                </c:pt>
                <c:pt idx="249">
                  <c:v>-8.77</c:v>
                </c:pt>
                <c:pt idx="250">
                  <c:v>-18.809999999999999</c:v>
                </c:pt>
                <c:pt idx="251">
                  <c:v>-17.440000000000001</c:v>
                </c:pt>
                <c:pt idx="252">
                  <c:v>-16.57</c:v>
                </c:pt>
                <c:pt idx="253">
                  <c:v>-17.54</c:v>
                </c:pt>
                <c:pt idx="254">
                  <c:v>-21.63</c:v>
                </c:pt>
                <c:pt idx="255">
                  <c:v>-22.32</c:v>
                </c:pt>
                <c:pt idx="256">
                  <c:v>-22.12</c:v>
                </c:pt>
                <c:pt idx="257">
                  <c:v>-21.83</c:v>
                </c:pt>
                <c:pt idx="258">
                  <c:v>-22.41</c:v>
                </c:pt>
                <c:pt idx="259">
                  <c:v>-28.26</c:v>
                </c:pt>
                <c:pt idx="260">
                  <c:v>-36.06</c:v>
                </c:pt>
                <c:pt idx="261">
                  <c:v>-37.03</c:v>
                </c:pt>
                <c:pt idx="262">
                  <c:v>7.5</c:v>
                </c:pt>
                <c:pt idx="263">
                  <c:v>-20.46</c:v>
                </c:pt>
                <c:pt idx="264">
                  <c:v>-44.83</c:v>
                </c:pt>
                <c:pt idx="265">
                  <c:v>-45.8</c:v>
                </c:pt>
                <c:pt idx="266">
                  <c:v>-45.8</c:v>
                </c:pt>
                <c:pt idx="267">
                  <c:v>-45.8</c:v>
                </c:pt>
                <c:pt idx="268">
                  <c:v>-46.78</c:v>
                </c:pt>
                <c:pt idx="269">
                  <c:v>-47.75</c:v>
                </c:pt>
                <c:pt idx="270">
                  <c:v>-47.75</c:v>
                </c:pt>
                <c:pt idx="271">
                  <c:v>-46.78</c:v>
                </c:pt>
                <c:pt idx="272">
                  <c:v>-46.78</c:v>
                </c:pt>
                <c:pt idx="273">
                  <c:v>-46.78</c:v>
                </c:pt>
                <c:pt idx="274">
                  <c:v>-45.8</c:v>
                </c:pt>
                <c:pt idx="275">
                  <c:v>-45.8</c:v>
                </c:pt>
                <c:pt idx="276">
                  <c:v>-44.83</c:v>
                </c:pt>
                <c:pt idx="277">
                  <c:v>-43.85</c:v>
                </c:pt>
                <c:pt idx="278">
                  <c:v>-42.88</c:v>
                </c:pt>
                <c:pt idx="279">
                  <c:v>-7.8</c:v>
                </c:pt>
                <c:pt idx="280">
                  <c:v>-9.75</c:v>
                </c:pt>
                <c:pt idx="281">
                  <c:v>-12.67</c:v>
                </c:pt>
                <c:pt idx="282">
                  <c:v>-12.67</c:v>
                </c:pt>
                <c:pt idx="283">
                  <c:v>-13.64</c:v>
                </c:pt>
                <c:pt idx="284">
                  <c:v>-11.69</c:v>
                </c:pt>
                <c:pt idx="285">
                  <c:v>-10.62</c:v>
                </c:pt>
                <c:pt idx="286">
                  <c:v>-9.75</c:v>
                </c:pt>
                <c:pt idx="287">
                  <c:v>-8.77</c:v>
                </c:pt>
                <c:pt idx="288">
                  <c:v>-7.99</c:v>
                </c:pt>
                <c:pt idx="289">
                  <c:v>-7.41</c:v>
                </c:pt>
                <c:pt idx="290">
                  <c:v>-6.82</c:v>
                </c:pt>
                <c:pt idx="291">
                  <c:v>-6.33</c:v>
                </c:pt>
                <c:pt idx="292">
                  <c:v>-5.85</c:v>
                </c:pt>
                <c:pt idx="293">
                  <c:v>-5.85</c:v>
                </c:pt>
                <c:pt idx="294">
                  <c:v>-5.55</c:v>
                </c:pt>
                <c:pt idx="295">
                  <c:v>-5.36</c:v>
                </c:pt>
              </c:numCache>
            </c:numRef>
          </c:xVal>
          <c:yVal>
            <c:numRef>
              <c:f>'[bola desce e sobe continuo MNV 02B-BS-21.xlsx]BS (CORRIGIDO) (ps21)'!$B$876:$B$1171</c:f>
              <c:numCache>
                <c:formatCode>General</c:formatCode>
                <c:ptCount val="296"/>
                <c:pt idx="0">
                  <c:v>-17.079999999999998</c:v>
                </c:pt>
                <c:pt idx="1">
                  <c:v>-17.04</c:v>
                </c:pt>
                <c:pt idx="2">
                  <c:v>-17</c:v>
                </c:pt>
                <c:pt idx="3">
                  <c:v>-16.97</c:v>
                </c:pt>
                <c:pt idx="4">
                  <c:v>-16.93</c:v>
                </c:pt>
                <c:pt idx="5">
                  <c:v>-16.89</c:v>
                </c:pt>
                <c:pt idx="6">
                  <c:v>-16.850000000000001</c:v>
                </c:pt>
                <c:pt idx="7">
                  <c:v>-16.82</c:v>
                </c:pt>
                <c:pt idx="8">
                  <c:v>-16.78</c:v>
                </c:pt>
                <c:pt idx="9">
                  <c:v>-16.739999999999998</c:v>
                </c:pt>
                <c:pt idx="10">
                  <c:v>-16.7</c:v>
                </c:pt>
                <c:pt idx="11">
                  <c:v>-16.670000000000002</c:v>
                </c:pt>
                <c:pt idx="12">
                  <c:v>-16.63</c:v>
                </c:pt>
                <c:pt idx="13">
                  <c:v>-16.59</c:v>
                </c:pt>
                <c:pt idx="14">
                  <c:v>-16.55</c:v>
                </c:pt>
                <c:pt idx="15">
                  <c:v>-16.510000000000002</c:v>
                </c:pt>
                <c:pt idx="16">
                  <c:v>-16.48</c:v>
                </c:pt>
                <c:pt idx="17">
                  <c:v>-16.440000000000001</c:v>
                </c:pt>
                <c:pt idx="18">
                  <c:v>-16.399999999999999</c:v>
                </c:pt>
                <c:pt idx="19">
                  <c:v>-16.36</c:v>
                </c:pt>
                <c:pt idx="20">
                  <c:v>-16.329999999999998</c:v>
                </c:pt>
                <c:pt idx="21">
                  <c:v>-16.29</c:v>
                </c:pt>
                <c:pt idx="22">
                  <c:v>-16.25</c:v>
                </c:pt>
                <c:pt idx="23">
                  <c:v>-16.21</c:v>
                </c:pt>
                <c:pt idx="24">
                  <c:v>-16.18</c:v>
                </c:pt>
                <c:pt idx="25">
                  <c:v>-16.14</c:v>
                </c:pt>
                <c:pt idx="26">
                  <c:v>-16.100000000000001</c:v>
                </c:pt>
                <c:pt idx="27">
                  <c:v>-16.079999999999998</c:v>
                </c:pt>
                <c:pt idx="28">
                  <c:v>-16.02</c:v>
                </c:pt>
                <c:pt idx="29">
                  <c:v>-15.96</c:v>
                </c:pt>
                <c:pt idx="30">
                  <c:v>-15.91</c:v>
                </c:pt>
                <c:pt idx="31">
                  <c:v>-15.85</c:v>
                </c:pt>
                <c:pt idx="32">
                  <c:v>-15.79</c:v>
                </c:pt>
                <c:pt idx="33">
                  <c:v>-15.73</c:v>
                </c:pt>
                <c:pt idx="34">
                  <c:v>-15.68</c:v>
                </c:pt>
                <c:pt idx="35">
                  <c:v>-15.62</c:v>
                </c:pt>
                <c:pt idx="36">
                  <c:v>-15.56</c:v>
                </c:pt>
                <c:pt idx="37">
                  <c:v>-15.5</c:v>
                </c:pt>
                <c:pt idx="38">
                  <c:v>-15.45</c:v>
                </c:pt>
                <c:pt idx="39">
                  <c:v>-15.39</c:v>
                </c:pt>
                <c:pt idx="40">
                  <c:v>-15.33</c:v>
                </c:pt>
                <c:pt idx="41">
                  <c:v>-15.27</c:v>
                </c:pt>
                <c:pt idx="42">
                  <c:v>-15.22</c:v>
                </c:pt>
                <c:pt idx="43">
                  <c:v>-15.16</c:v>
                </c:pt>
                <c:pt idx="44">
                  <c:v>-15.1</c:v>
                </c:pt>
                <c:pt idx="45">
                  <c:v>-15.08</c:v>
                </c:pt>
                <c:pt idx="46">
                  <c:v>-15.02</c:v>
                </c:pt>
                <c:pt idx="47">
                  <c:v>-14.96</c:v>
                </c:pt>
                <c:pt idx="48">
                  <c:v>-14.91</c:v>
                </c:pt>
                <c:pt idx="49">
                  <c:v>-14.85</c:v>
                </c:pt>
                <c:pt idx="50">
                  <c:v>-14.79</c:v>
                </c:pt>
                <c:pt idx="51">
                  <c:v>-14.73</c:v>
                </c:pt>
                <c:pt idx="52">
                  <c:v>-14.68</c:v>
                </c:pt>
                <c:pt idx="53">
                  <c:v>-14.62</c:v>
                </c:pt>
                <c:pt idx="54">
                  <c:v>-14.56</c:v>
                </c:pt>
                <c:pt idx="55">
                  <c:v>-14.5</c:v>
                </c:pt>
                <c:pt idx="56">
                  <c:v>-14.45</c:v>
                </c:pt>
                <c:pt idx="57">
                  <c:v>-14.39</c:v>
                </c:pt>
                <c:pt idx="58">
                  <c:v>-14.33</c:v>
                </c:pt>
                <c:pt idx="59">
                  <c:v>-14.27</c:v>
                </c:pt>
                <c:pt idx="60">
                  <c:v>-14.22</c:v>
                </c:pt>
                <c:pt idx="61">
                  <c:v>-14.16</c:v>
                </c:pt>
                <c:pt idx="62">
                  <c:v>-14.1</c:v>
                </c:pt>
                <c:pt idx="63">
                  <c:v>-14.08</c:v>
                </c:pt>
                <c:pt idx="64">
                  <c:v>-14.02</c:v>
                </c:pt>
                <c:pt idx="65">
                  <c:v>-13.96</c:v>
                </c:pt>
                <c:pt idx="66">
                  <c:v>-13.91</c:v>
                </c:pt>
                <c:pt idx="67">
                  <c:v>-13.85</c:v>
                </c:pt>
                <c:pt idx="68">
                  <c:v>-13.79</c:v>
                </c:pt>
                <c:pt idx="69">
                  <c:v>-13.73</c:v>
                </c:pt>
                <c:pt idx="70">
                  <c:v>-13.68</c:v>
                </c:pt>
                <c:pt idx="71">
                  <c:v>-13.62</c:v>
                </c:pt>
                <c:pt idx="72">
                  <c:v>-13.56</c:v>
                </c:pt>
                <c:pt idx="73">
                  <c:v>-13.5</c:v>
                </c:pt>
                <c:pt idx="74">
                  <c:v>-13.45</c:v>
                </c:pt>
                <c:pt idx="75">
                  <c:v>-13.39</c:v>
                </c:pt>
                <c:pt idx="76">
                  <c:v>-13.33</c:v>
                </c:pt>
                <c:pt idx="77">
                  <c:v>-13.27</c:v>
                </c:pt>
                <c:pt idx="78">
                  <c:v>-13.22</c:v>
                </c:pt>
                <c:pt idx="79">
                  <c:v>-13.16</c:v>
                </c:pt>
                <c:pt idx="80">
                  <c:v>-13.1</c:v>
                </c:pt>
                <c:pt idx="81">
                  <c:v>-13.08</c:v>
                </c:pt>
                <c:pt idx="82">
                  <c:v>-13.02</c:v>
                </c:pt>
                <c:pt idx="83">
                  <c:v>-12.96</c:v>
                </c:pt>
                <c:pt idx="84">
                  <c:v>-12.91</c:v>
                </c:pt>
                <c:pt idx="85">
                  <c:v>-12.85</c:v>
                </c:pt>
                <c:pt idx="86">
                  <c:v>-12.79</c:v>
                </c:pt>
                <c:pt idx="87">
                  <c:v>-12.73</c:v>
                </c:pt>
                <c:pt idx="88">
                  <c:v>-12.68</c:v>
                </c:pt>
                <c:pt idx="89">
                  <c:v>-12.62</c:v>
                </c:pt>
                <c:pt idx="90">
                  <c:v>-12.56</c:v>
                </c:pt>
                <c:pt idx="91">
                  <c:v>-12.5</c:v>
                </c:pt>
                <c:pt idx="92">
                  <c:v>-12.45</c:v>
                </c:pt>
                <c:pt idx="93">
                  <c:v>-12.39</c:v>
                </c:pt>
                <c:pt idx="94">
                  <c:v>-12.33</c:v>
                </c:pt>
                <c:pt idx="95">
                  <c:v>-12.27</c:v>
                </c:pt>
                <c:pt idx="96">
                  <c:v>-12.22</c:v>
                </c:pt>
                <c:pt idx="97">
                  <c:v>-12.16</c:v>
                </c:pt>
                <c:pt idx="98">
                  <c:v>-12.1</c:v>
                </c:pt>
                <c:pt idx="99">
                  <c:v>-12.08</c:v>
                </c:pt>
                <c:pt idx="100">
                  <c:v>-12.03</c:v>
                </c:pt>
                <c:pt idx="101">
                  <c:v>-11.97</c:v>
                </c:pt>
                <c:pt idx="102">
                  <c:v>-11.92</c:v>
                </c:pt>
                <c:pt idx="103">
                  <c:v>-11.86</c:v>
                </c:pt>
                <c:pt idx="104">
                  <c:v>-11.81</c:v>
                </c:pt>
                <c:pt idx="105">
                  <c:v>-11.75</c:v>
                </c:pt>
                <c:pt idx="106">
                  <c:v>-11.7</c:v>
                </c:pt>
                <c:pt idx="107">
                  <c:v>-11.64</c:v>
                </c:pt>
                <c:pt idx="108">
                  <c:v>-11.59</c:v>
                </c:pt>
                <c:pt idx="109">
                  <c:v>-11.54</c:v>
                </c:pt>
                <c:pt idx="110">
                  <c:v>-11.48</c:v>
                </c:pt>
                <c:pt idx="111">
                  <c:v>-11.43</c:v>
                </c:pt>
                <c:pt idx="112">
                  <c:v>-11.37</c:v>
                </c:pt>
                <c:pt idx="113">
                  <c:v>-11.32</c:v>
                </c:pt>
                <c:pt idx="114">
                  <c:v>-11.26</c:v>
                </c:pt>
                <c:pt idx="115">
                  <c:v>-11.21</c:v>
                </c:pt>
                <c:pt idx="116">
                  <c:v>-11.15</c:v>
                </c:pt>
                <c:pt idx="117">
                  <c:v>-11.1</c:v>
                </c:pt>
                <c:pt idx="118">
                  <c:v>-11.08</c:v>
                </c:pt>
                <c:pt idx="119">
                  <c:v>-11.03</c:v>
                </c:pt>
                <c:pt idx="120">
                  <c:v>-10.97</c:v>
                </c:pt>
                <c:pt idx="121">
                  <c:v>-10.92</c:v>
                </c:pt>
                <c:pt idx="122">
                  <c:v>-10.86</c:v>
                </c:pt>
                <c:pt idx="123">
                  <c:v>-10.81</c:v>
                </c:pt>
                <c:pt idx="124">
                  <c:v>-10.75</c:v>
                </c:pt>
                <c:pt idx="125">
                  <c:v>-10.7</c:v>
                </c:pt>
                <c:pt idx="126">
                  <c:v>-10.64</c:v>
                </c:pt>
                <c:pt idx="127">
                  <c:v>-10.59</c:v>
                </c:pt>
                <c:pt idx="128">
                  <c:v>-10.54</c:v>
                </c:pt>
                <c:pt idx="129">
                  <c:v>-10.48</c:v>
                </c:pt>
                <c:pt idx="130">
                  <c:v>-10.43</c:v>
                </c:pt>
                <c:pt idx="131">
                  <c:v>-10.37</c:v>
                </c:pt>
                <c:pt idx="132">
                  <c:v>-10.32</c:v>
                </c:pt>
                <c:pt idx="133">
                  <c:v>-10.26</c:v>
                </c:pt>
                <c:pt idx="134">
                  <c:v>-10.210000000000001</c:v>
                </c:pt>
                <c:pt idx="135">
                  <c:v>-10.15</c:v>
                </c:pt>
                <c:pt idx="136">
                  <c:v>-10.1</c:v>
                </c:pt>
                <c:pt idx="137">
                  <c:v>-10.08</c:v>
                </c:pt>
                <c:pt idx="138">
                  <c:v>-10.02</c:v>
                </c:pt>
                <c:pt idx="139">
                  <c:v>-9.9600000000000009</c:v>
                </c:pt>
                <c:pt idx="140">
                  <c:v>-9.91</c:v>
                </c:pt>
                <c:pt idx="141">
                  <c:v>-9.85</c:v>
                </c:pt>
                <c:pt idx="142">
                  <c:v>-9.7899999999999991</c:v>
                </c:pt>
                <c:pt idx="143">
                  <c:v>-9.73</c:v>
                </c:pt>
                <c:pt idx="144">
                  <c:v>-9.68</c:v>
                </c:pt>
                <c:pt idx="145">
                  <c:v>-9.6199999999999992</c:v>
                </c:pt>
                <c:pt idx="146">
                  <c:v>-9.56</c:v>
                </c:pt>
                <c:pt idx="147">
                  <c:v>-9.5</c:v>
                </c:pt>
                <c:pt idx="148">
                  <c:v>-9.4499999999999993</c:v>
                </c:pt>
                <c:pt idx="149">
                  <c:v>-9.39</c:v>
                </c:pt>
                <c:pt idx="150">
                  <c:v>-9.33</c:v>
                </c:pt>
                <c:pt idx="151">
                  <c:v>-9.27</c:v>
                </c:pt>
                <c:pt idx="152">
                  <c:v>-9.2200000000000006</c:v>
                </c:pt>
                <c:pt idx="153">
                  <c:v>-9.16</c:v>
                </c:pt>
                <c:pt idx="154">
                  <c:v>-9.1</c:v>
                </c:pt>
                <c:pt idx="155">
                  <c:v>-9.08</c:v>
                </c:pt>
                <c:pt idx="156">
                  <c:v>-9.02</c:v>
                </c:pt>
                <c:pt idx="157">
                  <c:v>-8.9600000000000009</c:v>
                </c:pt>
                <c:pt idx="158">
                  <c:v>-8.9</c:v>
                </c:pt>
                <c:pt idx="159">
                  <c:v>-8.84</c:v>
                </c:pt>
                <c:pt idx="160">
                  <c:v>-8.77</c:v>
                </c:pt>
                <c:pt idx="161">
                  <c:v>-8.7100000000000009</c:v>
                </c:pt>
                <c:pt idx="162">
                  <c:v>-8.65</c:v>
                </c:pt>
                <c:pt idx="163">
                  <c:v>-8.59</c:v>
                </c:pt>
                <c:pt idx="164">
                  <c:v>-8.5299999999999994</c:v>
                </c:pt>
                <c:pt idx="165">
                  <c:v>-8.4700000000000006</c:v>
                </c:pt>
                <c:pt idx="166">
                  <c:v>-8.41</c:v>
                </c:pt>
                <c:pt idx="167">
                  <c:v>-8.34</c:v>
                </c:pt>
                <c:pt idx="168">
                  <c:v>-8.2799999999999994</c:v>
                </c:pt>
                <c:pt idx="169">
                  <c:v>-8.2200000000000006</c:v>
                </c:pt>
                <c:pt idx="170">
                  <c:v>-8.16</c:v>
                </c:pt>
                <c:pt idx="171">
                  <c:v>-8.1</c:v>
                </c:pt>
                <c:pt idx="172">
                  <c:v>-8.08</c:v>
                </c:pt>
                <c:pt idx="173">
                  <c:v>-8.02</c:v>
                </c:pt>
                <c:pt idx="174">
                  <c:v>-7.96</c:v>
                </c:pt>
                <c:pt idx="175">
                  <c:v>-7.91</c:v>
                </c:pt>
                <c:pt idx="176">
                  <c:v>-7.85</c:v>
                </c:pt>
                <c:pt idx="177">
                  <c:v>-7.79</c:v>
                </c:pt>
                <c:pt idx="178">
                  <c:v>-7.73</c:v>
                </c:pt>
                <c:pt idx="179">
                  <c:v>-7.68</c:v>
                </c:pt>
                <c:pt idx="180">
                  <c:v>-7.62</c:v>
                </c:pt>
                <c:pt idx="181">
                  <c:v>-7.56</c:v>
                </c:pt>
                <c:pt idx="182">
                  <c:v>-7.5</c:v>
                </c:pt>
                <c:pt idx="183">
                  <c:v>-7.45</c:v>
                </c:pt>
                <c:pt idx="184">
                  <c:v>-7.39</c:v>
                </c:pt>
                <c:pt idx="185">
                  <c:v>-7.33</c:v>
                </c:pt>
                <c:pt idx="186">
                  <c:v>-7.27</c:v>
                </c:pt>
                <c:pt idx="187">
                  <c:v>-7.22</c:v>
                </c:pt>
                <c:pt idx="188">
                  <c:v>-7.16</c:v>
                </c:pt>
                <c:pt idx="189">
                  <c:v>-7.1</c:v>
                </c:pt>
                <c:pt idx="190">
                  <c:v>-7.08</c:v>
                </c:pt>
                <c:pt idx="191">
                  <c:v>-7.02</c:v>
                </c:pt>
                <c:pt idx="192">
                  <c:v>-6.96</c:v>
                </c:pt>
                <c:pt idx="193">
                  <c:v>-6.91</c:v>
                </c:pt>
                <c:pt idx="194">
                  <c:v>-6.85</c:v>
                </c:pt>
                <c:pt idx="195">
                  <c:v>-6.79</c:v>
                </c:pt>
                <c:pt idx="196">
                  <c:v>-6.73</c:v>
                </c:pt>
                <c:pt idx="197">
                  <c:v>-6.68</c:v>
                </c:pt>
                <c:pt idx="198">
                  <c:v>-6.62</c:v>
                </c:pt>
                <c:pt idx="199">
                  <c:v>-6.56</c:v>
                </c:pt>
                <c:pt idx="200">
                  <c:v>-6.5</c:v>
                </c:pt>
                <c:pt idx="201">
                  <c:v>-6.45</c:v>
                </c:pt>
                <c:pt idx="202">
                  <c:v>-6.39</c:v>
                </c:pt>
                <c:pt idx="203">
                  <c:v>-6.33</c:v>
                </c:pt>
                <c:pt idx="204">
                  <c:v>-6.27</c:v>
                </c:pt>
                <c:pt idx="205">
                  <c:v>-6.22</c:v>
                </c:pt>
                <c:pt idx="206">
                  <c:v>-6.16</c:v>
                </c:pt>
                <c:pt idx="207">
                  <c:v>-6.1</c:v>
                </c:pt>
                <c:pt idx="208">
                  <c:v>-6.08</c:v>
                </c:pt>
                <c:pt idx="209">
                  <c:v>-6.02</c:v>
                </c:pt>
                <c:pt idx="210">
                  <c:v>-5.96</c:v>
                </c:pt>
                <c:pt idx="211">
                  <c:v>-5.91</c:v>
                </c:pt>
                <c:pt idx="212">
                  <c:v>-5.85</c:v>
                </c:pt>
                <c:pt idx="213">
                  <c:v>-5.79</c:v>
                </c:pt>
                <c:pt idx="214">
                  <c:v>-5.73</c:v>
                </c:pt>
                <c:pt idx="215">
                  <c:v>-5.68</c:v>
                </c:pt>
                <c:pt idx="216">
                  <c:v>-5.62</c:v>
                </c:pt>
                <c:pt idx="217">
                  <c:v>-5.56</c:v>
                </c:pt>
                <c:pt idx="218">
                  <c:v>-5.5</c:v>
                </c:pt>
                <c:pt idx="219">
                  <c:v>-5.45</c:v>
                </c:pt>
                <c:pt idx="220">
                  <c:v>-5.39</c:v>
                </c:pt>
                <c:pt idx="221">
                  <c:v>-5.33</c:v>
                </c:pt>
                <c:pt idx="222">
                  <c:v>-5.27</c:v>
                </c:pt>
                <c:pt idx="223">
                  <c:v>-5.22</c:v>
                </c:pt>
                <c:pt idx="224">
                  <c:v>-5.16</c:v>
                </c:pt>
                <c:pt idx="225">
                  <c:v>-5.0999999999999996</c:v>
                </c:pt>
                <c:pt idx="226">
                  <c:v>-5.08</c:v>
                </c:pt>
                <c:pt idx="227">
                  <c:v>-5.0199999999999996</c:v>
                </c:pt>
                <c:pt idx="228">
                  <c:v>-4.96</c:v>
                </c:pt>
                <c:pt idx="229">
                  <c:v>-4.91</c:v>
                </c:pt>
                <c:pt idx="230">
                  <c:v>-4.8499999999999996</c:v>
                </c:pt>
                <c:pt idx="231">
                  <c:v>-4.79</c:v>
                </c:pt>
                <c:pt idx="232">
                  <c:v>-4.7300000000000004</c:v>
                </c:pt>
                <c:pt idx="233">
                  <c:v>-4.68</c:v>
                </c:pt>
                <c:pt idx="234">
                  <c:v>-4.62</c:v>
                </c:pt>
                <c:pt idx="235">
                  <c:v>-4.5599999999999996</c:v>
                </c:pt>
                <c:pt idx="236">
                  <c:v>-4.5</c:v>
                </c:pt>
                <c:pt idx="237">
                  <c:v>-4.45</c:v>
                </c:pt>
                <c:pt idx="238">
                  <c:v>-4.3899999999999997</c:v>
                </c:pt>
                <c:pt idx="239">
                  <c:v>-4.33</c:v>
                </c:pt>
                <c:pt idx="240">
                  <c:v>-4.2699999999999996</c:v>
                </c:pt>
                <c:pt idx="241">
                  <c:v>-4.22</c:v>
                </c:pt>
                <c:pt idx="242">
                  <c:v>-4.16</c:v>
                </c:pt>
                <c:pt idx="243">
                  <c:v>-4.0999999999999996</c:v>
                </c:pt>
                <c:pt idx="244">
                  <c:v>-4.08</c:v>
                </c:pt>
                <c:pt idx="245">
                  <c:v>-4.0199999999999996</c:v>
                </c:pt>
                <c:pt idx="246">
                  <c:v>-3.96</c:v>
                </c:pt>
                <c:pt idx="247">
                  <c:v>-3.91</c:v>
                </c:pt>
                <c:pt idx="248">
                  <c:v>-3.85</c:v>
                </c:pt>
                <c:pt idx="249">
                  <c:v>-3.79</c:v>
                </c:pt>
                <c:pt idx="250">
                  <c:v>-3.73</c:v>
                </c:pt>
                <c:pt idx="251">
                  <c:v>-3.68</c:v>
                </c:pt>
                <c:pt idx="252">
                  <c:v>-3.62</c:v>
                </c:pt>
                <c:pt idx="253">
                  <c:v>-3.56</c:v>
                </c:pt>
                <c:pt idx="254">
                  <c:v>-3.5</c:v>
                </c:pt>
                <c:pt idx="255">
                  <c:v>-3.45</c:v>
                </c:pt>
                <c:pt idx="256">
                  <c:v>-3.39</c:v>
                </c:pt>
                <c:pt idx="257">
                  <c:v>-3.33</c:v>
                </c:pt>
                <c:pt idx="258">
                  <c:v>-3.27</c:v>
                </c:pt>
                <c:pt idx="259">
                  <c:v>-3.22</c:v>
                </c:pt>
                <c:pt idx="260">
                  <c:v>-3.16</c:v>
                </c:pt>
                <c:pt idx="261">
                  <c:v>-3.1</c:v>
                </c:pt>
                <c:pt idx="262">
                  <c:v>-3.08</c:v>
                </c:pt>
                <c:pt idx="263">
                  <c:v>-3.02</c:v>
                </c:pt>
                <c:pt idx="264">
                  <c:v>-2.96</c:v>
                </c:pt>
                <c:pt idx="265">
                  <c:v>-2.9</c:v>
                </c:pt>
                <c:pt idx="266">
                  <c:v>-2.84</c:v>
                </c:pt>
                <c:pt idx="267">
                  <c:v>-2.77</c:v>
                </c:pt>
                <c:pt idx="268">
                  <c:v>-2.71</c:v>
                </c:pt>
                <c:pt idx="269">
                  <c:v>-2.65</c:v>
                </c:pt>
                <c:pt idx="270">
                  <c:v>-2.59</c:v>
                </c:pt>
                <c:pt idx="271">
                  <c:v>-2.5299999999999998</c:v>
                </c:pt>
                <c:pt idx="272">
                  <c:v>-2.4700000000000002</c:v>
                </c:pt>
                <c:pt idx="273">
                  <c:v>-2.41</c:v>
                </c:pt>
                <c:pt idx="274">
                  <c:v>-2.35</c:v>
                </c:pt>
                <c:pt idx="275">
                  <c:v>-2.2799999999999998</c:v>
                </c:pt>
                <c:pt idx="276">
                  <c:v>-2.2200000000000002</c:v>
                </c:pt>
                <c:pt idx="277">
                  <c:v>-2.16</c:v>
                </c:pt>
                <c:pt idx="278">
                  <c:v>-2.1</c:v>
                </c:pt>
                <c:pt idx="279">
                  <c:v>-2.08</c:v>
                </c:pt>
                <c:pt idx="280">
                  <c:v>-2.02</c:v>
                </c:pt>
                <c:pt idx="281">
                  <c:v>-1.96</c:v>
                </c:pt>
                <c:pt idx="282">
                  <c:v>-1.9</c:v>
                </c:pt>
                <c:pt idx="283">
                  <c:v>-1.84</c:v>
                </c:pt>
                <c:pt idx="284">
                  <c:v>-1.77</c:v>
                </c:pt>
                <c:pt idx="285">
                  <c:v>-1.71</c:v>
                </c:pt>
                <c:pt idx="286">
                  <c:v>-1.65</c:v>
                </c:pt>
                <c:pt idx="287">
                  <c:v>-1.59</c:v>
                </c:pt>
                <c:pt idx="288">
                  <c:v>-1.53</c:v>
                </c:pt>
                <c:pt idx="289">
                  <c:v>-1.47</c:v>
                </c:pt>
                <c:pt idx="290">
                  <c:v>-1.41</c:v>
                </c:pt>
                <c:pt idx="291">
                  <c:v>-1.35</c:v>
                </c:pt>
                <c:pt idx="292">
                  <c:v>-1.28</c:v>
                </c:pt>
                <c:pt idx="293">
                  <c:v>-1.22</c:v>
                </c:pt>
                <c:pt idx="294">
                  <c:v>-1.1599999999999999</c:v>
                </c:pt>
                <c:pt idx="295">
                  <c:v>-1.1000000000000001</c:v>
                </c:pt>
              </c:numCache>
            </c:numRef>
          </c:yVal>
          <c:smooth val="1"/>
          <c:extLst>
            <c:ext xmlns:c16="http://schemas.microsoft.com/office/drawing/2014/chart" uri="{C3380CC4-5D6E-409C-BE32-E72D297353CC}">
              <c16:uniqueId val="{00000001-1A70-4A39-9856-68747988A27A}"/>
            </c:ext>
          </c:extLst>
        </c:ser>
        <c:ser>
          <c:idx val="2"/>
          <c:order val="2"/>
          <c:tx>
            <c:v>recrava 1</c:v>
          </c:tx>
          <c:spPr>
            <a:ln w="22225" cap="rnd">
              <a:solidFill>
                <a:srgbClr val="E286C3"/>
              </a:solidFill>
              <a:round/>
            </a:ln>
            <a:effectLst/>
          </c:spPr>
          <c:marker>
            <c:symbol val="none"/>
          </c:marker>
          <c:xVal>
            <c:numRef>
              <c:f>'[bola desce e sobe continuo MNV 02B-BS-21.xlsx]BS (CORRIGIDO) (ps21)'!$G$1171:$G$1951</c:f>
              <c:numCache>
                <c:formatCode>General</c:formatCode>
                <c:ptCount val="781"/>
                <c:pt idx="0">
                  <c:v>-5.36</c:v>
                </c:pt>
                <c:pt idx="1">
                  <c:v>-7.31</c:v>
                </c:pt>
                <c:pt idx="2">
                  <c:v>-7.31</c:v>
                </c:pt>
                <c:pt idx="3">
                  <c:v>-7.31</c:v>
                </c:pt>
                <c:pt idx="4">
                  <c:v>-7.21</c:v>
                </c:pt>
                <c:pt idx="5">
                  <c:v>-7.21</c:v>
                </c:pt>
                <c:pt idx="6">
                  <c:v>-7.11</c:v>
                </c:pt>
                <c:pt idx="7">
                  <c:v>-7.11</c:v>
                </c:pt>
                <c:pt idx="8">
                  <c:v>-7.11</c:v>
                </c:pt>
                <c:pt idx="9">
                  <c:v>-7.02</c:v>
                </c:pt>
                <c:pt idx="10">
                  <c:v>-7.02</c:v>
                </c:pt>
                <c:pt idx="11">
                  <c:v>-6.92</c:v>
                </c:pt>
                <c:pt idx="12">
                  <c:v>-6.82</c:v>
                </c:pt>
                <c:pt idx="13">
                  <c:v>-6.82</c:v>
                </c:pt>
                <c:pt idx="14">
                  <c:v>-6.72</c:v>
                </c:pt>
                <c:pt idx="15">
                  <c:v>-6.72</c:v>
                </c:pt>
                <c:pt idx="16">
                  <c:v>-6.63</c:v>
                </c:pt>
                <c:pt idx="17">
                  <c:v>-6.53</c:v>
                </c:pt>
                <c:pt idx="18">
                  <c:v>-6.43</c:v>
                </c:pt>
                <c:pt idx="19">
                  <c:v>-6.43</c:v>
                </c:pt>
                <c:pt idx="20">
                  <c:v>-6.24</c:v>
                </c:pt>
                <c:pt idx="21">
                  <c:v>-6.14</c:v>
                </c:pt>
                <c:pt idx="22">
                  <c:v>-6.04</c:v>
                </c:pt>
                <c:pt idx="23">
                  <c:v>-5.94</c:v>
                </c:pt>
                <c:pt idx="24">
                  <c:v>-5.85</c:v>
                </c:pt>
                <c:pt idx="25">
                  <c:v>-5.65</c:v>
                </c:pt>
                <c:pt idx="26">
                  <c:v>-5.55</c:v>
                </c:pt>
                <c:pt idx="27">
                  <c:v>-5.46</c:v>
                </c:pt>
                <c:pt idx="28">
                  <c:v>-5.26</c:v>
                </c:pt>
                <c:pt idx="29">
                  <c:v>-5.07</c:v>
                </c:pt>
                <c:pt idx="30">
                  <c:v>-4.87</c:v>
                </c:pt>
                <c:pt idx="31">
                  <c:v>-4.78</c:v>
                </c:pt>
                <c:pt idx="32">
                  <c:v>-4.58</c:v>
                </c:pt>
                <c:pt idx="33">
                  <c:v>-4.4800000000000004</c:v>
                </c:pt>
                <c:pt idx="34">
                  <c:v>-4.1900000000000004</c:v>
                </c:pt>
                <c:pt idx="35">
                  <c:v>-4.09</c:v>
                </c:pt>
                <c:pt idx="36">
                  <c:v>-4</c:v>
                </c:pt>
                <c:pt idx="37">
                  <c:v>-3.8</c:v>
                </c:pt>
                <c:pt idx="38">
                  <c:v>-3.61</c:v>
                </c:pt>
                <c:pt idx="39">
                  <c:v>-3.41</c:v>
                </c:pt>
                <c:pt idx="40">
                  <c:v>-3.22</c:v>
                </c:pt>
                <c:pt idx="41">
                  <c:v>-3.02</c:v>
                </c:pt>
                <c:pt idx="42">
                  <c:v>-2.92</c:v>
                </c:pt>
                <c:pt idx="43">
                  <c:v>-2.63</c:v>
                </c:pt>
                <c:pt idx="44">
                  <c:v>-2.44</c:v>
                </c:pt>
                <c:pt idx="45">
                  <c:v>-2.2400000000000002</c:v>
                </c:pt>
                <c:pt idx="46">
                  <c:v>-2.0499999999999998</c:v>
                </c:pt>
                <c:pt idx="47">
                  <c:v>-1.95</c:v>
                </c:pt>
                <c:pt idx="48">
                  <c:v>-1.85</c:v>
                </c:pt>
                <c:pt idx="49">
                  <c:v>-1.85</c:v>
                </c:pt>
                <c:pt idx="50">
                  <c:v>-1.66</c:v>
                </c:pt>
                <c:pt idx="51">
                  <c:v>-1.56</c:v>
                </c:pt>
                <c:pt idx="52">
                  <c:v>0.28999999999999998</c:v>
                </c:pt>
                <c:pt idx="53">
                  <c:v>-0.19</c:v>
                </c:pt>
                <c:pt idx="54">
                  <c:v>-0.68</c:v>
                </c:pt>
                <c:pt idx="55">
                  <c:v>-1.07</c:v>
                </c:pt>
                <c:pt idx="56">
                  <c:v>-1.36</c:v>
                </c:pt>
                <c:pt idx="57">
                  <c:v>-1.46</c:v>
                </c:pt>
                <c:pt idx="58">
                  <c:v>-1.36</c:v>
                </c:pt>
                <c:pt idx="59">
                  <c:v>-1.27</c:v>
                </c:pt>
                <c:pt idx="60">
                  <c:v>-1.27</c:v>
                </c:pt>
                <c:pt idx="61">
                  <c:v>-0.88</c:v>
                </c:pt>
                <c:pt idx="62">
                  <c:v>0.1</c:v>
                </c:pt>
                <c:pt idx="63">
                  <c:v>0.49</c:v>
                </c:pt>
                <c:pt idx="64">
                  <c:v>0.39</c:v>
                </c:pt>
                <c:pt idx="65">
                  <c:v>0.88</c:v>
                </c:pt>
                <c:pt idx="66">
                  <c:v>0.88</c:v>
                </c:pt>
                <c:pt idx="67">
                  <c:v>1.07</c:v>
                </c:pt>
                <c:pt idx="68">
                  <c:v>1.95</c:v>
                </c:pt>
                <c:pt idx="69">
                  <c:v>2.5299999999999998</c:v>
                </c:pt>
                <c:pt idx="70">
                  <c:v>3.22</c:v>
                </c:pt>
                <c:pt idx="71">
                  <c:v>4.1900000000000004</c:v>
                </c:pt>
                <c:pt idx="72">
                  <c:v>5.16</c:v>
                </c:pt>
                <c:pt idx="73">
                  <c:v>6.24</c:v>
                </c:pt>
                <c:pt idx="74">
                  <c:v>6.63</c:v>
                </c:pt>
                <c:pt idx="75">
                  <c:v>6.43</c:v>
                </c:pt>
                <c:pt idx="76">
                  <c:v>6.63</c:v>
                </c:pt>
                <c:pt idx="77">
                  <c:v>7.02</c:v>
                </c:pt>
                <c:pt idx="78">
                  <c:v>7.41</c:v>
                </c:pt>
                <c:pt idx="79">
                  <c:v>8.09</c:v>
                </c:pt>
                <c:pt idx="80">
                  <c:v>8.19</c:v>
                </c:pt>
                <c:pt idx="81">
                  <c:v>8.67</c:v>
                </c:pt>
                <c:pt idx="82">
                  <c:v>9.06</c:v>
                </c:pt>
                <c:pt idx="83">
                  <c:v>9.36</c:v>
                </c:pt>
                <c:pt idx="84">
                  <c:v>9.4499999999999993</c:v>
                </c:pt>
                <c:pt idx="85">
                  <c:v>9.94</c:v>
                </c:pt>
                <c:pt idx="86">
                  <c:v>10.62</c:v>
                </c:pt>
                <c:pt idx="87">
                  <c:v>10.43</c:v>
                </c:pt>
                <c:pt idx="88">
                  <c:v>7.99</c:v>
                </c:pt>
                <c:pt idx="89">
                  <c:v>2.5299999999999998</c:v>
                </c:pt>
                <c:pt idx="90">
                  <c:v>3.51</c:v>
                </c:pt>
                <c:pt idx="91">
                  <c:v>4.97</c:v>
                </c:pt>
                <c:pt idx="92">
                  <c:v>5.55</c:v>
                </c:pt>
                <c:pt idx="93">
                  <c:v>5.46</c:v>
                </c:pt>
                <c:pt idx="94">
                  <c:v>6.82</c:v>
                </c:pt>
                <c:pt idx="95">
                  <c:v>8.8699999999999992</c:v>
                </c:pt>
                <c:pt idx="96">
                  <c:v>10.43</c:v>
                </c:pt>
                <c:pt idx="97">
                  <c:v>11.69</c:v>
                </c:pt>
                <c:pt idx="98">
                  <c:v>13.45</c:v>
                </c:pt>
                <c:pt idx="99">
                  <c:v>15.1</c:v>
                </c:pt>
                <c:pt idx="100">
                  <c:v>14.91</c:v>
                </c:pt>
                <c:pt idx="101">
                  <c:v>13.16</c:v>
                </c:pt>
                <c:pt idx="102">
                  <c:v>14.23</c:v>
                </c:pt>
                <c:pt idx="103">
                  <c:v>10.52</c:v>
                </c:pt>
                <c:pt idx="104">
                  <c:v>7.31</c:v>
                </c:pt>
                <c:pt idx="105">
                  <c:v>7.99</c:v>
                </c:pt>
                <c:pt idx="106">
                  <c:v>10.130000000000001</c:v>
                </c:pt>
                <c:pt idx="107">
                  <c:v>11.21</c:v>
                </c:pt>
                <c:pt idx="108">
                  <c:v>12.38</c:v>
                </c:pt>
                <c:pt idx="109">
                  <c:v>13.55</c:v>
                </c:pt>
                <c:pt idx="110">
                  <c:v>14.52</c:v>
                </c:pt>
                <c:pt idx="111">
                  <c:v>15.01</c:v>
                </c:pt>
                <c:pt idx="112">
                  <c:v>15.1</c:v>
                </c:pt>
                <c:pt idx="113">
                  <c:v>15.1</c:v>
                </c:pt>
                <c:pt idx="114">
                  <c:v>14.52</c:v>
                </c:pt>
                <c:pt idx="115">
                  <c:v>15.4</c:v>
                </c:pt>
                <c:pt idx="116">
                  <c:v>16.66</c:v>
                </c:pt>
                <c:pt idx="117">
                  <c:v>17.739999999999998</c:v>
                </c:pt>
                <c:pt idx="118">
                  <c:v>19.3</c:v>
                </c:pt>
                <c:pt idx="119">
                  <c:v>21.05</c:v>
                </c:pt>
                <c:pt idx="120">
                  <c:v>22.71</c:v>
                </c:pt>
                <c:pt idx="121">
                  <c:v>24.17</c:v>
                </c:pt>
                <c:pt idx="122">
                  <c:v>25.04</c:v>
                </c:pt>
                <c:pt idx="123">
                  <c:v>25.53</c:v>
                </c:pt>
                <c:pt idx="124">
                  <c:v>25.04</c:v>
                </c:pt>
                <c:pt idx="125">
                  <c:v>26.02</c:v>
                </c:pt>
                <c:pt idx="126">
                  <c:v>23.78</c:v>
                </c:pt>
                <c:pt idx="127">
                  <c:v>22.12</c:v>
                </c:pt>
                <c:pt idx="128">
                  <c:v>20.76</c:v>
                </c:pt>
                <c:pt idx="129">
                  <c:v>19.98</c:v>
                </c:pt>
                <c:pt idx="130">
                  <c:v>20.46</c:v>
                </c:pt>
                <c:pt idx="131">
                  <c:v>21.63</c:v>
                </c:pt>
                <c:pt idx="132">
                  <c:v>22.8</c:v>
                </c:pt>
                <c:pt idx="133">
                  <c:v>23.1</c:v>
                </c:pt>
                <c:pt idx="134">
                  <c:v>21.63</c:v>
                </c:pt>
                <c:pt idx="135">
                  <c:v>20.56</c:v>
                </c:pt>
                <c:pt idx="136">
                  <c:v>21.34</c:v>
                </c:pt>
                <c:pt idx="137">
                  <c:v>21.54</c:v>
                </c:pt>
                <c:pt idx="138">
                  <c:v>22.02</c:v>
                </c:pt>
                <c:pt idx="139">
                  <c:v>22.61</c:v>
                </c:pt>
                <c:pt idx="140">
                  <c:v>22.9</c:v>
                </c:pt>
                <c:pt idx="141">
                  <c:v>23.29</c:v>
                </c:pt>
                <c:pt idx="142">
                  <c:v>23.19</c:v>
                </c:pt>
                <c:pt idx="143">
                  <c:v>23.49</c:v>
                </c:pt>
                <c:pt idx="144">
                  <c:v>23.88</c:v>
                </c:pt>
                <c:pt idx="145">
                  <c:v>23.49</c:v>
                </c:pt>
                <c:pt idx="146">
                  <c:v>22.8</c:v>
                </c:pt>
                <c:pt idx="147">
                  <c:v>21.93</c:v>
                </c:pt>
                <c:pt idx="148">
                  <c:v>21.05</c:v>
                </c:pt>
                <c:pt idx="149">
                  <c:v>20.85</c:v>
                </c:pt>
                <c:pt idx="150">
                  <c:v>24.46</c:v>
                </c:pt>
                <c:pt idx="151">
                  <c:v>20.46</c:v>
                </c:pt>
                <c:pt idx="152">
                  <c:v>13.35</c:v>
                </c:pt>
                <c:pt idx="153">
                  <c:v>10.91</c:v>
                </c:pt>
                <c:pt idx="154">
                  <c:v>10.43</c:v>
                </c:pt>
                <c:pt idx="155">
                  <c:v>8.9700000000000006</c:v>
                </c:pt>
                <c:pt idx="156">
                  <c:v>9.5500000000000007</c:v>
                </c:pt>
                <c:pt idx="157">
                  <c:v>10.91</c:v>
                </c:pt>
                <c:pt idx="158">
                  <c:v>12.08</c:v>
                </c:pt>
                <c:pt idx="159">
                  <c:v>12.96</c:v>
                </c:pt>
                <c:pt idx="160">
                  <c:v>13.94</c:v>
                </c:pt>
                <c:pt idx="161">
                  <c:v>15.01</c:v>
                </c:pt>
                <c:pt idx="162">
                  <c:v>15.88</c:v>
                </c:pt>
                <c:pt idx="163">
                  <c:v>16.66</c:v>
                </c:pt>
                <c:pt idx="164">
                  <c:v>17.05</c:v>
                </c:pt>
                <c:pt idx="165">
                  <c:v>17.350000000000001</c:v>
                </c:pt>
                <c:pt idx="166">
                  <c:v>17.739999999999998</c:v>
                </c:pt>
                <c:pt idx="167">
                  <c:v>18.420000000000002</c:v>
                </c:pt>
                <c:pt idx="168">
                  <c:v>19.3</c:v>
                </c:pt>
                <c:pt idx="169">
                  <c:v>19.98</c:v>
                </c:pt>
                <c:pt idx="170">
                  <c:v>20.46</c:v>
                </c:pt>
                <c:pt idx="171">
                  <c:v>20.85</c:v>
                </c:pt>
                <c:pt idx="172">
                  <c:v>21.73</c:v>
                </c:pt>
                <c:pt idx="173">
                  <c:v>22.71</c:v>
                </c:pt>
                <c:pt idx="174">
                  <c:v>23.68</c:v>
                </c:pt>
                <c:pt idx="175">
                  <c:v>24.75</c:v>
                </c:pt>
                <c:pt idx="176">
                  <c:v>26.02</c:v>
                </c:pt>
                <c:pt idx="177">
                  <c:v>27.09</c:v>
                </c:pt>
                <c:pt idx="178">
                  <c:v>28.07</c:v>
                </c:pt>
                <c:pt idx="179">
                  <c:v>28.94</c:v>
                </c:pt>
                <c:pt idx="180">
                  <c:v>29.92</c:v>
                </c:pt>
                <c:pt idx="181">
                  <c:v>30.4</c:v>
                </c:pt>
                <c:pt idx="182">
                  <c:v>30.5</c:v>
                </c:pt>
                <c:pt idx="183">
                  <c:v>30.21</c:v>
                </c:pt>
                <c:pt idx="184">
                  <c:v>29.04</c:v>
                </c:pt>
                <c:pt idx="185">
                  <c:v>24.36</c:v>
                </c:pt>
                <c:pt idx="186">
                  <c:v>19.489999999999998</c:v>
                </c:pt>
                <c:pt idx="187">
                  <c:v>21.05</c:v>
                </c:pt>
                <c:pt idx="188">
                  <c:v>21.54</c:v>
                </c:pt>
                <c:pt idx="189">
                  <c:v>20.95</c:v>
                </c:pt>
                <c:pt idx="190">
                  <c:v>21.34</c:v>
                </c:pt>
                <c:pt idx="191">
                  <c:v>22.32</c:v>
                </c:pt>
                <c:pt idx="192">
                  <c:v>22.8</c:v>
                </c:pt>
                <c:pt idx="193">
                  <c:v>24.07</c:v>
                </c:pt>
                <c:pt idx="194">
                  <c:v>23.19</c:v>
                </c:pt>
                <c:pt idx="195">
                  <c:v>22.61</c:v>
                </c:pt>
                <c:pt idx="196">
                  <c:v>22.22</c:v>
                </c:pt>
                <c:pt idx="197">
                  <c:v>24.85</c:v>
                </c:pt>
                <c:pt idx="198">
                  <c:v>20.46</c:v>
                </c:pt>
                <c:pt idx="199">
                  <c:v>16.27</c:v>
                </c:pt>
                <c:pt idx="200">
                  <c:v>17.54</c:v>
                </c:pt>
                <c:pt idx="201">
                  <c:v>18.52</c:v>
                </c:pt>
                <c:pt idx="202">
                  <c:v>19.100000000000001</c:v>
                </c:pt>
                <c:pt idx="203">
                  <c:v>19.59</c:v>
                </c:pt>
                <c:pt idx="204">
                  <c:v>19.88</c:v>
                </c:pt>
                <c:pt idx="205">
                  <c:v>19.98</c:v>
                </c:pt>
                <c:pt idx="206">
                  <c:v>20.27</c:v>
                </c:pt>
                <c:pt idx="207">
                  <c:v>20.95</c:v>
                </c:pt>
                <c:pt idx="208">
                  <c:v>22.02</c:v>
                </c:pt>
                <c:pt idx="209">
                  <c:v>23.29</c:v>
                </c:pt>
                <c:pt idx="210">
                  <c:v>24.36</c:v>
                </c:pt>
                <c:pt idx="211">
                  <c:v>25.04</c:v>
                </c:pt>
                <c:pt idx="212">
                  <c:v>25.63</c:v>
                </c:pt>
                <c:pt idx="213">
                  <c:v>26.12</c:v>
                </c:pt>
                <c:pt idx="214">
                  <c:v>25.82</c:v>
                </c:pt>
                <c:pt idx="215">
                  <c:v>25.43</c:v>
                </c:pt>
                <c:pt idx="216">
                  <c:v>26.31</c:v>
                </c:pt>
                <c:pt idx="217">
                  <c:v>27.58</c:v>
                </c:pt>
                <c:pt idx="218">
                  <c:v>28.16</c:v>
                </c:pt>
                <c:pt idx="219">
                  <c:v>28.65</c:v>
                </c:pt>
                <c:pt idx="220">
                  <c:v>29.14</c:v>
                </c:pt>
                <c:pt idx="221">
                  <c:v>29.43</c:v>
                </c:pt>
                <c:pt idx="222">
                  <c:v>29.53</c:v>
                </c:pt>
                <c:pt idx="223">
                  <c:v>29.72</c:v>
                </c:pt>
                <c:pt idx="224">
                  <c:v>30.21</c:v>
                </c:pt>
                <c:pt idx="225">
                  <c:v>31.28</c:v>
                </c:pt>
                <c:pt idx="226">
                  <c:v>32.35</c:v>
                </c:pt>
                <c:pt idx="227">
                  <c:v>33.520000000000003</c:v>
                </c:pt>
                <c:pt idx="228">
                  <c:v>34.69</c:v>
                </c:pt>
                <c:pt idx="229">
                  <c:v>35.76</c:v>
                </c:pt>
                <c:pt idx="230">
                  <c:v>36.74</c:v>
                </c:pt>
                <c:pt idx="231">
                  <c:v>37.520000000000003</c:v>
                </c:pt>
                <c:pt idx="232">
                  <c:v>38.200000000000003</c:v>
                </c:pt>
                <c:pt idx="233">
                  <c:v>38.69</c:v>
                </c:pt>
                <c:pt idx="234">
                  <c:v>38.299999999999997</c:v>
                </c:pt>
                <c:pt idx="235">
                  <c:v>38.880000000000003</c:v>
                </c:pt>
                <c:pt idx="236">
                  <c:v>39.950000000000003</c:v>
                </c:pt>
                <c:pt idx="237">
                  <c:v>41.32</c:v>
                </c:pt>
                <c:pt idx="238">
                  <c:v>41.42</c:v>
                </c:pt>
                <c:pt idx="239">
                  <c:v>42.29</c:v>
                </c:pt>
                <c:pt idx="240">
                  <c:v>42.68</c:v>
                </c:pt>
                <c:pt idx="241">
                  <c:v>43.17</c:v>
                </c:pt>
                <c:pt idx="242">
                  <c:v>44.63</c:v>
                </c:pt>
                <c:pt idx="243">
                  <c:v>45.41</c:v>
                </c:pt>
                <c:pt idx="244">
                  <c:v>46</c:v>
                </c:pt>
                <c:pt idx="245">
                  <c:v>46.87</c:v>
                </c:pt>
                <c:pt idx="246">
                  <c:v>40.049999999999997</c:v>
                </c:pt>
                <c:pt idx="247">
                  <c:v>38.4</c:v>
                </c:pt>
                <c:pt idx="248">
                  <c:v>37.42</c:v>
                </c:pt>
                <c:pt idx="249">
                  <c:v>36.450000000000003</c:v>
                </c:pt>
                <c:pt idx="250">
                  <c:v>36.64</c:v>
                </c:pt>
                <c:pt idx="251">
                  <c:v>30.7</c:v>
                </c:pt>
                <c:pt idx="252">
                  <c:v>27.68</c:v>
                </c:pt>
                <c:pt idx="253">
                  <c:v>29.33</c:v>
                </c:pt>
                <c:pt idx="254">
                  <c:v>29.62</c:v>
                </c:pt>
                <c:pt idx="255">
                  <c:v>29.33</c:v>
                </c:pt>
                <c:pt idx="256">
                  <c:v>30.01</c:v>
                </c:pt>
                <c:pt idx="257">
                  <c:v>26.6</c:v>
                </c:pt>
                <c:pt idx="258">
                  <c:v>18.03</c:v>
                </c:pt>
                <c:pt idx="259">
                  <c:v>15.3</c:v>
                </c:pt>
                <c:pt idx="260">
                  <c:v>15.79</c:v>
                </c:pt>
                <c:pt idx="261">
                  <c:v>16.18</c:v>
                </c:pt>
                <c:pt idx="262">
                  <c:v>14.42</c:v>
                </c:pt>
                <c:pt idx="263">
                  <c:v>14.71</c:v>
                </c:pt>
                <c:pt idx="264">
                  <c:v>12.28</c:v>
                </c:pt>
                <c:pt idx="265">
                  <c:v>13.25</c:v>
                </c:pt>
                <c:pt idx="266">
                  <c:v>13.64</c:v>
                </c:pt>
                <c:pt idx="267">
                  <c:v>12.47</c:v>
                </c:pt>
                <c:pt idx="268">
                  <c:v>12.47</c:v>
                </c:pt>
                <c:pt idx="269">
                  <c:v>13.06</c:v>
                </c:pt>
                <c:pt idx="270">
                  <c:v>14.03</c:v>
                </c:pt>
                <c:pt idx="271">
                  <c:v>14.91</c:v>
                </c:pt>
                <c:pt idx="272">
                  <c:v>15.88</c:v>
                </c:pt>
                <c:pt idx="273">
                  <c:v>16.760000000000002</c:v>
                </c:pt>
                <c:pt idx="274">
                  <c:v>17.739999999999998</c:v>
                </c:pt>
                <c:pt idx="275">
                  <c:v>18.420000000000002</c:v>
                </c:pt>
                <c:pt idx="276">
                  <c:v>18.32</c:v>
                </c:pt>
                <c:pt idx="277">
                  <c:v>16.66</c:v>
                </c:pt>
                <c:pt idx="278">
                  <c:v>15.98</c:v>
                </c:pt>
                <c:pt idx="279">
                  <c:v>17.05</c:v>
                </c:pt>
                <c:pt idx="280">
                  <c:v>18.420000000000002</c:v>
                </c:pt>
                <c:pt idx="281">
                  <c:v>19.59</c:v>
                </c:pt>
                <c:pt idx="282">
                  <c:v>20.76</c:v>
                </c:pt>
                <c:pt idx="283">
                  <c:v>21.63</c:v>
                </c:pt>
                <c:pt idx="284">
                  <c:v>22.22</c:v>
                </c:pt>
                <c:pt idx="285">
                  <c:v>23.19</c:v>
                </c:pt>
                <c:pt idx="286">
                  <c:v>23.88</c:v>
                </c:pt>
                <c:pt idx="287">
                  <c:v>24.85</c:v>
                </c:pt>
                <c:pt idx="288">
                  <c:v>25.82</c:v>
                </c:pt>
                <c:pt idx="289">
                  <c:v>26.6</c:v>
                </c:pt>
                <c:pt idx="290">
                  <c:v>27.48</c:v>
                </c:pt>
                <c:pt idx="291">
                  <c:v>28.26</c:v>
                </c:pt>
                <c:pt idx="292">
                  <c:v>28.85</c:v>
                </c:pt>
                <c:pt idx="293">
                  <c:v>36.54</c:v>
                </c:pt>
                <c:pt idx="294">
                  <c:v>36.74</c:v>
                </c:pt>
                <c:pt idx="295">
                  <c:v>36.93</c:v>
                </c:pt>
                <c:pt idx="296">
                  <c:v>37.32</c:v>
                </c:pt>
                <c:pt idx="297">
                  <c:v>37.909999999999997</c:v>
                </c:pt>
                <c:pt idx="298">
                  <c:v>38.69</c:v>
                </c:pt>
                <c:pt idx="299">
                  <c:v>39.47</c:v>
                </c:pt>
                <c:pt idx="300">
                  <c:v>40.15</c:v>
                </c:pt>
                <c:pt idx="301">
                  <c:v>40.83</c:v>
                </c:pt>
                <c:pt idx="302">
                  <c:v>41.71</c:v>
                </c:pt>
                <c:pt idx="303">
                  <c:v>41.12</c:v>
                </c:pt>
                <c:pt idx="304">
                  <c:v>38.4</c:v>
                </c:pt>
                <c:pt idx="305">
                  <c:v>35.67</c:v>
                </c:pt>
                <c:pt idx="306">
                  <c:v>35.86</c:v>
                </c:pt>
                <c:pt idx="307">
                  <c:v>30.79</c:v>
                </c:pt>
                <c:pt idx="308">
                  <c:v>32.26</c:v>
                </c:pt>
                <c:pt idx="309">
                  <c:v>34.299999999999997</c:v>
                </c:pt>
                <c:pt idx="310">
                  <c:v>36.25</c:v>
                </c:pt>
                <c:pt idx="311">
                  <c:v>37.619999999999997</c:v>
                </c:pt>
                <c:pt idx="312">
                  <c:v>38.590000000000003</c:v>
                </c:pt>
                <c:pt idx="313">
                  <c:v>39.369999999999997</c:v>
                </c:pt>
                <c:pt idx="314">
                  <c:v>40.15</c:v>
                </c:pt>
                <c:pt idx="315">
                  <c:v>40.54</c:v>
                </c:pt>
                <c:pt idx="316">
                  <c:v>40.83</c:v>
                </c:pt>
                <c:pt idx="317">
                  <c:v>41.12</c:v>
                </c:pt>
                <c:pt idx="318">
                  <c:v>41.42</c:v>
                </c:pt>
                <c:pt idx="319">
                  <c:v>41.81</c:v>
                </c:pt>
                <c:pt idx="320">
                  <c:v>42.49</c:v>
                </c:pt>
                <c:pt idx="321">
                  <c:v>42.68</c:v>
                </c:pt>
                <c:pt idx="322">
                  <c:v>40.44</c:v>
                </c:pt>
                <c:pt idx="323">
                  <c:v>41.42</c:v>
                </c:pt>
                <c:pt idx="324">
                  <c:v>42.29</c:v>
                </c:pt>
                <c:pt idx="325">
                  <c:v>42.78</c:v>
                </c:pt>
                <c:pt idx="326">
                  <c:v>43.27</c:v>
                </c:pt>
                <c:pt idx="327">
                  <c:v>44.05</c:v>
                </c:pt>
                <c:pt idx="328">
                  <c:v>44.73</c:v>
                </c:pt>
                <c:pt idx="329">
                  <c:v>45.31</c:v>
                </c:pt>
                <c:pt idx="330">
                  <c:v>45.9</c:v>
                </c:pt>
                <c:pt idx="331">
                  <c:v>46.19</c:v>
                </c:pt>
                <c:pt idx="332">
                  <c:v>45.7</c:v>
                </c:pt>
                <c:pt idx="333">
                  <c:v>37.71</c:v>
                </c:pt>
                <c:pt idx="334">
                  <c:v>33.72</c:v>
                </c:pt>
                <c:pt idx="335">
                  <c:v>35.57</c:v>
                </c:pt>
                <c:pt idx="336">
                  <c:v>37.619999999999997</c:v>
                </c:pt>
                <c:pt idx="337">
                  <c:v>39.369999999999997</c:v>
                </c:pt>
                <c:pt idx="338">
                  <c:v>41.03</c:v>
                </c:pt>
                <c:pt idx="339">
                  <c:v>42.39</c:v>
                </c:pt>
                <c:pt idx="340">
                  <c:v>43.46</c:v>
                </c:pt>
                <c:pt idx="341">
                  <c:v>44.24</c:v>
                </c:pt>
                <c:pt idx="342">
                  <c:v>44.05</c:v>
                </c:pt>
                <c:pt idx="343">
                  <c:v>44.24</c:v>
                </c:pt>
                <c:pt idx="344">
                  <c:v>44.73</c:v>
                </c:pt>
                <c:pt idx="345">
                  <c:v>45.02</c:v>
                </c:pt>
                <c:pt idx="346">
                  <c:v>45.8</c:v>
                </c:pt>
                <c:pt idx="347">
                  <c:v>46.58</c:v>
                </c:pt>
                <c:pt idx="348">
                  <c:v>46.97</c:v>
                </c:pt>
                <c:pt idx="349">
                  <c:v>48.04</c:v>
                </c:pt>
                <c:pt idx="350">
                  <c:v>49.5</c:v>
                </c:pt>
                <c:pt idx="351">
                  <c:v>50.58</c:v>
                </c:pt>
                <c:pt idx="352">
                  <c:v>52.82</c:v>
                </c:pt>
                <c:pt idx="353">
                  <c:v>55.84</c:v>
                </c:pt>
                <c:pt idx="354">
                  <c:v>58.86</c:v>
                </c:pt>
                <c:pt idx="355">
                  <c:v>61.88</c:v>
                </c:pt>
                <c:pt idx="356">
                  <c:v>65.099999999999994</c:v>
                </c:pt>
                <c:pt idx="357">
                  <c:v>68.12</c:v>
                </c:pt>
                <c:pt idx="358">
                  <c:v>70.55</c:v>
                </c:pt>
                <c:pt idx="359">
                  <c:v>57.2</c:v>
                </c:pt>
                <c:pt idx="360">
                  <c:v>46.87</c:v>
                </c:pt>
                <c:pt idx="361">
                  <c:v>41.32</c:v>
                </c:pt>
                <c:pt idx="362">
                  <c:v>35.86</c:v>
                </c:pt>
                <c:pt idx="363">
                  <c:v>36.35</c:v>
                </c:pt>
                <c:pt idx="364">
                  <c:v>36.15</c:v>
                </c:pt>
                <c:pt idx="365">
                  <c:v>37.909999999999997</c:v>
                </c:pt>
                <c:pt idx="366">
                  <c:v>39.369999999999997</c:v>
                </c:pt>
                <c:pt idx="367">
                  <c:v>40.83</c:v>
                </c:pt>
                <c:pt idx="368">
                  <c:v>41.81</c:v>
                </c:pt>
                <c:pt idx="369">
                  <c:v>42.49</c:v>
                </c:pt>
                <c:pt idx="370">
                  <c:v>42.98</c:v>
                </c:pt>
                <c:pt idx="371">
                  <c:v>43.56</c:v>
                </c:pt>
                <c:pt idx="372">
                  <c:v>44.44</c:v>
                </c:pt>
                <c:pt idx="373">
                  <c:v>45.31</c:v>
                </c:pt>
                <c:pt idx="374">
                  <c:v>46.09</c:v>
                </c:pt>
                <c:pt idx="375">
                  <c:v>46.97</c:v>
                </c:pt>
                <c:pt idx="376">
                  <c:v>47.95</c:v>
                </c:pt>
                <c:pt idx="377">
                  <c:v>49.02</c:v>
                </c:pt>
                <c:pt idx="378">
                  <c:v>49.99</c:v>
                </c:pt>
                <c:pt idx="379">
                  <c:v>50.87</c:v>
                </c:pt>
                <c:pt idx="380">
                  <c:v>51.55</c:v>
                </c:pt>
                <c:pt idx="381">
                  <c:v>51.36</c:v>
                </c:pt>
                <c:pt idx="382">
                  <c:v>52.14</c:v>
                </c:pt>
                <c:pt idx="383">
                  <c:v>52.82</c:v>
                </c:pt>
                <c:pt idx="384">
                  <c:v>53.4</c:v>
                </c:pt>
                <c:pt idx="385">
                  <c:v>54.08</c:v>
                </c:pt>
                <c:pt idx="386">
                  <c:v>54.38</c:v>
                </c:pt>
                <c:pt idx="387">
                  <c:v>54.96</c:v>
                </c:pt>
                <c:pt idx="388">
                  <c:v>55.35</c:v>
                </c:pt>
                <c:pt idx="389">
                  <c:v>54.18</c:v>
                </c:pt>
                <c:pt idx="390">
                  <c:v>53.79</c:v>
                </c:pt>
                <c:pt idx="391">
                  <c:v>53.01</c:v>
                </c:pt>
                <c:pt idx="392">
                  <c:v>53.5</c:v>
                </c:pt>
                <c:pt idx="393">
                  <c:v>53.99</c:v>
                </c:pt>
                <c:pt idx="394">
                  <c:v>54.38</c:v>
                </c:pt>
                <c:pt idx="395">
                  <c:v>54.77</c:v>
                </c:pt>
                <c:pt idx="396">
                  <c:v>55.25</c:v>
                </c:pt>
                <c:pt idx="397">
                  <c:v>55.74</c:v>
                </c:pt>
                <c:pt idx="398">
                  <c:v>56.23</c:v>
                </c:pt>
                <c:pt idx="399">
                  <c:v>56.72</c:v>
                </c:pt>
                <c:pt idx="400">
                  <c:v>57.2</c:v>
                </c:pt>
                <c:pt idx="401">
                  <c:v>57.69</c:v>
                </c:pt>
                <c:pt idx="402">
                  <c:v>58.18</c:v>
                </c:pt>
                <c:pt idx="403">
                  <c:v>58.66</c:v>
                </c:pt>
                <c:pt idx="404">
                  <c:v>59.15</c:v>
                </c:pt>
                <c:pt idx="405">
                  <c:v>59.64</c:v>
                </c:pt>
                <c:pt idx="406">
                  <c:v>60.03</c:v>
                </c:pt>
                <c:pt idx="407">
                  <c:v>60.42</c:v>
                </c:pt>
                <c:pt idx="408">
                  <c:v>60.71</c:v>
                </c:pt>
                <c:pt idx="409">
                  <c:v>61.1</c:v>
                </c:pt>
                <c:pt idx="410">
                  <c:v>61.39</c:v>
                </c:pt>
                <c:pt idx="411">
                  <c:v>61.88</c:v>
                </c:pt>
                <c:pt idx="412">
                  <c:v>62.27</c:v>
                </c:pt>
                <c:pt idx="413">
                  <c:v>62.66</c:v>
                </c:pt>
                <c:pt idx="414">
                  <c:v>62.86</c:v>
                </c:pt>
                <c:pt idx="415">
                  <c:v>63.15</c:v>
                </c:pt>
                <c:pt idx="416">
                  <c:v>63.34</c:v>
                </c:pt>
                <c:pt idx="417">
                  <c:v>63.34</c:v>
                </c:pt>
                <c:pt idx="418">
                  <c:v>63.44</c:v>
                </c:pt>
                <c:pt idx="419">
                  <c:v>63.54</c:v>
                </c:pt>
                <c:pt idx="420">
                  <c:v>63.93</c:v>
                </c:pt>
                <c:pt idx="421">
                  <c:v>64.22</c:v>
                </c:pt>
                <c:pt idx="422">
                  <c:v>64.510000000000005</c:v>
                </c:pt>
                <c:pt idx="423">
                  <c:v>64.709999999999994</c:v>
                </c:pt>
                <c:pt idx="424">
                  <c:v>65</c:v>
                </c:pt>
                <c:pt idx="425">
                  <c:v>65.19</c:v>
                </c:pt>
                <c:pt idx="426">
                  <c:v>65.39</c:v>
                </c:pt>
                <c:pt idx="427">
                  <c:v>65.39</c:v>
                </c:pt>
                <c:pt idx="428">
                  <c:v>64.61</c:v>
                </c:pt>
                <c:pt idx="429">
                  <c:v>64.12</c:v>
                </c:pt>
                <c:pt idx="430">
                  <c:v>64.61</c:v>
                </c:pt>
                <c:pt idx="431">
                  <c:v>65.099999999999994</c:v>
                </c:pt>
                <c:pt idx="432">
                  <c:v>65.58</c:v>
                </c:pt>
                <c:pt idx="433">
                  <c:v>65.97</c:v>
                </c:pt>
                <c:pt idx="434">
                  <c:v>66.66</c:v>
                </c:pt>
                <c:pt idx="435">
                  <c:v>67.05</c:v>
                </c:pt>
                <c:pt idx="436">
                  <c:v>67.14</c:v>
                </c:pt>
                <c:pt idx="437">
                  <c:v>67.05</c:v>
                </c:pt>
                <c:pt idx="438">
                  <c:v>67.14</c:v>
                </c:pt>
                <c:pt idx="439">
                  <c:v>67.53</c:v>
                </c:pt>
                <c:pt idx="440">
                  <c:v>64.12</c:v>
                </c:pt>
                <c:pt idx="441">
                  <c:v>63.25</c:v>
                </c:pt>
                <c:pt idx="442">
                  <c:v>64.22</c:v>
                </c:pt>
                <c:pt idx="443">
                  <c:v>65.19</c:v>
                </c:pt>
                <c:pt idx="444">
                  <c:v>65.97</c:v>
                </c:pt>
                <c:pt idx="445">
                  <c:v>66.75</c:v>
                </c:pt>
                <c:pt idx="446">
                  <c:v>67.34</c:v>
                </c:pt>
                <c:pt idx="447">
                  <c:v>67.83</c:v>
                </c:pt>
                <c:pt idx="448">
                  <c:v>68.510000000000005</c:v>
                </c:pt>
                <c:pt idx="449">
                  <c:v>69.38</c:v>
                </c:pt>
                <c:pt idx="450">
                  <c:v>70.459999999999994</c:v>
                </c:pt>
                <c:pt idx="451">
                  <c:v>70.55</c:v>
                </c:pt>
                <c:pt idx="452">
                  <c:v>70.94</c:v>
                </c:pt>
                <c:pt idx="453">
                  <c:v>71.33</c:v>
                </c:pt>
                <c:pt idx="454">
                  <c:v>71.72</c:v>
                </c:pt>
                <c:pt idx="455">
                  <c:v>72.11</c:v>
                </c:pt>
                <c:pt idx="456">
                  <c:v>72.5</c:v>
                </c:pt>
                <c:pt idx="457">
                  <c:v>72.7</c:v>
                </c:pt>
                <c:pt idx="458">
                  <c:v>72.8</c:v>
                </c:pt>
                <c:pt idx="459">
                  <c:v>72.989999999999995</c:v>
                </c:pt>
                <c:pt idx="460">
                  <c:v>73.180000000000007</c:v>
                </c:pt>
                <c:pt idx="461">
                  <c:v>73.38</c:v>
                </c:pt>
                <c:pt idx="462">
                  <c:v>73.67</c:v>
                </c:pt>
                <c:pt idx="463">
                  <c:v>73.77</c:v>
                </c:pt>
                <c:pt idx="464">
                  <c:v>73.87</c:v>
                </c:pt>
                <c:pt idx="465">
                  <c:v>73.77</c:v>
                </c:pt>
                <c:pt idx="466">
                  <c:v>74.260000000000005</c:v>
                </c:pt>
                <c:pt idx="467">
                  <c:v>74.260000000000005</c:v>
                </c:pt>
                <c:pt idx="468">
                  <c:v>74.650000000000006</c:v>
                </c:pt>
                <c:pt idx="469">
                  <c:v>75.13</c:v>
                </c:pt>
                <c:pt idx="470">
                  <c:v>75.62</c:v>
                </c:pt>
                <c:pt idx="471">
                  <c:v>76.010000000000005</c:v>
                </c:pt>
                <c:pt idx="472">
                  <c:v>76.209999999999994</c:v>
                </c:pt>
                <c:pt idx="473">
                  <c:v>76.400000000000006</c:v>
                </c:pt>
                <c:pt idx="474">
                  <c:v>76.599999999999994</c:v>
                </c:pt>
                <c:pt idx="475">
                  <c:v>76.599999999999994</c:v>
                </c:pt>
                <c:pt idx="476">
                  <c:v>76.599999999999994</c:v>
                </c:pt>
                <c:pt idx="477">
                  <c:v>76.599999999999994</c:v>
                </c:pt>
                <c:pt idx="478">
                  <c:v>76.599999999999994</c:v>
                </c:pt>
                <c:pt idx="479">
                  <c:v>76.400000000000006</c:v>
                </c:pt>
                <c:pt idx="480">
                  <c:v>76.400000000000006</c:v>
                </c:pt>
                <c:pt idx="481">
                  <c:v>76.599999999999994</c:v>
                </c:pt>
                <c:pt idx="482">
                  <c:v>76.69</c:v>
                </c:pt>
                <c:pt idx="483">
                  <c:v>76.69</c:v>
                </c:pt>
                <c:pt idx="484">
                  <c:v>76.69</c:v>
                </c:pt>
                <c:pt idx="485">
                  <c:v>76.5</c:v>
                </c:pt>
                <c:pt idx="486">
                  <c:v>76.5</c:v>
                </c:pt>
                <c:pt idx="487">
                  <c:v>76.69</c:v>
                </c:pt>
                <c:pt idx="488">
                  <c:v>73.569999999999993</c:v>
                </c:pt>
                <c:pt idx="489">
                  <c:v>74.84</c:v>
                </c:pt>
                <c:pt idx="490">
                  <c:v>75.23</c:v>
                </c:pt>
                <c:pt idx="491">
                  <c:v>75.819999999999993</c:v>
                </c:pt>
                <c:pt idx="492">
                  <c:v>76.599999999999994</c:v>
                </c:pt>
                <c:pt idx="493">
                  <c:v>77.28</c:v>
                </c:pt>
                <c:pt idx="494">
                  <c:v>77.86</c:v>
                </c:pt>
                <c:pt idx="495">
                  <c:v>78.349999999999994</c:v>
                </c:pt>
                <c:pt idx="496">
                  <c:v>78.739999999999995</c:v>
                </c:pt>
                <c:pt idx="497">
                  <c:v>79.13</c:v>
                </c:pt>
                <c:pt idx="498">
                  <c:v>79.42</c:v>
                </c:pt>
                <c:pt idx="499">
                  <c:v>79.62</c:v>
                </c:pt>
                <c:pt idx="500">
                  <c:v>79.42</c:v>
                </c:pt>
                <c:pt idx="501">
                  <c:v>79.319999999999993</c:v>
                </c:pt>
                <c:pt idx="502">
                  <c:v>79.03</c:v>
                </c:pt>
                <c:pt idx="503">
                  <c:v>79.03</c:v>
                </c:pt>
                <c:pt idx="504">
                  <c:v>79.52</c:v>
                </c:pt>
                <c:pt idx="505">
                  <c:v>79.91</c:v>
                </c:pt>
                <c:pt idx="506">
                  <c:v>80.099999999999994</c:v>
                </c:pt>
                <c:pt idx="507">
                  <c:v>80.69</c:v>
                </c:pt>
                <c:pt idx="508">
                  <c:v>81.37</c:v>
                </c:pt>
                <c:pt idx="509">
                  <c:v>81.66</c:v>
                </c:pt>
                <c:pt idx="510">
                  <c:v>82.05</c:v>
                </c:pt>
                <c:pt idx="511">
                  <c:v>82.35</c:v>
                </c:pt>
                <c:pt idx="512">
                  <c:v>82.35</c:v>
                </c:pt>
                <c:pt idx="513">
                  <c:v>82.74</c:v>
                </c:pt>
                <c:pt idx="514">
                  <c:v>83.22</c:v>
                </c:pt>
                <c:pt idx="515">
                  <c:v>83.81</c:v>
                </c:pt>
                <c:pt idx="516">
                  <c:v>84.2</c:v>
                </c:pt>
                <c:pt idx="517">
                  <c:v>84.68</c:v>
                </c:pt>
                <c:pt idx="518">
                  <c:v>85.17</c:v>
                </c:pt>
                <c:pt idx="519">
                  <c:v>85.76</c:v>
                </c:pt>
                <c:pt idx="520">
                  <c:v>86.34</c:v>
                </c:pt>
                <c:pt idx="521">
                  <c:v>86.63</c:v>
                </c:pt>
                <c:pt idx="522">
                  <c:v>86.93</c:v>
                </c:pt>
                <c:pt idx="523">
                  <c:v>87.12</c:v>
                </c:pt>
                <c:pt idx="524">
                  <c:v>87.41</c:v>
                </c:pt>
                <c:pt idx="525">
                  <c:v>87.8</c:v>
                </c:pt>
                <c:pt idx="526">
                  <c:v>88.09</c:v>
                </c:pt>
                <c:pt idx="527">
                  <c:v>88.09</c:v>
                </c:pt>
                <c:pt idx="528">
                  <c:v>88.09</c:v>
                </c:pt>
                <c:pt idx="529">
                  <c:v>88.09</c:v>
                </c:pt>
                <c:pt idx="530">
                  <c:v>88.09</c:v>
                </c:pt>
                <c:pt idx="531">
                  <c:v>87.9</c:v>
                </c:pt>
                <c:pt idx="532">
                  <c:v>87.8</c:v>
                </c:pt>
                <c:pt idx="533">
                  <c:v>87.8</c:v>
                </c:pt>
                <c:pt idx="534">
                  <c:v>88</c:v>
                </c:pt>
                <c:pt idx="535">
                  <c:v>88.09</c:v>
                </c:pt>
                <c:pt idx="536">
                  <c:v>88</c:v>
                </c:pt>
                <c:pt idx="537">
                  <c:v>88</c:v>
                </c:pt>
                <c:pt idx="538">
                  <c:v>83.81</c:v>
                </c:pt>
                <c:pt idx="539">
                  <c:v>84.98</c:v>
                </c:pt>
                <c:pt idx="540">
                  <c:v>84.78</c:v>
                </c:pt>
                <c:pt idx="541">
                  <c:v>85.27</c:v>
                </c:pt>
                <c:pt idx="542">
                  <c:v>85.95</c:v>
                </c:pt>
                <c:pt idx="543">
                  <c:v>86.54</c:v>
                </c:pt>
                <c:pt idx="544">
                  <c:v>87.12</c:v>
                </c:pt>
                <c:pt idx="545">
                  <c:v>87.7</c:v>
                </c:pt>
                <c:pt idx="546">
                  <c:v>88.58</c:v>
                </c:pt>
                <c:pt idx="547">
                  <c:v>89.17</c:v>
                </c:pt>
                <c:pt idx="548">
                  <c:v>89.46</c:v>
                </c:pt>
                <c:pt idx="549">
                  <c:v>89.17</c:v>
                </c:pt>
                <c:pt idx="550">
                  <c:v>88.39</c:v>
                </c:pt>
                <c:pt idx="551">
                  <c:v>89.17</c:v>
                </c:pt>
                <c:pt idx="552">
                  <c:v>90.34</c:v>
                </c:pt>
                <c:pt idx="553">
                  <c:v>91.31</c:v>
                </c:pt>
                <c:pt idx="554">
                  <c:v>91.8</c:v>
                </c:pt>
                <c:pt idx="555">
                  <c:v>92.38</c:v>
                </c:pt>
                <c:pt idx="556">
                  <c:v>92.87</c:v>
                </c:pt>
                <c:pt idx="557">
                  <c:v>93.45</c:v>
                </c:pt>
                <c:pt idx="558">
                  <c:v>93.75</c:v>
                </c:pt>
                <c:pt idx="559">
                  <c:v>94.04</c:v>
                </c:pt>
                <c:pt idx="560">
                  <c:v>94.14</c:v>
                </c:pt>
                <c:pt idx="561">
                  <c:v>94.33</c:v>
                </c:pt>
                <c:pt idx="562">
                  <c:v>94.53</c:v>
                </c:pt>
                <c:pt idx="563">
                  <c:v>94.72</c:v>
                </c:pt>
                <c:pt idx="564">
                  <c:v>95.11</c:v>
                </c:pt>
                <c:pt idx="565">
                  <c:v>95.21</c:v>
                </c:pt>
                <c:pt idx="566">
                  <c:v>95.4</c:v>
                </c:pt>
                <c:pt idx="567">
                  <c:v>95.6</c:v>
                </c:pt>
                <c:pt idx="568">
                  <c:v>95.6</c:v>
                </c:pt>
                <c:pt idx="569">
                  <c:v>95.89</c:v>
                </c:pt>
                <c:pt idx="570">
                  <c:v>95.89</c:v>
                </c:pt>
                <c:pt idx="571">
                  <c:v>95.79</c:v>
                </c:pt>
                <c:pt idx="572">
                  <c:v>95.79</c:v>
                </c:pt>
                <c:pt idx="573">
                  <c:v>95.7</c:v>
                </c:pt>
                <c:pt idx="574">
                  <c:v>95.7</c:v>
                </c:pt>
                <c:pt idx="575">
                  <c:v>95.79</c:v>
                </c:pt>
                <c:pt idx="576">
                  <c:v>95.99</c:v>
                </c:pt>
                <c:pt idx="577">
                  <c:v>96.18</c:v>
                </c:pt>
                <c:pt idx="578">
                  <c:v>96.48</c:v>
                </c:pt>
                <c:pt idx="579">
                  <c:v>96.77</c:v>
                </c:pt>
                <c:pt idx="580">
                  <c:v>96.87</c:v>
                </c:pt>
                <c:pt idx="581">
                  <c:v>96.87</c:v>
                </c:pt>
                <c:pt idx="582">
                  <c:v>96.96</c:v>
                </c:pt>
                <c:pt idx="583">
                  <c:v>97.26</c:v>
                </c:pt>
                <c:pt idx="584">
                  <c:v>98.03</c:v>
                </c:pt>
                <c:pt idx="585">
                  <c:v>99.11</c:v>
                </c:pt>
                <c:pt idx="586">
                  <c:v>99.89</c:v>
                </c:pt>
                <c:pt idx="587">
                  <c:v>100.18</c:v>
                </c:pt>
                <c:pt idx="588">
                  <c:v>95.01</c:v>
                </c:pt>
                <c:pt idx="589">
                  <c:v>95.5</c:v>
                </c:pt>
                <c:pt idx="590">
                  <c:v>95.89</c:v>
                </c:pt>
                <c:pt idx="591">
                  <c:v>94.62</c:v>
                </c:pt>
                <c:pt idx="592">
                  <c:v>90.14</c:v>
                </c:pt>
                <c:pt idx="593">
                  <c:v>84.39</c:v>
                </c:pt>
                <c:pt idx="594">
                  <c:v>87.7</c:v>
                </c:pt>
                <c:pt idx="595">
                  <c:v>91.51</c:v>
                </c:pt>
                <c:pt idx="596">
                  <c:v>94.62</c:v>
                </c:pt>
                <c:pt idx="597">
                  <c:v>96.38</c:v>
                </c:pt>
                <c:pt idx="598">
                  <c:v>97.45</c:v>
                </c:pt>
                <c:pt idx="599">
                  <c:v>98.13</c:v>
                </c:pt>
                <c:pt idx="600">
                  <c:v>98.91</c:v>
                </c:pt>
                <c:pt idx="601">
                  <c:v>99.2</c:v>
                </c:pt>
                <c:pt idx="602">
                  <c:v>99.79</c:v>
                </c:pt>
                <c:pt idx="603">
                  <c:v>100.18</c:v>
                </c:pt>
                <c:pt idx="604">
                  <c:v>100.67</c:v>
                </c:pt>
                <c:pt idx="605">
                  <c:v>100.96</c:v>
                </c:pt>
                <c:pt idx="606">
                  <c:v>101.35</c:v>
                </c:pt>
                <c:pt idx="607">
                  <c:v>101.54</c:v>
                </c:pt>
                <c:pt idx="608">
                  <c:v>101.74</c:v>
                </c:pt>
                <c:pt idx="609">
                  <c:v>102.71</c:v>
                </c:pt>
                <c:pt idx="610">
                  <c:v>103.39</c:v>
                </c:pt>
                <c:pt idx="611">
                  <c:v>104.27</c:v>
                </c:pt>
                <c:pt idx="612">
                  <c:v>105.05</c:v>
                </c:pt>
                <c:pt idx="613">
                  <c:v>105.25</c:v>
                </c:pt>
                <c:pt idx="614">
                  <c:v>105.05</c:v>
                </c:pt>
                <c:pt idx="615">
                  <c:v>104.56</c:v>
                </c:pt>
                <c:pt idx="616">
                  <c:v>104.66</c:v>
                </c:pt>
                <c:pt idx="617">
                  <c:v>105.83</c:v>
                </c:pt>
                <c:pt idx="618">
                  <c:v>106.9</c:v>
                </c:pt>
                <c:pt idx="619">
                  <c:v>107.68</c:v>
                </c:pt>
                <c:pt idx="620">
                  <c:v>108.36</c:v>
                </c:pt>
                <c:pt idx="621">
                  <c:v>108.95</c:v>
                </c:pt>
                <c:pt idx="622">
                  <c:v>109.44</c:v>
                </c:pt>
                <c:pt idx="623">
                  <c:v>109.63</c:v>
                </c:pt>
                <c:pt idx="624">
                  <c:v>109.73</c:v>
                </c:pt>
                <c:pt idx="625">
                  <c:v>109.73</c:v>
                </c:pt>
                <c:pt idx="626">
                  <c:v>109.05</c:v>
                </c:pt>
                <c:pt idx="627">
                  <c:v>108.46</c:v>
                </c:pt>
                <c:pt idx="628">
                  <c:v>107.49</c:v>
                </c:pt>
                <c:pt idx="629">
                  <c:v>106.9</c:v>
                </c:pt>
                <c:pt idx="630">
                  <c:v>107.78</c:v>
                </c:pt>
                <c:pt idx="631">
                  <c:v>108.95</c:v>
                </c:pt>
                <c:pt idx="632">
                  <c:v>110.12</c:v>
                </c:pt>
                <c:pt idx="633">
                  <c:v>110.9</c:v>
                </c:pt>
                <c:pt idx="634">
                  <c:v>111.19</c:v>
                </c:pt>
                <c:pt idx="635">
                  <c:v>111.58</c:v>
                </c:pt>
                <c:pt idx="636">
                  <c:v>111.87</c:v>
                </c:pt>
                <c:pt idx="637">
                  <c:v>112.16</c:v>
                </c:pt>
                <c:pt idx="638">
                  <c:v>112.46</c:v>
                </c:pt>
                <c:pt idx="639">
                  <c:v>106.12</c:v>
                </c:pt>
                <c:pt idx="640">
                  <c:v>107.19</c:v>
                </c:pt>
                <c:pt idx="641">
                  <c:v>108.36</c:v>
                </c:pt>
                <c:pt idx="642">
                  <c:v>109.24</c:v>
                </c:pt>
                <c:pt idx="643">
                  <c:v>109.83</c:v>
                </c:pt>
                <c:pt idx="644">
                  <c:v>109.83</c:v>
                </c:pt>
                <c:pt idx="645">
                  <c:v>109.63</c:v>
                </c:pt>
                <c:pt idx="646">
                  <c:v>109.34</c:v>
                </c:pt>
                <c:pt idx="647">
                  <c:v>109.34</c:v>
                </c:pt>
                <c:pt idx="648">
                  <c:v>110.31</c:v>
                </c:pt>
                <c:pt idx="649">
                  <c:v>111.19</c:v>
                </c:pt>
                <c:pt idx="650">
                  <c:v>112.07</c:v>
                </c:pt>
                <c:pt idx="651">
                  <c:v>112.55</c:v>
                </c:pt>
                <c:pt idx="652">
                  <c:v>112.55</c:v>
                </c:pt>
                <c:pt idx="653">
                  <c:v>113.14</c:v>
                </c:pt>
                <c:pt idx="654">
                  <c:v>113.43</c:v>
                </c:pt>
                <c:pt idx="655">
                  <c:v>113.92</c:v>
                </c:pt>
                <c:pt idx="656">
                  <c:v>114.11</c:v>
                </c:pt>
                <c:pt idx="657">
                  <c:v>114.5</c:v>
                </c:pt>
                <c:pt idx="658">
                  <c:v>114.7</c:v>
                </c:pt>
                <c:pt idx="659">
                  <c:v>113.92</c:v>
                </c:pt>
                <c:pt idx="660">
                  <c:v>111.78</c:v>
                </c:pt>
                <c:pt idx="661">
                  <c:v>111.39</c:v>
                </c:pt>
                <c:pt idx="662">
                  <c:v>113.04</c:v>
                </c:pt>
                <c:pt idx="663">
                  <c:v>114.89</c:v>
                </c:pt>
                <c:pt idx="664">
                  <c:v>115.77</c:v>
                </c:pt>
                <c:pt idx="665">
                  <c:v>115.97</c:v>
                </c:pt>
                <c:pt idx="666">
                  <c:v>116.16</c:v>
                </c:pt>
                <c:pt idx="667">
                  <c:v>117.04</c:v>
                </c:pt>
                <c:pt idx="668">
                  <c:v>117.13</c:v>
                </c:pt>
                <c:pt idx="669">
                  <c:v>117.23</c:v>
                </c:pt>
                <c:pt idx="670">
                  <c:v>116.94</c:v>
                </c:pt>
                <c:pt idx="671">
                  <c:v>116.84</c:v>
                </c:pt>
                <c:pt idx="672">
                  <c:v>117.04</c:v>
                </c:pt>
                <c:pt idx="673">
                  <c:v>116.65</c:v>
                </c:pt>
                <c:pt idx="674">
                  <c:v>116.55</c:v>
                </c:pt>
                <c:pt idx="675">
                  <c:v>117.62</c:v>
                </c:pt>
                <c:pt idx="676">
                  <c:v>119.77</c:v>
                </c:pt>
                <c:pt idx="677">
                  <c:v>121.72</c:v>
                </c:pt>
                <c:pt idx="678">
                  <c:v>123.08</c:v>
                </c:pt>
                <c:pt idx="679">
                  <c:v>123.76</c:v>
                </c:pt>
                <c:pt idx="680">
                  <c:v>123.86</c:v>
                </c:pt>
                <c:pt idx="681">
                  <c:v>123.96</c:v>
                </c:pt>
                <c:pt idx="682">
                  <c:v>123.57</c:v>
                </c:pt>
                <c:pt idx="683">
                  <c:v>123.37</c:v>
                </c:pt>
                <c:pt idx="684">
                  <c:v>122.79</c:v>
                </c:pt>
                <c:pt idx="685">
                  <c:v>122.4</c:v>
                </c:pt>
                <c:pt idx="686">
                  <c:v>121.33</c:v>
                </c:pt>
                <c:pt idx="687">
                  <c:v>119.38</c:v>
                </c:pt>
                <c:pt idx="688">
                  <c:v>119.38</c:v>
                </c:pt>
                <c:pt idx="689">
                  <c:v>119.38</c:v>
                </c:pt>
                <c:pt idx="690">
                  <c:v>119.86</c:v>
                </c:pt>
                <c:pt idx="691">
                  <c:v>119.57</c:v>
                </c:pt>
                <c:pt idx="692">
                  <c:v>120.84</c:v>
                </c:pt>
                <c:pt idx="693">
                  <c:v>122.49</c:v>
                </c:pt>
                <c:pt idx="694">
                  <c:v>123.96</c:v>
                </c:pt>
                <c:pt idx="695">
                  <c:v>125.03</c:v>
                </c:pt>
                <c:pt idx="696">
                  <c:v>125.81</c:v>
                </c:pt>
                <c:pt idx="697">
                  <c:v>126.59</c:v>
                </c:pt>
                <c:pt idx="698">
                  <c:v>128.05000000000001</c:v>
                </c:pt>
                <c:pt idx="699">
                  <c:v>129.41</c:v>
                </c:pt>
                <c:pt idx="700">
                  <c:v>130.1</c:v>
                </c:pt>
                <c:pt idx="701">
                  <c:v>130.49</c:v>
                </c:pt>
                <c:pt idx="702">
                  <c:v>130.78</c:v>
                </c:pt>
                <c:pt idx="703">
                  <c:v>130.97</c:v>
                </c:pt>
                <c:pt idx="704">
                  <c:v>131.36000000000001</c:v>
                </c:pt>
                <c:pt idx="705">
                  <c:v>131.65</c:v>
                </c:pt>
                <c:pt idx="706">
                  <c:v>131.65</c:v>
                </c:pt>
                <c:pt idx="707">
                  <c:v>131.94999999999999</c:v>
                </c:pt>
                <c:pt idx="708">
                  <c:v>132.24</c:v>
                </c:pt>
                <c:pt idx="709">
                  <c:v>132.53</c:v>
                </c:pt>
                <c:pt idx="710">
                  <c:v>132.34</c:v>
                </c:pt>
                <c:pt idx="711">
                  <c:v>132.53</c:v>
                </c:pt>
                <c:pt idx="712">
                  <c:v>133.31</c:v>
                </c:pt>
                <c:pt idx="713">
                  <c:v>134.09</c:v>
                </c:pt>
                <c:pt idx="714">
                  <c:v>134.68</c:v>
                </c:pt>
                <c:pt idx="715">
                  <c:v>134.87</c:v>
                </c:pt>
                <c:pt idx="716">
                  <c:v>134.38</c:v>
                </c:pt>
                <c:pt idx="717">
                  <c:v>134.77000000000001</c:v>
                </c:pt>
                <c:pt idx="718">
                  <c:v>136.43</c:v>
                </c:pt>
                <c:pt idx="719">
                  <c:v>137.99</c:v>
                </c:pt>
                <c:pt idx="720">
                  <c:v>139.06</c:v>
                </c:pt>
                <c:pt idx="721">
                  <c:v>139.65</c:v>
                </c:pt>
                <c:pt idx="722">
                  <c:v>140.62</c:v>
                </c:pt>
                <c:pt idx="723">
                  <c:v>141.11000000000001</c:v>
                </c:pt>
                <c:pt idx="724">
                  <c:v>141.11000000000001</c:v>
                </c:pt>
                <c:pt idx="725">
                  <c:v>140.43</c:v>
                </c:pt>
                <c:pt idx="726">
                  <c:v>140.04</c:v>
                </c:pt>
                <c:pt idx="727">
                  <c:v>141.01</c:v>
                </c:pt>
                <c:pt idx="728">
                  <c:v>141.69</c:v>
                </c:pt>
                <c:pt idx="729">
                  <c:v>141.97999999999999</c:v>
                </c:pt>
                <c:pt idx="730">
                  <c:v>141.69</c:v>
                </c:pt>
                <c:pt idx="731">
                  <c:v>140.82</c:v>
                </c:pt>
                <c:pt idx="732">
                  <c:v>138.77000000000001</c:v>
                </c:pt>
                <c:pt idx="733">
                  <c:v>137.31</c:v>
                </c:pt>
                <c:pt idx="734">
                  <c:v>138.96</c:v>
                </c:pt>
                <c:pt idx="735">
                  <c:v>128.63</c:v>
                </c:pt>
                <c:pt idx="736">
                  <c:v>132.72999999999999</c:v>
                </c:pt>
                <c:pt idx="737">
                  <c:v>136.91999999999999</c:v>
                </c:pt>
                <c:pt idx="738">
                  <c:v>139.84</c:v>
                </c:pt>
                <c:pt idx="739">
                  <c:v>141.79</c:v>
                </c:pt>
                <c:pt idx="740">
                  <c:v>141.59</c:v>
                </c:pt>
                <c:pt idx="741">
                  <c:v>139.06</c:v>
                </c:pt>
                <c:pt idx="742">
                  <c:v>133.6</c:v>
                </c:pt>
                <c:pt idx="743">
                  <c:v>127.37</c:v>
                </c:pt>
                <c:pt idx="744">
                  <c:v>128.15</c:v>
                </c:pt>
                <c:pt idx="745">
                  <c:v>132.13999999999999</c:v>
                </c:pt>
                <c:pt idx="746">
                  <c:v>132.34</c:v>
                </c:pt>
                <c:pt idx="747">
                  <c:v>125.52</c:v>
                </c:pt>
                <c:pt idx="748">
                  <c:v>122.1</c:v>
                </c:pt>
                <c:pt idx="749">
                  <c:v>124.05</c:v>
                </c:pt>
                <c:pt idx="750">
                  <c:v>130.49</c:v>
                </c:pt>
                <c:pt idx="751">
                  <c:v>136.72</c:v>
                </c:pt>
                <c:pt idx="752">
                  <c:v>139.26</c:v>
                </c:pt>
                <c:pt idx="753">
                  <c:v>141.59</c:v>
                </c:pt>
                <c:pt idx="754">
                  <c:v>144.52000000000001</c:v>
                </c:pt>
                <c:pt idx="755">
                  <c:v>145.79</c:v>
                </c:pt>
                <c:pt idx="756">
                  <c:v>146.47</c:v>
                </c:pt>
                <c:pt idx="757">
                  <c:v>145.69</c:v>
                </c:pt>
                <c:pt idx="758">
                  <c:v>147.44</c:v>
                </c:pt>
                <c:pt idx="759">
                  <c:v>150.27000000000001</c:v>
                </c:pt>
                <c:pt idx="760">
                  <c:v>152.61000000000001</c:v>
                </c:pt>
                <c:pt idx="761">
                  <c:v>152.22</c:v>
                </c:pt>
                <c:pt idx="762">
                  <c:v>150.46</c:v>
                </c:pt>
                <c:pt idx="763">
                  <c:v>147.34</c:v>
                </c:pt>
                <c:pt idx="764">
                  <c:v>143.15</c:v>
                </c:pt>
                <c:pt idx="765">
                  <c:v>140.82</c:v>
                </c:pt>
                <c:pt idx="766">
                  <c:v>135.55000000000001</c:v>
                </c:pt>
                <c:pt idx="767">
                  <c:v>130.68</c:v>
                </c:pt>
                <c:pt idx="768">
                  <c:v>137.5</c:v>
                </c:pt>
                <c:pt idx="769">
                  <c:v>141.11000000000001</c:v>
                </c:pt>
                <c:pt idx="770">
                  <c:v>130.29</c:v>
                </c:pt>
                <c:pt idx="771">
                  <c:v>120.55</c:v>
                </c:pt>
                <c:pt idx="772">
                  <c:v>120.35</c:v>
                </c:pt>
                <c:pt idx="773">
                  <c:v>124.44</c:v>
                </c:pt>
                <c:pt idx="774">
                  <c:v>127.27</c:v>
                </c:pt>
                <c:pt idx="775">
                  <c:v>124.74</c:v>
                </c:pt>
                <c:pt idx="776">
                  <c:v>124.15</c:v>
                </c:pt>
                <c:pt idx="777">
                  <c:v>126.59</c:v>
                </c:pt>
                <c:pt idx="778">
                  <c:v>134.38</c:v>
                </c:pt>
                <c:pt idx="779">
                  <c:v>139.35</c:v>
                </c:pt>
                <c:pt idx="780">
                  <c:v>143.15</c:v>
                </c:pt>
              </c:numCache>
            </c:numRef>
          </c:xVal>
          <c:yVal>
            <c:numRef>
              <c:f>'[bola desce e sobe continuo MNV 02B-BS-21.xlsx]BS (CORRIGIDO) (ps21)'!$B$1171:$B$1951</c:f>
              <c:numCache>
                <c:formatCode>General</c:formatCode>
                <c:ptCount val="781"/>
                <c:pt idx="0">
                  <c:v>-1.1000000000000001</c:v>
                </c:pt>
                <c:pt idx="1">
                  <c:v>-1.1100000000000001</c:v>
                </c:pt>
                <c:pt idx="2">
                  <c:v>-1.1299999999999999</c:v>
                </c:pt>
                <c:pt idx="3">
                  <c:v>-1.1499999999999999</c:v>
                </c:pt>
                <c:pt idx="4">
                  <c:v>-1.17</c:v>
                </c:pt>
                <c:pt idx="5">
                  <c:v>-1.19</c:v>
                </c:pt>
                <c:pt idx="6">
                  <c:v>-1.21</c:v>
                </c:pt>
                <c:pt idx="7">
                  <c:v>-1.23</c:v>
                </c:pt>
                <c:pt idx="8">
                  <c:v>-1.25</c:v>
                </c:pt>
                <c:pt idx="9">
                  <c:v>-1.27</c:v>
                </c:pt>
                <c:pt idx="10">
                  <c:v>-1.29</c:v>
                </c:pt>
                <c:pt idx="11">
                  <c:v>-1.31</c:v>
                </c:pt>
                <c:pt idx="12">
                  <c:v>-1.33</c:v>
                </c:pt>
                <c:pt idx="13">
                  <c:v>-1.35</c:v>
                </c:pt>
                <c:pt idx="14">
                  <c:v>-1.37</c:v>
                </c:pt>
                <c:pt idx="15">
                  <c:v>-1.39</c:v>
                </c:pt>
                <c:pt idx="16">
                  <c:v>-1.41</c:v>
                </c:pt>
                <c:pt idx="17">
                  <c:v>-1.43</c:v>
                </c:pt>
                <c:pt idx="18">
                  <c:v>-1.45</c:v>
                </c:pt>
                <c:pt idx="19">
                  <c:v>-1.47</c:v>
                </c:pt>
                <c:pt idx="20">
                  <c:v>-1.49</c:v>
                </c:pt>
                <c:pt idx="21">
                  <c:v>-1.51</c:v>
                </c:pt>
                <c:pt idx="22">
                  <c:v>-1.53</c:v>
                </c:pt>
                <c:pt idx="23">
                  <c:v>-1.55</c:v>
                </c:pt>
                <c:pt idx="24">
                  <c:v>-1.57</c:v>
                </c:pt>
                <c:pt idx="25">
                  <c:v>-1.59</c:v>
                </c:pt>
                <c:pt idx="26">
                  <c:v>-1.61</c:v>
                </c:pt>
                <c:pt idx="27">
                  <c:v>-1.62</c:v>
                </c:pt>
                <c:pt idx="28">
                  <c:v>-1.64</c:v>
                </c:pt>
                <c:pt idx="29">
                  <c:v>-1.66</c:v>
                </c:pt>
                <c:pt idx="30">
                  <c:v>-1.68</c:v>
                </c:pt>
                <c:pt idx="31">
                  <c:v>-1.7</c:v>
                </c:pt>
                <c:pt idx="32">
                  <c:v>-1.72</c:v>
                </c:pt>
                <c:pt idx="33">
                  <c:v>-1.74</c:v>
                </c:pt>
                <c:pt idx="34">
                  <c:v>-1.76</c:v>
                </c:pt>
                <c:pt idx="35">
                  <c:v>-1.78</c:v>
                </c:pt>
                <c:pt idx="36">
                  <c:v>-1.8</c:v>
                </c:pt>
                <c:pt idx="37">
                  <c:v>-1.82</c:v>
                </c:pt>
                <c:pt idx="38">
                  <c:v>-1.84</c:v>
                </c:pt>
                <c:pt idx="39">
                  <c:v>-1.86</c:v>
                </c:pt>
                <c:pt idx="40">
                  <c:v>-1.88</c:v>
                </c:pt>
                <c:pt idx="41">
                  <c:v>-1.9</c:v>
                </c:pt>
                <c:pt idx="42">
                  <c:v>-1.92</c:v>
                </c:pt>
                <c:pt idx="43">
                  <c:v>-1.94</c:v>
                </c:pt>
                <c:pt idx="44">
                  <c:v>-1.96</c:v>
                </c:pt>
                <c:pt idx="45">
                  <c:v>-1.98</c:v>
                </c:pt>
                <c:pt idx="46">
                  <c:v>-2</c:v>
                </c:pt>
                <c:pt idx="47">
                  <c:v>-2.02</c:v>
                </c:pt>
                <c:pt idx="48">
                  <c:v>-2.04</c:v>
                </c:pt>
                <c:pt idx="49">
                  <c:v>-2.06</c:v>
                </c:pt>
                <c:pt idx="50">
                  <c:v>-2.08</c:v>
                </c:pt>
                <c:pt idx="51">
                  <c:v>-2.1</c:v>
                </c:pt>
                <c:pt idx="52">
                  <c:v>-2.11</c:v>
                </c:pt>
                <c:pt idx="53">
                  <c:v>-2.13</c:v>
                </c:pt>
                <c:pt idx="54">
                  <c:v>-2.15</c:v>
                </c:pt>
                <c:pt idx="55">
                  <c:v>-2.17</c:v>
                </c:pt>
                <c:pt idx="56">
                  <c:v>-2.19</c:v>
                </c:pt>
                <c:pt idx="57">
                  <c:v>-2.21</c:v>
                </c:pt>
                <c:pt idx="58">
                  <c:v>-2.23</c:v>
                </c:pt>
                <c:pt idx="59">
                  <c:v>-2.25</c:v>
                </c:pt>
                <c:pt idx="60">
                  <c:v>-2.27</c:v>
                </c:pt>
                <c:pt idx="61">
                  <c:v>-2.29</c:v>
                </c:pt>
                <c:pt idx="62">
                  <c:v>-2.31</c:v>
                </c:pt>
                <c:pt idx="63">
                  <c:v>-2.33</c:v>
                </c:pt>
                <c:pt idx="64">
                  <c:v>-2.35</c:v>
                </c:pt>
                <c:pt idx="65">
                  <c:v>-2.37</c:v>
                </c:pt>
                <c:pt idx="66">
                  <c:v>-2.39</c:v>
                </c:pt>
                <c:pt idx="67">
                  <c:v>-2.41</c:v>
                </c:pt>
                <c:pt idx="68">
                  <c:v>-2.4300000000000002</c:v>
                </c:pt>
                <c:pt idx="69">
                  <c:v>-2.4500000000000002</c:v>
                </c:pt>
                <c:pt idx="70">
                  <c:v>-2.4700000000000002</c:v>
                </c:pt>
                <c:pt idx="71">
                  <c:v>-2.4900000000000002</c:v>
                </c:pt>
                <c:pt idx="72">
                  <c:v>-2.5099999999999998</c:v>
                </c:pt>
                <c:pt idx="73">
                  <c:v>-2.5299999999999998</c:v>
                </c:pt>
                <c:pt idx="74">
                  <c:v>-2.5499999999999998</c:v>
                </c:pt>
                <c:pt idx="75">
                  <c:v>-2.57</c:v>
                </c:pt>
                <c:pt idx="76">
                  <c:v>-2.59</c:v>
                </c:pt>
                <c:pt idx="77">
                  <c:v>-2.62</c:v>
                </c:pt>
                <c:pt idx="78">
                  <c:v>-2.64</c:v>
                </c:pt>
                <c:pt idx="79">
                  <c:v>-2.66</c:v>
                </c:pt>
                <c:pt idx="80">
                  <c:v>-2.68</c:v>
                </c:pt>
                <c:pt idx="81">
                  <c:v>-2.7</c:v>
                </c:pt>
                <c:pt idx="82">
                  <c:v>-2.72</c:v>
                </c:pt>
                <c:pt idx="83">
                  <c:v>-2.74</c:v>
                </c:pt>
                <c:pt idx="84">
                  <c:v>-2.76</c:v>
                </c:pt>
                <c:pt idx="85">
                  <c:v>-2.78</c:v>
                </c:pt>
                <c:pt idx="86">
                  <c:v>-2.8</c:v>
                </c:pt>
                <c:pt idx="87">
                  <c:v>-2.82</c:v>
                </c:pt>
                <c:pt idx="88">
                  <c:v>-2.84</c:v>
                </c:pt>
                <c:pt idx="89">
                  <c:v>-2.86</c:v>
                </c:pt>
                <c:pt idx="90">
                  <c:v>-2.88</c:v>
                </c:pt>
                <c:pt idx="91">
                  <c:v>-2.9</c:v>
                </c:pt>
                <c:pt idx="92">
                  <c:v>-2.92</c:v>
                </c:pt>
                <c:pt idx="93">
                  <c:v>-2.94</c:v>
                </c:pt>
                <c:pt idx="94">
                  <c:v>-2.96</c:v>
                </c:pt>
                <c:pt idx="95">
                  <c:v>-2.98</c:v>
                </c:pt>
                <c:pt idx="96">
                  <c:v>-3</c:v>
                </c:pt>
                <c:pt idx="97">
                  <c:v>-3.02</c:v>
                </c:pt>
                <c:pt idx="98">
                  <c:v>-3.04</c:v>
                </c:pt>
                <c:pt idx="99">
                  <c:v>-3.06</c:v>
                </c:pt>
                <c:pt idx="100">
                  <c:v>-3.08</c:v>
                </c:pt>
                <c:pt idx="101">
                  <c:v>-3.1</c:v>
                </c:pt>
                <c:pt idx="102">
                  <c:v>-3.11</c:v>
                </c:pt>
                <c:pt idx="103">
                  <c:v>-3.13</c:v>
                </c:pt>
                <c:pt idx="104">
                  <c:v>-3.15</c:v>
                </c:pt>
                <c:pt idx="105">
                  <c:v>-3.17</c:v>
                </c:pt>
                <c:pt idx="106">
                  <c:v>-3.19</c:v>
                </c:pt>
                <c:pt idx="107">
                  <c:v>-3.22</c:v>
                </c:pt>
                <c:pt idx="108">
                  <c:v>-3.24</c:v>
                </c:pt>
                <c:pt idx="109">
                  <c:v>-3.26</c:v>
                </c:pt>
                <c:pt idx="110">
                  <c:v>-3.28</c:v>
                </c:pt>
                <c:pt idx="111">
                  <c:v>-3.3</c:v>
                </c:pt>
                <c:pt idx="112">
                  <c:v>-3.32</c:v>
                </c:pt>
                <c:pt idx="113">
                  <c:v>-3.34</c:v>
                </c:pt>
                <c:pt idx="114">
                  <c:v>-3.36</c:v>
                </c:pt>
                <c:pt idx="115">
                  <c:v>-3.38</c:v>
                </c:pt>
                <c:pt idx="116">
                  <c:v>-3.4</c:v>
                </c:pt>
                <c:pt idx="117">
                  <c:v>-3.43</c:v>
                </c:pt>
                <c:pt idx="118">
                  <c:v>-3.45</c:v>
                </c:pt>
                <c:pt idx="119">
                  <c:v>-3.47</c:v>
                </c:pt>
                <c:pt idx="120">
                  <c:v>-3.49</c:v>
                </c:pt>
                <c:pt idx="121">
                  <c:v>-3.51</c:v>
                </c:pt>
                <c:pt idx="122">
                  <c:v>-3.53</c:v>
                </c:pt>
                <c:pt idx="123">
                  <c:v>-3.55</c:v>
                </c:pt>
                <c:pt idx="124">
                  <c:v>-3.57</c:v>
                </c:pt>
                <c:pt idx="125">
                  <c:v>-3.59</c:v>
                </c:pt>
                <c:pt idx="126">
                  <c:v>-3.62</c:v>
                </c:pt>
                <c:pt idx="127">
                  <c:v>-3.64</c:v>
                </c:pt>
                <c:pt idx="128">
                  <c:v>-3.66</c:v>
                </c:pt>
                <c:pt idx="129">
                  <c:v>-3.68</c:v>
                </c:pt>
                <c:pt idx="130">
                  <c:v>-3.7</c:v>
                </c:pt>
                <c:pt idx="131">
                  <c:v>-3.72</c:v>
                </c:pt>
                <c:pt idx="132">
                  <c:v>-3.74</c:v>
                </c:pt>
                <c:pt idx="133">
                  <c:v>-3.76</c:v>
                </c:pt>
                <c:pt idx="134">
                  <c:v>-3.78</c:v>
                </c:pt>
                <c:pt idx="135">
                  <c:v>-3.81</c:v>
                </c:pt>
                <c:pt idx="136">
                  <c:v>-3.83</c:v>
                </c:pt>
                <c:pt idx="137">
                  <c:v>-3.85</c:v>
                </c:pt>
                <c:pt idx="138">
                  <c:v>-3.87</c:v>
                </c:pt>
                <c:pt idx="139">
                  <c:v>-3.89</c:v>
                </c:pt>
                <c:pt idx="140">
                  <c:v>-3.91</c:v>
                </c:pt>
                <c:pt idx="141">
                  <c:v>-3.93</c:v>
                </c:pt>
                <c:pt idx="142">
                  <c:v>-3.95</c:v>
                </c:pt>
                <c:pt idx="143">
                  <c:v>-3.97</c:v>
                </c:pt>
                <c:pt idx="144">
                  <c:v>-3.99</c:v>
                </c:pt>
                <c:pt idx="145">
                  <c:v>-4.0199999999999996</c:v>
                </c:pt>
                <c:pt idx="146">
                  <c:v>-4.04</c:v>
                </c:pt>
                <c:pt idx="147">
                  <c:v>-4.0599999999999996</c:v>
                </c:pt>
                <c:pt idx="148">
                  <c:v>-4.08</c:v>
                </c:pt>
                <c:pt idx="149">
                  <c:v>-4.0999999999999996</c:v>
                </c:pt>
                <c:pt idx="150">
                  <c:v>-4.1100000000000003</c:v>
                </c:pt>
                <c:pt idx="151">
                  <c:v>-4.13</c:v>
                </c:pt>
                <c:pt idx="152">
                  <c:v>-4.1500000000000004</c:v>
                </c:pt>
                <c:pt idx="153">
                  <c:v>-4.17</c:v>
                </c:pt>
                <c:pt idx="154">
                  <c:v>-4.1900000000000004</c:v>
                </c:pt>
                <c:pt idx="155">
                  <c:v>-4.22</c:v>
                </c:pt>
                <c:pt idx="156">
                  <c:v>-4.24</c:v>
                </c:pt>
                <c:pt idx="157">
                  <c:v>-4.26</c:v>
                </c:pt>
                <c:pt idx="158">
                  <c:v>-4.28</c:v>
                </c:pt>
                <c:pt idx="159">
                  <c:v>-4.3</c:v>
                </c:pt>
                <c:pt idx="160">
                  <c:v>-4.32</c:v>
                </c:pt>
                <c:pt idx="161">
                  <c:v>-4.34</c:v>
                </c:pt>
                <c:pt idx="162">
                  <c:v>-4.3600000000000003</c:v>
                </c:pt>
                <c:pt idx="163">
                  <c:v>-4.38</c:v>
                </c:pt>
                <c:pt idx="164">
                  <c:v>-4.4000000000000004</c:v>
                </c:pt>
                <c:pt idx="165">
                  <c:v>-4.43</c:v>
                </c:pt>
                <c:pt idx="166">
                  <c:v>-4.45</c:v>
                </c:pt>
                <c:pt idx="167">
                  <c:v>-4.47</c:v>
                </c:pt>
                <c:pt idx="168">
                  <c:v>-4.49</c:v>
                </c:pt>
                <c:pt idx="169">
                  <c:v>-4.51</c:v>
                </c:pt>
                <c:pt idx="170">
                  <c:v>-4.53</c:v>
                </c:pt>
                <c:pt idx="171">
                  <c:v>-4.55</c:v>
                </c:pt>
                <c:pt idx="172">
                  <c:v>-4.57</c:v>
                </c:pt>
                <c:pt idx="173">
                  <c:v>-4.59</c:v>
                </c:pt>
                <c:pt idx="174">
                  <c:v>-4.62</c:v>
                </c:pt>
                <c:pt idx="175">
                  <c:v>-4.6399999999999997</c:v>
                </c:pt>
                <c:pt idx="176">
                  <c:v>-4.66</c:v>
                </c:pt>
                <c:pt idx="177">
                  <c:v>-4.68</c:v>
                </c:pt>
                <c:pt idx="178">
                  <c:v>-4.7</c:v>
                </c:pt>
                <c:pt idx="179">
                  <c:v>-4.72</c:v>
                </c:pt>
                <c:pt idx="180">
                  <c:v>-4.74</c:v>
                </c:pt>
                <c:pt idx="181">
                  <c:v>-4.76</c:v>
                </c:pt>
                <c:pt idx="182">
                  <c:v>-4.78</c:v>
                </c:pt>
                <c:pt idx="183">
                  <c:v>-4.8099999999999996</c:v>
                </c:pt>
                <c:pt idx="184">
                  <c:v>-4.83</c:v>
                </c:pt>
                <c:pt idx="185">
                  <c:v>-4.8499999999999996</c:v>
                </c:pt>
                <c:pt idx="186">
                  <c:v>-4.87</c:v>
                </c:pt>
                <c:pt idx="187">
                  <c:v>-4.8899999999999997</c:v>
                </c:pt>
                <c:pt idx="188">
                  <c:v>-4.91</c:v>
                </c:pt>
                <c:pt idx="189">
                  <c:v>-4.93</c:v>
                </c:pt>
                <c:pt idx="190">
                  <c:v>-4.95</c:v>
                </c:pt>
                <c:pt idx="191">
                  <c:v>-4.97</c:v>
                </c:pt>
                <c:pt idx="192">
                  <c:v>-4.99</c:v>
                </c:pt>
                <c:pt idx="193">
                  <c:v>-5.0199999999999996</c:v>
                </c:pt>
                <c:pt idx="194">
                  <c:v>-5.04</c:v>
                </c:pt>
                <c:pt idx="195">
                  <c:v>-5.0599999999999996</c:v>
                </c:pt>
                <c:pt idx="196">
                  <c:v>-5.08</c:v>
                </c:pt>
                <c:pt idx="197">
                  <c:v>-5.0999999999999996</c:v>
                </c:pt>
                <c:pt idx="198">
                  <c:v>-5.1100000000000003</c:v>
                </c:pt>
                <c:pt idx="199">
                  <c:v>-5.13</c:v>
                </c:pt>
                <c:pt idx="200">
                  <c:v>-5.15</c:v>
                </c:pt>
                <c:pt idx="201">
                  <c:v>-5.17</c:v>
                </c:pt>
                <c:pt idx="202">
                  <c:v>-5.19</c:v>
                </c:pt>
                <c:pt idx="203">
                  <c:v>-5.22</c:v>
                </c:pt>
                <c:pt idx="204">
                  <c:v>-5.24</c:v>
                </c:pt>
                <c:pt idx="205">
                  <c:v>-5.26</c:v>
                </c:pt>
                <c:pt idx="206">
                  <c:v>-5.28</c:v>
                </c:pt>
                <c:pt idx="207">
                  <c:v>-5.3</c:v>
                </c:pt>
                <c:pt idx="208">
                  <c:v>-5.32</c:v>
                </c:pt>
                <c:pt idx="209">
                  <c:v>-5.34</c:v>
                </c:pt>
                <c:pt idx="210">
                  <c:v>-5.36</c:v>
                </c:pt>
                <c:pt idx="211">
                  <c:v>-5.38</c:v>
                </c:pt>
                <c:pt idx="212">
                  <c:v>-5.4</c:v>
                </c:pt>
                <c:pt idx="213">
                  <c:v>-5.43</c:v>
                </c:pt>
                <c:pt idx="214">
                  <c:v>-5.45</c:v>
                </c:pt>
                <c:pt idx="215">
                  <c:v>-5.47</c:v>
                </c:pt>
                <c:pt idx="216">
                  <c:v>-5.49</c:v>
                </c:pt>
                <c:pt idx="217">
                  <c:v>-5.51</c:v>
                </c:pt>
                <c:pt idx="218">
                  <c:v>-5.53</c:v>
                </c:pt>
                <c:pt idx="219">
                  <c:v>-5.55</c:v>
                </c:pt>
                <c:pt idx="220">
                  <c:v>-5.57</c:v>
                </c:pt>
                <c:pt idx="221">
                  <c:v>-5.59</c:v>
                </c:pt>
                <c:pt idx="222">
                  <c:v>-5.62</c:v>
                </c:pt>
                <c:pt idx="223">
                  <c:v>-5.64</c:v>
                </c:pt>
                <c:pt idx="224">
                  <c:v>-5.66</c:v>
                </c:pt>
                <c:pt idx="225">
                  <c:v>-5.68</c:v>
                </c:pt>
                <c:pt idx="226">
                  <c:v>-5.7</c:v>
                </c:pt>
                <c:pt idx="227">
                  <c:v>-5.72</c:v>
                </c:pt>
                <c:pt idx="228">
                  <c:v>-5.74</c:v>
                </c:pt>
                <c:pt idx="229">
                  <c:v>-5.76</c:v>
                </c:pt>
                <c:pt idx="230">
                  <c:v>-5.78</c:v>
                </c:pt>
                <c:pt idx="231">
                  <c:v>-5.81</c:v>
                </c:pt>
                <c:pt idx="232">
                  <c:v>-5.83</c:v>
                </c:pt>
                <c:pt idx="233">
                  <c:v>-5.85</c:v>
                </c:pt>
                <c:pt idx="234">
                  <c:v>-5.87</c:v>
                </c:pt>
                <c:pt idx="235">
                  <c:v>-5.89</c:v>
                </c:pt>
                <c:pt idx="236">
                  <c:v>-5.91</c:v>
                </c:pt>
                <c:pt idx="237">
                  <c:v>-5.93</c:v>
                </c:pt>
                <c:pt idx="238">
                  <c:v>-5.95</c:v>
                </c:pt>
                <c:pt idx="239">
                  <c:v>-5.97</c:v>
                </c:pt>
                <c:pt idx="240">
                  <c:v>-5.99</c:v>
                </c:pt>
                <c:pt idx="241">
                  <c:v>-6.02</c:v>
                </c:pt>
                <c:pt idx="242">
                  <c:v>-6.04</c:v>
                </c:pt>
                <c:pt idx="243">
                  <c:v>-6.06</c:v>
                </c:pt>
                <c:pt idx="244">
                  <c:v>-6.08</c:v>
                </c:pt>
                <c:pt idx="245">
                  <c:v>-6.1</c:v>
                </c:pt>
                <c:pt idx="246">
                  <c:v>-6.11</c:v>
                </c:pt>
                <c:pt idx="247">
                  <c:v>-6.13</c:v>
                </c:pt>
                <c:pt idx="248">
                  <c:v>-6.15</c:v>
                </c:pt>
                <c:pt idx="249">
                  <c:v>-6.17</c:v>
                </c:pt>
                <c:pt idx="250">
                  <c:v>-6.2</c:v>
                </c:pt>
                <c:pt idx="251">
                  <c:v>-6.22</c:v>
                </c:pt>
                <c:pt idx="252">
                  <c:v>-6.24</c:v>
                </c:pt>
                <c:pt idx="253">
                  <c:v>-6.26</c:v>
                </c:pt>
                <c:pt idx="254">
                  <c:v>-6.28</c:v>
                </c:pt>
                <c:pt idx="255">
                  <c:v>-6.3</c:v>
                </c:pt>
                <c:pt idx="256">
                  <c:v>-6.33</c:v>
                </c:pt>
                <c:pt idx="257">
                  <c:v>-6.35</c:v>
                </c:pt>
                <c:pt idx="258">
                  <c:v>-6.37</c:v>
                </c:pt>
                <c:pt idx="259">
                  <c:v>-6.39</c:v>
                </c:pt>
                <c:pt idx="260">
                  <c:v>-6.41</c:v>
                </c:pt>
                <c:pt idx="261">
                  <c:v>-6.43</c:v>
                </c:pt>
                <c:pt idx="262">
                  <c:v>-6.45</c:v>
                </c:pt>
                <c:pt idx="263">
                  <c:v>-6.48</c:v>
                </c:pt>
                <c:pt idx="264">
                  <c:v>-6.5</c:v>
                </c:pt>
                <c:pt idx="265">
                  <c:v>-6.52</c:v>
                </c:pt>
                <c:pt idx="266">
                  <c:v>-6.54</c:v>
                </c:pt>
                <c:pt idx="267">
                  <c:v>-6.56</c:v>
                </c:pt>
                <c:pt idx="268">
                  <c:v>-6.58</c:v>
                </c:pt>
                <c:pt idx="269">
                  <c:v>-6.61</c:v>
                </c:pt>
                <c:pt idx="270">
                  <c:v>-6.63</c:v>
                </c:pt>
                <c:pt idx="271">
                  <c:v>-6.65</c:v>
                </c:pt>
                <c:pt idx="272">
                  <c:v>-6.67</c:v>
                </c:pt>
                <c:pt idx="273">
                  <c:v>-6.69</c:v>
                </c:pt>
                <c:pt idx="274">
                  <c:v>-6.71</c:v>
                </c:pt>
                <c:pt idx="275">
                  <c:v>-6.73</c:v>
                </c:pt>
                <c:pt idx="276">
                  <c:v>-6.76</c:v>
                </c:pt>
                <c:pt idx="277">
                  <c:v>-6.78</c:v>
                </c:pt>
                <c:pt idx="278">
                  <c:v>-6.8</c:v>
                </c:pt>
                <c:pt idx="279">
                  <c:v>-6.82</c:v>
                </c:pt>
                <c:pt idx="280">
                  <c:v>-6.84</c:v>
                </c:pt>
                <c:pt idx="281">
                  <c:v>-6.86</c:v>
                </c:pt>
                <c:pt idx="282">
                  <c:v>-6.88</c:v>
                </c:pt>
                <c:pt idx="283">
                  <c:v>-6.91</c:v>
                </c:pt>
                <c:pt idx="284">
                  <c:v>-6.93</c:v>
                </c:pt>
                <c:pt idx="285">
                  <c:v>-6.95</c:v>
                </c:pt>
                <c:pt idx="286">
                  <c:v>-6.97</c:v>
                </c:pt>
                <c:pt idx="287">
                  <c:v>-6.99</c:v>
                </c:pt>
                <c:pt idx="288">
                  <c:v>-7.01</c:v>
                </c:pt>
                <c:pt idx="289">
                  <c:v>-7.04</c:v>
                </c:pt>
                <c:pt idx="290">
                  <c:v>-7.06</c:v>
                </c:pt>
                <c:pt idx="291">
                  <c:v>-7.08</c:v>
                </c:pt>
                <c:pt idx="292">
                  <c:v>-7.1</c:v>
                </c:pt>
                <c:pt idx="293">
                  <c:v>-7.11</c:v>
                </c:pt>
                <c:pt idx="294">
                  <c:v>-7.13</c:v>
                </c:pt>
                <c:pt idx="295">
                  <c:v>-7.15</c:v>
                </c:pt>
                <c:pt idx="296">
                  <c:v>-7.17</c:v>
                </c:pt>
                <c:pt idx="297">
                  <c:v>-7.19</c:v>
                </c:pt>
                <c:pt idx="298">
                  <c:v>-7.21</c:v>
                </c:pt>
                <c:pt idx="299">
                  <c:v>-7.23</c:v>
                </c:pt>
                <c:pt idx="300">
                  <c:v>-7.25</c:v>
                </c:pt>
                <c:pt idx="301">
                  <c:v>-7.28</c:v>
                </c:pt>
                <c:pt idx="302">
                  <c:v>-7.3</c:v>
                </c:pt>
                <c:pt idx="303">
                  <c:v>-7.32</c:v>
                </c:pt>
                <c:pt idx="304">
                  <c:v>-7.34</c:v>
                </c:pt>
                <c:pt idx="305">
                  <c:v>-7.36</c:v>
                </c:pt>
                <c:pt idx="306">
                  <c:v>-7.38</c:v>
                </c:pt>
                <c:pt idx="307">
                  <c:v>-7.4</c:v>
                </c:pt>
                <c:pt idx="308">
                  <c:v>-7.42</c:v>
                </c:pt>
                <c:pt idx="309">
                  <c:v>-7.44</c:v>
                </c:pt>
                <c:pt idx="310">
                  <c:v>-7.46</c:v>
                </c:pt>
                <c:pt idx="311">
                  <c:v>-7.48</c:v>
                </c:pt>
                <c:pt idx="312">
                  <c:v>-7.5</c:v>
                </c:pt>
                <c:pt idx="313">
                  <c:v>-7.52</c:v>
                </c:pt>
                <c:pt idx="314">
                  <c:v>-7.54</c:v>
                </c:pt>
                <c:pt idx="315">
                  <c:v>-7.56</c:v>
                </c:pt>
                <c:pt idx="316">
                  <c:v>-7.58</c:v>
                </c:pt>
                <c:pt idx="317">
                  <c:v>-7.61</c:v>
                </c:pt>
                <c:pt idx="318">
                  <c:v>-7.63</c:v>
                </c:pt>
                <c:pt idx="319">
                  <c:v>-7.65</c:v>
                </c:pt>
                <c:pt idx="320">
                  <c:v>-7.67</c:v>
                </c:pt>
                <c:pt idx="321">
                  <c:v>-7.69</c:v>
                </c:pt>
                <c:pt idx="322">
                  <c:v>-7.71</c:v>
                </c:pt>
                <c:pt idx="323">
                  <c:v>-7.73</c:v>
                </c:pt>
                <c:pt idx="324">
                  <c:v>-7.75</c:v>
                </c:pt>
                <c:pt idx="325">
                  <c:v>-7.77</c:v>
                </c:pt>
                <c:pt idx="326">
                  <c:v>-7.79</c:v>
                </c:pt>
                <c:pt idx="327">
                  <c:v>-7.81</c:v>
                </c:pt>
                <c:pt idx="328">
                  <c:v>-7.83</c:v>
                </c:pt>
                <c:pt idx="329">
                  <c:v>-7.85</c:v>
                </c:pt>
                <c:pt idx="330">
                  <c:v>-7.87</c:v>
                </c:pt>
                <c:pt idx="331">
                  <c:v>-7.89</c:v>
                </c:pt>
                <c:pt idx="332">
                  <c:v>-7.91</c:v>
                </c:pt>
                <c:pt idx="333">
                  <c:v>-7.94</c:v>
                </c:pt>
                <c:pt idx="334">
                  <c:v>-7.96</c:v>
                </c:pt>
                <c:pt idx="335">
                  <c:v>-7.98</c:v>
                </c:pt>
                <c:pt idx="336">
                  <c:v>-8</c:v>
                </c:pt>
                <c:pt idx="337">
                  <c:v>-8.02</c:v>
                </c:pt>
                <c:pt idx="338">
                  <c:v>-8.0399999999999991</c:v>
                </c:pt>
                <c:pt idx="339">
                  <c:v>-8.06</c:v>
                </c:pt>
                <c:pt idx="340">
                  <c:v>-8.08</c:v>
                </c:pt>
                <c:pt idx="341">
                  <c:v>-8.1</c:v>
                </c:pt>
                <c:pt idx="342">
                  <c:v>-8.11</c:v>
                </c:pt>
                <c:pt idx="343">
                  <c:v>-8.1300000000000008</c:v>
                </c:pt>
                <c:pt idx="344">
                  <c:v>-8.15</c:v>
                </c:pt>
                <c:pt idx="345">
                  <c:v>-8.17</c:v>
                </c:pt>
                <c:pt idx="346">
                  <c:v>-8.19</c:v>
                </c:pt>
                <c:pt idx="347">
                  <c:v>-8.2200000000000006</c:v>
                </c:pt>
                <c:pt idx="348">
                  <c:v>-8.24</c:v>
                </c:pt>
                <c:pt idx="349">
                  <c:v>-8.26</c:v>
                </c:pt>
                <c:pt idx="350">
                  <c:v>-8.2799999999999994</c:v>
                </c:pt>
                <c:pt idx="351">
                  <c:v>-8.3000000000000007</c:v>
                </c:pt>
                <c:pt idx="352">
                  <c:v>-8.32</c:v>
                </c:pt>
                <c:pt idx="353">
                  <c:v>-8.34</c:v>
                </c:pt>
                <c:pt idx="354">
                  <c:v>-8.36</c:v>
                </c:pt>
                <c:pt idx="355">
                  <c:v>-8.3800000000000008</c:v>
                </c:pt>
                <c:pt idx="356">
                  <c:v>-8.4</c:v>
                </c:pt>
                <c:pt idx="357">
                  <c:v>-8.43</c:v>
                </c:pt>
                <c:pt idx="358">
                  <c:v>-8.4499999999999993</c:v>
                </c:pt>
                <c:pt idx="359">
                  <c:v>-8.4700000000000006</c:v>
                </c:pt>
                <c:pt idx="360">
                  <c:v>-8.49</c:v>
                </c:pt>
                <c:pt idx="361">
                  <c:v>-8.51</c:v>
                </c:pt>
                <c:pt idx="362">
                  <c:v>-8.5299999999999994</c:v>
                </c:pt>
                <c:pt idx="363">
                  <c:v>-8.5500000000000007</c:v>
                </c:pt>
                <c:pt idx="364">
                  <c:v>-8.57</c:v>
                </c:pt>
                <c:pt idx="365">
                  <c:v>-8.59</c:v>
                </c:pt>
                <c:pt idx="366">
                  <c:v>-8.6199999999999992</c:v>
                </c:pt>
                <c:pt idx="367">
                  <c:v>-8.64</c:v>
                </c:pt>
                <c:pt idx="368">
                  <c:v>-8.66</c:v>
                </c:pt>
                <c:pt idx="369">
                  <c:v>-8.68</c:v>
                </c:pt>
                <c:pt idx="370">
                  <c:v>-8.6999999999999993</c:v>
                </c:pt>
                <c:pt idx="371">
                  <c:v>-8.7200000000000006</c:v>
                </c:pt>
                <c:pt idx="372">
                  <c:v>-8.74</c:v>
                </c:pt>
                <c:pt idx="373">
                  <c:v>-8.76</c:v>
                </c:pt>
                <c:pt idx="374">
                  <c:v>-8.7799999999999994</c:v>
                </c:pt>
                <c:pt idx="375">
                  <c:v>-8.81</c:v>
                </c:pt>
                <c:pt idx="376">
                  <c:v>-8.83</c:v>
                </c:pt>
                <c:pt idx="377">
                  <c:v>-8.85</c:v>
                </c:pt>
                <c:pt idx="378">
                  <c:v>-8.8699999999999992</c:v>
                </c:pt>
                <c:pt idx="379">
                  <c:v>-8.89</c:v>
                </c:pt>
                <c:pt idx="380">
                  <c:v>-8.91</c:v>
                </c:pt>
                <c:pt idx="381">
                  <c:v>-8.93</c:v>
                </c:pt>
                <c:pt idx="382">
                  <c:v>-8.9499999999999993</c:v>
                </c:pt>
                <c:pt idx="383">
                  <c:v>-8.9700000000000006</c:v>
                </c:pt>
                <c:pt idx="384">
                  <c:v>-8.99</c:v>
                </c:pt>
                <c:pt idx="385">
                  <c:v>-9.02</c:v>
                </c:pt>
                <c:pt idx="386">
                  <c:v>-9.0399999999999991</c:v>
                </c:pt>
                <c:pt idx="387">
                  <c:v>-9.06</c:v>
                </c:pt>
                <c:pt idx="388">
                  <c:v>-9.08</c:v>
                </c:pt>
                <c:pt idx="389">
                  <c:v>-9.1</c:v>
                </c:pt>
                <c:pt idx="390">
                  <c:v>-9.11</c:v>
                </c:pt>
                <c:pt idx="391">
                  <c:v>-9.1300000000000008</c:v>
                </c:pt>
                <c:pt idx="392">
                  <c:v>-9.15</c:v>
                </c:pt>
                <c:pt idx="393">
                  <c:v>-9.17</c:v>
                </c:pt>
                <c:pt idx="394">
                  <c:v>-9.19</c:v>
                </c:pt>
                <c:pt idx="395">
                  <c:v>-9.2100000000000009</c:v>
                </c:pt>
                <c:pt idx="396">
                  <c:v>-9.23</c:v>
                </c:pt>
                <c:pt idx="397">
                  <c:v>-9.25</c:v>
                </c:pt>
                <c:pt idx="398">
                  <c:v>-9.27</c:v>
                </c:pt>
                <c:pt idx="399">
                  <c:v>-9.2899999999999991</c:v>
                </c:pt>
                <c:pt idx="400">
                  <c:v>-9.31</c:v>
                </c:pt>
                <c:pt idx="401">
                  <c:v>-9.33</c:v>
                </c:pt>
                <c:pt idx="402">
                  <c:v>-9.35</c:v>
                </c:pt>
                <c:pt idx="403">
                  <c:v>-9.3699999999999992</c:v>
                </c:pt>
                <c:pt idx="404">
                  <c:v>-9.39</c:v>
                </c:pt>
                <c:pt idx="405">
                  <c:v>-9.41</c:v>
                </c:pt>
                <c:pt idx="406">
                  <c:v>-9.43</c:v>
                </c:pt>
                <c:pt idx="407">
                  <c:v>-9.4499999999999993</c:v>
                </c:pt>
                <c:pt idx="408">
                  <c:v>-9.4700000000000006</c:v>
                </c:pt>
                <c:pt idx="409">
                  <c:v>-9.49</c:v>
                </c:pt>
                <c:pt idx="410">
                  <c:v>-9.51</c:v>
                </c:pt>
                <c:pt idx="411">
                  <c:v>-9.5299999999999994</c:v>
                </c:pt>
                <c:pt idx="412">
                  <c:v>-9.5500000000000007</c:v>
                </c:pt>
                <c:pt idx="413">
                  <c:v>-9.57</c:v>
                </c:pt>
                <c:pt idx="414">
                  <c:v>-9.59</c:v>
                </c:pt>
                <c:pt idx="415">
                  <c:v>-9.6199999999999992</c:v>
                </c:pt>
                <c:pt idx="416">
                  <c:v>-9.64</c:v>
                </c:pt>
                <c:pt idx="417">
                  <c:v>-9.66</c:v>
                </c:pt>
                <c:pt idx="418">
                  <c:v>-9.68</c:v>
                </c:pt>
                <c:pt idx="419">
                  <c:v>-9.6999999999999993</c:v>
                </c:pt>
                <c:pt idx="420">
                  <c:v>-9.7200000000000006</c:v>
                </c:pt>
                <c:pt idx="421">
                  <c:v>-9.74</c:v>
                </c:pt>
                <c:pt idx="422">
                  <c:v>-9.76</c:v>
                </c:pt>
                <c:pt idx="423">
                  <c:v>-9.7799999999999994</c:v>
                </c:pt>
                <c:pt idx="424">
                  <c:v>-9.8000000000000007</c:v>
                </c:pt>
                <c:pt idx="425">
                  <c:v>-9.82</c:v>
                </c:pt>
                <c:pt idx="426">
                  <c:v>-9.84</c:v>
                </c:pt>
                <c:pt idx="427">
                  <c:v>-9.86</c:v>
                </c:pt>
                <c:pt idx="428">
                  <c:v>-9.8800000000000008</c:v>
                </c:pt>
                <c:pt idx="429">
                  <c:v>-9.9</c:v>
                </c:pt>
                <c:pt idx="430">
                  <c:v>-9.92</c:v>
                </c:pt>
                <c:pt idx="431">
                  <c:v>-9.94</c:v>
                </c:pt>
                <c:pt idx="432">
                  <c:v>-9.9600000000000009</c:v>
                </c:pt>
                <c:pt idx="433">
                  <c:v>-9.98</c:v>
                </c:pt>
                <c:pt idx="434">
                  <c:v>-10</c:v>
                </c:pt>
                <c:pt idx="435">
                  <c:v>-10.02</c:v>
                </c:pt>
                <c:pt idx="436">
                  <c:v>-10.039999999999999</c:v>
                </c:pt>
                <c:pt idx="437">
                  <c:v>-10.06</c:v>
                </c:pt>
                <c:pt idx="438">
                  <c:v>-10.08</c:v>
                </c:pt>
                <c:pt idx="439">
                  <c:v>-10.1</c:v>
                </c:pt>
                <c:pt idx="440">
                  <c:v>-10.11</c:v>
                </c:pt>
                <c:pt idx="441">
                  <c:v>-10.130000000000001</c:v>
                </c:pt>
                <c:pt idx="442">
                  <c:v>-10.15</c:v>
                </c:pt>
                <c:pt idx="443">
                  <c:v>-10.17</c:v>
                </c:pt>
                <c:pt idx="444">
                  <c:v>-10.19</c:v>
                </c:pt>
                <c:pt idx="445">
                  <c:v>-10.220000000000001</c:v>
                </c:pt>
                <c:pt idx="446">
                  <c:v>-10.24</c:v>
                </c:pt>
                <c:pt idx="447">
                  <c:v>-10.26</c:v>
                </c:pt>
                <c:pt idx="448">
                  <c:v>-10.28</c:v>
                </c:pt>
                <c:pt idx="449">
                  <c:v>-10.3</c:v>
                </c:pt>
                <c:pt idx="450">
                  <c:v>-10.32</c:v>
                </c:pt>
                <c:pt idx="451">
                  <c:v>-10.34</c:v>
                </c:pt>
                <c:pt idx="452">
                  <c:v>-10.36</c:v>
                </c:pt>
                <c:pt idx="453">
                  <c:v>-10.38</c:v>
                </c:pt>
                <c:pt idx="454">
                  <c:v>-10.4</c:v>
                </c:pt>
                <c:pt idx="455">
                  <c:v>-10.43</c:v>
                </c:pt>
                <c:pt idx="456">
                  <c:v>-10.45</c:v>
                </c:pt>
                <c:pt idx="457">
                  <c:v>-10.47</c:v>
                </c:pt>
                <c:pt idx="458">
                  <c:v>-10.49</c:v>
                </c:pt>
                <c:pt idx="459">
                  <c:v>-10.51</c:v>
                </c:pt>
                <c:pt idx="460">
                  <c:v>-10.53</c:v>
                </c:pt>
                <c:pt idx="461">
                  <c:v>-10.55</c:v>
                </c:pt>
                <c:pt idx="462">
                  <c:v>-10.57</c:v>
                </c:pt>
                <c:pt idx="463">
                  <c:v>-10.59</c:v>
                </c:pt>
                <c:pt idx="464">
                  <c:v>-10.62</c:v>
                </c:pt>
                <c:pt idx="465">
                  <c:v>-10.64</c:v>
                </c:pt>
                <c:pt idx="466">
                  <c:v>-10.66</c:v>
                </c:pt>
                <c:pt idx="467">
                  <c:v>-10.68</c:v>
                </c:pt>
                <c:pt idx="468">
                  <c:v>-10.7</c:v>
                </c:pt>
                <c:pt idx="469">
                  <c:v>-10.72</c:v>
                </c:pt>
                <c:pt idx="470">
                  <c:v>-10.74</c:v>
                </c:pt>
                <c:pt idx="471">
                  <c:v>-10.76</c:v>
                </c:pt>
                <c:pt idx="472">
                  <c:v>-10.78</c:v>
                </c:pt>
                <c:pt idx="473">
                  <c:v>-10.81</c:v>
                </c:pt>
                <c:pt idx="474">
                  <c:v>-10.83</c:v>
                </c:pt>
                <c:pt idx="475">
                  <c:v>-10.85</c:v>
                </c:pt>
                <c:pt idx="476">
                  <c:v>-10.87</c:v>
                </c:pt>
                <c:pt idx="477">
                  <c:v>-10.89</c:v>
                </c:pt>
                <c:pt idx="478">
                  <c:v>-10.91</c:v>
                </c:pt>
                <c:pt idx="479">
                  <c:v>-10.93</c:v>
                </c:pt>
                <c:pt idx="480">
                  <c:v>-10.95</c:v>
                </c:pt>
                <c:pt idx="481">
                  <c:v>-10.97</c:v>
                </c:pt>
                <c:pt idx="482">
                  <c:v>-10.99</c:v>
                </c:pt>
                <c:pt idx="483">
                  <c:v>-11.02</c:v>
                </c:pt>
                <c:pt idx="484">
                  <c:v>-11.04</c:v>
                </c:pt>
                <c:pt idx="485">
                  <c:v>-11.06</c:v>
                </c:pt>
                <c:pt idx="486">
                  <c:v>-11.08</c:v>
                </c:pt>
                <c:pt idx="487">
                  <c:v>-11.1</c:v>
                </c:pt>
                <c:pt idx="488">
                  <c:v>-11.11</c:v>
                </c:pt>
                <c:pt idx="489">
                  <c:v>-11.13</c:v>
                </c:pt>
                <c:pt idx="490">
                  <c:v>-11.15</c:v>
                </c:pt>
                <c:pt idx="491">
                  <c:v>-11.17</c:v>
                </c:pt>
                <c:pt idx="492">
                  <c:v>-11.19</c:v>
                </c:pt>
                <c:pt idx="493">
                  <c:v>-11.21</c:v>
                </c:pt>
                <c:pt idx="494">
                  <c:v>-11.23</c:v>
                </c:pt>
                <c:pt idx="495">
                  <c:v>-11.25</c:v>
                </c:pt>
                <c:pt idx="496">
                  <c:v>-11.27</c:v>
                </c:pt>
                <c:pt idx="497">
                  <c:v>-11.29</c:v>
                </c:pt>
                <c:pt idx="498">
                  <c:v>-11.31</c:v>
                </c:pt>
                <c:pt idx="499">
                  <c:v>-11.33</c:v>
                </c:pt>
                <c:pt idx="500">
                  <c:v>-11.35</c:v>
                </c:pt>
                <c:pt idx="501">
                  <c:v>-11.37</c:v>
                </c:pt>
                <c:pt idx="502">
                  <c:v>-11.39</c:v>
                </c:pt>
                <c:pt idx="503">
                  <c:v>-11.41</c:v>
                </c:pt>
                <c:pt idx="504">
                  <c:v>-11.43</c:v>
                </c:pt>
                <c:pt idx="505">
                  <c:v>-11.45</c:v>
                </c:pt>
                <c:pt idx="506">
                  <c:v>-11.47</c:v>
                </c:pt>
                <c:pt idx="507">
                  <c:v>-11.49</c:v>
                </c:pt>
                <c:pt idx="508">
                  <c:v>-11.51</c:v>
                </c:pt>
                <c:pt idx="509">
                  <c:v>-11.53</c:v>
                </c:pt>
                <c:pt idx="510">
                  <c:v>-11.55</c:v>
                </c:pt>
                <c:pt idx="511">
                  <c:v>-11.57</c:v>
                </c:pt>
                <c:pt idx="512">
                  <c:v>-11.59</c:v>
                </c:pt>
                <c:pt idx="513">
                  <c:v>-11.62</c:v>
                </c:pt>
                <c:pt idx="514">
                  <c:v>-11.64</c:v>
                </c:pt>
                <c:pt idx="515">
                  <c:v>-11.66</c:v>
                </c:pt>
                <c:pt idx="516">
                  <c:v>-11.68</c:v>
                </c:pt>
                <c:pt idx="517">
                  <c:v>-11.7</c:v>
                </c:pt>
                <c:pt idx="518">
                  <c:v>-11.72</c:v>
                </c:pt>
                <c:pt idx="519">
                  <c:v>-11.74</c:v>
                </c:pt>
                <c:pt idx="520">
                  <c:v>-11.76</c:v>
                </c:pt>
                <c:pt idx="521">
                  <c:v>-11.78</c:v>
                </c:pt>
                <c:pt idx="522">
                  <c:v>-11.8</c:v>
                </c:pt>
                <c:pt idx="523">
                  <c:v>-11.82</c:v>
                </c:pt>
                <c:pt idx="524">
                  <c:v>-11.84</c:v>
                </c:pt>
                <c:pt idx="525">
                  <c:v>-11.86</c:v>
                </c:pt>
                <c:pt idx="526">
                  <c:v>-11.88</c:v>
                </c:pt>
                <c:pt idx="527">
                  <c:v>-11.9</c:v>
                </c:pt>
                <c:pt idx="528">
                  <c:v>-11.92</c:v>
                </c:pt>
                <c:pt idx="529">
                  <c:v>-11.94</c:v>
                </c:pt>
                <c:pt idx="530">
                  <c:v>-11.96</c:v>
                </c:pt>
                <c:pt idx="531">
                  <c:v>-11.98</c:v>
                </c:pt>
                <c:pt idx="532">
                  <c:v>-12</c:v>
                </c:pt>
                <c:pt idx="533">
                  <c:v>-12.02</c:v>
                </c:pt>
                <c:pt idx="534">
                  <c:v>-12.04</c:v>
                </c:pt>
                <c:pt idx="535">
                  <c:v>-12.06</c:v>
                </c:pt>
                <c:pt idx="536">
                  <c:v>-12.08</c:v>
                </c:pt>
                <c:pt idx="537">
                  <c:v>-12.1</c:v>
                </c:pt>
                <c:pt idx="538">
                  <c:v>-12.11</c:v>
                </c:pt>
                <c:pt idx="539">
                  <c:v>-12.13</c:v>
                </c:pt>
                <c:pt idx="540">
                  <c:v>-12.15</c:v>
                </c:pt>
                <c:pt idx="541">
                  <c:v>-12.17</c:v>
                </c:pt>
                <c:pt idx="542">
                  <c:v>-12.19</c:v>
                </c:pt>
                <c:pt idx="543">
                  <c:v>-12.21</c:v>
                </c:pt>
                <c:pt idx="544">
                  <c:v>-12.23</c:v>
                </c:pt>
                <c:pt idx="545">
                  <c:v>-12.25</c:v>
                </c:pt>
                <c:pt idx="546">
                  <c:v>-12.27</c:v>
                </c:pt>
                <c:pt idx="547">
                  <c:v>-12.29</c:v>
                </c:pt>
                <c:pt idx="548">
                  <c:v>-12.31</c:v>
                </c:pt>
                <c:pt idx="549">
                  <c:v>-12.33</c:v>
                </c:pt>
                <c:pt idx="550">
                  <c:v>-12.35</c:v>
                </c:pt>
                <c:pt idx="551">
                  <c:v>-12.37</c:v>
                </c:pt>
                <c:pt idx="552">
                  <c:v>-12.39</c:v>
                </c:pt>
                <c:pt idx="553">
                  <c:v>-12.41</c:v>
                </c:pt>
                <c:pt idx="554">
                  <c:v>-12.43</c:v>
                </c:pt>
                <c:pt idx="555">
                  <c:v>-12.45</c:v>
                </c:pt>
                <c:pt idx="556">
                  <c:v>-12.47</c:v>
                </c:pt>
                <c:pt idx="557">
                  <c:v>-12.49</c:v>
                </c:pt>
                <c:pt idx="558">
                  <c:v>-12.51</c:v>
                </c:pt>
                <c:pt idx="559">
                  <c:v>-12.53</c:v>
                </c:pt>
                <c:pt idx="560">
                  <c:v>-12.55</c:v>
                </c:pt>
                <c:pt idx="561">
                  <c:v>-12.57</c:v>
                </c:pt>
                <c:pt idx="562">
                  <c:v>-12.59</c:v>
                </c:pt>
                <c:pt idx="563">
                  <c:v>-12.62</c:v>
                </c:pt>
                <c:pt idx="564">
                  <c:v>-12.64</c:v>
                </c:pt>
                <c:pt idx="565">
                  <c:v>-12.66</c:v>
                </c:pt>
                <c:pt idx="566">
                  <c:v>-12.68</c:v>
                </c:pt>
                <c:pt idx="567">
                  <c:v>-12.7</c:v>
                </c:pt>
                <c:pt idx="568">
                  <c:v>-12.72</c:v>
                </c:pt>
                <c:pt idx="569">
                  <c:v>-12.74</c:v>
                </c:pt>
                <c:pt idx="570">
                  <c:v>-12.76</c:v>
                </c:pt>
                <c:pt idx="571">
                  <c:v>-12.78</c:v>
                </c:pt>
                <c:pt idx="572">
                  <c:v>-12.8</c:v>
                </c:pt>
                <c:pt idx="573">
                  <c:v>-12.82</c:v>
                </c:pt>
                <c:pt idx="574">
                  <c:v>-12.84</c:v>
                </c:pt>
                <c:pt idx="575">
                  <c:v>-12.86</c:v>
                </c:pt>
                <c:pt idx="576">
                  <c:v>-12.88</c:v>
                </c:pt>
                <c:pt idx="577">
                  <c:v>-12.9</c:v>
                </c:pt>
                <c:pt idx="578">
                  <c:v>-12.92</c:v>
                </c:pt>
                <c:pt idx="579">
                  <c:v>-12.94</c:v>
                </c:pt>
                <c:pt idx="580">
                  <c:v>-12.96</c:v>
                </c:pt>
                <c:pt idx="581">
                  <c:v>-12.98</c:v>
                </c:pt>
                <c:pt idx="582">
                  <c:v>-13</c:v>
                </c:pt>
                <c:pt idx="583">
                  <c:v>-13.02</c:v>
                </c:pt>
                <c:pt idx="584">
                  <c:v>-13.04</c:v>
                </c:pt>
                <c:pt idx="585">
                  <c:v>-13.06</c:v>
                </c:pt>
                <c:pt idx="586">
                  <c:v>-13.08</c:v>
                </c:pt>
                <c:pt idx="587">
                  <c:v>-13.1</c:v>
                </c:pt>
                <c:pt idx="588">
                  <c:v>-13.11</c:v>
                </c:pt>
                <c:pt idx="589">
                  <c:v>-13.13</c:v>
                </c:pt>
                <c:pt idx="590">
                  <c:v>-13.15</c:v>
                </c:pt>
                <c:pt idx="591">
                  <c:v>-13.17</c:v>
                </c:pt>
                <c:pt idx="592">
                  <c:v>-13.19</c:v>
                </c:pt>
                <c:pt idx="593">
                  <c:v>-13.21</c:v>
                </c:pt>
                <c:pt idx="594">
                  <c:v>-13.23</c:v>
                </c:pt>
                <c:pt idx="595">
                  <c:v>-13.25</c:v>
                </c:pt>
                <c:pt idx="596">
                  <c:v>-13.27</c:v>
                </c:pt>
                <c:pt idx="597">
                  <c:v>-13.29</c:v>
                </c:pt>
                <c:pt idx="598">
                  <c:v>-13.31</c:v>
                </c:pt>
                <c:pt idx="599">
                  <c:v>-13.33</c:v>
                </c:pt>
                <c:pt idx="600">
                  <c:v>-13.35</c:v>
                </c:pt>
                <c:pt idx="601">
                  <c:v>-13.37</c:v>
                </c:pt>
                <c:pt idx="602">
                  <c:v>-13.39</c:v>
                </c:pt>
                <c:pt idx="603">
                  <c:v>-13.41</c:v>
                </c:pt>
                <c:pt idx="604">
                  <c:v>-13.43</c:v>
                </c:pt>
                <c:pt idx="605">
                  <c:v>-13.45</c:v>
                </c:pt>
                <c:pt idx="606">
                  <c:v>-13.47</c:v>
                </c:pt>
                <c:pt idx="607">
                  <c:v>-13.49</c:v>
                </c:pt>
                <c:pt idx="608">
                  <c:v>-13.51</c:v>
                </c:pt>
                <c:pt idx="609">
                  <c:v>-13.53</c:v>
                </c:pt>
                <c:pt idx="610">
                  <c:v>-13.55</c:v>
                </c:pt>
                <c:pt idx="611">
                  <c:v>-13.57</c:v>
                </c:pt>
                <c:pt idx="612">
                  <c:v>-13.59</c:v>
                </c:pt>
                <c:pt idx="613">
                  <c:v>-13.61</c:v>
                </c:pt>
                <c:pt idx="614">
                  <c:v>-13.62</c:v>
                </c:pt>
                <c:pt idx="615">
                  <c:v>-13.64</c:v>
                </c:pt>
                <c:pt idx="616">
                  <c:v>-13.66</c:v>
                </c:pt>
                <c:pt idx="617">
                  <c:v>-13.68</c:v>
                </c:pt>
                <c:pt idx="618">
                  <c:v>-13.7</c:v>
                </c:pt>
                <c:pt idx="619">
                  <c:v>-13.72</c:v>
                </c:pt>
                <c:pt idx="620">
                  <c:v>-13.74</c:v>
                </c:pt>
                <c:pt idx="621">
                  <c:v>-13.76</c:v>
                </c:pt>
                <c:pt idx="622">
                  <c:v>-13.78</c:v>
                </c:pt>
                <c:pt idx="623">
                  <c:v>-13.8</c:v>
                </c:pt>
                <c:pt idx="624">
                  <c:v>-13.82</c:v>
                </c:pt>
                <c:pt idx="625">
                  <c:v>-13.84</c:v>
                </c:pt>
                <c:pt idx="626">
                  <c:v>-13.86</c:v>
                </c:pt>
                <c:pt idx="627">
                  <c:v>-13.88</c:v>
                </c:pt>
                <c:pt idx="628">
                  <c:v>-13.9</c:v>
                </c:pt>
                <c:pt idx="629">
                  <c:v>-13.92</c:v>
                </c:pt>
                <c:pt idx="630">
                  <c:v>-13.94</c:v>
                </c:pt>
                <c:pt idx="631">
                  <c:v>-13.96</c:v>
                </c:pt>
                <c:pt idx="632">
                  <c:v>-13.98</c:v>
                </c:pt>
                <c:pt idx="633">
                  <c:v>-14</c:v>
                </c:pt>
                <c:pt idx="634">
                  <c:v>-14.02</c:v>
                </c:pt>
                <c:pt idx="635">
                  <c:v>-14.04</c:v>
                </c:pt>
                <c:pt idx="636">
                  <c:v>-14.06</c:v>
                </c:pt>
                <c:pt idx="637">
                  <c:v>-14.08</c:v>
                </c:pt>
                <c:pt idx="638">
                  <c:v>-14.1</c:v>
                </c:pt>
                <c:pt idx="639">
                  <c:v>-14.11</c:v>
                </c:pt>
                <c:pt idx="640">
                  <c:v>-14.13</c:v>
                </c:pt>
                <c:pt idx="641">
                  <c:v>-14.15</c:v>
                </c:pt>
                <c:pt idx="642">
                  <c:v>-14.17</c:v>
                </c:pt>
                <c:pt idx="643">
                  <c:v>-14.19</c:v>
                </c:pt>
                <c:pt idx="644">
                  <c:v>-14.22</c:v>
                </c:pt>
                <c:pt idx="645">
                  <c:v>-14.24</c:v>
                </c:pt>
                <c:pt idx="646">
                  <c:v>-14.26</c:v>
                </c:pt>
                <c:pt idx="647">
                  <c:v>-14.28</c:v>
                </c:pt>
                <c:pt idx="648">
                  <c:v>-14.3</c:v>
                </c:pt>
                <c:pt idx="649">
                  <c:v>-14.32</c:v>
                </c:pt>
                <c:pt idx="650">
                  <c:v>-14.34</c:v>
                </c:pt>
                <c:pt idx="651">
                  <c:v>-14.36</c:v>
                </c:pt>
                <c:pt idx="652">
                  <c:v>-14.38</c:v>
                </c:pt>
                <c:pt idx="653">
                  <c:v>-14.4</c:v>
                </c:pt>
                <c:pt idx="654">
                  <c:v>-14.43</c:v>
                </c:pt>
                <c:pt idx="655">
                  <c:v>-14.45</c:v>
                </c:pt>
                <c:pt idx="656">
                  <c:v>-14.47</c:v>
                </c:pt>
                <c:pt idx="657">
                  <c:v>-14.49</c:v>
                </c:pt>
                <c:pt idx="658">
                  <c:v>-14.51</c:v>
                </c:pt>
                <c:pt idx="659">
                  <c:v>-14.53</c:v>
                </c:pt>
                <c:pt idx="660">
                  <c:v>-14.55</c:v>
                </c:pt>
                <c:pt idx="661">
                  <c:v>-14.57</c:v>
                </c:pt>
                <c:pt idx="662">
                  <c:v>-14.59</c:v>
                </c:pt>
                <c:pt idx="663">
                  <c:v>-14.62</c:v>
                </c:pt>
                <c:pt idx="664">
                  <c:v>-14.64</c:v>
                </c:pt>
                <c:pt idx="665">
                  <c:v>-14.66</c:v>
                </c:pt>
                <c:pt idx="666">
                  <c:v>-14.68</c:v>
                </c:pt>
                <c:pt idx="667">
                  <c:v>-14.7</c:v>
                </c:pt>
                <c:pt idx="668">
                  <c:v>-14.72</c:v>
                </c:pt>
                <c:pt idx="669">
                  <c:v>-14.74</c:v>
                </c:pt>
                <c:pt idx="670">
                  <c:v>-14.76</c:v>
                </c:pt>
                <c:pt idx="671">
                  <c:v>-14.78</c:v>
                </c:pt>
                <c:pt idx="672">
                  <c:v>-14.81</c:v>
                </c:pt>
                <c:pt idx="673">
                  <c:v>-14.83</c:v>
                </c:pt>
                <c:pt idx="674">
                  <c:v>-14.85</c:v>
                </c:pt>
                <c:pt idx="675">
                  <c:v>-14.87</c:v>
                </c:pt>
                <c:pt idx="676">
                  <c:v>-14.89</c:v>
                </c:pt>
                <c:pt idx="677">
                  <c:v>-14.91</c:v>
                </c:pt>
                <c:pt idx="678">
                  <c:v>-14.93</c:v>
                </c:pt>
                <c:pt idx="679">
                  <c:v>-14.95</c:v>
                </c:pt>
                <c:pt idx="680">
                  <c:v>-14.97</c:v>
                </c:pt>
                <c:pt idx="681">
                  <c:v>-14.99</c:v>
                </c:pt>
                <c:pt idx="682">
                  <c:v>-15.02</c:v>
                </c:pt>
                <c:pt idx="683">
                  <c:v>-15.04</c:v>
                </c:pt>
                <c:pt idx="684">
                  <c:v>-15.06</c:v>
                </c:pt>
                <c:pt idx="685">
                  <c:v>-15.08</c:v>
                </c:pt>
                <c:pt idx="686">
                  <c:v>-15.1</c:v>
                </c:pt>
                <c:pt idx="687">
                  <c:v>-15.11</c:v>
                </c:pt>
                <c:pt idx="688">
                  <c:v>-15.13</c:v>
                </c:pt>
                <c:pt idx="689">
                  <c:v>-15.15</c:v>
                </c:pt>
                <c:pt idx="690">
                  <c:v>-15.17</c:v>
                </c:pt>
                <c:pt idx="691">
                  <c:v>-15.19</c:v>
                </c:pt>
                <c:pt idx="692">
                  <c:v>-15.22</c:v>
                </c:pt>
                <c:pt idx="693">
                  <c:v>-15.24</c:v>
                </c:pt>
                <c:pt idx="694">
                  <c:v>-15.26</c:v>
                </c:pt>
                <c:pt idx="695">
                  <c:v>-15.28</c:v>
                </c:pt>
                <c:pt idx="696">
                  <c:v>-15.3</c:v>
                </c:pt>
                <c:pt idx="697">
                  <c:v>-15.32</c:v>
                </c:pt>
                <c:pt idx="698">
                  <c:v>-15.34</c:v>
                </c:pt>
                <c:pt idx="699">
                  <c:v>-15.36</c:v>
                </c:pt>
                <c:pt idx="700">
                  <c:v>-15.38</c:v>
                </c:pt>
                <c:pt idx="701">
                  <c:v>-15.4</c:v>
                </c:pt>
                <c:pt idx="702">
                  <c:v>-15.43</c:v>
                </c:pt>
                <c:pt idx="703">
                  <c:v>-15.45</c:v>
                </c:pt>
                <c:pt idx="704">
                  <c:v>-15.47</c:v>
                </c:pt>
                <c:pt idx="705">
                  <c:v>-15.49</c:v>
                </c:pt>
                <c:pt idx="706">
                  <c:v>-15.51</c:v>
                </c:pt>
                <c:pt idx="707">
                  <c:v>-15.53</c:v>
                </c:pt>
                <c:pt idx="708">
                  <c:v>-15.55</c:v>
                </c:pt>
                <c:pt idx="709">
                  <c:v>-15.57</c:v>
                </c:pt>
                <c:pt idx="710">
                  <c:v>-15.59</c:v>
                </c:pt>
                <c:pt idx="711">
                  <c:v>-15.62</c:v>
                </c:pt>
                <c:pt idx="712">
                  <c:v>-15.64</c:v>
                </c:pt>
                <c:pt idx="713">
                  <c:v>-15.66</c:v>
                </c:pt>
                <c:pt idx="714">
                  <c:v>-15.68</c:v>
                </c:pt>
                <c:pt idx="715">
                  <c:v>-15.7</c:v>
                </c:pt>
                <c:pt idx="716">
                  <c:v>-15.72</c:v>
                </c:pt>
                <c:pt idx="717">
                  <c:v>-15.74</c:v>
                </c:pt>
                <c:pt idx="718">
                  <c:v>-15.76</c:v>
                </c:pt>
                <c:pt idx="719">
                  <c:v>-15.78</c:v>
                </c:pt>
                <c:pt idx="720">
                  <c:v>-15.81</c:v>
                </c:pt>
                <c:pt idx="721">
                  <c:v>-15.83</c:v>
                </c:pt>
                <c:pt idx="722">
                  <c:v>-15.85</c:v>
                </c:pt>
                <c:pt idx="723">
                  <c:v>-15.87</c:v>
                </c:pt>
                <c:pt idx="724">
                  <c:v>-15.89</c:v>
                </c:pt>
                <c:pt idx="725">
                  <c:v>-15.91</c:v>
                </c:pt>
                <c:pt idx="726">
                  <c:v>-15.93</c:v>
                </c:pt>
                <c:pt idx="727">
                  <c:v>-15.95</c:v>
                </c:pt>
                <c:pt idx="728">
                  <c:v>-15.97</c:v>
                </c:pt>
                <c:pt idx="729">
                  <c:v>-15.99</c:v>
                </c:pt>
                <c:pt idx="730">
                  <c:v>-16.02</c:v>
                </c:pt>
                <c:pt idx="731">
                  <c:v>-16.04</c:v>
                </c:pt>
                <c:pt idx="732">
                  <c:v>-16.059999999999999</c:v>
                </c:pt>
                <c:pt idx="733">
                  <c:v>-16.079999999999998</c:v>
                </c:pt>
                <c:pt idx="734">
                  <c:v>-16.100000000000001</c:v>
                </c:pt>
                <c:pt idx="735">
                  <c:v>-16.11</c:v>
                </c:pt>
                <c:pt idx="736">
                  <c:v>-16.13</c:v>
                </c:pt>
                <c:pt idx="737">
                  <c:v>-16.149999999999999</c:v>
                </c:pt>
                <c:pt idx="738">
                  <c:v>-16.18</c:v>
                </c:pt>
                <c:pt idx="739">
                  <c:v>-16.2</c:v>
                </c:pt>
                <c:pt idx="740">
                  <c:v>-16.22</c:v>
                </c:pt>
                <c:pt idx="741">
                  <c:v>-16.239999999999998</c:v>
                </c:pt>
                <c:pt idx="742">
                  <c:v>-16.260000000000002</c:v>
                </c:pt>
                <c:pt idx="743">
                  <c:v>-16.29</c:v>
                </c:pt>
                <c:pt idx="744">
                  <c:v>-16.309999999999999</c:v>
                </c:pt>
                <c:pt idx="745">
                  <c:v>-16.329999999999998</c:v>
                </c:pt>
                <c:pt idx="746">
                  <c:v>-16.350000000000001</c:v>
                </c:pt>
                <c:pt idx="747">
                  <c:v>-16.37</c:v>
                </c:pt>
                <c:pt idx="748">
                  <c:v>-16.399999999999999</c:v>
                </c:pt>
                <c:pt idx="749">
                  <c:v>-16.420000000000002</c:v>
                </c:pt>
                <c:pt idx="750">
                  <c:v>-16.440000000000001</c:v>
                </c:pt>
                <c:pt idx="751">
                  <c:v>-16.46</c:v>
                </c:pt>
                <c:pt idx="752">
                  <c:v>-16.48</c:v>
                </c:pt>
                <c:pt idx="753">
                  <c:v>-16.510000000000002</c:v>
                </c:pt>
                <c:pt idx="754">
                  <c:v>-16.53</c:v>
                </c:pt>
                <c:pt idx="755">
                  <c:v>-16.55</c:v>
                </c:pt>
                <c:pt idx="756">
                  <c:v>-16.57</c:v>
                </c:pt>
                <c:pt idx="757">
                  <c:v>-16.59</c:v>
                </c:pt>
                <c:pt idx="758">
                  <c:v>-16.62</c:v>
                </c:pt>
                <c:pt idx="759">
                  <c:v>-16.64</c:v>
                </c:pt>
                <c:pt idx="760">
                  <c:v>-16.66</c:v>
                </c:pt>
                <c:pt idx="761">
                  <c:v>-16.68</c:v>
                </c:pt>
                <c:pt idx="762">
                  <c:v>-16.7</c:v>
                </c:pt>
                <c:pt idx="763">
                  <c:v>-16.73</c:v>
                </c:pt>
                <c:pt idx="764">
                  <c:v>-16.75</c:v>
                </c:pt>
                <c:pt idx="765">
                  <c:v>-16.77</c:v>
                </c:pt>
                <c:pt idx="766">
                  <c:v>-16.79</c:v>
                </c:pt>
                <c:pt idx="767">
                  <c:v>-16.809999999999999</c:v>
                </c:pt>
                <c:pt idx="768">
                  <c:v>-16.84</c:v>
                </c:pt>
                <c:pt idx="769">
                  <c:v>-16.86</c:v>
                </c:pt>
                <c:pt idx="770">
                  <c:v>-16.88</c:v>
                </c:pt>
                <c:pt idx="771">
                  <c:v>-16.899999999999999</c:v>
                </c:pt>
                <c:pt idx="772">
                  <c:v>-16.920000000000002</c:v>
                </c:pt>
                <c:pt idx="773">
                  <c:v>-16.95</c:v>
                </c:pt>
                <c:pt idx="774">
                  <c:v>-16.97</c:v>
                </c:pt>
                <c:pt idx="775">
                  <c:v>-16.989999999999998</c:v>
                </c:pt>
                <c:pt idx="776">
                  <c:v>-17.010000000000002</c:v>
                </c:pt>
                <c:pt idx="777">
                  <c:v>-17.03</c:v>
                </c:pt>
                <c:pt idx="778">
                  <c:v>-17.059999999999999</c:v>
                </c:pt>
                <c:pt idx="779">
                  <c:v>-17.079999999999998</c:v>
                </c:pt>
                <c:pt idx="780">
                  <c:v>-17.100000000000001</c:v>
                </c:pt>
              </c:numCache>
            </c:numRef>
          </c:yVal>
          <c:smooth val="1"/>
          <c:extLst>
            <c:ext xmlns:c16="http://schemas.microsoft.com/office/drawing/2014/chart" uri="{C3380CC4-5D6E-409C-BE32-E72D297353CC}">
              <c16:uniqueId val="{00000002-1A70-4A39-9856-68747988A27A}"/>
            </c:ext>
          </c:extLst>
        </c:ser>
        <c:ser>
          <c:idx val="3"/>
          <c:order val="3"/>
          <c:tx>
            <c:v>arranca 1</c:v>
          </c:tx>
          <c:spPr>
            <a:ln w="19050" cap="rnd">
              <a:solidFill>
                <a:srgbClr val="ED7D31">
                  <a:lumMod val="75000"/>
                  <a:alpha val="72000"/>
                </a:srgbClr>
              </a:solidFill>
              <a:round/>
            </a:ln>
            <a:effectLst/>
          </c:spPr>
          <c:marker>
            <c:symbol val="none"/>
          </c:marker>
          <c:xVal>
            <c:numRef>
              <c:f>'[bola desce e sobe continuo MNV 02B-BS-21.xlsx]BS (CORRIGIDO) (ps21)'!$G$1952:$G$2311</c:f>
              <c:numCache>
                <c:formatCode>General</c:formatCode>
                <c:ptCount val="360"/>
                <c:pt idx="0">
                  <c:v>138.47999999999999</c:v>
                </c:pt>
                <c:pt idx="1">
                  <c:v>140.82</c:v>
                </c:pt>
                <c:pt idx="2">
                  <c:v>132.13999999999999</c:v>
                </c:pt>
                <c:pt idx="3">
                  <c:v>123.08</c:v>
                </c:pt>
                <c:pt idx="4">
                  <c:v>113.63</c:v>
                </c:pt>
                <c:pt idx="5">
                  <c:v>112.46</c:v>
                </c:pt>
                <c:pt idx="6">
                  <c:v>107.78</c:v>
                </c:pt>
                <c:pt idx="7">
                  <c:v>111.78</c:v>
                </c:pt>
                <c:pt idx="8">
                  <c:v>110.51</c:v>
                </c:pt>
                <c:pt idx="9">
                  <c:v>108.36</c:v>
                </c:pt>
                <c:pt idx="10">
                  <c:v>103</c:v>
                </c:pt>
                <c:pt idx="11">
                  <c:v>97.45</c:v>
                </c:pt>
                <c:pt idx="12">
                  <c:v>95.79</c:v>
                </c:pt>
                <c:pt idx="13">
                  <c:v>94.92</c:v>
                </c:pt>
                <c:pt idx="14">
                  <c:v>101.35</c:v>
                </c:pt>
                <c:pt idx="15">
                  <c:v>104.08</c:v>
                </c:pt>
                <c:pt idx="16">
                  <c:v>106.61</c:v>
                </c:pt>
                <c:pt idx="17">
                  <c:v>105.25</c:v>
                </c:pt>
                <c:pt idx="18">
                  <c:v>99.79</c:v>
                </c:pt>
                <c:pt idx="19">
                  <c:v>103.98</c:v>
                </c:pt>
                <c:pt idx="20">
                  <c:v>124.54</c:v>
                </c:pt>
                <c:pt idx="21">
                  <c:v>109.14</c:v>
                </c:pt>
                <c:pt idx="22">
                  <c:v>100.37</c:v>
                </c:pt>
                <c:pt idx="23">
                  <c:v>95.5</c:v>
                </c:pt>
                <c:pt idx="24">
                  <c:v>92.58</c:v>
                </c:pt>
                <c:pt idx="25">
                  <c:v>97.55</c:v>
                </c:pt>
                <c:pt idx="26">
                  <c:v>104.37</c:v>
                </c:pt>
                <c:pt idx="27">
                  <c:v>107.88</c:v>
                </c:pt>
                <c:pt idx="28">
                  <c:v>107.97</c:v>
                </c:pt>
                <c:pt idx="29">
                  <c:v>110.61</c:v>
                </c:pt>
                <c:pt idx="30">
                  <c:v>110.31</c:v>
                </c:pt>
                <c:pt idx="31">
                  <c:v>109.83</c:v>
                </c:pt>
                <c:pt idx="32">
                  <c:v>108.46</c:v>
                </c:pt>
                <c:pt idx="33">
                  <c:v>108.17</c:v>
                </c:pt>
                <c:pt idx="34">
                  <c:v>110.41</c:v>
                </c:pt>
                <c:pt idx="35">
                  <c:v>110.9</c:v>
                </c:pt>
                <c:pt idx="36">
                  <c:v>110.12</c:v>
                </c:pt>
                <c:pt idx="37">
                  <c:v>110.8</c:v>
                </c:pt>
                <c:pt idx="38">
                  <c:v>109.73</c:v>
                </c:pt>
                <c:pt idx="39">
                  <c:v>109.14</c:v>
                </c:pt>
                <c:pt idx="40">
                  <c:v>107</c:v>
                </c:pt>
                <c:pt idx="41">
                  <c:v>107.88</c:v>
                </c:pt>
                <c:pt idx="42">
                  <c:v>111.97</c:v>
                </c:pt>
                <c:pt idx="43">
                  <c:v>107.49</c:v>
                </c:pt>
                <c:pt idx="44">
                  <c:v>104.56</c:v>
                </c:pt>
                <c:pt idx="45">
                  <c:v>104.27</c:v>
                </c:pt>
                <c:pt idx="46">
                  <c:v>103.3</c:v>
                </c:pt>
                <c:pt idx="47">
                  <c:v>104.66</c:v>
                </c:pt>
                <c:pt idx="48">
                  <c:v>104.56</c:v>
                </c:pt>
                <c:pt idx="49">
                  <c:v>105.54</c:v>
                </c:pt>
                <c:pt idx="50">
                  <c:v>104.76</c:v>
                </c:pt>
                <c:pt idx="51">
                  <c:v>100.47</c:v>
                </c:pt>
                <c:pt idx="52">
                  <c:v>99.11</c:v>
                </c:pt>
                <c:pt idx="53">
                  <c:v>95.89</c:v>
                </c:pt>
                <c:pt idx="54">
                  <c:v>91.6</c:v>
                </c:pt>
                <c:pt idx="55">
                  <c:v>91.6</c:v>
                </c:pt>
                <c:pt idx="56">
                  <c:v>90.63</c:v>
                </c:pt>
                <c:pt idx="57">
                  <c:v>91.6</c:v>
                </c:pt>
                <c:pt idx="58">
                  <c:v>86.73</c:v>
                </c:pt>
                <c:pt idx="59">
                  <c:v>89.65</c:v>
                </c:pt>
                <c:pt idx="60">
                  <c:v>92.58</c:v>
                </c:pt>
                <c:pt idx="61">
                  <c:v>92.58</c:v>
                </c:pt>
                <c:pt idx="62">
                  <c:v>92.58</c:v>
                </c:pt>
                <c:pt idx="63">
                  <c:v>94.53</c:v>
                </c:pt>
                <c:pt idx="64">
                  <c:v>90.63</c:v>
                </c:pt>
                <c:pt idx="65">
                  <c:v>96.48</c:v>
                </c:pt>
                <c:pt idx="66">
                  <c:v>98.42</c:v>
                </c:pt>
                <c:pt idx="67">
                  <c:v>101.45</c:v>
                </c:pt>
                <c:pt idx="68">
                  <c:v>102.13</c:v>
                </c:pt>
                <c:pt idx="69">
                  <c:v>95.5</c:v>
                </c:pt>
                <c:pt idx="70">
                  <c:v>90.63</c:v>
                </c:pt>
                <c:pt idx="71">
                  <c:v>82.83</c:v>
                </c:pt>
                <c:pt idx="72">
                  <c:v>74.06</c:v>
                </c:pt>
                <c:pt idx="73">
                  <c:v>78.930000000000007</c:v>
                </c:pt>
                <c:pt idx="74">
                  <c:v>82.83</c:v>
                </c:pt>
                <c:pt idx="75">
                  <c:v>85.76</c:v>
                </c:pt>
                <c:pt idx="76">
                  <c:v>87.7</c:v>
                </c:pt>
                <c:pt idx="77">
                  <c:v>84.78</c:v>
                </c:pt>
                <c:pt idx="78">
                  <c:v>87.7</c:v>
                </c:pt>
                <c:pt idx="79">
                  <c:v>87.7</c:v>
                </c:pt>
                <c:pt idx="80">
                  <c:v>86.73</c:v>
                </c:pt>
                <c:pt idx="81">
                  <c:v>87.7</c:v>
                </c:pt>
                <c:pt idx="82">
                  <c:v>88.68</c:v>
                </c:pt>
                <c:pt idx="83">
                  <c:v>84.78</c:v>
                </c:pt>
                <c:pt idx="84">
                  <c:v>78.930000000000007</c:v>
                </c:pt>
                <c:pt idx="85">
                  <c:v>77.959999999999994</c:v>
                </c:pt>
                <c:pt idx="86">
                  <c:v>76.989999999999995</c:v>
                </c:pt>
                <c:pt idx="87">
                  <c:v>73.09</c:v>
                </c:pt>
                <c:pt idx="88">
                  <c:v>76.989999999999995</c:v>
                </c:pt>
                <c:pt idx="89">
                  <c:v>81.86</c:v>
                </c:pt>
                <c:pt idx="90">
                  <c:v>84.78</c:v>
                </c:pt>
                <c:pt idx="91">
                  <c:v>76.010000000000005</c:v>
                </c:pt>
                <c:pt idx="92">
                  <c:v>71.14</c:v>
                </c:pt>
                <c:pt idx="93">
                  <c:v>71.14</c:v>
                </c:pt>
                <c:pt idx="94">
                  <c:v>74.06</c:v>
                </c:pt>
                <c:pt idx="95">
                  <c:v>75.040000000000006</c:v>
                </c:pt>
                <c:pt idx="96">
                  <c:v>76.989999999999995</c:v>
                </c:pt>
                <c:pt idx="97">
                  <c:v>77.959999999999994</c:v>
                </c:pt>
                <c:pt idx="98">
                  <c:v>78.930000000000007</c:v>
                </c:pt>
                <c:pt idx="99">
                  <c:v>77.959999999999994</c:v>
                </c:pt>
                <c:pt idx="100">
                  <c:v>78.930000000000007</c:v>
                </c:pt>
                <c:pt idx="101">
                  <c:v>77.959999999999994</c:v>
                </c:pt>
                <c:pt idx="102">
                  <c:v>77.959999999999994</c:v>
                </c:pt>
                <c:pt idx="103">
                  <c:v>77.959999999999994</c:v>
                </c:pt>
                <c:pt idx="104">
                  <c:v>78.930000000000007</c:v>
                </c:pt>
                <c:pt idx="105">
                  <c:v>80.88</c:v>
                </c:pt>
                <c:pt idx="106">
                  <c:v>83.22</c:v>
                </c:pt>
                <c:pt idx="107">
                  <c:v>84.39</c:v>
                </c:pt>
                <c:pt idx="108">
                  <c:v>83.81</c:v>
                </c:pt>
                <c:pt idx="109">
                  <c:v>76.010000000000005</c:v>
                </c:pt>
                <c:pt idx="110">
                  <c:v>71.14</c:v>
                </c:pt>
                <c:pt idx="111">
                  <c:v>70.16</c:v>
                </c:pt>
                <c:pt idx="112">
                  <c:v>71.14</c:v>
                </c:pt>
                <c:pt idx="113">
                  <c:v>72.11</c:v>
                </c:pt>
                <c:pt idx="114">
                  <c:v>75.72</c:v>
                </c:pt>
                <c:pt idx="115">
                  <c:v>76.989999999999995</c:v>
                </c:pt>
                <c:pt idx="116">
                  <c:v>74.06</c:v>
                </c:pt>
                <c:pt idx="117">
                  <c:v>73.09</c:v>
                </c:pt>
                <c:pt idx="118">
                  <c:v>73.09</c:v>
                </c:pt>
                <c:pt idx="119">
                  <c:v>71.14</c:v>
                </c:pt>
                <c:pt idx="120">
                  <c:v>67.239999999999995</c:v>
                </c:pt>
                <c:pt idx="121">
                  <c:v>61.39</c:v>
                </c:pt>
                <c:pt idx="122">
                  <c:v>68.209999999999994</c:v>
                </c:pt>
                <c:pt idx="123">
                  <c:v>62.37</c:v>
                </c:pt>
                <c:pt idx="124">
                  <c:v>55.55</c:v>
                </c:pt>
                <c:pt idx="125">
                  <c:v>51.65</c:v>
                </c:pt>
                <c:pt idx="126">
                  <c:v>49.7</c:v>
                </c:pt>
                <c:pt idx="127">
                  <c:v>56.52</c:v>
                </c:pt>
                <c:pt idx="128">
                  <c:v>58.47</c:v>
                </c:pt>
                <c:pt idx="129">
                  <c:v>59.44</c:v>
                </c:pt>
                <c:pt idx="130">
                  <c:v>60.42</c:v>
                </c:pt>
                <c:pt idx="131">
                  <c:v>60.42</c:v>
                </c:pt>
                <c:pt idx="132">
                  <c:v>61.39</c:v>
                </c:pt>
                <c:pt idx="133">
                  <c:v>61.39</c:v>
                </c:pt>
                <c:pt idx="134">
                  <c:v>62.37</c:v>
                </c:pt>
                <c:pt idx="135">
                  <c:v>60.42</c:v>
                </c:pt>
                <c:pt idx="136">
                  <c:v>58.47</c:v>
                </c:pt>
                <c:pt idx="137">
                  <c:v>60.42</c:v>
                </c:pt>
                <c:pt idx="138">
                  <c:v>64.8</c:v>
                </c:pt>
                <c:pt idx="139">
                  <c:v>74.349999999999994</c:v>
                </c:pt>
                <c:pt idx="140">
                  <c:v>62.37</c:v>
                </c:pt>
                <c:pt idx="141">
                  <c:v>56.52</c:v>
                </c:pt>
                <c:pt idx="142">
                  <c:v>56.52</c:v>
                </c:pt>
                <c:pt idx="143">
                  <c:v>56.52</c:v>
                </c:pt>
                <c:pt idx="144">
                  <c:v>52.62</c:v>
                </c:pt>
                <c:pt idx="145">
                  <c:v>47.75</c:v>
                </c:pt>
                <c:pt idx="146">
                  <c:v>42.88</c:v>
                </c:pt>
                <c:pt idx="147">
                  <c:v>44.83</c:v>
                </c:pt>
                <c:pt idx="148">
                  <c:v>46.78</c:v>
                </c:pt>
                <c:pt idx="149">
                  <c:v>49.7</c:v>
                </c:pt>
                <c:pt idx="150">
                  <c:v>51.65</c:v>
                </c:pt>
                <c:pt idx="151">
                  <c:v>52.62</c:v>
                </c:pt>
                <c:pt idx="152">
                  <c:v>53.6</c:v>
                </c:pt>
                <c:pt idx="153">
                  <c:v>54.57</c:v>
                </c:pt>
                <c:pt idx="154">
                  <c:v>54.57</c:v>
                </c:pt>
                <c:pt idx="155">
                  <c:v>53.6</c:v>
                </c:pt>
                <c:pt idx="156">
                  <c:v>51.65</c:v>
                </c:pt>
                <c:pt idx="157">
                  <c:v>50.67</c:v>
                </c:pt>
                <c:pt idx="158">
                  <c:v>49.7</c:v>
                </c:pt>
                <c:pt idx="159">
                  <c:v>43.85</c:v>
                </c:pt>
                <c:pt idx="160">
                  <c:v>44.83</c:v>
                </c:pt>
                <c:pt idx="161">
                  <c:v>61.1</c:v>
                </c:pt>
                <c:pt idx="162">
                  <c:v>45.8</c:v>
                </c:pt>
                <c:pt idx="163">
                  <c:v>41.9</c:v>
                </c:pt>
                <c:pt idx="164">
                  <c:v>43.85</c:v>
                </c:pt>
                <c:pt idx="165">
                  <c:v>41.9</c:v>
                </c:pt>
                <c:pt idx="166">
                  <c:v>38.979999999999997</c:v>
                </c:pt>
                <c:pt idx="167">
                  <c:v>38.01</c:v>
                </c:pt>
                <c:pt idx="168">
                  <c:v>38.01</c:v>
                </c:pt>
                <c:pt idx="169">
                  <c:v>39.950000000000003</c:v>
                </c:pt>
                <c:pt idx="170">
                  <c:v>38.979999999999997</c:v>
                </c:pt>
                <c:pt idx="171">
                  <c:v>38.979999999999997</c:v>
                </c:pt>
                <c:pt idx="172">
                  <c:v>40.93</c:v>
                </c:pt>
                <c:pt idx="173">
                  <c:v>41.9</c:v>
                </c:pt>
                <c:pt idx="174">
                  <c:v>42.88</c:v>
                </c:pt>
                <c:pt idx="175">
                  <c:v>43.85</c:v>
                </c:pt>
                <c:pt idx="176">
                  <c:v>44.83</c:v>
                </c:pt>
                <c:pt idx="177">
                  <c:v>45.8</c:v>
                </c:pt>
                <c:pt idx="178">
                  <c:v>45.8</c:v>
                </c:pt>
                <c:pt idx="179">
                  <c:v>46.48</c:v>
                </c:pt>
                <c:pt idx="180">
                  <c:v>44.73</c:v>
                </c:pt>
                <c:pt idx="181">
                  <c:v>42.88</c:v>
                </c:pt>
                <c:pt idx="182">
                  <c:v>38.979999999999997</c:v>
                </c:pt>
                <c:pt idx="183">
                  <c:v>41.9</c:v>
                </c:pt>
                <c:pt idx="184">
                  <c:v>41.9</c:v>
                </c:pt>
                <c:pt idx="185">
                  <c:v>36.06</c:v>
                </c:pt>
                <c:pt idx="186">
                  <c:v>33.130000000000003</c:v>
                </c:pt>
                <c:pt idx="187">
                  <c:v>34.11</c:v>
                </c:pt>
                <c:pt idx="188">
                  <c:v>33.130000000000003</c:v>
                </c:pt>
                <c:pt idx="189">
                  <c:v>33.130000000000003</c:v>
                </c:pt>
                <c:pt idx="190">
                  <c:v>34.11</c:v>
                </c:pt>
                <c:pt idx="191">
                  <c:v>35.57</c:v>
                </c:pt>
                <c:pt idx="192">
                  <c:v>36.54</c:v>
                </c:pt>
                <c:pt idx="193">
                  <c:v>34.5</c:v>
                </c:pt>
                <c:pt idx="194">
                  <c:v>28.65</c:v>
                </c:pt>
                <c:pt idx="195">
                  <c:v>28.46</c:v>
                </c:pt>
                <c:pt idx="196">
                  <c:v>30.01</c:v>
                </c:pt>
                <c:pt idx="197">
                  <c:v>31.18</c:v>
                </c:pt>
                <c:pt idx="198">
                  <c:v>32.159999999999997</c:v>
                </c:pt>
                <c:pt idx="199">
                  <c:v>32.549999999999997</c:v>
                </c:pt>
                <c:pt idx="200">
                  <c:v>32.450000000000003</c:v>
                </c:pt>
                <c:pt idx="201">
                  <c:v>30.89</c:v>
                </c:pt>
                <c:pt idx="202">
                  <c:v>29.43</c:v>
                </c:pt>
                <c:pt idx="203">
                  <c:v>28.94</c:v>
                </c:pt>
                <c:pt idx="204">
                  <c:v>24.75</c:v>
                </c:pt>
                <c:pt idx="205">
                  <c:v>31.18</c:v>
                </c:pt>
                <c:pt idx="206">
                  <c:v>29.23</c:v>
                </c:pt>
                <c:pt idx="207">
                  <c:v>28.94</c:v>
                </c:pt>
                <c:pt idx="208">
                  <c:v>16.57</c:v>
                </c:pt>
                <c:pt idx="209">
                  <c:v>8.77</c:v>
                </c:pt>
                <c:pt idx="210">
                  <c:v>7.8</c:v>
                </c:pt>
                <c:pt idx="211">
                  <c:v>8.77</c:v>
                </c:pt>
                <c:pt idx="212">
                  <c:v>8.77</c:v>
                </c:pt>
                <c:pt idx="213">
                  <c:v>0</c:v>
                </c:pt>
                <c:pt idx="214">
                  <c:v>0.97</c:v>
                </c:pt>
                <c:pt idx="215">
                  <c:v>1.95</c:v>
                </c:pt>
                <c:pt idx="216">
                  <c:v>2.92</c:v>
                </c:pt>
                <c:pt idx="217">
                  <c:v>4.87</c:v>
                </c:pt>
                <c:pt idx="218">
                  <c:v>6.33</c:v>
                </c:pt>
                <c:pt idx="219">
                  <c:v>7.6</c:v>
                </c:pt>
                <c:pt idx="220">
                  <c:v>8.77</c:v>
                </c:pt>
                <c:pt idx="221">
                  <c:v>9.75</c:v>
                </c:pt>
                <c:pt idx="222">
                  <c:v>9.75</c:v>
                </c:pt>
                <c:pt idx="223">
                  <c:v>9.75</c:v>
                </c:pt>
                <c:pt idx="224">
                  <c:v>6.82</c:v>
                </c:pt>
                <c:pt idx="225">
                  <c:v>5.85</c:v>
                </c:pt>
                <c:pt idx="226">
                  <c:v>5.26</c:v>
                </c:pt>
                <c:pt idx="227">
                  <c:v>6.33</c:v>
                </c:pt>
                <c:pt idx="228">
                  <c:v>20.76</c:v>
                </c:pt>
                <c:pt idx="229">
                  <c:v>18.809999999999999</c:v>
                </c:pt>
                <c:pt idx="230">
                  <c:v>15.01</c:v>
                </c:pt>
                <c:pt idx="231">
                  <c:v>15.49</c:v>
                </c:pt>
                <c:pt idx="232">
                  <c:v>16.27</c:v>
                </c:pt>
                <c:pt idx="233">
                  <c:v>16.86</c:v>
                </c:pt>
                <c:pt idx="234">
                  <c:v>17.93</c:v>
                </c:pt>
                <c:pt idx="235">
                  <c:v>19.59</c:v>
                </c:pt>
                <c:pt idx="236">
                  <c:v>20.46</c:v>
                </c:pt>
                <c:pt idx="237">
                  <c:v>21.34</c:v>
                </c:pt>
                <c:pt idx="238">
                  <c:v>20.76</c:v>
                </c:pt>
                <c:pt idx="239">
                  <c:v>19.59</c:v>
                </c:pt>
                <c:pt idx="240">
                  <c:v>18.32</c:v>
                </c:pt>
                <c:pt idx="241">
                  <c:v>16.27</c:v>
                </c:pt>
                <c:pt idx="242">
                  <c:v>12.77</c:v>
                </c:pt>
                <c:pt idx="243">
                  <c:v>10.62</c:v>
                </c:pt>
                <c:pt idx="244">
                  <c:v>11.11</c:v>
                </c:pt>
                <c:pt idx="245">
                  <c:v>12.18</c:v>
                </c:pt>
                <c:pt idx="246">
                  <c:v>13.94</c:v>
                </c:pt>
                <c:pt idx="247">
                  <c:v>13.45</c:v>
                </c:pt>
                <c:pt idx="248">
                  <c:v>12.67</c:v>
                </c:pt>
                <c:pt idx="249">
                  <c:v>13.55</c:v>
                </c:pt>
                <c:pt idx="250">
                  <c:v>31.57</c:v>
                </c:pt>
                <c:pt idx="251">
                  <c:v>25.92</c:v>
                </c:pt>
                <c:pt idx="252">
                  <c:v>22.71</c:v>
                </c:pt>
                <c:pt idx="253">
                  <c:v>19.59</c:v>
                </c:pt>
                <c:pt idx="254">
                  <c:v>17.64</c:v>
                </c:pt>
                <c:pt idx="255">
                  <c:v>14.33</c:v>
                </c:pt>
                <c:pt idx="256">
                  <c:v>3.8</c:v>
                </c:pt>
                <c:pt idx="257">
                  <c:v>0.39</c:v>
                </c:pt>
                <c:pt idx="258">
                  <c:v>-1.95</c:v>
                </c:pt>
                <c:pt idx="259">
                  <c:v>-2.14</c:v>
                </c:pt>
                <c:pt idx="260">
                  <c:v>-1.75</c:v>
                </c:pt>
                <c:pt idx="261">
                  <c:v>-1.07</c:v>
                </c:pt>
                <c:pt idx="262">
                  <c:v>-0.68</c:v>
                </c:pt>
                <c:pt idx="263">
                  <c:v>-1.07</c:v>
                </c:pt>
                <c:pt idx="264">
                  <c:v>-0.97</c:v>
                </c:pt>
                <c:pt idx="265">
                  <c:v>-1.95</c:v>
                </c:pt>
                <c:pt idx="266">
                  <c:v>-3.9</c:v>
                </c:pt>
                <c:pt idx="267">
                  <c:v>-4</c:v>
                </c:pt>
                <c:pt idx="268">
                  <c:v>-3.41</c:v>
                </c:pt>
                <c:pt idx="269">
                  <c:v>-2.83</c:v>
                </c:pt>
                <c:pt idx="270">
                  <c:v>-2.14</c:v>
                </c:pt>
                <c:pt idx="271">
                  <c:v>-1.46</c:v>
                </c:pt>
                <c:pt idx="272">
                  <c:v>15.2</c:v>
                </c:pt>
                <c:pt idx="273">
                  <c:v>12.28</c:v>
                </c:pt>
                <c:pt idx="274">
                  <c:v>11.79</c:v>
                </c:pt>
                <c:pt idx="275">
                  <c:v>11.6</c:v>
                </c:pt>
                <c:pt idx="276">
                  <c:v>10.43</c:v>
                </c:pt>
                <c:pt idx="277">
                  <c:v>0.57999999999999996</c:v>
                </c:pt>
                <c:pt idx="278">
                  <c:v>-2.83</c:v>
                </c:pt>
                <c:pt idx="279">
                  <c:v>-7.8</c:v>
                </c:pt>
                <c:pt idx="280">
                  <c:v>-14.03</c:v>
                </c:pt>
                <c:pt idx="281">
                  <c:v>-16.27</c:v>
                </c:pt>
                <c:pt idx="282">
                  <c:v>-16.57</c:v>
                </c:pt>
                <c:pt idx="283">
                  <c:v>-19.489999999999998</c:v>
                </c:pt>
                <c:pt idx="284">
                  <c:v>-23.39</c:v>
                </c:pt>
                <c:pt idx="285">
                  <c:v>-22.8</c:v>
                </c:pt>
                <c:pt idx="286">
                  <c:v>-21.93</c:v>
                </c:pt>
                <c:pt idx="287">
                  <c:v>-21.24</c:v>
                </c:pt>
                <c:pt idx="288">
                  <c:v>-20.46</c:v>
                </c:pt>
                <c:pt idx="289">
                  <c:v>-19.88</c:v>
                </c:pt>
                <c:pt idx="290">
                  <c:v>-19.39</c:v>
                </c:pt>
                <c:pt idx="291">
                  <c:v>-18.91</c:v>
                </c:pt>
                <c:pt idx="292">
                  <c:v>-18.32</c:v>
                </c:pt>
                <c:pt idx="293">
                  <c:v>-0.88</c:v>
                </c:pt>
                <c:pt idx="294">
                  <c:v>-1.07</c:v>
                </c:pt>
                <c:pt idx="295">
                  <c:v>-0.68</c:v>
                </c:pt>
                <c:pt idx="296">
                  <c:v>-1.66</c:v>
                </c:pt>
                <c:pt idx="297">
                  <c:v>-1.17</c:v>
                </c:pt>
                <c:pt idx="298">
                  <c:v>-0.78</c:v>
                </c:pt>
                <c:pt idx="299">
                  <c:v>-0.88</c:v>
                </c:pt>
                <c:pt idx="300">
                  <c:v>-2.14</c:v>
                </c:pt>
                <c:pt idx="301">
                  <c:v>-3.8</c:v>
                </c:pt>
                <c:pt idx="302">
                  <c:v>-16.37</c:v>
                </c:pt>
                <c:pt idx="303">
                  <c:v>-17.829999999999998</c:v>
                </c:pt>
                <c:pt idx="304">
                  <c:v>-16.47</c:v>
                </c:pt>
                <c:pt idx="305">
                  <c:v>-15.59</c:v>
                </c:pt>
                <c:pt idx="306">
                  <c:v>-16.47</c:v>
                </c:pt>
                <c:pt idx="307">
                  <c:v>-24.65</c:v>
                </c:pt>
                <c:pt idx="308">
                  <c:v>-27.68</c:v>
                </c:pt>
                <c:pt idx="309">
                  <c:v>-27.19</c:v>
                </c:pt>
                <c:pt idx="310">
                  <c:v>-26.8</c:v>
                </c:pt>
                <c:pt idx="311">
                  <c:v>-26.41</c:v>
                </c:pt>
                <c:pt idx="312">
                  <c:v>-26.6</c:v>
                </c:pt>
                <c:pt idx="313">
                  <c:v>-26.31</c:v>
                </c:pt>
                <c:pt idx="314">
                  <c:v>-7.11</c:v>
                </c:pt>
                <c:pt idx="315">
                  <c:v>-14.71</c:v>
                </c:pt>
                <c:pt idx="316">
                  <c:v>-19.489999999999998</c:v>
                </c:pt>
                <c:pt idx="317">
                  <c:v>-26.31</c:v>
                </c:pt>
                <c:pt idx="318">
                  <c:v>-30.21</c:v>
                </c:pt>
                <c:pt idx="319">
                  <c:v>-31.18</c:v>
                </c:pt>
                <c:pt idx="320">
                  <c:v>-30.21</c:v>
                </c:pt>
                <c:pt idx="321">
                  <c:v>-33.130000000000003</c:v>
                </c:pt>
                <c:pt idx="322">
                  <c:v>-36.06</c:v>
                </c:pt>
                <c:pt idx="323">
                  <c:v>-36.06</c:v>
                </c:pt>
                <c:pt idx="324">
                  <c:v>-35.08</c:v>
                </c:pt>
                <c:pt idx="325">
                  <c:v>-36.06</c:v>
                </c:pt>
                <c:pt idx="326">
                  <c:v>-36.06</c:v>
                </c:pt>
                <c:pt idx="327">
                  <c:v>-36.06</c:v>
                </c:pt>
                <c:pt idx="328">
                  <c:v>-36.06</c:v>
                </c:pt>
                <c:pt idx="329">
                  <c:v>-37.03</c:v>
                </c:pt>
                <c:pt idx="330">
                  <c:v>-37.03</c:v>
                </c:pt>
                <c:pt idx="331">
                  <c:v>-38.01</c:v>
                </c:pt>
                <c:pt idx="332">
                  <c:v>-39.950000000000003</c:v>
                </c:pt>
                <c:pt idx="333">
                  <c:v>-39.950000000000003</c:v>
                </c:pt>
                <c:pt idx="334">
                  <c:v>-39.950000000000003</c:v>
                </c:pt>
                <c:pt idx="335">
                  <c:v>-39.47</c:v>
                </c:pt>
                <c:pt idx="336">
                  <c:v>-38.880000000000003</c:v>
                </c:pt>
                <c:pt idx="337">
                  <c:v>-38.4</c:v>
                </c:pt>
                <c:pt idx="338">
                  <c:v>-37.81</c:v>
                </c:pt>
                <c:pt idx="339">
                  <c:v>-7.21</c:v>
                </c:pt>
                <c:pt idx="340">
                  <c:v>-6.92</c:v>
                </c:pt>
                <c:pt idx="341">
                  <c:v>-6.82</c:v>
                </c:pt>
                <c:pt idx="342">
                  <c:v>-7.31</c:v>
                </c:pt>
                <c:pt idx="343">
                  <c:v>-8.19</c:v>
                </c:pt>
                <c:pt idx="344">
                  <c:v>-9.4499999999999993</c:v>
                </c:pt>
                <c:pt idx="345">
                  <c:v>-10.130000000000001</c:v>
                </c:pt>
                <c:pt idx="346">
                  <c:v>-10.130000000000001</c:v>
                </c:pt>
                <c:pt idx="347">
                  <c:v>-10.23</c:v>
                </c:pt>
                <c:pt idx="348">
                  <c:v>-10.23</c:v>
                </c:pt>
                <c:pt idx="349">
                  <c:v>-9.84</c:v>
                </c:pt>
                <c:pt idx="350">
                  <c:v>-9.36</c:v>
                </c:pt>
                <c:pt idx="351">
                  <c:v>-8.77</c:v>
                </c:pt>
                <c:pt idx="352">
                  <c:v>-7.99</c:v>
                </c:pt>
                <c:pt idx="353">
                  <c:v>-7.41</c:v>
                </c:pt>
                <c:pt idx="354">
                  <c:v>-6.92</c:v>
                </c:pt>
                <c:pt idx="355">
                  <c:v>-6.63</c:v>
                </c:pt>
                <c:pt idx="356">
                  <c:v>-6.24</c:v>
                </c:pt>
                <c:pt idx="357">
                  <c:v>-6.04</c:v>
                </c:pt>
                <c:pt idx="358">
                  <c:v>-5.75</c:v>
                </c:pt>
                <c:pt idx="359">
                  <c:v>-5.55</c:v>
                </c:pt>
              </c:numCache>
            </c:numRef>
          </c:xVal>
          <c:yVal>
            <c:numRef>
              <c:f>'[bola desce e sobe continuo MNV 02B-BS-21.xlsx]BS (CORRIGIDO) (ps21)'!$B$1952:$B$2311</c:f>
              <c:numCache>
                <c:formatCode>General</c:formatCode>
                <c:ptCount val="360"/>
                <c:pt idx="0">
                  <c:v>-17.079999999999998</c:v>
                </c:pt>
                <c:pt idx="1">
                  <c:v>-17.03</c:v>
                </c:pt>
                <c:pt idx="2">
                  <c:v>-16.98</c:v>
                </c:pt>
                <c:pt idx="3">
                  <c:v>-16.93</c:v>
                </c:pt>
                <c:pt idx="4">
                  <c:v>-16.87</c:v>
                </c:pt>
                <c:pt idx="5">
                  <c:v>-16.82</c:v>
                </c:pt>
                <c:pt idx="6">
                  <c:v>-16.77</c:v>
                </c:pt>
                <c:pt idx="7">
                  <c:v>-16.72</c:v>
                </c:pt>
                <c:pt idx="8">
                  <c:v>-16.670000000000002</c:v>
                </c:pt>
                <c:pt idx="9">
                  <c:v>-16.62</c:v>
                </c:pt>
                <c:pt idx="10">
                  <c:v>-16.559999999999999</c:v>
                </c:pt>
                <c:pt idx="11">
                  <c:v>-16.510000000000002</c:v>
                </c:pt>
                <c:pt idx="12">
                  <c:v>-16.46</c:v>
                </c:pt>
                <c:pt idx="13">
                  <c:v>-16.41</c:v>
                </c:pt>
                <c:pt idx="14">
                  <c:v>-16.36</c:v>
                </c:pt>
                <c:pt idx="15">
                  <c:v>-16.309999999999999</c:v>
                </c:pt>
                <c:pt idx="16">
                  <c:v>-16.25</c:v>
                </c:pt>
                <c:pt idx="17">
                  <c:v>-16.2</c:v>
                </c:pt>
                <c:pt idx="18">
                  <c:v>-16.149999999999999</c:v>
                </c:pt>
                <c:pt idx="19">
                  <c:v>-16.100000000000001</c:v>
                </c:pt>
                <c:pt idx="20">
                  <c:v>-16.079999999999998</c:v>
                </c:pt>
                <c:pt idx="21">
                  <c:v>-16.03</c:v>
                </c:pt>
                <c:pt idx="22">
                  <c:v>-15.99</c:v>
                </c:pt>
                <c:pt idx="23">
                  <c:v>-15.94</c:v>
                </c:pt>
                <c:pt idx="24">
                  <c:v>-15.89</c:v>
                </c:pt>
                <c:pt idx="25">
                  <c:v>-15.85</c:v>
                </c:pt>
                <c:pt idx="26">
                  <c:v>-15.8</c:v>
                </c:pt>
                <c:pt idx="27">
                  <c:v>-15.75</c:v>
                </c:pt>
                <c:pt idx="28">
                  <c:v>-15.71</c:v>
                </c:pt>
                <c:pt idx="29">
                  <c:v>-15.66</c:v>
                </c:pt>
                <c:pt idx="30">
                  <c:v>-15.61</c:v>
                </c:pt>
                <c:pt idx="31">
                  <c:v>-15.57</c:v>
                </c:pt>
                <c:pt idx="32">
                  <c:v>-15.52</c:v>
                </c:pt>
                <c:pt idx="33">
                  <c:v>-15.47</c:v>
                </c:pt>
                <c:pt idx="34">
                  <c:v>-15.43</c:v>
                </c:pt>
                <c:pt idx="35">
                  <c:v>-15.38</c:v>
                </c:pt>
                <c:pt idx="36">
                  <c:v>-15.33</c:v>
                </c:pt>
                <c:pt idx="37">
                  <c:v>-15.29</c:v>
                </c:pt>
                <c:pt idx="38">
                  <c:v>-15.24</c:v>
                </c:pt>
                <c:pt idx="39">
                  <c:v>-15.19</c:v>
                </c:pt>
                <c:pt idx="40">
                  <c:v>-15.15</c:v>
                </c:pt>
                <c:pt idx="41">
                  <c:v>-15.1</c:v>
                </c:pt>
                <c:pt idx="42">
                  <c:v>-15.08</c:v>
                </c:pt>
                <c:pt idx="43">
                  <c:v>-15.04</c:v>
                </c:pt>
                <c:pt idx="44">
                  <c:v>-15</c:v>
                </c:pt>
                <c:pt idx="45">
                  <c:v>-14.96</c:v>
                </c:pt>
                <c:pt idx="46">
                  <c:v>-14.92</c:v>
                </c:pt>
                <c:pt idx="47">
                  <c:v>-14.88</c:v>
                </c:pt>
                <c:pt idx="48">
                  <c:v>-14.84</c:v>
                </c:pt>
                <c:pt idx="49">
                  <c:v>-14.81</c:v>
                </c:pt>
                <c:pt idx="50">
                  <c:v>-14.77</c:v>
                </c:pt>
                <c:pt idx="51">
                  <c:v>-14.73</c:v>
                </c:pt>
                <c:pt idx="52">
                  <c:v>-14.69</c:v>
                </c:pt>
                <c:pt idx="53">
                  <c:v>-14.65</c:v>
                </c:pt>
                <c:pt idx="54">
                  <c:v>-14.61</c:v>
                </c:pt>
                <c:pt idx="55">
                  <c:v>-14.57</c:v>
                </c:pt>
                <c:pt idx="56">
                  <c:v>-14.53</c:v>
                </c:pt>
                <c:pt idx="57">
                  <c:v>-14.49</c:v>
                </c:pt>
                <c:pt idx="58">
                  <c:v>-14.45</c:v>
                </c:pt>
                <c:pt idx="59">
                  <c:v>-14.41</c:v>
                </c:pt>
                <c:pt idx="60">
                  <c:v>-14.37</c:v>
                </c:pt>
                <c:pt idx="61">
                  <c:v>-14.34</c:v>
                </c:pt>
                <c:pt idx="62">
                  <c:v>-14.3</c:v>
                </c:pt>
                <c:pt idx="63">
                  <c:v>-14.26</c:v>
                </c:pt>
                <c:pt idx="64">
                  <c:v>-14.22</c:v>
                </c:pt>
                <c:pt idx="65">
                  <c:v>-14.18</c:v>
                </c:pt>
                <c:pt idx="66">
                  <c:v>-14.14</c:v>
                </c:pt>
                <c:pt idx="67">
                  <c:v>-14.1</c:v>
                </c:pt>
                <c:pt idx="68">
                  <c:v>-14.08</c:v>
                </c:pt>
                <c:pt idx="69">
                  <c:v>-14.03</c:v>
                </c:pt>
                <c:pt idx="70">
                  <c:v>-13.99</c:v>
                </c:pt>
                <c:pt idx="71">
                  <c:v>-13.94</c:v>
                </c:pt>
                <c:pt idx="72">
                  <c:v>-13.89</c:v>
                </c:pt>
                <c:pt idx="73">
                  <c:v>-13.85</c:v>
                </c:pt>
                <c:pt idx="74">
                  <c:v>-13.8</c:v>
                </c:pt>
                <c:pt idx="75">
                  <c:v>-13.75</c:v>
                </c:pt>
                <c:pt idx="76">
                  <c:v>-13.71</c:v>
                </c:pt>
                <c:pt idx="77">
                  <c:v>-13.66</c:v>
                </c:pt>
                <c:pt idx="78">
                  <c:v>-13.61</c:v>
                </c:pt>
                <c:pt idx="79">
                  <c:v>-13.57</c:v>
                </c:pt>
                <c:pt idx="80">
                  <c:v>-13.52</c:v>
                </c:pt>
                <c:pt idx="81">
                  <c:v>-13.47</c:v>
                </c:pt>
                <c:pt idx="82">
                  <c:v>-13.43</c:v>
                </c:pt>
                <c:pt idx="83">
                  <c:v>-13.38</c:v>
                </c:pt>
                <c:pt idx="84">
                  <c:v>-13.33</c:v>
                </c:pt>
                <c:pt idx="85">
                  <c:v>-13.29</c:v>
                </c:pt>
                <c:pt idx="86">
                  <c:v>-13.24</c:v>
                </c:pt>
                <c:pt idx="87">
                  <c:v>-13.19</c:v>
                </c:pt>
                <c:pt idx="88">
                  <c:v>-13.15</c:v>
                </c:pt>
                <c:pt idx="89">
                  <c:v>-13.1</c:v>
                </c:pt>
                <c:pt idx="90">
                  <c:v>-13.08</c:v>
                </c:pt>
                <c:pt idx="91">
                  <c:v>-13.04</c:v>
                </c:pt>
                <c:pt idx="92">
                  <c:v>-13</c:v>
                </c:pt>
                <c:pt idx="93">
                  <c:v>-12.96</c:v>
                </c:pt>
                <c:pt idx="94">
                  <c:v>-12.92</c:v>
                </c:pt>
                <c:pt idx="95">
                  <c:v>-12.88</c:v>
                </c:pt>
                <c:pt idx="96">
                  <c:v>-12.84</c:v>
                </c:pt>
                <c:pt idx="97">
                  <c:v>-12.79</c:v>
                </c:pt>
                <c:pt idx="98">
                  <c:v>-12.75</c:v>
                </c:pt>
                <c:pt idx="99">
                  <c:v>-12.71</c:v>
                </c:pt>
                <c:pt idx="100">
                  <c:v>-12.67</c:v>
                </c:pt>
                <c:pt idx="101">
                  <c:v>-12.63</c:v>
                </c:pt>
                <c:pt idx="102">
                  <c:v>-12.59</c:v>
                </c:pt>
                <c:pt idx="103">
                  <c:v>-12.55</c:v>
                </c:pt>
                <c:pt idx="104">
                  <c:v>-12.51</c:v>
                </c:pt>
                <c:pt idx="105">
                  <c:v>-12.47</c:v>
                </c:pt>
                <c:pt idx="106">
                  <c:v>-12.43</c:v>
                </c:pt>
                <c:pt idx="107">
                  <c:v>-12.39</c:v>
                </c:pt>
                <c:pt idx="108">
                  <c:v>-12.35</c:v>
                </c:pt>
                <c:pt idx="109">
                  <c:v>-12.3</c:v>
                </c:pt>
                <c:pt idx="110">
                  <c:v>-12.26</c:v>
                </c:pt>
                <c:pt idx="111">
                  <c:v>-12.22</c:v>
                </c:pt>
                <c:pt idx="112">
                  <c:v>-12.18</c:v>
                </c:pt>
                <c:pt idx="113">
                  <c:v>-12.14</c:v>
                </c:pt>
                <c:pt idx="114">
                  <c:v>-12.1</c:v>
                </c:pt>
                <c:pt idx="115">
                  <c:v>-12.08</c:v>
                </c:pt>
                <c:pt idx="116">
                  <c:v>-12.04</c:v>
                </c:pt>
                <c:pt idx="117">
                  <c:v>-11.99</c:v>
                </c:pt>
                <c:pt idx="118">
                  <c:v>-11.95</c:v>
                </c:pt>
                <c:pt idx="119">
                  <c:v>-11.91</c:v>
                </c:pt>
                <c:pt idx="120">
                  <c:v>-11.87</c:v>
                </c:pt>
                <c:pt idx="121">
                  <c:v>-11.82</c:v>
                </c:pt>
                <c:pt idx="122">
                  <c:v>-11.78</c:v>
                </c:pt>
                <c:pt idx="123">
                  <c:v>-11.74</c:v>
                </c:pt>
                <c:pt idx="124">
                  <c:v>-11.7</c:v>
                </c:pt>
                <c:pt idx="125">
                  <c:v>-11.65</c:v>
                </c:pt>
                <c:pt idx="126">
                  <c:v>-11.61</c:v>
                </c:pt>
                <c:pt idx="127">
                  <c:v>-11.57</c:v>
                </c:pt>
                <c:pt idx="128">
                  <c:v>-11.53</c:v>
                </c:pt>
                <c:pt idx="129">
                  <c:v>-11.48</c:v>
                </c:pt>
                <c:pt idx="130">
                  <c:v>-11.44</c:v>
                </c:pt>
                <c:pt idx="131">
                  <c:v>-11.4</c:v>
                </c:pt>
                <c:pt idx="132">
                  <c:v>-11.36</c:v>
                </c:pt>
                <c:pt idx="133">
                  <c:v>-11.31</c:v>
                </c:pt>
                <c:pt idx="134">
                  <c:v>-11.27</c:v>
                </c:pt>
                <c:pt idx="135">
                  <c:v>-11.23</c:v>
                </c:pt>
                <c:pt idx="136">
                  <c:v>-11.19</c:v>
                </c:pt>
                <c:pt idx="137">
                  <c:v>-11.14</c:v>
                </c:pt>
                <c:pt idx="138">
                  <c:v>-11.1</c:v>
                </c:pt>
                <c:pt idx="139">
                  <c:v>-11.08</c:v>
                </c:pt>
                <c:pt idx="140">
                  <c:v>-11.03</c:v>
                </c:pt>
                <c:pt idx="141">
                  <c:v>-10.99</c:v>
                </c:pt>
                <c:pt idx="142">
                  <c:v>-10.94</c:v>
                </c:pt>
                <c:pt idx="143">
                  <c:v>-10.89</c:v>
                </c:pt>
                <c:pt idx="144">
                  <c:v>-10.85</c:v>
                </c:pt>
                <c:pt idx="145">
                  <c:v>-10.8</c:v>
                </c:pt>
                <c:pt idx="146">
                  <c:v>-10.75</c:v>
                </c:pt>
                <c:pt idx="147">
                  <c:v>-10.71</c:v>
                </c:pt>
                <c:pt idx="148">
                  <c:v>-10.66</c:v>
                </c:pt>
                <c:pt idx="149">
                  <c:v>-10.61</c:v>
                </c:pt>
                <c:pt idx="150">
                  <c:v>-10.57</c:v>
                </c:pt>
                <c:pt idx="151">
                  <c:v>-10.52</c:v>
                </c:pt>
                <c:pt idx="152">
                  <c:v>-10.47</c:v>
                </c:pt>
                <c:pt idx="153">
                  <c:v>-10.43</c:v>
                </c:pt>
                <c:pt idx="154">
                  <c:v>-10.38</c:v>
                </c:pt>
                <c:pt idx="155">
                  <c:v>-10.33</c:v>
                </c:pt>
                <c:pt idx="156">
                  <c:v>-10.29</c:v>
                </c:pt>
                <c:pt idx="157">
                  <c:v>-10.24</c:v>
                </c:pt>
                <c:pt idx="158">
                  <c:v>-10.19</c:v>
                </c:pt>
                <c:pt idx="159">
                  <c:v>-10.15</c:v>
                </c:pt>
                <c:pt idx="160">
                  <c:v>-10.1</c:v>
                </c:pt>
                <c:pt idx="161">
                  <c:v>-10.08</c:v>
                </c:pt>
                <c:pt idx="162">
                  <c:v>-10.039999999999999</c:v>
                </c:pt>
                <c:pt idx="163">
                  <c:v>-9.99</c:v>
                </c:pt>
                <c:pt idx="164">
                  <c:v>-9.9499999999999993</c:v>
                </c:pt>
                <c:pt idx="165">
                  <c:v>-9.9</c:v>
                </c:pt>
                <c:pt idx="166">
                  <c:v>-9.86</c:v>
                </c:pt>
                <c:pt idx="167">
                  <c:v>-9.81</c:v>
                </c:pt>
                <c:pt idx="168">
                  <c:v>-9.77</c:v>
                </c:pt>
                <c:pt idx="169">
                  <c:v>-9.7200000000000006</c:v>
                </c:pt>
                <c:pt idx="170">
                  <c:v>-9.68</c:v>
                </c:pt>
                <c:pt idx="171">
                  <c:v>-9.6300000000000008</c:v>
                </c:pt>
                <c:pt idx="172">
                  <c:v>-9.59</c:v>
                </c:pt>
                <c:pt idx="173">
                  <c:v>-9.5500000000000007</c:v>
                </c:pt>
                <c:pt idx="174">
                  <c:v>-9.5</c:v>
                </c:pt>
                <c:pt idx="175">
                  <c:v>-9.4600000000000009</c:v>
                </c:pt>
                <c:pt idx="176">
                  <c:v>-9.41</c:v>
                </c:pt>
                <c:pt idx="177">
                  <c:v>-9.3699999999999992</c:v>
                </c:pt>
                <c:pt idx="178">
                  <c:v>-9.32</c:v>
                </c:pt>
                <c:pt idx="179">
                  <c:v>-9.2799999999999994</c:v>
                </c:pt>
                <c:pt idx="180">
                  <c:v>-9.23</c:v>
                </c:pt>
                <c:pt idx="181">
                  <c:v>-9.19</c:v>
                </c:pt>
                <c:pt idx="182">
                  <c:v>-9.14</c:v>
                </c:pt>
                <c:pt idx="183">
                  <c:v>-9.1</c:v>
                </c:pt>
                <c:pt idx="184">
                  <c:v>-9.08</c:v>
                </c:pt>
                <c:pt idx="185">
                  <c:v>-9.0299999999999994</c:v>
                </c:pt>
                <c:pt idx="186">
                  <c:v>-8.98</c:v>
                </c:pt>
                <c:pt idx="187">
                  <c:v>-8.93</c:v>
                </c:pt>
                <c:pt idx="188">
                  <c:v>-8.8800000000000008</c:v>
                </c:pt>
                <c:pt idx="189">
                  <c:v>-8.83</c:v>
                </c:pt>
                <c:pt idx="190">
                  <c:v>-8.7899999999999991</c:v>
                </c:pt>
                <c:pt idx="191">
                  <c:v>-8.74</c:v>
                </c:pt>
                <c:pt idx="192">
                  <c:v>-8.69</c:v>
                </c:pt>
                <c:pt idx="193">
                  <c:v>-8.64</c:v>
                </c:pt>
                <c:pt idx="194">
                  <c:v>-8.59</c:v>
                </c:pt>
                <c:pt idx="195">
                  <c:v>-8.5399999999999991</c:v>
                </c:pt>
                <c:pt idx="196">
                  <c:v>-8.49</c:v>
                </c:pt>
                <c:pt idx="197">
                  <c:v>-8.44</c:v>
                </c:pt>
                <c:pt idx="198">
                  <c:v>-8.39</c:v>
                </c:pt>
                <c:pt idx="199">
                  <c:v>-8.34</c:v>
                </c:pt>
                <c:pt idx="200">
                  <c:v>-8.3000000000000007</c:v>
                </c:pt>
                <c:pt idx="201">
                  <c:v>-8.25</c:v>
                </c:pt>
                <c:pt idx="202">
                  <c:v>-8.1999999999999993</c:v>
                </c:pt>
                <c:pt idx="203">
                  <c:v>-8.15</c:v>
                </c:pt>
                <c:pt idx="204">
                  <c:v>-8.1</c:v>
                </c:pt>
                <c:pt idx="205">
                  <c:v>-8.08</c:v>
                </c:pt>
                <c:pt idx="206">
                  <c:v>-8.0399999999999991</c:v>
                </c:pt>
                <c:pt idx="207">
                  <c:v>-7.99</c:v>
                </c:pt>
                <c:pt idx="208">
                  <c:v>-7.95</c:v>
                </c:pt>
                <c:pt idx="209">
                  <c:v>-7.9</c:v>
                </c:pt>
                <c:pt idx="210">
                  <c:v>-7.86</c:v>
                </c:pt>
                <c:pt idx="211">
                  <c:v>-7.81</c:v>
                </c:pt>
                <c:pt idx="212">
                  <c:v>-7.77</c:v>
                </c:pt>
                <c:pt idx="213">
                  <c:v>-7.72</c:v>
                </c:pt>
                <c:pt idx="214">
                  <c:v>-7.68</c:v>
                </c:pt>
                <c:pt idx="215">
                  <c:v>-7.63</c:v>
                </c:pt>
                <c:pt idx="216">
                  <c:v>-7.59</c:v>
                </c:pt>
                <c:pt idx="217">
                  <c:v>-7.55</c:v>
                </c:pt>
                <c:pt idx="218">
                  <c:v>-7.5</c:v>
                </c:pt>
                <c:pt idx="219">
                  <c:v>-7.46</c:v>
                </c:pt>
                <c:pt idx="220">
                  <c:v>-7.41</c:v>
                </c:pt>
                <c:pt idx="221">
                  <c:v>-7.37</c:v>
                </c:pt>
                <c:pt idx="222">
                  <c:v>-7.32</c:v>
                </c:pt>
                <c:pt idx="223">
                  <c:v>-7.28</c:v>
                </c:pt>
                <c:pt idx="224">
                  <c:v>-7.23</c:v>
                </c:pt>
                <c:pt idx="225">
                  <c:v>-7.19</c:v>
                </c:pt>
                <c:pt idx="226">
                  <c:v>-7.14</c:v>
                </c:pt>
                <c:pt idx="227">
                  <c:v>-7.1</c:v>
                </c:pt>
                <c:pt idx="228">
                  <c:v>-7.08</c:v>
                </c:pt>
                <c:pt idx="229">
                  <c:v>-7.03</c:v>
                </c:pt>
                <c:pt idx="230">
                  <c:v>-6.99</c:v>
                </c:pt>
                <c:pt idx="231">
                  <c:v>-6.94</c:v>
                </c:pt>
                <c:pt idx="232">
                  <c:v>-6.89</c:v>
                </c:pt>
                <c:pt idx="233">
                  <c:v>-6.85</c:v>
                </c:pt>
                <c:pt idx="234">
                  <c:v>-6.8</c:v>
                </c:pt>
                <c:pt idx="235">
                  <c:v>-6.75</c:v>
                </c:pt>
                <c:pt idx="236">
                  <c:v>-6.71</c:v>
                </c:pt>
                <c:pt idx="237">
                  <c:v>-6.66</c:v>
                </c:pt>
                <c:pt idx="238">
                  <c:v>-6.61</c:v>
                </c:pt>
                <c:pt idx="239">
                  <c:v>-6.57</c:v>
                </c:pt>
                <c:pt idx="240">
                  <c:v>-6.52</c:v>
                </c:pt>
                <c:pt idx="241">
                  <c:v>-6.47</c:v>
                </c:pt>
                <c:pt idx="242">
                  <c:v>-6.43</c:v>
                </c:pt>
                <c:pt idx="243">
                  <c:v>-6.38</c:v>
                </c:pt>
                <c:pt idx="244">
                  <c:v>-6.33</c:v>
                </c:pt>
                <c:pt idx="245">
                  <c:v>-6.29</c:v>
                </c:pt>
                <c:pt idx="246">
                  <c:v>-6.24</c:v>
                </c:pt>
                <c:pt idx="247">
                  <c:v>-6.19</c:v>
                </c:pt>
                <c:pt idx="248">
                  <c:v>-6.15</c:v>
                </c:pt>
                <c:pt idx="249">
                  <c:v>-6.1</c:v>
                </c:pt>
                <c:pt idx="250">
                  <c:v>-6.08</c:v>
                </c:pt>
                <c:pt idx="251">
                  <c:v>-6.03</c:v>
                </c:pt>
                <c:pt idx="252">
                  <c:v>-5.99</c:v>
                </c:pt>
                <c:pt idx="253">
                  <c:v>-5.94</c:v>
                </c:pt>
                <c:pt idx="254">
                  <c:v>-5.89</c:v>
                </c:pt>
                <c:pt idx="255">
                  <c:v>-5.85</c:v>
                </c:pt>
                <c:pt idx="256">
                  <c:v>-5.8</c:v>
                </c:pt>
                <c:pt idx="257">
                  <c:v>-5.75</c:v>
                </c:pt>
                <c:pt idx="258">
                  <c:v>-5.71</c:v>
                </c:pt>
                <c:pt idx="259">
                  <c:v>-5.66</c:v>
                </c:pt>
                <c:pt idx="260">
                  <c:v>-5.61</c:v>
                </c:pt>
                <c:pt idx="261">
                  <c:v>-5.57</c:v>
                </c:pt>
                <c:pt idx="262">
                  <c:v>-5.52</c:v>
                </c:pt>
                <c:pt idx="263">
                  <c:v>-5.47</c:v>
                </c:pt>
                <c:pt idx="264">
                  <c:v>-5.43</c:v>
                </c:pt>
                <c:pt idx="265">
                  <c:v>-5.38</c:v>
                </c:pt>
                <c:pt idx="266">
                  <c:v>-5.33</c:v>
                </c:pt>
                <c:pt idx="267">
                  <c:v>-5.29</c:v>
                </c:pt>
                <c:pt idx="268">
                  <c:v>-5.24</c:v>
                </c:pt>
                <c:pt idx="269">
                  <c:v>-5.19</c:v>
                </c:pt>
                <c:pt idx="270">
                  <c:v>-5.15</c:v>
                </c:pt>
                <c:pt idx="271">
                  <c:v>-5.0999999999999996</c:v>
                </c:pt>
                <c:pt idx="272">
                  <c:v>-5.08</c:v>
                </c:pt>
                <c:pt idx="273">
                  <c:v>-5.03</c:v>
                </c:pt>
                <c:pt idx="274">
                  <c:v>-4.9800000000000004</c:v>
                </c:pt>
                <c:pt idx="275">
                  <c:v>-4.93</c:v>
                </c:pt>
                <c:pt idx="276">
                  <c:v>-4.88</c:v>
                </c:pt>
                <c:pt idx="277">
                  <c:v>-4.84</c:v>
                </c:pt>
                <c:pt idx="278">
                  <c:v>-4.79</c:v>
                </c:pt>
                <c:pt idx="279">
                  <c:v>-4.74</c:v>
                </c:pt>
                <c:pt idx="280">
                  <c:v>-4.6900000000000004</c:v>
                </c:pt>
                <c:pt idx="281">
                  <c:v>-4.6399999999999997</c:v>
                </c:pt>
                <c:pt idx="282">
                  <c:v>-4.59</c:v>
                </c:pt>
                <c:pt idx="283">
                  <c:v>-4.54</c:v>
                </c:pt>
                <c:pt idx="284">
                  <c:v>-4.49</c:v>
                </c:pt>
                <c:pt idx="285">
                  <c:v>-4.4400000000000004</c:v>
                </c:pt>
                <c:pt idx="286">
                  <c:v>-4.3899999999999997</c:v>
                </c:pt>
                <c:pt idx="287">
                  <c:v>-4.34</c:v>
                </c:pt>
                <c:pt idx="288">
                  <c:v>-4.3</c:v>
                </c:pt>
                <c:pt idx="289">
                  <c:v>-4.25</c:v>
                </c:pt>
                <c:pt idx="290">
                  <c:v>-4.2</c:v>
                </c:pt>
                <c:pt idx="291">
                  <c:v>-4.1500000000000004</c:v>
                </c:pt>
                <c:pt idx="292">
                  <c:v>-4.0999999999999996</c:v>
                </c:pt>
                <c:pt idx="293">
                  <c:v>-4.08</c:v>
                </c:pt>
                <c:pt idx="294">
                  <c:v>-4.03</c:v>
                </c:pt>
                <c:pt idx="295">
                  <c:v>-3.98</c:v>
                </c:pt>
                <c:pt idx="296">
                  <c:v>-3.93</c:v>
                </c:pt>
                <c:pt idx="297">
                  <c:v>-3.88</c:v>
                </c:pt>
                <c:pt idx="298">
                  <c:v>-3.84</c:v>
                </c:pt>
                <c:pt idx="299">
                  <c:v>-3.79</c:v>
                </c:pt>
                <c:pt idx="300">
                  <c:v>-3.74</c:v>
                </c:pt>
                <c:pt idx="301">
                  <c:v>-3.69</c:v>
                </c:pt>
                <c:pt idx="302">
                  <c:v>-3.64</c:v>
                </c:pt>
                <c:pt idx="303">
                  <c:v>-3.59</c:v>
                </c:pt>
                <c:pt idx="304">
                  <c:v>-3.54</c:v>
                </c:pt>
                <c:pt idx="305">
                  <c:v>-3.49</c:v>
                </c:pt>
                <c:pt idx="306">
                  <c:v>-3.44</c:v>
                </c:pt>
                <c:pt idx="307">
                  <c:v>-3.39</c:v>
                </c:pt>
                <c:pt idx="308">
                  <c:v>-3.35</c:v>
                </c:pt>
                <c:pt idx="309">
                  <c:v>-3.3</c:v>
                </c:pt>
                <c:pt idx="310">
                  <c:v>-3.25</c:v>
                </c:pt>
                <c:pt idx="311">
                  <c:v>-3.2</c:v>
                </c:pt>
                <c:pt idx="312">
                  <c:v>-3.15</c:v>
                </c:pt>
                <c:pt idx="313">
                  <c:v>-3.1</c:v>
                </c:pt>
                <c:pt idx="314">
                  <c:v>-3.08</c:v>
                </c:pt>
                <c:pt idx="315">
                  <c:v>-3.04</c:v>
                </c:pt>
                <c:pt idx="316">
                  <c:v>-3</c:v>
                </c:pt>
                <c:pt idx="317">
                  <c:v>-2.96</c:v>
                </c:pt>
                <c:pt idx="318">
                  <c:v>-2.92</c:v>
                </c:pt>
                <c:pt idx="319">
                  <c:v>-2.88</c:v>
                </c:pt>
                <c:pt idx="320">
                  <c:v>-2.84</c:v>
                </c:pt>
                <c:pt idx="321">
                  <c:v>-2.79</c:v>
                </c:pt>
                <c:pt idx="322">
                  <c:v>-2.75</c:v>
                </c:pt>
                <c:pt idx="323">
                  <c:v>-2.71</c:v>
                </c:pt>
                <c:pt idx="324">
                  <c:v>-2.67</c:v>
                </c:pt>
                <c:pt idx="325">
                  <c:v>-2.63</c:v>
                </c:pt>
                <c:pt idx="326">
                  <c:v>-2.59</c:v>
                </c:pt>
                <c:pt idx="327">
                  <c:v>-2.5499999999999998</c:v>
                </c:pt>
                <c:pt idx="328">
                  <c:v>-2.5099999999999998</c:v>
                </c:pt>
                <c:pt idx="329">
                  <c:v>-2.4700000000000002</c:v>
                </c:pt>
                <c:pt idx="330">
                  <c:v>-2.4300000000000002</c:v>
                </c:pt>
                <c:pt idx="331">
                  <c:v>-2.39</c:v>
                </c:pt>
                <c:pt idx="332">
                  <c:v>-2.35</c:v>
                </c:pt>
                <c:pt idx="333">
                  <c:v>-2.2999999999999998</c:v>
                </c:pt>
                <c:pt idx="334">
                  <c:v>-2.2599999999999998</c:v>
                </c:pt>
                <c:pt idx="335">
                  <c:v>-2.2200000000000002</c:v>
                </c:pt>
                <c:pt idx="336">
                  <c:v>-2.1800000000000002</c:v>
                </c:pt>
                <c:pt idx="337">
                  <c:v>-2.14</c:v>
                </c:pt>
                <c:pt idx="338">
                  <c:v>-2.1</c:v>
                </c:pt>
                <c:pt idx="339">
                  <c:v>-2.08</c:v>
                </c:pt>
                <c:pt idx="340">
                  <c:v>-2.0299999999999998</c:v>
                </c:pt>
                <c:pt idx="341">
                  <c:v>-1.98</c:v>
                </c:pt>
                <c:pt idx="342">
                  <c:v>-1.93</c:v>
                </c:pt>
                <c:pt idx="343">
                  <c:v>-1.88</c:v>
                </c:pt>
                <c:pt idx="344">
                  <c:v>-1.84</c:v>
                </c:pt>
                <c:pt idx="345">
                  <c:v>-1.79</c:v>
                </c:pt>
                <c:pt idx="346">
                  <c:v>-1.74</c:v>
                </c:pt>
                <c:pt idx="347">
                  <c:v>-1.69</c:v>
                </c:pt>
                <c:pt idx="348">
                  <c:v>-1.64</c:v>
                </c:pt>
                <c:pt idx="349">
                  <c:v>-1.59</c:v>
                </c:pt>
                <c:pt idx="350">
                  <c:v>-1.54</c:v>
                </c:pt>
                <c:pt idx="351">
                  <c:v>-1.49</c:v>
                </c:pt>
                <c:pt idx="352">
                  <c:v>-1.44</c:v>
                </c:pt>
                <c:pt idx="353">
                  <c:v>-1.39</c:v>
                </c:pt>
                <c:pt idx="354">
                  <c:v>-1.35</c:v>
                </c:pt>
                <c:pt idx="355">
                  <c:v>-1.3</c:v>
                </c:pt>
                <c:pt idx="356">
                  <c:v>-1.25</c:v>
                </c:pt>
                <c:pt idx="357">
                  <c:v>-1.2</c:v>
                </c:pt>
                <c:pt idx="358">
                  <c:v>-1.1499999999999999</c:v>
                </c:pt>
                <c:pt idx="359">
                  <c:v>-1.1000000000000001</c:v>
                </c:pt>
              </c:numCache>
            </c:numRef>
          </c:yVal>
          <c:smooth val="1"/>
          <c:extLst>
            <c:ext xmlns:c16="http://schemas.microsoft.com/office/drawing/2014/chart" uri="{C3380CC4-5D6E-409C-BE32-E72D297353CC}">
              <c16:uniqueId val="{00000003-1A70-4A39-9856-68747988A27A}"/>
            </c:ext>
          </c:extLst>
        </c:ser>
        <c:ser>
          <c:idx val="4"/>
          <c:order val="4"/>
          <c:tx>
            <c:v>recrava 2</c:v>
          </c:tx>
          <c:spPr>
            <a:ln w="22225" cap="rnd">
              <a:solidFill>
                <a:srgbClr val="7CC3CA"/>
              </a:solidFill>
              <a:round/>
            </a:ln>
            <a:effectLst/>
          </c:spPr>
          <c:marker>
            <c:symbol val="none"/>
          </c:marker>
          <c:xVal>
            <c:numRef>
              <c:f>'[bola desce e sobe continuo MNV 02B-BS-21.xlsx]BS (CORRIGIDO) (ps21)'!$G$2312:$G$3088</c:f>
              <c:numCache>
                <c:formatCode>General</c:formatCode>
                <c:ptCount val="777"/>
                <c:pt idx="0">
                  <c:v>0.19</c:v>
                </c:pt>
                <c:pt idx="1">
                  <c:v>0.19</c:v>
                </c:pt>
                <c:pt idx="2">
                  <c:v>0.19</c:v>
                </c:pt>
                <c:pt idx="3">
                  <c:v>0.1</c:v>
                </c:pt>
                <c:pt idx="4">
                  <c:v>0</c:v>
                </c:pt>
                <c:pt idx="5">
                  <c:v>0</c:v>
                </c:pt>
                <c:pt idx="6">
                  <c:v>0</c:v>
                </c:pt>
                <c:pt idx="7">
                  <c:v>0</c:v>
                </c:pt>
                <c:pt idx="8">
                  <c:v>-0.1</c:v>
                </c:pt>
                <c:pt idx="9">
                  <c:v>-0.1</c:v>
                </c:pt>
                <c:pt idx="10">
                  <c:v>-0.1</c:v>
                </c:pt>
                <c:pt idx="11">
                  <c:v>-0.1</c:v>
                </c:pt>
                <c:pt idx="12">
                  <c:v>-0.1</c:v>
                </c:pt>
                <c:pt idx="13">
                  <c:v>-0.19</c:v>
                </c:pt>
                <c:pt idx="14">
                  <c:v>-0.19</c:v>
                </c:pt>
                <c:pt idx="15">
                  <c:v>-0.19</c:v>
                </c:pt>
                <c:pt idx="16">
                  <c:v>-0.28999999999999998</c:v>
                </c:pt>
                <c:pt idx="17">
                  <c:v>-0.19</c:v>
                </c:pt>
                <c:pt idx="18">
                  <c:v>-0.28999999999999998</c:v>
                </c:pt>
                <c:pt idx="19">
                  <c:v>-0.19</c:v>
                </c:pt>
                <c:pt idx="20">
                  <c:v>-0.28999999999999998</c:v>
                </c:pt>
                <c:pt idx="21">
                  <c:v>-0.28999999999999998</c:v>
                </c:pt>
                <c:pt idx="22">
                  <c:v>-0.19</c:v>
                </c:pt>
                <c:pt idx="23">
                  <c:v>-0.1</c:v>
                </c:pt>
                <c:pt idx="24">
                  <c:v>-0.1</c:v>
                </c:pt>
                <c:pt idx="25">
                  <c:v>-0.1</c:v>
                </c:pt>
                <c:pt idx="26">
                  <c:v>0</c:v>
                </c:pt>
                <c:pt idx="27">
                  <c:v>0</c:v>
                </c:pt>
                <c:pt idx="28">
                  <c:v>0.1</c:v>
                </c:pt>
                <c:pt idx="29">
                  <c:v>0.19</c:v>
                </c:pt>
                <c:pt idx="30">
                  <c:v>0.19</c:v>
                </c:pt>
                <c:pt idx="31">
                  <c:v>0.28999999999999998</c:v>
                </c:pt>
                <c:pt idx="32">
                  <c:v>0.39</c:v>
                </c:pt>
                <c:pt idx="33">
                  <c:v>0.39</c:v>
                </c:pt>
                <c:pt idx="34">
                  <c:v>0.57999999999999996</c:v>
                </c:pt>
                <c:pt idx="35">
                  <c:v>0.68</c:v>
                </c:pt>
                <c:pt idx="36">
                  <c:v>0.68</c:v>
                </c:pt>
                <c:pt idx="37">
                  <c:v>0.78</c:v>
                </c:pt>
                <c:pt idx="38">
                  <c:v>0.88</c:v>
                </c:pt>
                <c:pt idx="39">
                  <c:v>0.97</c:v>
                </c:pt>
                <c:pt idx="40">
                  <c:v>1.07</c:v>
                </c:pt>
                <c:pt idx="41">
                  <c:v>1.17</c:v>
                </c:pt>
                <c:pt idx="42">
                  <c:v>1.27</c:v>
                </c:pt>
                <c:pt idx="43">
                  <c:v>1.36</c:v>
                </c:pt>
                <c:pt idx="44">
                  <c:v>1.46</c:v>
                </c:pt>
                <c:pt idx="45">
                  <c:v>1.56</c:v>
                </c:pt>
                <c:pt idx="46">
                  <c:v>1.66</c:v>
                </c:pt>
                <c:pt idx="47">
                  <c:v>1.95</c:v>
                </c:pt>
                <c:pt idx="48">
                  <c:v>2.0499999999999998</c:v>
                </c:pt>
                <c:pt idx="49">
                  <c:v>5.55</c:v>
                </c:pt>
                <c:pt idx="50">
                  <c:v>5.46</c:v>
                </c:pt>
                <c:pt idx="51">
                  <c:v>4.97</c:v>
                </c:pt>
                <c:pt idx="52">
                  <c:v>4.58</c:v>
                </c:pt>
                <c:pt idx="53">
                  <c:v>4.3899999999999997</c:v>
                </c:pt>
                <c:pt idx="54">
                  <c:v>4.1900000000000004</c:v>
                </c:pt>
                <c:pt idx="55">
                  <c:v>4.1900000000000004</c:v>
                </c:pt>
                <c:pt idx="56">
                  <c:v>4.09</c:v>
                </c:pt>
                <c:pt idx="57">
                  <c:v>4</c:v>
                </c:pt>
                <c:pt idx="58">
                  <c:v>3.8</c:v>
                </c:pt>
                <c:pt idx="59">
                  <c:v>3.7</c:v>
                </c:pt>
                <c:pt idx="60">
                  <c:v>3.9</c:v>
                </c:pt>
                <c:pt idx="61">
                  <c:v>4.3899999999999997</c:v>
                </c:pt>
                <c:pt idx="62">
                  <c:v>5.16</c:v>
                </c:pt>
                <c:pt idx="63">
                  <c:v>5.55</c:v>
                </c:pt>
                <c:pt idx="64">
                  <c:v>6.24</c:v>
                </c:pt>
                <c:pt idx="65">
                  <c:v>7.11</c:v>
                </c:pt>
                <c:pt idx="66">
                  <c:v>8.19</c:v>
                </c:pt>
                <c:pt idx="67">
                  <c:v>8.8699999999999992</c:v>
                </c:pt>
                <c:pt idx="68">
                  <c:v>9.5500000000000007</c:v>
                </c:pt>
                <c:pt idx="69">
                  <c:v>9.84</c:v>
                </c:pt>
                <c:pt idx="70">
                  <c:v>10.130000000000001</c:v>
                </c:pt>
                <c:pt idx="71">
                  <c:v>10.52</c:v>
                </c:pt>
                <c:pt idx="72">
                  <c:v>10.82</c:v>
                </c:pt>
                <c:pt idx="73">
                  <c:v>11.3</c:v>
                </c:pt>
                <c:pt idx="74">
                  <c:v>11.4</c:v>
                </c:pt>
                <c:pt idx="75">
                  <c:v>11.5</c:v>
                </c:pt>
                <c:pt idx="76">
                  <c:v>11.6</c:v>
                </c:pt>
                <c:pt idx="77">
                  <c:v>11.79</c:v>
                </c:pt>
                <c:pt idx="78">
                  <c:v>12.08</c:v>
                </c:pt>
                <c:pt idx="79">
                  <c:v>12.47</c:v>
                </c:pt>
                <c:pt idx="80">
                  <c:v>12.96</c:v>
                </c:pt>
                <c:pt idx="81">
                  <c:v>13.25</c:v>
                </c:pt>
                <c:pt idx="82">
                  <c:v>13.16</c:v>
                </c:pt>
                <c:pt idx="83">
                  <c:v>12.67</c:v>
                </c:pt>
                <c:pt idx="84">
                  <c:v>12.38</c:v>
                </c:pt>
                <c:pt idx="85">
                  <c:v>12.38</c:v>
                </c:pt>
                <c:pt idx="86">
                  <c:v>12.57</c:v>
                </c:pt>
                <c:pt idx="87">
                  <c:v>12.28</c:v>
                </c:pt>
                <c:pt idx="88">
                  <c:v>12.28</c:v>
                </c:pt>
                <c:pt idx="89">
                  <c:v>13.35</c:v>
                </c:pt>
                <c:pt idx="90">
                  <c:v>14.42</c:v>
                </c:pt>
                <c:pt idx="91">
                  <c:v>15.1</c:v>
                </c:pt>
                <c:pt idx="92">
                  <c:v>16.079999999999998</c:v>
                </c:pt>
                <c:pt idx="93">
                  <c:v>16.86</c:v>
                </c:pt>
                <c:pt idx="94">
                  <c:v>17.739999999999998</c:v>
                </c:pt>
                <c:pt idx="95">
                  <c:v>17.440000000000001</c:v>
                </c:pt>
                <c:pt idx="96">
                  <c:v>16.66</c:v>
                </c:pt>
                <c:pt idx="97">
                  <c:v>15.49</c:v>
                </c:pt>
                <c:pt idx="98">
                  <c:v>26.21</c:v>
                </c:pt>
                <c:pt idx="99">
                  <c:v>23.39</c:v>
                </c:pt>
                <c:pt idx="100">
                  <c:v>21.73</c:v>
                </c:pt>
                <c:pt idx="101">
                  <c:v>21.34</c:v>
                </c:pt>
                <c:pt idx="102">
                  <c:v>20.95</c:v>
                </c:pt>
                <c:pt idx="103">
                  <c:v>20.56</c:v>
                </c:pt>
                <c:pt idx="104">
                  <c:v>20.170000000000002</c:v>
                </c:pt>
                <c:pt idx="105">
                  <c:v>20.170000000000002</c:v>
                </c:pt>
                <c:pt idx="106">
                  <c:v>19.100000000000001</c:v>
                </c:pt>
                <c:pt idx="107">
                  <c:v>18.91</c:v>
                </c:pt>
                <c:pt idx="108">
                  <c:v>16.66</c:v>
                </c:pt>
                <c:pt idx="109">
                  <c:v>14.23</c:v>
                </c:pt>
                <c:pt idx="110">
                  <c:v>12.86</c:v>
                </c:pt>
                <c:pt idx="111">
                  <c:v>13.55</c:v>
                </c:pt>
                <c:pt idx="112">
                  <c:v>15.3</c:v>
                </c:pt>
                <c:pt idx="113">
                  <c:v>16.96</c:v>
                </c:pt>
                <c:pt idx="114">
                  <c:v>18.71</c:v>
                </c:pt>
                <c:pt idx="115">
                  <c:v>20.27</c:v>
                </c:pt>
                <c:pt idx="116">
                  <c:v>21.05</c:v>
                </c:pt>
                <c:pt idx="117">
                  <c:v>21.44</c:v>
                </c:pt>
                <c:pt idx="118">
                  <c:v>22.02</c:v>
                </c:pt>
                <c:pt idx="119">
                  <c:v>23</c:v>
                </c:pt>
                <c:pt idx="120">
                  <c:v>23.68</c:v>
                </c:pt>
                <c:pt idx="121">
                  <c:v>23.49</c:v>
                </c:pt>
                <c:pt idx="122">
                  <c:v>23.49</c:v>
                </c:pt>
                <c:pt idx="123">
                  <c:v>24.36</c:v>
                </c:pt>
                <c:pt idx="124">
                  <c:v>24.56</c:v>
                </c:pt>
                <c:pt idx="125">
                  <c:v>25.14</c:v>
                </c:pt>
                <c:pt idx="126">
                  <c:v>25.43</c:v>
                </c:pt>
                <c:pt idx="127">
                  <c:v>25.92</c:v>
                </c:pt>
                <c:pt idx="128">
                  <c:v>26.41</c:v>
                </c:pt>
                <c:pt idx="129">
                  <c:v>26.12</c:v>
                </c:pt>
                <c:pt idx="130">
                  <c:v>25.73</c:v>
                </c:pt>
                <c:pt idx="131">
                  <c:v>25.14</c:v>
                </c:pt>
                <c:pt idx="132">
                  <c:v>24.46</c:v>
                </c:pt>
                <c:pt idx="133">
                  <c:v>24.46</c:v>
                </c:pt>
                <c:pt idx="134">
                  <c:v>25.24</c:v>
                </c:pt>
                <c:pt idx="135">
                  <c:v>25.63</c:v>
                </c:pt>
                <c:pt idx="136">
                  <c:v>25.73</c:v>
                </c:pt>
                <c:pt idx="137">
                  <c:v>24.75</c:v>
                </c:pt>
                <c:pt idx="138">
                  <c:v>26.02</c:v>
                </c:pt>
                <c:pt idx="139">
                  <c:v>27.19</c:v>
                </c:pt>
                <c:pt idx="140">
                  <c:v>28.16</c:v>
                </c:pt>
                <c:pt idx="141">
                  <c:v>28.94</c:v>
                </c:pt>
                <c:pt idx="142">
                  <c:v>29.04</c:v>
                </c:pt>
                <c:pt idx="143">
                  <c:v>27.48</c:v>
                </c:pt>
                <c:pt idx="144">
                  <c:v>27.48</c:v>
                </c:pt>
                <c:pt idx="145">
                  <c:v>26.12</c:v>
                </c:pt>
                <c:pt idx="146">
                  <c:v>25.43</c:v>
                </c:pt>
                <c:pt idx="147">
                  <c:v>24.07</c:v>
                </c:pt>
                <c:pt idx="148">
                  <c:v>21.44</c:v>
                </c:pt>
                <c:pt idx="149">
                  <c:v>16.66</c:v>
                </c:pt>
                <c:pt idx="150">
                  <c:v>15.4</c:v>
                </c:pt>
                <c:pt idx="151">
                  <c:v>15.98</c:v>
                </c:pt>
                <c:pt idx="152">
                  <c:v>16.96</c:v>
                </c:pt>
                <c:pt idx="153">
                  <c:v>18.03</c:v>
                </c:pt>
                <c:pt idx="154">
                  <c:v>19.100000000000001</c:v>
                </c:pt>
                <c:pt idx="155">
                  <c:v>20.07</c:v>
                </c:pt>
                <c:pt idx="156">
                  <c:v>20.85</c:v>
                </c:pt>
                <c:pt idx="157">
                  <c:v>21.54</c:v>
                </c:pt>
                <c:pt idx="158">
                  <c:v>22.02</c:v>
                </c:pt>
                <c:pt idx="159">
                  <c:v>22.51</c:v>
                </c:pt>
                <c:pt idx="160">
                  <c:v>23.1</c:v>
                </c:pt>
                <c:pt idx="161">
                  <c:v>23.58</c:v>
                </c:pt>
                <c:pt idx="162">
                  <c:v>24.07</c:v>
                </c:pt>
                <c:pt idx="163">
                  <c:v>24.75</c:v>
                </c:pt>
                <c:pt idx="164">
                  <c:v>25.14</c:v>
                </c:pt>
                <c:pt idx="165">
                  <c:v>25.63</c:v>
                </c:pt>
                <c:pt idx="166">
                  <c:v>26.31</c:v>
                </c:pt>
                <c:pt idx="167">
                  <c:v>27.09</c:v>
                </c:pt>
                <c:pt idx="168">
                  <c:v>28.07</c:v>
                </c:pt>
                <c:pt idx="169">
                  <c:v>29.04</c:v>
                </c:pt>
                <c:pt idx="170">
                  <c:v>29.92</c:v>
                </c:pt>
                <c:pt idx="171">
                  <c:v>30.7</c:v>
                </c:pt>
                <c:pt idx="172">
                  <c:v>31.38</c:v>
                </c:pt>
                <c:pt idx="173">
                  <c:v>32.06</c:v>
                </c:pt>
                <c:pt idx="174">
                  <c:v>32.65</c:v>
                </c:pt>
                <c:pt idx="175">
                  <c:v>32.74</c:v>
                </c:pt>
                <c:pt idx="176">
                  <c:v>32.35</c:v>
                </c:pt>
                <c:pt idx="177">
                  <c:v>29.53</c:v>
                </c:pt>
                <c:pt idx="178">
                  <c:v>30.21</c:v>
                </c:pt>
                <c:pt idx="179">
                  <c:v>25.24</c:v>
                </c:pt>
                <c:pt idx="180">
                  <c:v>18.91</c:v>
                </c:pt>
                <c:pt idx="181">
                  <c:v>15.98</c:v>
                </c:pt>
                <c:pt idx="182">
                  <c:v>18.22</c:v>
                </c:pt>
                <c:pt idx="183">
                  <c:v>18.32</c:v>
                </c:pt>
                <c:pt idx="184">
                  <c:v>19</c:v>
                </c:pt>
                <c:pt idx="185">
                  <c:v>20.95</c:v>
                </c:pt>
                <c:pt idx="186">
                  <c:v>22.22</c:v>
                </c:pt>
                <c:pt idx="187">
                  <c:v>23.49</c:v>
                </c:pt>
                <c:pt idx="188">
                  <c:v>24.17</c:v>
                </c:pt>
                <c:pt idx="189">
                  <c:v>23.97</c:v>
                </c:pt>
                <c:pt idx="190">
                  <c:v>24.56</c:v>
                </c:pt>
                <c:pt idx="191">
                  <c:v>24.56</c:v>
                </c:pt>
                <c:pt idx="192">
                  <c:v>25.04</c:v>
                </c:pt>
                <c:pt idx="193">
                  <c:v>23.58</c:v>
                </c:pt>
                <c:pt idx="194">
                  <c:v>29.62</c:v>
                </c:pt>
                <c:pt idx="195">
                  <c:v>29.82</c:v>
                </c:pt>
                <c:pt idx="196">
                  <c:v>29.92</c:v>
                </c:pt>
                <c:pt idx="197">
                  <c:v>29.43</c:v>
                </c:pt>
                <c:pt idx="198">
                  <c:v>27.09</c:v>
                </c:pt>
                <c:pt idx="199">
                  <c:v>25.82</c:v>
                </c:pt>
                <c:pt idx="200">
                  <c:v>24.95</c:v>
                </c:pt>
                <c:pt idx="201">
                  <c:v>24.75</c:v>
                </c:pt>
                <c:pt idx="202">
                  <c:v>25.04</c:v>
                </c:pt>
                <c:pt idx="203">
                  <c:v>26.21</c:v>
                </c:pt>
                <c:pt idx="204">
                  <c:v>27.48</c:v>
                </c:pt>
                <c:pt idx="205">
                  <c:v>28.75</c:v>
                </c:pt>
                <c:pt idx="206">
                  <c:v>29.92</c:v>
                </c:pt>
                <c:pt idx="207">
                  <c:v>30.89</c:v>
                </c:pt>
                <c:pt idx="208">
                  <c:v>31.57</c:v>
                </c:pt>
                <c:pt idx="209">
                  <c:v>32.35</c:v>
                </c:pt>
                <c:pt idx="210">
                  <c:v>32.65</c:v>
                </c:pt>
                <c:pt idx="211">
                  <c:v>33.130000000000003</c:v>
                </c:pt>
                <c:pt idx="212">
                  <c:v>34.01</c:v>
                </c:pt>
                <c:pt idx="213">
                  <c:v>34.89</c:v>
                </c:pt>
                <c:pt idx="214">
                  <c:v>35.57</c:v>
                </c:pt>
                <c:pt idx="215">
                  <c:v>35.18</c:v>
                </c:pt>
                <c:pt idx="216">
                  <c:v>35.28</c:v>
                </c:pt>
                <c:pt idx="217">
                  <c:v>34.89</c:v>
                </c:pt>
                <c:pt idx="218">
                  <c:v>33.229999999999997</c:v>
                </c:pt>
                <c:pt idx="219">
                  <c:v>31.87</c:v>
                </c:pt>
                <c:pt idx="220">
                  <c:v>30.01</c:v>
                </c:pt>
                <c:pt idx="221">
                  <c:v>29.72</c:v>
                </c:pt>
                <c:pt idx="222">
                  <c:v>30.5</c:v>
                </c:pt>
                <c:pt idx="223">
                  <c:v>31.18</c:v>
                </c:pt>
                <c:pt idx="224">
                  <c:v>32.35</c:v>
                </c:pt>
                <c:pt idx="225">
                  <c:v>33.520000000000003</c:v>
                </c:pt>
                <c:pt idx="226">
                  <c:v>34.79</c:v>
                </c:pt>
                <c:pt idx="227">
                  <c:v>35.67</c:v>
                </c:pt>
                <c:pt idx="228">
                  <c:v>36.35</c:v>
                </c:pt>
                <c:pt idx="229">
                  <c:v>37.130000000000003</c:v>
                </c:pt>
                <c:pt idx="230">
                  <c:v>37.71</c:v>
                </c:pt>
                <c:pt idx="231">
                  <c:v>38.49</c:v>
                </c:pt>
                <c:pt idx="232">
                  <c:v>39.47</c:v>
                </c:pt>
                <c:pt idx="233">
                  <c:v>41.12</c:v>
                </c:pt>
                <c:pt idx="234">
                  <c:v>42.98</c:v>
                </c:pt>
                <c:pt idx="235">
                  <c:v>44.24</c:v>
                </c:pt>
                <c:pt idx="236">
                  <c:v>45.31</c:v>
                </c:pt>
                <c:pt idx="237">
                  <c:v>45.51</c:v>
                </c:pt>
                <c:pt idx="238">
                  <c:v>45.8</c:v>
                </c:pt>
                <c:pt idx="239">
                  <c:v>46.39</c:v>
                </c:pt>
                <c:pt idx="240">
                  <c:v>47.07</c:v>
                </c:pt>
                <c:pt idx="241">
                  <c:v>47.07</c:v>
                </c:pt>
                <c:pt idx="242">
                  <c:v>49.99</c:v>
                </c:pt>
                <c:pt idx="243">
                  <c:v>46.48</c:v>
                </c:pt>
                <c:pt idx="244">
                  <c:v>44.05</c:v>
                </c:pt>
                <c:pt idx="245">
                  <c:v>42.2</c:v>
                </c:pt>
                <c:pt idx="246">
                  <c:v>39.47</c:v>
                </c:pt>
                <c:pt idx="247">
                  <c:v>36.15</c:v>
                </c:pt>
                <c:pt idx="248">
                  <c:v>33.229999999999997</c:v>
                </c:pt>
                <c:pt idx="249">
                  <c:v>30.89</c:v>
                </c:pt>
                <c:pt idx="250">
                  <c:v>29.43</c:v>
                </c:pt>
                <c:pt idx="251">
                  <c:v>28.36</c:v>
                </c:pt>
                <c:pt idx="252">
                  <c:v>27.09</c:v>
                </c:pt>
                <c:pt idx="253">
                  <c:v>26.31</c:v>
                </c:pt>
                <c:pt idx="254">
                  <c:v>26.51</c:v>
                </c:pt>
                <c:pt idx="255">
                  <c:v>26.21</c:v>
                </c:pt>
                <c:pt idx="256">
                  <c:v>24.56</c:v>
                </c:pt>
                <c:pt idx="257">
                  <c:v>25.34</c:v>
                </c:pt>
                <c:pt idx="258">
                  <c:v>26.02</c:v>
                </c:pt>
                <c:pt idx="259">
                  <c:v>26.99</c:v>
                </c:pt>
                <c:pt idx="260">
                  <c:v>27.58</c:v>
                </c:pt>
                <c:pt idx="261">
                  <c:v>28.36</c:v>
                </c:pt>
                <c:pt idx="262">
                  <c:v>29.14</c:v>
                </c:pt>
                <c:pt idx="263">
                  <c:v>29.72</c:v>
                </c:pt>
                <c:pt idx="264">
                  <c:v>29.92</c:v>
                </c:pt>
                <c:pt idx="265">
                  <c:v>30.31</c:v>
                </c:pt>
                <c:pt idx="266">
                  <c:v>30.6</c:v>
                </c:pt>
                <c:pt idx="267">
                  <c:v>31.18</c:v>
                </c:pt>
                <c:pt idx="268">
                  <c:v>31.67</c:v>
                </c:pt>
                <c:pt idx="269">
                  <c:v>32.35</c:v>
                </c:pt>
                <c:pt idx="270">
                  <c:v>32.94</c:v>
                </c:pt>
                <c:pt idx="271">
                  <c:v>33.43</c:v>
                </c:pt>
                <c:pt idx="272">
                  <c:v>33.82</c:v>
                </c:pt>
                <c:pt idx="273">
                  <c:v>34.299999999999997</c:v>
                </c:pt>
                <c:pt idx="274">
                  <c:v>34.590000000000003</c:v>
                </c:pt>
                <c:pt idx="275">
                  <c:v>34.69</c:v>
                </c:pt>
                <c:pt idx="276">
                  <c:v>35.18</c:v>
                </c:pt>
                <c:pt idx="277">
                  <c:v>35.86</c:v>
                </c:pt>
                <c:pt idx="278">
                  <c:v>36.35</c:v>
                </c:pt>
                <c:pt idx="279">
                  <c:v>36.74</c:v>
                </c:pt>
                <c:pt idx="280">
                  <c:v>36.93</c:v>
                </c:pt>
                <c:pt idx="281">
                  <c:v>37.130000000000003</c:v>
                </c:pt>
                <c:pt idx="282">
                  <c:v>37.229999999999997</c:v>
                </c:pt>
                <c:pt idx="283">
                  <c:v>37.32</c:v>
                </c:pt>
                <c:pt idx="284">
                  <c:v>37.71</c:v>
                </c:pt>
                <c:pt idx="285">
                  <c:v>38.01</c:v>
                </c:pt>
                <c:pt idx="286">
                  <c:v>38.200000000000003</c:v>
                </c:pt>
                <c:pt idx="287">
                  <c:v>38.299999999999997</c:v>
                </c:pt>
                <c:pt idx="288">
                  <c:v>38.4</c:v>
                </c:pt>
                <c:pt idx="289">
                  <c:v>38.49</c:v>
                </c:pt>
                <c:pt idx="290">
                  <c:v>41.81</c:v>
                </c:pt>
                <c:pt idx="291">
                  <c:v>41.9</c:v>
                </c:pt>
                <c:pt idx="292">
                  <c:v>42</c:v>
                </c:pt>
                <c:pt idx="293">
                  <c:v>42.2</c:v>
                </c:pt>
                <c:pt idx="294">
                  <c:v>42.29</c:v>
                </c:pt>
                <c:pt idx="295">
                  <c:v>42.68</c:v>
                </c:pt>
                <c:pt idx="296">
                  <c:v>42.98</c:v>
                </c:pt>
                <c:pt idx="297">
                  <c:v>43.37</c:v>
                </c:pt>
                <c:pt idx="298">
                  <c:v>43.76</c:v>
                </c:pt>
                <c:pt idx="299">
                  <c:v>44.05</c:v>
                </c:pt>
                <c:pt idx="300">
                  <c:v>44.34</c:v>
                </c:pt>
                <c:pt idx="301">
                  <c:v>43.76</c:v>
                </c:pt>
                <c:pt idx="302">
                  <c:v>43.66</c:v>
                </c:pt>
                <c:pt idx="303">
                  <c:v>43.76</c:v>
                </c:pt>
                <c:pt idx="304">
                  <c:v>42.68</c:v>
                </c:pt>
                <c:pt idx="305">
                  <c:v>38.79</c:v>
                </c:pt>
                <c:pt idx="306">
                  <c:v>39.270000000000003</c:v>
                </c:pt>
                <c:pt idx="307">
                  <c:v>39.08</c:v>
                </c:pt>
                <c:pt idx="308">
                  <c:v>39.659999999999997</c:v>
                </c:pt>
                <c:pt idx="309">
                  <c:v>40.049999999999997</c:v>
                </c:pt>
                <c:pt idx="310">
                  <c:v>40.64</c:v>
                </c:pt>
                <c:pt idx="311">
                  <c:v>40.93</c:v>
                </c:pt>
                <c:pt idx="312">
                  <c:v>41.51</c:v>
                </c:pt>
                <c:pt idx="313">
                  <c:v>42.1</c:v>
                </c:pt>
                <c:pt idx="314">
                  <c:v>42.39</c:v>
                </c:pt>
                <c:pt idx="315">
                  <c:v>42.78</c:v>
                </c:pt>
                <c:pt idx="316">
                  <c:v>43.17</c:v>
                </c:pt>
                <c:pt idx="317">
                  <c:v>44.14</c:v>
                </c:pt>
                <c:pt idx="318">
                  <c:v>44.73</c:v>
                </c:pt>
                <c:pt idx="319">
                  <c:v>44.83</c:v>
                </c:pt>
                <c:pt idx="320">
                  <c:v>44.83</c:v>
                </c:pt>
                <c:pt idx="321">
                  <c:v>44.73</c:v>
                </c:pt>
                <c:pt idx="322">
                  <c:v>45.7</c:v>
                </c:pt>
                <c:pt idx="323">
                  <c:v>46.19</c:v>
                </c:pt>
                <c:pt idx="324">
                  <c:v>46.87</c:v>
                </c:pt>
                <c:pt idx="325">
                  <c:v>47.46</c:v>
                </c:pt>
                <c:pt idx="326">
                  <c:v>47.75</c:v>
                </c:pt>
                <c:pt idx="327">
                  <c:v>48.92</c:v>
                </c:pt>
                <c:pt idx="328">
                  <c:v>49.89</c:v>
                </c:pt>
                <c:pt idx="329">
                  <c:v>47.26</c:v>
                </c:pt>
                <c:pt idx="330">
                  <c:v>43.46</c:v>
                </c:pt>
                <c:pt idx="331">
                  <c:v>43.56</c:v>
                </c:pt>
                <c:pt idx="332">
                  <c:v>45.22</c:v>
                </c:pt>
                <c:pt idx="333">
                  <c:v>46.87</c:v>
                </c:pt>
                <c:pt idx="334">
                  <c:v>48.34</c:v>
                </c:pt>
                <c:pt idx="335">
                  <c:v>49.5</c:v>
                </c:pt>
                <c:pt idx="336">
                  <c:v>50.48</c:v>
                </c:pt>
                <c:pt idx="337">
                  <c:v>51.26</c:v>
                </c:pt>
                <c:pt idx="338">
                  <c:v>50.67</c:v>
                </c:pt>
                <c:pt idx="339">
                  <c:v>53.6</c:v>
                </c:pt>
                <c:pt idx="340">
                  <c:v>49.11</c:v>
                </c:pt>
                <c:pt idx="341">
                  <c:v>49.6</c:v>
                </c:pt>
                <c:pt idx="342">
                  <c:v>51.06</c:v>
                </c:pt>
                <c:pt idx="343">
                  <c:v>52.33</c:v>
                </c:pt>
                <c:pt idx="344">
                  <c:v>50.58</c:v>
                </c:pt>
                <c:pt idx="345">
                  <c:v>51.16</c:v>
                </c:pt>
                <c:pt idx="346">
                  <c:v>49.5</c:v>
                </c:pt>
                <c:pt idx="347">
                  <c:v>49.41</c:v>
                </c:pt>
                <c:pt idx="348">
                  <c:v>51.16</c:v>
                </c:pt>
                <c:pt idx="349">
                  <c:v>53.99</c:v>
                </c:pt>
                <c:pt idx="350">
                  <c:v>54.57</c:v>
                </c:pt>
                <c:pt idx="351">
                  <c:v>53.69</c:v>
                </c:pt>
                <c:pt idx="352">
                  <c:v>56.42</c:v>
                </c:pt>
                <c:pt idx="353">
                  <c:v>59.15</c:v>
                </c:pt>
                <c:pt idx="354">
                  <c:v>62.86</c:v>
                </c:pt>
                <c:pt idx="355">
                  <c:v>64.61</c:v>
                </c:pt>
                <c:pt idx="356">
                  <c:v>60.13</c:v>
                </c:pt>
                <c:pt idx="357">
                  <c:v>56.81</c:v>
                </c:pt>
                <c:pt idx="358">
                  <c:v>55.84</c:v>
                </c:pt>
                <c:pt idx="359">
                  <c:v>55.16</c:v>
                </c:pt>
                <c:pt idx="360">
                  <c:v>51.16</c:v>
                </c:pt>
                <c:pt idx="361">
                  <c:v>51.55</c:v>
                </c:pt>
                <c:pt idx="362">
                  <c:v>51.16</c:v>
                </c:pt>
                <c:pt idx="363">
                  <c:v>51.16</c:v>
                </c:pt>
                <c:pt idx="364">
                  <c:v>51.16</c:v>
                </c:pt>
                <c:pt idx="365">
                  <c:v>52.14</c:v>
                </c:pt>
                <c:pt idx="366">
                  <c:v>52.43</c:v>
                </c:pt>
                <c:pt idx="367">
                  <c:v>52.53</c:v>
                </c:pt>
                <c:pt idx="368">
                  <c:v>52.92</c:v>
                </c:pt>
                <c:pt idx="369">
                  <c:v>53.31</c:v>
                </c:pt>
                <c:pt idx="370">
                  <c:v>53.6</c:v>
                </c:pt>
                <c:pt idx="371">
                  <c:v>53.99</c:v>
                </c:pt>
                <c:pt idx="372">
                  <c:v>54.47</c:v>
                </c:pt>
                <c:pt idx="373">
                  <c:v>54.96</c:v>
                </c:pt>
                <c:pt idx="374">
                  <c:v>55.55</c:v>
                </c:pt>
                <c:pt idx="375">
                  <c:v>56.23</c:v>
                </c:pt>
                <c:pt idx="376">
                  <c:v>55.45</c:v>
                </c:pt>
                <c:pt idx="377">
                  <c:v>56.03</c:v>
                </c:pt>
                <c:pt idx="378">
                  <c:v>56.81</c:v>
                </c:pt>
                <c:pt idx="379">
                  <c:v>57.59</c:v>
                </c:pt>
                <c:pt idx="380">
                  <c:v>58.37</c:v>
                </c:pt>
                <c:pt idx="381">
                  <c:v>59.25</c:v>
                </c:pt>
                <c:pt idx="382">
                  <c:v>60.13</c:v>
                </c:pt>
                <c:pt idx="383">
                  <c:v>61</c:v>
                </c:pt>
                <c:pt idx="384">
                  <c:v>61.69</c:v>
                </c:pt>
                <c:pt idx="385">
                  <c:v>62.08</c:v>
                </c:pt>
                <c:pt idx="386">
                  <c:v>61.3</c:v>
                </c:pt>
                <c:pt idx="387">
                  <c:v>58.57</c:v>
                </c:pt>
                <c:pt idx="388">
                  <c:v>56.23</c:v>
                </c:pt>
                <c:pt idx="389">
                  <c:v>57.01</c:v>
                </c:pt>
                <c:pt idx="390">
                  <c:v>57.5</c:v>
                </c:pt>
                <c:pt idx="391">
                  <c:v>57.98</c:v>
                </c:pt>
                <c:pt idx="392">
                  <c:v>58.47</c:v>
                </c:pt>
                <c:pt idx="393">
                  <c:v>59.05</c:v>
                </c:pt>
                <c:pt idx="394">
                  <c:v>59.54</c:v>
                </c:pt>
                <c:pt idx="395">
                  <c:v>60.03</c:v>
                </c:pt>
                <c:pt idx="396">
                  <c:v>60.61</c:v>
                </c:pt>
                <c:pt idx="397">
                  <c:v>61.1</c:v>
                </c:pt>
                <c:pt idx="398">
                  <c:v>61.69</c:v>
                </c:pt>
                <c:pt idx="399">
                  <c:v>62.17</c:v>
                </c:pt>
                <c:pt idx="400">
                  <c:v>62.66</c:v>
                </c:pt>
                <c:pt idx="401">
                  <c:v>63.15</c:v>
                </c:pt>
                <c:pt idx="402">
                  <c:v>63.54</c:v>
                </c:pt>
                <c:pt idx="403">
                  <c:v>64.02</c:v>
                </c:pt>
                <c:pt idx="404">
                  <c:v>64.41</c:v>
                </c:pt>
                <c:pt idx="405">
                  <c:v>64.8</c:v>
                </c:pt>
                <c:pt idx="406">
                  <c:v>65.290000000000006</c:v>
                </c:pt>
                <c:pt idx="407">
                  <c:v>65.680000000000007</c:v>
                </c:pt>
                <c:pt idx="408">
                  <c:v>66.17</c:v>
                </c:pt>
                <c:pt idx="409">
                  <c:v>66.66</c:v>
                </c:pt>
                <c:pt idx="410">
                  <c:v>67.05</c:v>
                </c:pt>
                <c:pt idx="411">
                  <c:v>67.44</c:v>
                </c:pt>
                <c:pt idx="412">
                  <c:v>67.73</c:v>
                </c:pt>
                <c:pt idx="413">
                  <c:v>68.02</c:v>
                </c:pt>
                <c:pt idx="414">
                  <c:v>68.31</c:v>
                </c:pt>
                <c:pt idx="415">
                  <c:v>68.510000000000005</c:v>
                </c:pt>
                <c:pt idx="416">
                  <c:v>68.8</c:v>
                </c:pt>
                <c:pt idx="417">
                  <c:v>68.900000000000006</c:v>
                </c:pt>
                <c:pt idx="418">
                  <c:v>69.09</c:v>
                </c:pt>
                <c:pt idx="419">
                  <c:v>69.19</c:v>
                </c:pt>
                <c:pt idx="420">
                  <c:v>69.290000000000006</c:v>
                </c:pt>
                <c:pt idx="421">
                  <c:v>69.38</c:v>
                </c:pt>
                <c:pt idx="422">
                  <c:v>69.48</c:v>
                </c:pt>
                <c:pt idx="423">
                  <c:v>69.48</c:v>
                </c:pt>
                <c:pt idx="424">
                  <c:v>69.19</c:v>
                </c:pt>
                <c:pt idx="425">
                  <c:v>68.209999999999994</c:v>
                </c:pt>
                <c:pt idx="426">
                  <c:v>68.599999999999994</c:v>
                </c:pt>
                <c:pt idx="427">
                  <c:v>68.989999999999995</c:v>
                </c:pt>
                <c:pt idx="428">
                  <c:v>69.48</c:v>
                </c:pt>
                <c:pt idx="429">
                  <c:v>69.77</c:v>
                </c:pt>
                <c:pt idx="430">
                  <c:v>70.069999999999993</c:v>
                </c:pt>
                <c:pt idx="431">
                  <c:v>70.55</c:v>
                </c:pt>
                <c:pt idx="432">
                  <c:v>70.849999999999994</c:v>
                </c:pt>
                <c:pt idx="433">
                  <c:v>70.94</c:v>
                </c:pt>
                <c:pt idx="434">
                  <c:v>71.040000000000006</c:v>
                </c:pt>
                <c:pt idx="435">
                  <c:v>71.430000000000007</c:v>
                </c:pt>
                <c:pt idx="436">
                  <c:v>71.63</c:v>
                </c:pt>
                <c:pt idx="437">
                  <c:v>67.14</c:v>
                </c:pt>
                <c:pt idx="438">
                  <c:v>67.05</c:v>
                </c:pt>
                <c:pt idx="439">
                  <c:v>67.53</c:v>
                </c:pt>
                <c:pt idx="440">
                  <c:v>68.12</c:v>
                </c:pt>
                <c:pt idx="441">
                  <c:v>68.989999999999995</c:v>
                </c:pt>
                <c:pt idx="442">
                  <c:v>69.680000000000007</c:v>
                </c:pt>
                <c:pt idx="443">
                  <c:v>70.16</c:v>
                </c:pt>
                <c:pt idx="444">
                  <c:v>70.55</c:v>
                </c:pt>
                <c:pt idx="445">
                  <c:v>71.239999999999995</c:v>
                </c:pt>
                <c:pt idx="446">
                  <c:v>71.92</c:v>
                </c:pt>
                <c:pt idx="447">
                  <c:v>72.599999999999994</c:v>
                </c:pt>
                <c:pt idx="448">
                  <c:v>73.38</c:v>
                </c:pt>
                <c:pt idx="449">
                  <c:v>73.87</c:v>
                </c:pt>
                <c:pt idx="450">
                  <c:v>74.260000000000005</c:v>
                </c:pt>
                <c:pt idx="451">
                  <c:v>74.55</c:v>
                </c:pt>
                <c:pt idx="452">
                  <c:v>74.739999999999995</c:v>
                </c:pt>
                <c:pt idx="453">
                  <c:v>75.040000000000006</c:v>
                </c:pt>
                <c:pt idx="454">
                  <c:v>75.33</c:v>
                </c:pt>
                <c:pt idx="455">
                  <c:v>75.52</c:v>
                </c:pt>
                <c:pt idx="456">
                  <c:v>75.72</c:v>
                </c:pt>
                <c:pt idx="457">
                  <c:v>75.91</c:v>
                </c:pt>
                <c:pt idx="458">
                  <c:v>76.11</c:v>
                </c:pt>
                <c:pt idx="459">
                  <c:v>76.3</c:v>
                </c:pt>
                <c:pt idx="460">
                  <c:v>76.5</c:v>
                </c:pt>
                <c:pt idx="461">
                  <c:v>76.69</c:v>
                </c:pt>
                <c:pt idx="462">
                  <c:v>76.89</c:v>
                </c:pt>
                <c:pt idx="463">
                  <c:v>77.28</c:v>
                </c:pt>
                <c:pt idx="464">
                  <c:v>77.77</c:v>
                </c:pt>
                <c:pt idx="465">
                  <c:v>78.25</c:v>
                </c:pt>
                <c:pt idx="466">
                  <c:v>78.64</c:v>
                </c:pt>
                <c:pt idx="467">
                  <c:v>79.13</c:v>
                </c:pt>
                <c:pt idx="468">
                  <c:v>79.42</c:v>
                </c:pt>
                <c:pt idx="469">
                  <c:v>79.709999999999994</c:v>
                </c:pt>
                <c:pt idx="470">
                  <c:v>79.91</c:v>
                </c:pt>
                <c:pt idx="471">
                  <c:v>79.91</c:v>
                </c:pt>
                <c:pt idx="472">
                  <c:v>79.91</c:v>
                </c:pt>
                <c:pt idx="473">
                  <c:v>79.91</c:v>
                </c:pt>
                <c:pt idx="474">
                  <c:v>79.91</c:v>
                </c:pt>
                <c:pt idx="475">
                  <c:v>79.91</c:v>
                </c:pt>
                <c:pt idx="476">
                  <c:v>79.91</c:v>
                </c:pt>
                <c:pt idx="477">
                  <c:v>80.010000000000005</c:v>
                </c:pt>
                <c:pt idx="478">
                  <c:v>80.099999999999994</c:v>
                </c:pt>
                <c:pt idx="479">
                  <c:v>80.3</c:v>
                </c:pt>
                <c:pt idx="480">
                  <c:v>80.489999999999995</c:v>
                </c:pt>
                <c:pt idx="481">
                  <c:v>80.489999999999995</c:v>
                </c:pt>
                <c:pt idx="482">
                  <c:v>80.099999999999994</c:v>
                </c:pt>
                <c:pt idx="483">
                  <c:v>80.010000000000005</c:v>
                </c:pt>
                <c:pt idx="484">
                  <c:v>80.099999999999994</c:v>
                </c:pt>
                <c:pt idx="485">
                  <c:v>80.400000000000006</c:v>
                </c:pt>
                <c:pt idx="486">
                  <c:v>78.06</c:v>
                </c:pt>
                <c:pt idx="487">
                  <c:v>78.84</c:v>
                </c:pt>
                <c:pt idx="488">
                  <c:v>78.930000000000007</c:v>
                </c:pt>
                <c:pt idx="489">
                  <c:v>79.319999999999993</c:v>
                </c:pt>
                <c:pt idx="490">
                  <c:v>79.62</c:v>
                </c:pt>
                <c:pt idx="491">
                  <c:v>80.010000000000005</c:v>
                </c:pt>
                <c:pt idx="492">
                  <c:v>80.2</c:v>
                </c:pt>
                <c:pt idx="493">
                  <c:v>80.489999999999995</c:v>
                </c:pt>
                <c:pt idx="494">
                  <c:v>80.489999999999995</c:v>
                </c:pt>
                <c:pt idx="495">
                  <c:v>80.69</c:v>
                </c:pt>
                <c:pt idx="496">
                  <c:v>80.98</c:v>
                </c:pt>
                <c:pt idx="497">
                  <c:v>81.08</c:v>
                </c:pt>
                <c:pt idx="498">
                  <c:v>81.27</c:v>
                </c:pt>
                <c:pt idx="499">
                  <c:v>81.47</c:v>
                </c:pt>
                <c:pt idx="500">
                  <c:v>81.760000000000005</c:v>
                </c:pt>
                <c:pt idx="501">
                  <c:v>82.15</c:v>
                </c:pt>
                <c:pt idx="502">
                  <c:v>82.74</c:v>
                </c:pt>
                <c:pt idx="503">
                  <c:v>83.22</c:v>
                </c:pt>
                <c:pt idx="504">
                  <c:v>83.61</c:v>
                </c:pt>
                <c:pt idx="505">
                  <c:v>84</c:v>
                </c:pt>
                <c:pt idx="506">
                  <c:v>84.29</c:v>
                </c:pt>
                <c:pt idx="507">
                  <c:v>84.49</c:v>
                </c:pt>
                <c:pt idx="508">
                  <c:v>84.59</c:v>
                </c:pt>
                <c:pt idx="509">
                  <c:v>84.78</c:v>
                </c:pt>
                <c:pt idx="510">
                  <c:v>85.17</c:v>
                </c:pt>
                <c:pt idx="511">
                  <c:v>85.85</c:v>
                </c:pt>
                <c:pt idx="512">
                  <c:v>86.44</c:v>
                </c:pt>
                <c:pt idx="513">
                  <c:v>87.12</c:v>
                </c:pt>
                <c:pt idx="514">
                  <c:v>87.61</c:v>
                </c:pt>
                <c:pt idx="515">
                  <c:v>88.09</c:v>
                </c:pt>
                <c:pt idx="516">
                  <c:v>88.48</c:v>
                </c:pt>
                <c:pt idx="517">
                  <c:v>88.87</c:v>
                </c:pt>
                <c:pt idx="518">
                  <c:v>89.26</c:v>
                </c:pt>
                <c:pt idx="519">
                  <c:v>89.56</c:v>
                </c:pt>
                <c:pt idx="520">
                  <c:v>89.85</c:v>
                </c:pt>
                <c:pt idx="521">
                  <c:v>90.34</c:v>
                </c:pt>
                <c:pt idx="522">
                  <c:v>90.63</c:v>
                </c:pt>
                <c:pt idx="523">
                  <c:v>91.02</c:v>
                </c:pt>
                <c:pt idx="524">
                  <c:v>91.31</c:v>
                </c:pt>
                <c:pt idx="525">
                  <c:v>91.51</c:v>
                </c:pt>
                <c:pt idx="526">
                  <c:v>91.6</c:v>
                </c:pt>
                <c:pt idx="527">
                  <c:v>91.9</c:v>
                </c:pt>
                <c:pt idx="528">
                  <c:v>91.9</c:v>
                </c:pt>
                <c:pt idx="529">
                  <c:v>91.99</c:v>
                </c:pt>
                <c:pt idx="530">
                  <c:v>91.99</c:v>
                </c:pt>
                <c:pt idx="531">
                  <c:v>91.8</c:v>
                </c:pt>
                <c:pt idx="532">
                  <c:v>91.9</c:v>
                </c:pt>
                <c:pt idx="533">
                  <c:v>91.6</c:v>
                </c:pt>
                <c:pt idx="534">
                  <c:v>88.78</c:v>
                </c:pt>
                <c:pt idx="535">
                  <c:v>89.07</c:v>
                </c:pt>
                <c:pt idx="536">
                  <c:v>89.46</c:v>
                </c:pt>
                <c:pt idx="537">
                  <c:v>89.85</c:v>
                </c:pt>
                <c:pt idx="538">
                  <c:v>90.34</c:v>
                </c:pt>
                <c:pt idx="539">
                  <c:v>90.82</c:v>
                </c:pt>
                <c:pt idx="540">
                  <c:v>91.21</c:v>
                </c:pt>
                <c:pt idx="541">
                  <c:v>91.41</c:v>
                </c:pt>
                <c:pt idx="542">
                  <c:v>91.31</c:v>
                </c:pt>
                <c:pt idx="543">
                  <c:v>91.41</c:v>
                </c:pt>
                <c:pt idx="544">
                  <c:v>91.9</c:v>
                </c:pt>
                <c:pt idx="545">
                  <c:v>92.58</c:v>
                </c:pt>
                <c:pt idx="546">
                  <c:v>93.36</c:v>
                </c:pt>
                <c:pt idx="547">
                  <c:v>94.04</c:v>
                </c:pt>
                <c:pt idx="548">
                  <c:v>94.72</c:v>
                </c:pt>
                <c:pt idx="549">
                  <c:v>95.31</c:v>
                </c:pt>
                <c:pt idx="550">
                  <c:v>95.99</c:v>
                </c:pt>
                <c:pt idx="551">
                  <c:v>96.57</c:v>
                </c:pt>
                <c:pt idx="552">
                  <c:v>96.96</c:v>
                </c:pt>
                <c:pt idx="553">
                  <c:v>97.35</c:v>
                </c:pt>
                <c:pt idx="554">
                  <c:v>97.55</c:v>
                </c:pt>
                <c:pt idx="555">
                  <c:v>97.74</c:v>
                </c:pt>
                <c:pt idx="556">
                  <c:v>97.94</c:v>
                </c:pt>
                <c:pt idx="557">
                  <c:v>98.23</c:v>
                </c:pt>
                <c:pt idx="558">
                  <c:v>98.33</c:v>
                </c:pt>
                <c:pt idx="559">
                  <c:v>98.52</c:v>
                </c:pt>
                <c:pt idx="560">
                  <c:v>98.72</c:v>
                </c:pt>
                <c:pt idx="561">
                  <c:v>98.72</c:v>
                </c:pt>
                <c:pt idx="562">
                  <c:v>99.01</c:v>
                </c:pt>
                <c:pt idx="563">
                  <c:v>99.11</c:v>
                </c:pt>
                <c:pt idx="564">
                  <c:v>99.2</c:v>
                </c:pt>
                <c:pt idx="565">
                  <c:v>99.3</c:v>
                </c:pt>
                <c:pt idx="566">
                  <c:v>99.2</c:v>
                </c:pt>
                <c:pt idx="567">
                  <c:v>99.11</c:v>
                </c:pt>
                <c:pt idx="568">
                  <c:v>99.01</c:v>
                </c:pt>
                <c:pt idx="569">
                  <c:v>99.2</c:v>
                </c:pt>
                <c:pt idx="570">
                  <c:v>99.3</c:v>
                </c:pt>
                <c:pt idx="571">
                  <c:v>99.69</c:v>
                </c:pt>
                <c:pt idx="572">
                  <c:v>99.89</c:v>
                </c:pt>
                <c:pt idx="573">
                  <c:v>99.79</c:v>
                </c:pt>
                <c:pt idx="574">
                  <c:v>99.69</c:v>
                </c:pt>
                <c:pt idx="575">
                  <c:v>99.89</c:v>
                </c:pt>
                <c:pt idx="576">
                  <c:v>100.18</c:v>
                </c:pt>
                <c:pt idx="577">
                  <c:v>100.37</c:v>
                </c:pt>
                <c:pt idx="578">
                  <c:v>100.76</c:v>
                </c:pt>
                <c:pt idx="579">
                  <c:v>101.45</c:v>
                </c:pt>
                <c:pt idx="580">
                  <c:v>101.06</c:v>
                </c:pt>
                <c:pt idx="581">
                  <c:v>101.06</c:v>
                </c:pt>
                <c:pt idx="582">
                  <c:v>98.72</c:v>
                </c:pt>
                <c:pt idx="583">
                  <c:v>97.64</c:v>
                </c:pt>
                <c:pt idx="584">
                  <c:v>95.4</c:v>
                </c:pt>
                <c:pt idx="585">
                  <c:v>93.94</c:v>
                </c:pt>
                <c:pt idx="586">
                  <c:v>94.23</c:v>
                </c:pt>
                <c:pt idx="587">
                  <c:v>95.31</c:v>
                </c:pt>
                <c:pt idx="588">
                  <c:v>96.38</c:v>
                </c:pt>
                <c:pt idx="589">
                  <c:v>97.45</c:v>
                </c:pt>
                <c:pt idx="590">
                  <c:v>98.03</c:v>
                </c:pt>
                <c:pt idx="591">
                  <c:v>98.03</c:v>
                </c:pt>
                <c:pt idx="592">
                  <c:v>98.91</c:v>
                </c:pt>
                <c:pt idx="593">
                  <c:v>99.89</c:v>
                </c:pt>
                <c:pt idx="594">
                  <c:v>100.86</c:v>
                </c:pt>
                <c:pt idx="595">
                  <c:v>101.35</c:v>
                </c:pt>
                <c:pt idx="596">
                  <c:v>101.93</c:v>
                </c:pt>
                <c:pt idx="597">
                  <c:v>102.61</c:v>
                </c:pt>
                <c:pt idx="598">
                  <c:v>103.2</c:v>
                </c:pt>
                <c:pt idx="599">
                  <c:v>103.49</c:v>
                </c:pt>
                <c:pt idx="600">
                  <c:v>103.69</c:v>
                </c:pt>
                <c:pt idx="601">
                  <c:v>104.08</c:v>
                </c:pt>
                <c:pt idx="602">
                  <c:v>104.56</c:v>
                </c:pt>
                <c:pt idx="603">
                  <c:v>105.54</c:v>
                </c:pt>
                <c:pt idx="604">
                  <c:v>106.51</c:v>
                </c:pt>
                <c:pt idx="605">
                  <c:v>107.29</c:v>
                </c:pt>
                <c:pt idx="606">
                  <c:v>107.58</c:v>
                </c:pt>
                <c:pt idx="607">
                  <c:v>107.19</c:v>
                </c:pt>
                <c:pt idx="608">
                  <c:v>107.39</c:v>
                </c:pt>
                <c:pt idx="609">
                  <c:v>108.07</c:v>
                </c:pt>
                <c:pt idx="610">
                  <c:v>108.66</c:v>
                </c:pt>
                <c:pt idx="611">
                  <c:v>109.44</c:v>
                </c:pt>
                <c:pt idx="612">
                  <c:v>110.02</c:v>
                </c:pt>
                <c:pt idx="613">
                  <c:v>110.61</c:v>
                </c:pt>
                <c:pt idx="614">
                  <c:v>111.09</c:v>
                </c:pt>
                <c:pt idx="615">
                  <c:v>111.58</c:v>
                </c:pt>
                <c:pt idx="616">
                  <c:v>111.78</c:v>
                </c:pt>
                <c:pt idx="617">
                  <c:v>111.29</c:v>
                </c:pt>
                <c:pt idx="618">
                  <c:v>110.61</c:v>
                </c:pt>
                <c:pt idx="619">
                  <c:v>110.31</c:v>
                </c:pt>
                <c:pt idx="620">
                  <c:v>110.22</c:v>
                </c:pt>
                <c:pt idx="621">
                  <c:v>110.22</c:v>
                </c:pt>
                <c:pt idx="622">
                  <c:v>110.41</c:v>
                </c:pt>
                <c:pt idx="623">
                  <c:v>111.29</c:v>
                </c:pt>
                <c:pt idx="624">
                  <c:v>111.97</c:v>
                </c:pt>
                <c:pt idx="625">
                  <c:v>112.65</c:v>
                </c:pt>
                <c:pt idx="626">
                  <c:v>113.24</c:v>
                </c:pt>
                <c:pt idx="627">
                  <c:v>113.72</c:v>
                </c:pt>
                <c:pt idx="628">
                  <c:v>114.02</c:v>
                </c:pt>
                <c:pt idx="629">
                  <c:v>114.02</c:v>
                </c:pt>
                <c:pt idx="630">
                  <c:v>109.73</c:v>
                </c:pt>
                <c:pt idx="631">
                  <c:v>109.83</c:v>
                </c:pt>
                <c:pt idx="632">
                  <c:v>110.12</c:v>
                </c:pt>
                <c:pt idx="633">
                  <c:v>110.61</c:v>
                </c:pt>
                <c:pt idx="634">
                  <c:v>110.9</c:v>
                </c:pt>
                <c:pt idx="635">
                  <c:v>110.9</c:v>
                </c:pt>
                <c:pt idx="636">
                  <c:v>110.41</c:v>
                </c:pt>
                <c:pt idx="637">
                  <c:v>109.63</c:v>
                </c:pt>
                <c:pt idx="638">
                  <c:v>109.44</c:v>
                </c:pt>
                <c:pt idx="639">
                  <c:v>109.92</c:v>
                </c:pt>
                <c:pt idx="640">
                  <c:v>110.8</c:v>
                </c:pt>
                <c:pt idx="641">
                  <c:v>111.97</c:v>
                </c:pt>
                <c:pt idx="642">
                  <c:v>112.55</c:v>
                </c:pt>
                <c:pt idx="643">
                  <c:v>113.24</c:v>
                </c:pt>
                <c:pt idx="644">
                  <c:v>113.63</c:v>
                </c:pt>
                <c:pt idx="645">
                  <c:v>113.92</c:v>
                </c:pt>
                <c:pt idx="646">
                  <c:v>114.21</c:v>
                </c:pt>
                <c:pt idx="647">
                  <c:v>114.6</c:v>
                </c:pt>
                <c:pt idx="648">
                  <c:v>115.09</c:v>
                </c:pt>
                <c:pt idx="649">
                  <c:v>115.48</c:v>
                </c:pt>
                <c:pt idx="650">
                  <c:v>115.67</c:v>
                </c:pt>
                <c:pt idx="651">
                  <c:v>115.58</c:v>
                </c:pt>
                <c:pt idx="652">
                  <c:v>116.16</c:v>
                </c:pt>
                <c:pt idx="653">
                  <c:v>117.04</c:v>
                </c:pt>
                <c:pt idx="654">
                  <c:v>117.62</c:v>
                </c:pt>
                <c:pt idx="655">
                  <c:v>118.11</c:v>
                </c:pt>
                <c:pt idx="656">
                  <c:v>118.3</c:v>
                </c:pt>
                <c:pt idx="657">
                  <c:v>118.5</c:v>
                </c:pt>
                <c:pt idx="658">
                  <c:v>118.21</c:v>
                </c:pt>
                <c:pt idx="659">
                  <c:v>117.33</c:v>
                </c:pt>
                <c:pt idx="660">
                  <c:v>117.62</c:v>
                </c:pt>
                <c:pt idx="661">
                  <c:v>118.3</c:v>
                </c:pt>
                <c:pt idx="662">
                  <c:v>118.6</c:v>
                </c:pt>
                <c:pt idx="663">
                  <c:v>118.6</c:v>
                </c:pt>
                <c:pt idx="664">
                  <c:v>118.79</c:v>
                </c:pt>
                <c:pt idx="665">
                  <c:v>119.38</c:v>
                </c:pt>
                <c:pt idx="666">
                  <c:v>119.96</c:v>
                </c:pt>
                <c:pt idx="667">
                  <c:v>121.13</c:v>
                </c:pt>
                <c:pt idx="668">
                  <c:v>122.49</c:v>
                </c:pt>
                <c:pt idx="669">
                  <c:v>123.57</c:v>
                </c:pt>
                <c:pt idx="670">
                  <c:v>124.15</c:v>
                </c:pt>
                <c:pt idx="671">
                  <c:v>125.13</c:v>
                </c:pt>
                <c:pt idx="672">
                  <c:v>125.61</c:v>
                </c:pt>
                <c:pt idx="673">
                  <c:v>125.81</c:v>
                </c:pt>
                <c:pt idx="674">
                  <c:v>126.2</c:v>
                </c:pt>
                <c:pt idx="675">
                  <c:v>126.59</c:v>
                </c:pt>
                <c:pt idx="676">
                  <c:v>126.2</c:v>
                </c:pt>
                <c:pt idx="677">
                  <c:v>125.81</c:v>
                </c:pt>
                <c:pt idx="678">
                  <c:v>125.52</c:v>
                </c:pt>
                <c:pt idx="679">
                  <c:v>125.13</c:v>
                </c:pt>
                <c:pt idx="680">
                  <c:v>123.66</c:v>
                </c:pt>
                <c:pt idx="681">
                  <c:v>122.88</c:v>
                </c:pt>
                <c:pt idx="682">
                  <c:v>121.81</c:v>
                </c:pt>
                <c:pt idx="683">
                  <c:v>120.74</c:v>
                </c:pt>
                <c:pt idx="684">
                  <c:v>119.86</c:v>
                </c:pt>
                <c:pt idx="685">
                  <c:v>119.96</c:v>
                </c:pt>
                <c:pt idx="686">
                  <c:v>120.25</c:v>
                </c:pt>
                <c:pt idx="687">
                  <c:v>120.74</c:v>
                </c:pt>
                <c:pt idx="688">
                  <c:v>120.64</c:v>
                </c:pt>
                <c:pt idx="689">
                  <c:v>122.01</c:v>
                </c:pt>
                <c:pt idx="690">
                  <c:v>123.37</c:v>
                </c:pt>
                <c:pt idx="691">
                  <c:v>124.93</c:v>
                </c:pt>
                <c:pt idx="692">
                  <c:v>126.1</c:v>
                </c:pt>
                <c:pt idx="693">
                  <c:v>127.17</c:v>
                </c:pt>
                <c:pt idx="694">
                  <c:v>128.15</c:v>
                </c:pt>
                <c:pt idx="695">
                  <c:v>128.63</c:v>
                </c:pt>
                <c:pt idx="696">
                  <c:v>128.63</c:v>
                </c:pt>
                <c:pt idx="697">
                  <c:v>128.54</c:v>
                </c:pt>
                <c:pt idx="698">
                  <c:v>128.72999999999999</c:v>
                </c:pt>
                <c:pt idx="699">
                  <c:v>128.93</c:v>
                </c:pt>
                <c:pt idx="700">
                  <c:v>129.22</c:v>
                </c:pt>
                <c:pt idx="701">
                  <c:v>129.02000000000001</c:v>
                </c:pt>
                <c:pt idx="702">
                  <c:v>129.22</c:v>
                </c:pt>
                <c:pt idx="703">
                  <c:v>129.71</c:v>
                </c:pt>
                <c:pt idx="704">
                  <c:v>129.61000000000001</c:v>
                </c:pt>
                <c:pt idx="705">
                  <c:v>129.51</c:v>
                </c:pt>
                <c:pt idx="706">
                  <c:v>129.61000000000001</c:v>
                </c:pt>
                <c:pt idx="707">
                  <c:v>130.88</c:v>
                </c:pt>
                <c:pt idx="708">
                  <c:v>132.13999999999999</c:v>
                </c:pt>
                <c:pt idx="709">
                  <c:v>133.12</c:v>
                </c:pt>
                <c:pt idx="710">
                  <c:v>133.80000000000001</c:v>
                </c:pt>
                <c:pt idx="711">
                  <c:v>135.07</c:v>
                </c:pt>
                <c:pt idx="712">
                  <c:v>136.43</c:v>
                </c:pt>
                <c:pt idx="713">
                  <c:v>137.6</c:v>
                </c:pt>
                <c:pt idx="714">
                  <c:v>138.57</c:v>
                </c:pt>
                <c:pt idx="715">
                  <c:v>139.16</c:v>
                </c:pt>
                <c:pt idx="716">
                  <c:v>139.55000000000001</c:v>
                </c:pt>
                <c:pt idx="717">
                  <c:v>139.84</c:v>
                </c:pt>
                <c:pt idx="718">
                  <c:v>139.74</c:v>
                </c:pt>
                <c:pt idx="719">
                  <c:v>138.96</c:v>
                </c:pt>
                <c:pt idx="720">
                  <c:v>139.06</c:v>
                </c:pt>
                <c:pt idx="721">
                  <c:v>138.96</c:v>
                </c:pt>
                <c:pt idx="722">
                  <c:v>139.16</c:v>
                </c:pt>
                <c:pt idx="723">
                  <c:v>139.74</c:v>
                </c:pt>
                <c:pt idx="724">
                  <c:v>138.77000000000001</c:v>
                </c:pt>
                <c:pt idx="725">
                  <c:v>136.82</c:v>
                </c:pt>
                <c:pt idx="726">
                  <c:v>137.4</c:v>
                </c:pt>
                <c:pt idx="727">
                  <c:v>140.04</c:v>
                </c:pt>
                <c:pt idx="728">
                  <c:v>132.63</c:v>
                </c:pt>
                <c:pt idx="729">
                  <c:v>130.97</c:v>
                </c:pt>
                <c:pt idx="730">
                  <c:v>131.07</c:v>
                </c:pt>
                <c:pt idx="731">
                  <c:v>130</c:v>
                </c:pt>
                <c:pt idx="732">
                  <c:v>132.04</c:v>
                </c:pt>
                <c:pt idx="733">
                  <c:v>134.68</c:v>
                </c:pt>
                <c:pt idx="734">
                  <c:v>136.72</c:v>
                </c:pt>
                <c:pt idx="735">
                  <c:v>137.69999999999999</c:v>
                </c:pt>
                <c:pt idx="736">
                  <c:v>137.69999999999999</c:v>
                </c:pt>
                <c:pt idx="737">
                  <c:v>136.33000000000001</c:v>
                </c:pt>
                <c:pt idx="738">
                  <c:v>133.69999999999999</c:v>
                </c:pt>
                <c:pt idx="739">
                  <c:v>130.78</c:v>
                </c:pt>
                <c:pt idx="740">
                  <c:v>128.44</c:v>
                </c:pt>
                <c:pt idx="741">
                  <c:v>126.49</c:v>
                </c:pt>
                <c:pt idx="742">
                  <c:v>126.59</c:v>
                </c:pt>
                <c:pt idx="743">
                  <c:v>123.76</c:v>
                </c:pt>
                <c:pt idx="744">
                  <c:v>117.62</c:v>
                </c:pt>
                <c:pt idx="745">
                  <c:v>112.46</c:v>
                </c:pt>
                <c:pt idx="746">
                  <c:v>114.7</c:v>
                </c:pt>
                <c:pt idx="747">
                  <c:v>121.62</c:v>
                </c:pt>
                <c:pt idx="748">
                  <c:v>129.12</c:v>
                </c:pt>
                <c:pt idx="749">
                  <c:v>135.46</c:v>
                </c:pt>
                <c:pt idx="750">
                  <c:v>139.06</c:v>
                </c:pt>
                <c:pt idx="751">
                  <c:v>140.72</c:v>
                </c:pt>
                <c:pt idx="752">
                  <c:v>142.08000000000001</c:v>
                </c:pt>
                <c:pt idx="753">
                  <c:v>142.57</c:v>
                </c:pt>
                <c:pt idx="754">
                  <c:v>142.76</c:v>
                </c:pt>
                <c:pt idx="755">
                  <c:v>143.25</c:v>
                </c:pt>
                <c:pt idx="756">
                  <c:v>144.62</c:v>
                </c:pt>
                <c:pt idx="757">
                  <c:v>146.08000000000001</c:v>
                </c:pt>
                <c:pt idx="758">
                  <c:v>145.97999999999999</c:v>
                </c:pt>
                <c:pt idx="759">
                  <c:v>143.93</c:v>
                </c:pt>
                <c:pt idx="760">
                  <c:v>142.28</c:v>
                </c:pt>
                <c:pt idx="761">
                  <c:v>140.22999999999999</c:v>
                </c:pt>
                <c:pt idx="762">
                  <c:v>136.43</c:v>
                </c:pt>
                <c:pt idx="763">
                  <c:v>132.72999999999999</c:v>
                </c:pt>
                <c:pt idx="764">
                  <c:v>129.51</c:v>
                </c:pt>
                <c:pt idx="765">
                  <c:v>128.54</c:v>
                </c:pt>
                <c:pt idx="766">
                  <c:v>129.51</c:v>
                </c:pt>
                <c:pt idx="767">
                  <c:v>127.95</c:v>
                </c:pt>
                <c:pt idx="768">
                  <c:v>125.71</c:v>
                </c:pt>
                <c:pt idx="769">
                  <c:v>126.39</c:v>
                </c:pt>
                <c:pt idx="770">
                  <c:v>129.71</c:v>
                </c:pt>
                <c:pt idx="771">
                  <c:v>132.82</c:v>
                </c:pt>
                <c:pt idx="772">
                  <c:v>134.19</c:v>
                </c:pt>
                <c:pt idx="773">
                  <c:v>133.31</c:v>
                </c:pt>
                <c:pt idx="774">
                  <c:v>135.65</c:v>
                </c:pt>
                <c:pt idx="775">
                  <c:v>140.52000000000001</c:v>
                </c:pt>
                <c:pt idx="776">
                  <c:v>143.15</c:v>
                </c:pt>
              </c:numCache>
            </c:numRef>
          </c:xVal>
          <c:yVal>
            <c:numRef>
              <c:f>'[bola desce e sobe continuo MNV 02B-BS-21.xlsx]BS (CORRIGIDO) (ps21)'!$B$2312:$B$3088</c:f>
              <c:numCache>
                <c:formatCode>General</c:formatCode>
                <c:ptCount val="777"/>
                <c:pt idx="0">
                  <c:v>-1.1000000000000001</c:v>
                </c:pt>
                <c:pt idx="1">
                  <c:v>-1.1200000000000001</c:v>
                </c:pt>
                <c:pt idx="2">
                  <c:v>-1.1399999999999999</c:v>
                </c:pt>
                <c:pt idx="3">
                  <c:v>-1.1599999999999999</c:v>
                </c:pt>
                <c:pt idx="4">
                  <c:v>-1.18</c:v>
                </c:pt>
                <c:pt idx="5">
                  <c:v>-1.2</c:v>
                </c:pt>
                <c:pt idx="6">
                  <c:v>-1.23</c:v>
                </c:pt>
                <c:pt idx="7">
                  <c:v>-1.25</c:v>
                </c:pt>
                <c:pt idx="8">
                  <c:v>-1.27</c:v>
                </c:pt>
                <c:pt idx="9">
                  <c:v>-1.29</c:v>
                </c:pt>
                <c:pt idx="10">
                  <c:v>-1.31</c:v>
                </c:pt>
                <c:pt idx="11">
                  <c:v>-1.33</c:v>
                </c:pt>
                <c:pt idx="12">
                  <c:v>-1.35</c:v>
                </c:pt>
                <c:pt idx="13">
                  <c:v>-1.37</c:v>
                </c:pt>
                <c:pt idx="14">
                  <c:v>-1.39</c:v>
                </c:pt>
                <c:pt idx="15">
                  <c:v>-1.41</c:v>
                </c:pt>
                <c:pt idx="16">
                  <c:v>-1.43</c:v>
                </c:pt>
                <c:pt idx="17">
                  <c:v>-1.45</c:v>
                </c:pt>
                <c:pt idx="18">
                  <c:v>-1.48</c:v>
                </c:pt>
                <c:pt idx="19">
                  <c:v>-1.5</c:v>
                </c:pt>
                <c:pt idx="20">
                  <c:v>-1.52</c:v>
                </c:pt>
                <c:pt idx="21">
                  <c:v>-1.54</c:v>
                </c:pt>
                <c:pt idx="22">
                  <c:v>-1.56</c:v>
                </c:pt>
                <c:pt idx="23">
                  <c:v>-1.58</c:v>
                </c:pt>
                <c:pt idx="24">
                  <c:v>-1.6</c:v>
                </c:pt>
                <c:pt idx="25">
                  <c:v>-1.62</c:v>
                </c:pt>
                <c:pt idx="26">
                  <c:v>-1.64</c:v>
                </c:pt>
                <c:pt idx="27">
                  <c:v>-1.66</c:v>
                </c:pt>
                <c:pt idx="28">
                  <c:v>-1.68</c:v>
                </c:pt>
                <c:pt idx="29">
                  <c:v>-1.7</c:v>
                </c:pt>
                <c:pt idx="30">
                  <c:v>-1.73</c:v>
                </c:pt>
                <c:pt idx="31">
                  <c:v>-1.75</c:v>
                </c:pt>
                <c:pt idx="32">
                  <c:v>-1.77</c:v>
                </c:pt>
                <c:pt idx="33">
                  <c:v>-1.79</c:v>
                </c:pt>
                <c:pt idx="34">
                  <c:v>-1.81</c:v>
                </c:pt>
                <c:pt idx="35">
                  <c:v>-1.83</c:v>
                </c:pt>
                <c:pt idx="36">
                  <c:v>-1.85</c:v>
                </c:pt>
                <c:pt idx="37">
                  <c:v>-1.87</c:v>
                </c:pt>
                <c:pt idx="38">
                  <c:v>-1.89</c:v>
                </c:pt>
                <c:pt idx="39">
                  <c:v>-1.91</c:v>
                </c:pt>
                <c:pt idx="40">
                  <c:v>-1.93</c:v>
                </c:pt>
                <c:pt idx="41">
                  <c:v>-1.95</c:v>
                </c:pt>
                <c:pt idx="42">
                  <c:v>-1.98</c:v>
                </c:pt>
                <c:pt idx="43">
                  <c:v>-2</c:v>
                </c:pt>
                <c:pt idx="44">
                  <c:v>-2.02</c:v>
                </c:pt>
                <c:pt idx="45">
                  <c:v>-2.04</c:v>
                </c:pt>
                <c:pt idx="46">
                  <c:v>-2.06</c:v>
                </c:pt>
                <c:pt idx="47">
                  <c:v>-2.08</c:v>
                </c:pt>
                <c:pt idx="48">
                  <c:v>-2.1</c:v>
                </c:pt>
                <c:pt idx="49">
                  <c:v>-2.11</c:v>
                </c:pt>
                <c:pt idx="50">
                  <c:v>-2.13</c:v>
                </c:pt>
                <c:pt idx="51">
                  <c:v>-2.15</c:v>
                </c:pt>
                <c:pt idx="52">
                  <c:v>-2.17</c:v>
                </c:pt>
                <c:pt idx="53">
                  <c:v>-2.19</c:v>
                </c:pt>
                <c:pt idx="54">
                  <c:v>-2.21</c:v>
                </c:pt>
                <c:pt idx="55">
                  <c:v>-2.23</c:v>
                </c:pt>
                <c:pt idx="56">
                  <c:v>-2.25</c:v>
                </c:pt>
                <c:pt idx="57">
                  <c:v>-2.2799999999999998</c:v>
                </c:pt>
                <c:pt idx="58">
                  <c:v>-2.2999999999999998</c:v>
                </c:pt>
                <c:pt idx="59">
                  <c:v>-2.3199999999999998</c:v>
                </c:pt>
                <c:pt idx="60">
                  <c:v>-2.34</c:v>
                </c:pt>
                <c:pt idx="61">
                  <c:v>-2.36</c:v>
                </c:pt>
                <c:pt idx="62">
                  <c:v>-2.38</c:v>
                </c:pt>
                <c:pt idx="63">
                  <c:v>-2.4</c:v>
                </c:pt>
                <c:pt idx="64">
                  <c:v>-2.42</c:v>
                </c:pt>
                <c:pt idx="65">
                  <c:v>-2.44</c:v>
                </c:pt>
                <c:pt idx="66">
                  <c:v>-2.46</c:v>
                </c:pt>
                <c:pt idx="67">
                  <c:v>-2.48</c:v>
                </c:pt>
                <c:pt idx="68">
                  <c:v>-2.5</c:v>
                </c:pt>
                <c:pt idx="69">
                  <c:v>-2.52</c:v>
                </c:pt>
                <c:pt idx="70">
                  <c:v>-2.54</c:v>
                </c:pt>
                <c:pt idx="71">
                  <c:v>-2.56</c:v>
                </c:pt>
                <c:pt idx="72">
                  <c:v>-2.58</c:v>
                </c:pt>
                <c:pt idx="73">
                  <c:v>-2.61</c:v>
                </c:pt>
                <c:pt idx="74">
                  <c:v>-2.63</c:v>
                </c:pt>
                <c:pt idx="75">
                  <c:v>-2.65</c:v>
                </c:pt>
                <c:pt idx="76">
                  <c:v>-2.67</c:v>
                </c:pt>
                <c:pt idx="77">
                  <c:v>-2.69</c:v>
                </c:pt>
                <c:pt idx="78">
                  <c:v>-2.71</c:v>
                </c:pt>
                <c:pt idx="79">
                  <c:v>-2.73</c:v>
                </c:pt>
                <c:pt idx="80">
                  <c:v>-2.75</c:v>
                </c:pt>
                <c:pt idx="81">
                  <c:v>-2.77</c:v>
                </c:pt>
                <c:pt idx="82">
                  <c:v>-2.79</c:v>
                </c:pt>
                <c:pt idx="83">
                  <c:v>-2.81</c:v>
                </c:pt>
                <c:pt idx="84">
                  <c:v>-2.83</c:v>
                </c:pt>
                <c:pt idx="85">
                  <c:v>-2.85</c:v>
                </c:pt>
                <c:pt idx="86">
                  <c:v>-2.87</c:v>
                </c:pt>
                <c:pt idx="87">
                  <c:v>-2.89</c:v>
                </c:pt>
                <c:pt idx="88">
                  <c:v>-2.91</c:v>
                </c:pt>
                <c:pt idx="89">
                  <c:v>-2.94</c:v>
                </c:pt>
                <c:pt idx="90">
                  <c:v>-2.96</c:v>
                </c:pt>
                <c:pt idx="91">
                  <c:v>-2.98</c:v>
                </c:pt>
                <c:pt idx="92">
                  <c:v>-3</c:v>
                </c:pt>
                <c:pt idx="93">
                  <c:v>-3.02</c:v>
                </c:pt>
                <c:pt idx="94">
                  <c:v>-3.04</c:v>
                </c:pt>
                <c:pt idx="95">
                  <c:v>-3.06</c:v>
                </c:pt>
                <c:pt idx="96">
                  <c:v>-3.08</c:v>
                </c:pt>
                <c:pt idx="97">
                  <c:v>-3.1</c:v>
                </c:pt>
                <c:pt idx="98">
                  <c:v>-3.11</c:v>
                </c:pt>
                <c:pt idx="99">
                  <c:v>-3.13</c:v>
                </c:pt>
                <c:pt idx="100">
                  <c:v>-3.15</c:v>
                </c:pt>
                <c:pt idx="101">
                  <c:v>-3.17</c:v>
                </c:pt>
                <c:pt idx="102">
                  <c:v>-3.19</c:v>
                </c:pt>
                <c:pt idx="103">
                  <c:v>-3.21</c:v>
                </c:pt>
                <c:pt idx="104">
                  <c:v>-3.23</c:v>
                </c:pt>
                <c:pt idx="105">
                  <c:v>-3.25</c:v>
                </c:pt>
                <c:pt idx="106">
                  <c:v>-3.28</c:v>
                </c:pt>
                <c:pt idx="107">
                  <c:v>-3.3</c:v>
                </c:pt>
                <c:pt idx="108">
                  <c:v>-3.32</c:v>
                </c:pt>
                <c:pt idx="109">
                  <c:v>-3.34</c:v>
                </c:pt>
                <c:pt idx="110">
                  <c:v>-3.36</c:v>
                </c:pt>
                <c:pt idx="111">
                  <c:v>-3.38</c:v>
                </c:pt>
                <c:pt idx="112">
                  <c:v>-3.4</c:v>
                </c:pt>
                <c:pt idx="113">
                  <c:v>-3.42</c:v>
                </c:pt>
                <c:pt idx="114">
                  <c:v>-3.44</c:v>
                </c:pt>
                <c:pt idx="115">
                  <c:v>-3.46</c:v>
                </c:pt>
                <c:pt idx="116">
                  <c:v>-3.48</c:v>
                </c:pt>
                <c:pt idx="117">
                  <c:v>-3.5</c:v>
                </c:pt>
                <c:pt idx="118">
                  <c:v>-3.52</c:v>
                </c:pt>
                <c:pt idx="119">
                  <c:v>-3.54</c:v>
                </c:pt>
                <c:pt idx="120">
                  <c:v>-3.56</c:v>
                </c:pt>
                <c:pt idx="121">
                  <c:v>-3.58</c:v>
                </c:pt>
                <c:pt idx="122">
                  <c:v>-3.61</c:v>
                </c:pt>
                <c:pt idx="123">
                  <c:v>-3.63</c:v>
                </c:pt>
                <c:pt idx="124">
                  <c:v>-3.65</c:v>
                </c:pt>
                <c:pt idx="125">
                  <c:v>-3.67</c:v>
                </c:pt>
                <c:pt idx="126">
                  <c:v>-3.69</c:v>
                </c:pt>
                <c:pt idx="127">
                  <c:v>-3.71</c:v>
                </c:pt>
                <c:pt idx="128">
                  <c:v>-3.73</c:v>
                </c:pt>
                <c:pt idx="129">
                  <c:v>-3.75</c:v>
                </c:pt>
                <c:pt idx="130">
                  <c:v>-3.77</c:v>
                </c:pt>
                <c:pt idx="131">
                  <c:v>-3.79</c:v>
                </c:pt>
                <c:pt idx="132">
                  <c:v>-3.81</c:v>
                </c:pt>
                <c:pt idx="133">
                  <c:v>-3.83</c:v>
                </c:pt>
                <c:pt idx="134">
                  <c:v>-3.85</c:v>
                </c:pt>
                <c:pt idx="135">
                  <c:v>-3.87</c:v>
                </c:pt>
                <c:pt idx="136">
                  <c:v>-3.89</c:v>
                </c:pt>
                <c:pt idx="137">
                  <c:v>-3.91</c:v>
                </c:pt>
                <c:pt idx="138">
                  <c:v>-3.94</c:v>
                </c:pt>
                <c:pt idx="139">
                  <c:v>-3.96</c:v>
                </c:pt>
                <c:pt idx="140">
                  <c:v>-3.98</c:v>
                </c:pt>
                <c:pt idx="141">
                  <c:v>-4</c:v>
                </c:pt>
                <c:pt idx="142">
                  <c:v>-4.0199999999999996</c:v>
                </c:pt>
                <c:pt idx="143">
                  <c:v>-4.04</c:v>
                </c:pt>
                <c:pt idx="144">
                  <c:v>-4.0599999999999996</c:v>
                </c:pt>
                <c:pt idx="145">
                  <c:v>-4.08</c:v>
                </c:pt>
                <c:pt idx="146">
                  <c:v>-4.0999999999999996</c:v>
                </c:pt>
                <c:pt idx="147">
                  <c:v>-4.1100000000000003</c:v>
                </c:pt>
                <c:pt idx="148">
                  <c:v>-4.13</c:v>
                </c:pt>
                <c:pt idx="149">
                  <c:v>-4.1500000000000004</c:v>
                </c:pt>
                <c:pt idx="150">
                  <c:v>-4.17</c:v>
                </c:pt>
                <c:pt idx="151">
                  <c:v>-4.2</c:v>
                </c:pt>
                <c:pt idx="152">
                  <c:v>-4.22</c:v>
                </c:pt>
                <c:pt idx="153">
                  <c:v>-4.24</c:v>
                </c:pt>
                <c:pt idx="154">
                  <c:v>-4.26</c:v>
                </c:pt>
                <c:pt idx="155">
                  <c:v>-4.28</c:v>
                </c:pt>
                <c:pt idx="156">
                  <c:v>-4.3</c:v>
                </c:pt>
                <c:pt idx="157">
                  <c:v>-4.33</c:v>
                </c:pt>
                <c:pt idx="158">
                  <c:v>-4.3499999999999996</c:v>
                </c:pt>
                <c:pt idx="159">
                  <c:v>-4.37</c:v>
                </c:pt>
                <c:pt idx="160">
                  <c:v>-4.3899999999999997</c:v>
                </c:pt>
                <c:pt idx="161">
                  <c:v>-4.41</c:v>
                </c:pt>
                <c:pt idx="162">
                  <c:v>-4.43</c:v>
                </c:pt>
                <c:pt idx="163">
                  <c:v>-4.45</c:v>
                </c:pt>
                <c:pt idx="164">
                  <c:v>-4.4800000000000004</c:v>
                </c:pt>
                <c:pt idx="165">
                  <c:v>-4.5</c:v>
                </c:pt>
                <c:pt idx="166">
                  <c:v>-4.5199999999999996</c:v>
                </c:pt>
                <c:pt idx="167">
                  <c:v>-4.54</c:v>
                </c:pt>
                <c:pt idx="168">
                  <c:v>-4.5599999999999996</c:v>
                </c:pt>
                <c:pt idx="169">
                  <c:v>-4.58</c:v>
                </c:pt>
                <c:pt idx="170">
                  <c:v>-4.6100000000000003</c:v>
                </c:pt>
                <c:pt idx="171">
                  <c:v>-4.63</c:v>
                </c:pt>
                <c:pt idx="172">
                  <c:v>-4.6500000000000004</c:v>
                </c:pt>
                <c:pt idx="173">
                  <c:v>-4.67</c:v>
                </c:pt>
                <c:pt idx="174">
                  <c:v>-4.6900000000000004</c:v>
                </c:pt>
                <c:pt idx="175">
                  <c:v>-4.71</c:v>
                </c:pt>
                <c:pt idx="176">
                  <c:v>-4.7300000000000004</c:v>
                </c:pt>
                <c:pt idx="177">
                  <c:v>-4.76</c:v>
                </c:pt>
                <c:pt idx="178">
                  <c:v>-4.78</c:v>
                </c:pt>
                <c:pt idx="179">
                  <c:v>-4.8</c:v>
                </c:pt>
                <c:pt idx="180">
                  <c:v>-4.82</c:v>
                </c:pt>
                <c:pt idx="181">
                  <c:v>-4.84</c:v>
                </c:pt>
                <c:pt idx="182">
                  <c:v>-4.8600000000000003</c:v>
                </c:pt>
                <c:pt idx="183">
                  <c:v>-4.88</c:v>
                </c:pt>
                <c:pt idx="184">
                  <c:v>-4.91</c:v>
                </c:pt>
                <c:pt idx="185">
                  <c:v>-4.93</c:v>
                </c:pt>
                <c:pt idx="186">
                  <c:v>-4.95</c:v>
                </c:pt>
                <c:pt idx="187">
                  <c:v>-4.97</c:v>
                </c:pt>
                <c:pt idx="188">
                  <c:v>-4.99</c:v>
                </c:pt>
                <c:pt idx="189">
                  <c:v>-5.01</c:v>
                </c:pt>
                <c:pt idx="190">
                  <c:v>-5.04</c:v>
                </c:pt>
                <c:pt idx="191">
                  <c:v>-5.0599999999999996</c:v>
                </c:pt>
                <c:pt idx="192">
                  <c:v>-5.08</c:v>
                </c:pt>
                <c:pt idx="193">
                  <c:v>-5.0999999999999996</c:v>
                </c:pt>
                <c:pt idx="194">
                  <c:v>-5.1100000000000003</c:v>
                </c:pt>
                <c:pt idx="195">
                  <c:v>-5.13</c:v>
                </c:pt>
                <c:pt idx="196">
                  <c:v>-5.15</c:v>
                </c:pt>
                <c:pt idx="197">
                  <c:v>-5.17</c:v>
                </c:pt>
                <c:pt idx="198">
                  <c:v>-5.19</c:v>
                </c:pt>
                <c:pt idx="199">
                  <c:v>-5.22</c:v>
                </c:pt>
                <c:pt idx="200">
                  <c:v>-5.24</c:v>
                </c:pt>
                <c:pt idx="201">
                  <c:v>-5.26</c:v>
                </c:pt>
                <c:pt idx="202">
                  <c:v>-5.28</c:v>
                </c:pt>
                <c:pt idx="203">
                  <c:v>-5.3</c:v>
                </c:pt>
                <c:pt idx="204">
                  <c:v>-5.32</c:v>
                </c:pt>
                <c:pt idx="205">
                  <c:v>-5.34</c:v>
                </c:pt>
                <c:pt idx="206">
                  <c:v>-5.36</c:v>
                </c:pt>
                <c:pt idx="207">
                  <c:v>-5.38</c:v>
                </c:pt>
                <c:pt idx="208">
                  <c:v>-5.4</c:v>
                </c:pt>
                <c:pt idx="209">
                  <c:v>-5.43</c:v>
                </c:pt>
                <c:pt idx="210">
                  <c:v>-5.45</c:v>
                </c:pt>
                <c:pt idx="211">
                  <c:v>-5.47</c:v>
                </c:pt>
                <c:pt idx="212">
                  <c:v>-5.49</c:v>
                </c:pt>
                <c:pt idx="213">
                  <c:v>-5.51</c:v>
                </c:pt>
                <c:pt idx="214">
                  <c:v>-5.53</c:v>
                </c:pt>
                <c:pt idx="215">
                  <c:v>-5.55</c:v>
                </c:pt>
                <c:pt idx="216">
                  <c:v>-5.57</c:v>
                </c:pt>
                <c:pt idx="217">
                  <c:v>-5.59</c:v>
                </c:pt>
                <c:pt idx="218">
                  <c:v>-5.62</c:v>
                </c:pt>
                <c:pt idx="219">
                  <c:v>-5.64</c:v>
                </c:pt>
                <c:pt idx="220">
                  <c:v>-5.66</c:v>
                </c:pt>
                <c:pt idx="221">
                  <c:v>-5.68</c:v>
                </c:pt>
                <c:pt idx="222">
                  <c:v>-5.7</c:v>
                </c:pt>
                <c:pt idx="223">
                  <c:v>-5.72</c:v>
                </c:pt>
                <c:pt idx="224">
                  <c:v>-5.74</c:v>
                </c:pt>
                <c:pt idx="225">
                  <c:v>-5.76</c:v>
                </c:pt>
                <c:pt idx="226">
                  <c:v>-5.78</c:v>
                </c:pt>
                <c:pt idx="227">
                  <c:v>-5.81</c:v>
                </c:pt>
                <c:pt idx="228">
                  <c:v>-5.83</c:v>
                </c:pt>
                <c:pt idx="229">
                  <c:v>-5.85</c:v>
                </c:pt>
                <c:pt idx="230">
                  <c:v>-5.87</c:v>
                </c:pt>
                <c:pt idx="231">
                  <c:v>-5.89</c:v>
                </c:pt>
                <c:pt idx="232">
                  <c:v>-5.91</c:v>
                </c:pt>
                <c:pt idx="233">
                  <c:v>-5.93</c:v>
                </c:pt>
                <c:pt idx="234">
                  <c:v>-5.95</c:v>
                </c:pt>
                <c:pt idx="235">
                  <c:v>-5.97</c:v>
                </c:pt>
                <c:pt idx="236">
                  <c:v>-5.99</c:v>
                </c:pt>
                <c:pt idx="237">
                  <c:v>-6.02</c:v>
                </c:pt>
                <c:pt idx="238">
                  <c:v>-6.04</c:v>
                </c:pt>
                <c:pt idx="239">
                  <c:v>-6.06</c:v>
                </c:pt>
                <c:pt idx="240">
                  <c:v>-6.08</c:v>
                </c:pt>
                <c:pt idx="241">
                  <c:v>-6.1</c:v>
                </c:pt>
                <c:pt idx="242">
                  <c:v>-6.11</c:v>
                </c:pt>
                <c:pt idx="243">
                  <c:v>-6.13</c:v>
                </c:pt>
                <c:pt idx="244">
                  <c:v>-6.15</c:v>
                </c:pt>
                <c:pt idx="245">
                  <c:v>-6.17</c:v>
                </c:pt>
                <c:pt idx="246">
                  <c:v>-6.19</c:v>
                </c:pt>
                <c:pt idx="247">
                  <c:v>-6.22</c:v>
                </c:pt>
                <c:pt idx="248">
                  <c:v>-6.24</c:v>
                </c:pt>
                <c:pt idx="249">
                  <c:v>-6.26</c:v>
                </c:pt>
                <c:pt idx="250">
                  <c:v>-6.28</c:v>
                </c:pt>
                <c:pt idx="251">
                  <c:v>-6.3</c:v>
                </c:pt>
                <c:pt idx="252">
                  <c:v>-6.32</c:v>
                </c:pt>
                <c:pt idx="253">
                  <c:v>-6.34</c:v>
                </c:pt>
                <c:pt idx="254">
                  <c:v>-6.36</c:v>
                </c:pt>
                <c:pt idx="255">
                  <c:v>-6.38</c:v>
                </c:pt>
                <c:pt idx="256">
                  <c:v>-6.4</c:v>
                </c:pt>
                <c:pt idx="257">
                  <c:v>-6.43</c:v>
                </c:pt>
                <c:pt idx="258">
                  <c:v>-6.45</c:v>
                </c:pt>
                <c:pt idx="259">
                  <c:v>-6.47</c:v>
                </c:pt>
                <c:pt idx="260">
                  <c:v>-6.49</c:v>
                </c:pt>
                <c:pt idx="261">
                  <c:v>-6.51</c:v>
                </c:pt>
                <c:pt idx="262">
                  <c:v>-6.53</c:v>
                </c:pt>
                <c:pt idx="263">
                  <c:v>-6.55</c:v>
                </c:pt>
                <c:pt idx="264">
                  <c:v>-6.57</c:v>
                </c:pt>
                <c:pt idx="265">
                  <c:v>-6.59</c:v>
                </c:pt>
                <c:pt idx="266">
                  <c:v>-6.62</c:v>
                </c:pt>
                <c:pt idx="267">
                  <c:v>-6.64</c:v>
                </c:pt>
                <c:pt idx="268">
                  <c:v>-6.66</c:v>
                </c:pt>
                <c:pt idx="269">
                  <c:v>-6.68</c:v>
                </c:pt>
                <c:pt idx="270">
                  <c:v>-6.7</c:v>
                </c:pt>
                <c:pt idx="271">
                  <c:v>-6.72</c:v>
                </c:pt>
                <c:pt idx="272">
                  <c:v>-6.74</c:v>
                </c:pt>
                <c:pt idx="273">
                  <c:v>-6.76</c:v>
                </c:pt>
                <c:pt idx="274">
                  <c:v>-6.78</c:v>
                </c:pt>
                <c:pt idx="275">
                  <c:v>-6.81</c:v>
                </c:pt>
                <c:pt idx="276">
                  <c:v>-6.83</c:v>
                </c:pt>
                <c:pt idx="277">
                  <c:v>-6.85</c:v>
                </c:pt>
                <c:pt idx="278">
                  <c:v>-6.87</c:v>
                </c:pt>
                <c:pt idx="279">
                  <c:v>-6.89</c:v>
                </c:pt>
                <c:pt idx="280">
                  <c:v>-6.91</c:v>
                </c:pt>
                <c:pt idx="281">
                  <c:v>-6.93</c:v>
                </c:pt>
                <c:pt idx="282">
                  <c:v>-6.95</c:v>
                </c:pt>
                <c:pt idx="283">
                  <c:v>-6.97</c:v>
                </c:pt>
                <c:pt idx="284">
                  <c:v>-6.99</c:v>
                </c:pt>
                <c:pt idx="285">
                  <c:v>-7.02</c:v>
                </c:pt>
                <c:pt idx="286">
                  <c:v>-7.04</c:v>
                </c:pt>
                <c:pt idx="287">
                  <c:v>-7.06</c:v>
                </c:pt>
                <c:pt idx="288">
                  <c:v>-7.08</c:v>
                </c:pt>
                <c:pt idx="289">
                  <c:v>-7.1</c:v>
                </c:pt>
                <c:pt idx="290">
                  <c:v>-7.11</c:v>
                </c:pt>
                <c:pt idx="291">
                  <c:v>-7.13</c:v>
                </c:pt>
                <c:pt idx="292">
                  <c:v>-7.15</c:v>
                </c:pt>
                <c:pt idx="293">
                  <c:v>-7.17</c:v>
                </c:pt>
                <c:pt idx="294">
                  <c:v>-7.19</c:v>
                </c:pt>
                <c:pt idx="295">
                  <c:v>-7.21</c:v>
                </c:pt>
                <c:pt idx="296">
                  <c:v>-7.23</c:v>
                </c:pt>
                <c:pt idx="297">
                  <c:v>-7.25</c:v>
                </c:pt>
                <c:pt idx="298">
                  <c:v>-7.28</c:v>
                </c:pt>
                <c:pt idx="299">
                  <c:v>-7.3</c:v>
                </c:pt>
                <c:pt idx="300">
                  <c:v>-7.32</c:v>
                </c:pt>
                <c:pt idx="301">
                  <c:v>-7.34</c:v>
                </c:pt>
                <c:pt idx="302">
                  <c:v>-7.36</c:v>
                </c:pt>
                <c:pt idx="303">
                  <c:v>-7.38</c:v>
                </c:pt>
                <c:pt idx="304">
                  <c:v>-7.4</c:v>
                </c:pt>
                <c:pt idx="305">
                  <c:v>-7.42</c:v>
                </c:pt>
                <c:pt idx="306">
                  <c:v>-7.44</c:v>
                </c:pt>
                <c:pt idx="307">
                  <c:v>-7.46</c:v>
                </c:pt>
                <c:pt idx="308">
                  <c:v>-7.48</c:v>
                </c:pt>
                <c:pt idx="309">
                  <c:v>-7.5</c:v>
                </c:pt>
                <c:pt idx="310">
                  <c:v>-7.52</c:v>
                </c:pt>
                <c:pt idx="311">
                  <c:v>-7.54</c:v>
                </c:pt>
                <c:pt idx="312">
                  <c:v>-7.56</c:v>
                </c:pt>
                <c:pt idx="313">
                  <c:v>-7.58</c:v>
                </c:pt>
                <c:pt idx="314">
                  <c:v>-7.61</c:v>
                </c:pt>
                <c:pt idx="315">
                  <c:v>-7.63</c:v>
                </c:pt>
                <c:pt idx="316">
                  <c:v>-7.65</c:v>
                </c:pt>
                <c:pt idx="317">
                  <c:v>-7.67</c:v>
                </c:pt>
                <c:pt idx="318">
                  <c:v>-7.69</c:v>
                </c:pt>
                <c:pt idx="319">
                  <c:v>-7.71</c:v>
                </c:pt>
                <c:pt idx="320">
                  <c:v>-7.73</c:v>
                </c:pt>
                <c:pt idx="321">
                  <c:v>-7.75</c:v>
                </c:pt>
                <c:pt idx="322">
                  <c:v>-7.77</c:v>
                </c:pt>
                <c:pt idx="323">
                  <c:v>-7.79</c:v>
                </c:pt>
                <c:pt idx="324">
                  <c:v>-7.81</c:v>
                </c:pt>
                <c:pt idx="325">
                  <c:v>-7.83</c:v>
                </c:pt>
                <c:pt idx="326">
                  <c:v>-7.85</c:v>
                </c:pt>
                <c:pt idx="327">
                  <c:v>-7.87</c:v>
                </c:pt>
                <c:pt idx="328">
                  <c:v>-7.89</c:v>
                </c:pt>
                <c:pt idx="329">
                  <c:v>-7.91</c:v>
                </c:pt>
                <c:pt idx="330">
                  <c:v>-7.94</c:v>
                </c:pt>
                <c:pt idx="331">
                  <c:v>-7.96</c:v>
                </c:pt>
                <c:pt idx="332">
                  <c:v>-7.98</c:v>
                </c:pt>
                <c:pt idx="333">
                  <c:v>-8</c:v>
                </c:pt>
                <c:pt idx="334">
                  <c:v>-8.02</c:v>
                </c:pt>
                <c:pt idx="335">
                  <c:v>-8.0399999999999991</c:v>
                </c:pt>
                <c:pt idx="336">
                  <c:v>-8.06</c:v>
                </c:pt>
                <c:pt idx="337">
                  <c:v>-8.08</c:v>
                </c:pt>
                <c:pt idx="338">
                  <c:v>-8.1</c:v>
                </c:pt>
                <c:pt idx="339">
                  <c:v>-8.11</c:v>
                </c:pt>
                <c:pt idx="340">
                  <c:v>-8.1300000000000008</c:v>
                </c:pt>
                <c:pt idx="341">
                  <c:v>-8.15</c:v>
                </c:pt>
                <c:pt idx="342">
                  <c:v>-8.17</c:v>
                </c:pt>
                <c:pt idx="343">
                  <c:v>-8.19</c:v>
                </c:pt>
                <c:pt idx="344">
                  <c:v>-8.2200000000000006</c:v>
                </c:pt>
                <c:pt idx="345">
                  <c:v>-8.24</c:v>
                </c:pt>
                <c:pt idx="346">
                  <c:v>-8.26</c:v>
                </c:pt>
                <c:pt idx="347">
                  <c:v>-8.2799999999999994</c:v>
                </c:pt>
                <c:pt idx="348">
                  <c:v>-8.3000000000000007</c:v>
                </c:pt>
                <c:pt idx="349">
                  <c:v>-8.32</c:v>
                </c:pt>
                <c:pt idx="350">
                  <c:v>-8.34</c:v>
                </c:pt>
                <c:pt idx="351">
                  <c:v>-8.36</c:v>
                </c:pt>
                <c:pt idx="352">
                  <c:v>-8.3800000000000008</c:v>
                </c:pt>
                <c:pt idx="353">
                  <c:v>-8.4</c:v>
                </c:pt>
                <c:pt idx="354">
                  <c:v>-8.43</c:v>
                </c:pt>
                <c:pt idx="355">
                  <c:v>-8.4499999999999993</c:v>
                </c:pt>
                <c:pt idx="356">
                  <c:v>-8.4700000000000006</c:v>
                </c:pt>
                <c:pt idx="357">
                  <c:v>-8.49</c:v>
                </c:pt>
                <c:pt idx="358">
                  <c:v>-8.51</c:v>
                </c:pt>
                <c:pt idx="359">
                  <c:v>-8.5299999999999994</c:v>
                </c:pt>
                <c:pt idx="360">
                  <c:v>-8.5500000000000007</c:v>
                </c:pt>
                <c:pt idx="361">
                  <c:v>-8.57</c:v>
                </c:pt>
                <c:pt idx="362">
                  <c:v>-8.59</c:v>
                </c:pt>
                <c:pt idx="363">
                  <c:v>-8.6199999999999992</c:v>
                </c:pt>
                <c:pt idx="364">
                  <c:v>-8.64</c:v>
                </c:pt>
                <c:pt idx="365">
                  <c:v>-8.66</c:v>
                </c:pt>
                <c:pt idx="366">
                  <c:v>-8.68</c:v>
                </c:pt>
                <c:pt idx="367">
                  <c:v>-8.6999999999999993</c:v>
                </c:pt>
                <c:pt idx="368">
                  <c:v>-8.7200000000000006</c:v>
                </c:pt>
                <c:pt idx="369">
                  <c:v>-8.74</c:v>
                </c:pt>
                <c:pt idx="370">
                  <c:v>-8.76</c:v>
                </c:pt>
                <c:pt idx="371">
                  <c:v>-8.7799999999999994</c:v>
                </c:pt>
                <c:pt idx="372">
                  <c:v>-8.81</c:v>
                </c:pt>
                <c:pt idx="373">
                  <c:v>-8.83</c:v>
                </c:pt>
                <c:pt idx="374">
                  <c:v>-8.85</c:v>
                </c:pt>
                <c:pt idx="375">
                  <c:v>-8.8699999999999992</c:v>
                </c:pt>
                <c:pt idx="376">
                  <c:v>-8.89</c:v>
                </c:pt>
                <c:pt idx="377">
                  <c:v>-8.91</c:v>
                </c:pt>
                <c:pt idx="378">
                  <c:v>-8.93</c:v>
                </c:pt>
                <c:pt idx="379">
                  <c:v>-8.9499999999999993</c:v>
                </c:pt>
                <c:pt idx="380">
                  <c:v>-8.9700000000000006</c:v>
                </c:pt>
                <c:pt idx="381">
                  <c:v>-8.99</c:v>
                </c:pt>
                <c:pt idx="382">
                  <c:v>-9.02</c:v>
                </c:pt>
                <c:pt idx="383">
                  <c:v>-9.0399999999999991</c:v>
                </c:pt>
                <c:pt idx="384">
                  <c:v>-9.06</c:v>
                </c:pt>
                <c:pt idx="385">
                  <c:v>-9.08</c:v>
                </c:pt>
                <c:pt idx="386">
                  <c:v>-9.1</c:v>
                </c:pt>
                <c:pt idx="387">
                  <c:v>-9.11</c:v>
                </c:pt>
                <c:pt idx="388">
                  <c:v>-9.1300000000000008</c:v>
                </c:pt>
                <c:pt idx="389">
                  <c:v>-9.15</c:v>
                </c:pt>
                <c:pt idx="390">
                  <c:v>-9.17</c:v>
                </c:pt>
                <c:pt idx="391">
                  <c:v>-9.19</c:v>
                </c:pt>
                <c:pt idx="392">
                  <c:v>-9.2100000000000009</c:v>
                </c:pt>
                <c:pt idx="393">
                  <c:v>-9.23</c:v>
                </c:pt>
                <c:pt idx="394">
                  <c:v>-9.25</c:v>
                </c:pt>
                <c:pt idx="395">
                  <c:v>-9.27</c:v>
                </c:pt>
                <c:pt idx="396">
                  <c:v>-9.2899999999999991</c:v>
                </c:pt>
                <c:pt idx="397">
                  <c:v>-9.31</c:v>
                </c:pt>
                <c:pt idx="398">
                  <c:v>-9.33</c:v>
                </c:pt>
                <c:pt idx="399">
                  <c:v>-9.35</c:v>
                </c:pt>
                <c:pt idx="400">
                  <c:v>-9.3699999999999992</c:v>
                </c:pt>
                <c:pt idx="401">
                  <c:v>-9.39</c:v>
                </c:pt>
                <c:pt idx="402">
                  <c:v>-9.41</c:v>
                </c:pt>
                <c:pt idx="403">
                  <c:v>-9.43</c:v>
                </c:pt>
                <c:pt idx="404">
                  <c:v>-9.4499999999999993</c:v>
                </c:pt>
                <c:pt idx="405">
                  <c:v>-9.4700000000000006</c:v>
                </c:pt>
                <c:pt idx="406">
                  <c:v>-9.49</c:v>
                </c:pt>
                <c:pt idx="407">
                  <c:v>-9.51</c:v>
                </c:pt>
                <c:pt idx="408">
                  <c:v>-9.5299999999999994</c:v>
                </c:pt>
                <c:pt idx="409">
                  <c:v>-9.5500000000000007</c:v>
                </c:pt>
                <c:pt idx="410">
                  <c:v>-9.57</c:v>
                </c:pt>
                <c:pt idx="411">
                  <c:v>-9.59</c:v>
                </c:pt>
                <c:pt idx="412">
                  <c:v>-9.6199999999999992</c:v>
                </c:pt>
                <c:pt idx="413">
                  <c:v>-9.64</c:v>
                </c:pt>
                <c:pt idx="414">
                  <c:v>-9.66</c:v>
                </c:pt>
                <c:pt idx="415">
                  <c:v>-9.68</c:v>
                </c:pt>
                <c:pt idx="416">
                  <c:v>-9.6999999999999993</c:v>
                </c:pt>
                <c:pt idx="417">
                  <c:v>-9.7200000000000006</c:v>
                </c:pt>
                <c:pt idx="418">
                  <c:v>-9.74</c:v>
                </c:pt>
                <c:pt idx="419">
                  <c:v>-9.76</c:v>
                </c:pt>
                <c:pt idx="420">
                  <c:v>-9.7799999999999994</c:v>
                </c:pt>
                <c:pt idx="421">
                  <c:v>-9.8000000000000007</c:v>
                </c:pt>
                <c:pt idx="422">
                  <c:v>-9.82</c:v>
                </c:pt>
                <c:pt idx="423">
                  <c:v>-9.84</c:v>
                </c:pt>
                <c:pt idx="424">
                  <c:v>-9.86</c:v>
                </c:pt>
                <c:pt idx="425">
                  <c:v>-9.8800000000000008</c:v>
                </c:pt>
                <c:pt idx="426">
                  <c:v>-9.9</c:v>
                </c:pt>
                <c:pt idx="427">
                  <c:v>-9.92</c:v>
                </c:pt>
                <c:pt idx="428">
                  <c:v>-9.94</c:v>
                </c:pt>
                <c:pt idx="429">
                  <c:v>-9.9600000000000009</c:v>
                </c:pt>
                <c:pt idx="430">
                  <c:v>-9.98</c:v>
                </c:pt>
                <c:pt idx="431">
                  <c:v>-10</c:v>
                </c:pt>
                <c:pt idx="432">
                  <c:v>-10.02</c:v>
                </c:pt>
                <c:pt idx="433">
                  <c:v>-10.039999999999999</c:v>
                </c:pt>
                <c:pt idx="434">
                  <c:v>-10.06</c:v>
                </c:pt>
                <c:pt idx="435">
                  <c:v>-10.08</c:v>
                </c:pt>
                <c:pt idx="436">
                  <c:v>-10.1</c:v>
                </c:pt>
                <c:pt idx="437">
                  <c:v>-10.11</c:v>
                </c:pt>
                <c:pt idx="438">
                  <c:v>-10.130000000000001</c:v>
                </c:pt>
                <c:pt idx="439">
                  <c:v>-10.15</c:v>
                </c:pt>
                <c:pt idx="440">
                  <c:v>-10.17</c:v>
                </c:pt>
                <c:pt idx="441">
                  <c:v>-10.19</c:v>
                </c:pt>
                <c:pt idx="442">
                  <c:v>-10.210000000000001</c:v>
                </c:pt>
                <c:pt idx="443">
                  <c:v>-10.23</c:v>
                </c:pt>
                <c:pt idx="444">
                  <c:v>-10.25</c:v>
                </c:pt>
                <c:pt idx="445">
                  <c:v>-10.28</c:v>
                </c:pt>
                <c:pt idx="446">
                  <c:v>-10.3</c:v>
                </c:pt>
                <c:pt idx="447">
                  <c:v>-10.32</c:v>
                </c:pt>
                <c:pt idx="448">
                  <c:v>-10.34</c:v>
                </c:pt>
                <c:pt idx="449">
                  <c:v>-10.36</c:v>
                </c:pt>
                <c:pt idx="450">
                  <c:v>-10.38</c:v>
                </c:pt>
                <c:pt idx="451">
                  <c:v>-10.4</c:v>
                </c:pt>
                <c:pt idx="452">
                  <c:v>-10.42</c:v>
                </c:pt>
                <c:pt idx="453">
                  <c:v>-10.44</c:v>
                </c:pt>
                <c:pt idx="454">
                  <c:v>-10.46</c:v>
                </c:pt>
                <c:pt idx="455">
                  <c:v>-10.48</c:v>
                </c:pt>
                <c:pt idx="456">
                  <c:v>-10.5</c:v>
                </c:pt>
                <c:pt idx="457">
                  <c:v>-10.52</c:v>
                </c:pt>
                <c:pt idx="458">
                  <c:v>-10.54</c:v>
                </c:pt>
                <c:pt idx="459">
                  <c:v>-10.56</c:v>
                </c:pt>
                <c:pt idx="460">
                  <c:v>-10.58</c:v>
                </c:pt>
                <c:pt idx="461">
                  <c:v>-10.61</c:v>
                </c:pt>
                <c:pt idx="462">
                  <c:v>-10.63</c:v>
                </c:pt>
                <c:pt idx="463">
                  <c:v>-10.65</c:v>
                </c:pt>
                <c:pt idx="464">
                  <c:v>-10.67</c:v>
                </c:pt>
                <c:pt idx="465">
                  <c:v>-10.69</c:v>
                </c:pt>
                <c:pt idx="466">
                  <c:v>-10.71</c:v>
                </c:pt>
                <c:pt idx="467">
                  <c:v>-10.73</c:v>
                </c:pt>
                <c:pt idx="468">
                  <c:v>-10.75</c:v>
                </c:pt>
                <c:pt idx="469">
                  <c:v>-10.77</c:v>
                </c:pt>
                <c:pt idx="470">
                  <c:v>-10.79</c:v>
                </c:pt>
                <c:pt idx="471">
                  <c:v>-10.81</c:v>
                </c:pt>
                <c:pt idx="472">
                  <c:v>-10.83</c:v>
                </c:pt>
                <c:pt idx="473">
                  <c:v>-10.85</c:v>
                </c:pt>
                <c:pt idx="474">
                  <c:v>-10.87</c:v>
                </c:pt>
                <c:pt idx="475">
                  <c:v>-10.89</c:v>
                </c:pt>
                <c:pt idx="476">
                  <c:v>-10.91</c:v>
                </c:pt>
                <c:pt idx="477">
                  <c:v>-10.94</c:v>
                </c:pt>
                <c:pt idx="478">
                  <c:v>-10.96</c:v>
                </c:pt>
                <c:pt idx="479">
                  <c:v>-10.98</c:v>
                </c:pt>
                <c:pt idx="480">
                  <c:v>-11</c:v>
                </c:pt>
                <c:pt idx="481">
                  <c:v>-11.02</c:v>
                </c:pt>
                <c:pt idx="482">
                  <c:v>-11.04</c:v>
                </c:pt>
                <c:pt idx="483">
                  <c:v>-11.06</c:v>
                </c:pt>
                <c:pt idx="484">
                  <c:v>-11.08</c:v>
                </c:pt>
                <c:pt idx="485">
                  <c:v>-11.1</c:v>
                </c:pt>
                <c:pt idx="486">
                  <c:v>-11.11</c:v>
                </c:pt>
                <c:pt idx="487">
                  <c:v>-11.13</c:v>
                </c:pt>
                <c:pt idx="488">
                  <c:v>-11.15</c:v>
                </c:pt>
                <c:pt idx="489">
                  <c:v>-11.17</c:v>
                </c:pt>
                <c:pt idx="490">
                  <c:v>-11.19</c:v>
                </c:pt>
                <c:pt idx="491">
                  <c:v>-11.22</c:v>
                </c:pt>
                <c:pt idx="492">
                  <c:v>-11.24</c:v>
                </c:pt>
                <c:pt idx="493">
                  <c:v>-11.26</c:v>
                </c:pt>
                <c:pt idx="494">
                  <c:v>-11.28</c:v>
                </c:pt>
                <c:pt idx="495">
                  <c:v>-11.3</c:v>
                </c:pt>
                <c:pt idx="496">
                  <c:v>-11.32</c:v>
                </c:pt>
                <c:pt idx="497">
                  <c:v>-11.34</c:v>
                </c:pt>
                <c:pt idx="498">
                  <c:v>-11.36</c:v>
                </c:pt>
                <c:pt idx="499">
                  <c:v>-11.38</c:v>
                </c:pt>
                <c:pt idx="500">
                  <c:v>-11.4</c:v>
                </c:pt>
                <c:pt idx="501">
                  <c:v>-11.43</c:v>
                </c:pt>
                <c:pt idx="502">
                  <c:v>-11.45</c:v>
                </c:pt>
                <c:pt idx="503">
                  <c:v>-11.47</c:v>
                </c:pt>
                <c:pt idx="504">
                  <c:v>-11.49</c:v>
                </c:pt>
                <c:pt idx="505">
                  <c:v>-11.51</c:v>
                </c:pt>
                <c:pt idx="506">
                  <c:v>-11.53</c:v>
                </c:pt>
                <c:pt idx="507">
                  <c:v>-11.55</c:v>
                </c:pt>
                <c:pt idx="508">
                  <c:v>-11.57</c:v>
                </c:pt>
                <c:pt idx="509">
                  <c:v>-11.59</c:v>
                </c:pt>
                <c:pt idx="510">
                  <c:v>-11.62</c:v>
                </c:pt>
                <c:pt idx="511">
                  <c:v>-11.64</c:v>
                </c:pt>
                <c:pt idx="512">
                  <c:v>-11.66</c:v>
                </c:pt>
                <c:pt idx="513">
                  <c:v>-11.68</c:v>
                </c:pt>
                <c:pt idx="514">
                  <c:v>-11.7</c:v>
                </c:pt>
                <c:pt idx="515">
                  <c:v>-11.72</c:v>
                </c:pt>
                <c:pt idx="516">
                  <c:v>-11.74</c:v>
                </c:pt>
                <c:pt idx="517">
                  <c:v>-11.76</c:v>
                </c:pt>
                <c:pt idx="518">
                  <c:v>-11.78</c:v>
                </c:pt>
                <c:pt idx="519">
                  <c:v>-11.81</c:v>
                </c:pt>
                <c:pt idx="520">
                  <c:v>-11.83</c:v>
                </c:pt>
                <c:pt idx="521">
                  <c:v>-11.85</c:v>
                </c:pt>
                <c:pt idx="522">
                  <c:v>-11.87</c:v>
                </c:pt>
                <c:pt idx="523">
                  <c:v>-11.89</c:v>
                </c:pt>
                <c:pt idx="524">
                  <c:v>-11.91</c:v>
                </c:pt>
                <c:pt idx="525">
                  <c:v>-11.93</c:v>
                </c:pt>
                <c:pt idx="526">
                  <c:v>-11.95</c:v>
                </c:pt>
                <c:pt idx="527">
                  <c:v>-11.97</c:v>
                </c:pt>
                <c:pt idx="528">
                  <c:v>-11.99</c:v>
                </c:pt>
                <c:pt idx="529">
                  <c:v>-12.02</c:v>
                </c:pt>
                <c:pt idx="530">
                  <c:v>-12.04</c:v>
                </c:pt>
                <c:pt idx="531">
                  <c:v>-12.06</c:v>
                </c:pt>
                <c:pt idx="532">
                  <c:v>-12.08</c:v>
                </c:pt>
                <c:pt idx="533">
                  <c:v>-12.1</c:v>
                </c:pt>
                <c:pt idx="534">
                  <c:v>-12.11</c:v>
                </c:pt>
                <c:pt idx="535">
                  <c:v>-12.13</c:v>
                </c:pt>
                <c:pt idx="536">
                  <c:v>-12.15</c:v>
                </c:pt>
                <c:pt idx="537">
                  <c:v>-12.17</c:v>
                </c:pt>
                <c:pt idx="538">
                  <c:v>-12.19</c:v>
                </c:pt>
                <c:pt idx="539">
                  <c:v>-12.22</c:v>
                </c:pt>
                <c:pt idx="540">
                  <c:v>-12.24</c:v>
                </c:pt>
                <c:pt idx="541">
                  <c:v>-12.26</c:v>
                </c:pt>
                <c:pt idx="542">
                  <c:v>-12.28</c:v>
                </c:pt>
                <c:pt idx="543">
                  <c:v>-12.3</c:v>
                </c:pt>
                <c:pt idx="544">
                  <c:v>-12.32</c:v>
                </c:pt>
                <c:pt idx="545">
                  <c:v>-12.34</c:v>
                </c:pt>
                <c:pt idx="546">
                  <c:v>-12.36</c:v>
                </c:pt>
                <c:pt idx="547">
                  <c:v>-12.38</c:v>
                </c:pt>
                <c:pt idx="548">
                  <c:v>-12.4</c:v>
                </c:pt>
                <c:pt idx="549">
                  <c:v>-12.43</c:v>
                </c:pt>
                <c:pt idx="550">
                  <c:v>-12.45</c:v>
                </c:pt>
                <c:pt idx="551">
                  <c:v>-12.47</c:v>
                </c:pt>
                <c:pt idx="552">
                  <c:v>-12.49</c:v>
                </c:pt>
                <c:pt idx="553">
                  <c:v>-12.51</c:v>
                </c:pt>
                <c:pt idx="554">
                  <c:v>-12.53</c:v>
                </c:pt>
                <c:pt idx="555">
                  <c:v>-12.55</c:v>
                </c:pt>
                <c:pt idx="556">
                  <c:v>-12.57</c:v>
                </c:pt>
                <c:pt idx="557">
                  <c:v>-12.59</c:v>
                </c:pt>
                <c:pt idx="558">
                  <c:v>-12.62</c:v>
                </c:pt>
                <c:pt idx="559">
                  <c:v>-12.64</c:v>
                </c:pt>
                <c:pt idx="560">
                  <c:v>-12.66</c:v>
                </c:pt>
                <c:pt idx="561">
                  <c:v>-12.68</c:v>
                </c:pt>
                <c:pt idx="562">
                  <c:v>-12.7</c:v>
                </c:pt>
                <c:pt idx="563">
                  <c:v>-12.72</c:v>
                </c:pt>
                <c:pt idx="564">
                  <c:v>-12.74</c:v>
                </c:pt>
                <c:pt idx="565">
                  <c:v>-12.76</c:v>
                </c:pt>
                <c:pt idx="566">
                  <c:v>-12.78</c:v>
                </c:pt>
                <c:pt idx="567">
                  <c:v>-12.81</c:v>
                </c:pt>
                <c:pt idx="568">
                  <c:v>-12.83</c:v>
                </c:pt>
                <c:pt idx="569">
                  <c:v>-12.85</c:v>
                </c:pt>
                <c:pt idx="570">
                  <c:v>-12.87</c:v>
                </c:pt>
                <c:pt idx="571">
                  <c:v>-12.89</c:v>
                </c:pt>
                <c:pt idx="572">
                  <c:v>-12.91</c:v>
                </c:pt>
                <c:pt idx="573">
                  <c:v>-12.93</c:v>
                </c:pt>
                <c:pt idx="574">
                  <c:v>-12.95</c:v>
                </c:pt>
                <c:pt idx="575">
                  <c:v>-12.97</c:v>
                </c:pt>
                <c:pt idx="576">
                  <c:v>-12.99</c:v>
                </c:pt>
                <c:pt idx="577">
                  <c:v>-13.02</c:v>
                </c:pt>
                <c:pt idx="578">
                  <c:v>-13.04</c:v>
                </c:pt>
                <c:pt idx="579">
                  <c:v>-13.06</c:v>
                </c:pt>
                <c:pt idx="580">
                  <c:v>-13.08</c:v>
                </c:pt>
                <c:pt idx="581">
                  <c:v>-13.1</c:v>
                </c:pt>
                <c:pt idx="582">
                  <c:v>-13.11</c:v>
                </c:pt>
                <c:pt idx="583">
                  <c:v>-13.13</c:v>
                </c:pt>
                <c:pt idx="584">
                  <c:v>-13.15</c:v>
                </c:pt>
                <c:pt idx="585">
                  <c:v>-13.17</c:v>
                </c:pt>
                <c:pt idx="586">
                  <c:v>-13.19</c:v>
                </c:pt>
                <c:pt idx="587">
                  <c:v>-13.22</c:v>
                </c:pt>
                <c:pt idx="588">
                  <c:v>-13.24</c:v>
                </c:pt>
                <c:pt idx="589">
                  <c:v>-13.26</c:v>
                </c:pt>
                <c:pt idx="590">
                  <c:v>-13.28</c:v>
                </c:pt>
                <c:pt idx="591">
                  <c:v>-13.3</c:v>
                </c:pt>
                <c:pt idx="592">
                  <c:v>-13.32</c:v>
                </c:pt>
                <c:pt idx="593">
                  <c:v>-13.34</c:v>
                </c:pt>
                <c:pt idx="594">
                  <c:v>-13.36</c:v>
                </c:pt>
                <c:pt idx="595">
                  <c:v>-13.38</c:v>
                </c:pt>
                <c:pt idx="596">
                  <c:v>-13.4</c:v>
                </c:pt>
                <c:pt idx="597">
                  <c:v>-13.43</c:v>
                </c:pt>
                <c:pt idx="598">
                  <c:v>-13.45</c:v>
                </c:pt>
                <c:pt idx="599">
                  <c:v>-13.47</c:v>
                </c:pt>
                <c:pt idx="600">
                  <c:v>-13.49</c:v>
                </c:pt>
                <c:pt idx="601">
                  <c:v>-13.51</c:v>
                </c:pt>
                <c:pt idx="602">
                  <c:v>-13.53</c:v>
                </c:pt>
                <c:pt idx="603">
                  <c:v>-13.55</c:v>
                </c:pt>
                <c:pt idx="604">
                  <c:v>-13.57</c:v>
                </c:pt>
                <c:pt idx="605">
                  <c:v>-13.59</c:v>
                </c:pt>
                <c:pt idx="606">
                  <c:v>-13.62</c:v>
                </c:pt>
                <c:pt idx="607">
                  <c:v>-13.64</c:v>
                </c:pt>
                <c:pt idx="608">
                  <c:v>-13.66</c:v>
                </c:pt>
                <c:pt idx="609">
                  <c:v>-13.68</c:v>
                </c:pt>
                <c:pt idx="610">
                  <c:v>-13.7</c:v>
                </c:pt>
                <c:pt idx="611">
                  <c:v>-13.72</c:v>
                </c:pt>
                <c:pt idx="612">
                  <c:v>-13.74</c:v>
                </c:pt>
                <c:pt idx="613">
                  <c:v>-13.76</c:v>
                </c:pt>
                <c:pt idx="614">
                  <c:v>-13.78</c:v>
                </c:pt>
                <c:pt idx="615">
                  <c:v>-13.81</c:v>
                </c:pt>
                <c:pt idx="616">
                  <c:v>-13.83</c:v>
                </c:pt>
                <c:pt idx="617">
                  <c:v>-13.85</c:v>
                </c:pt>
                <c:pt idx="618">
                  <c:v>-13.87</c:v>
                </c:pt>
                <c:pt idx="619">
                  <c:v>-13.89</c:v>
                </c:pt>
                <c:pt idx="620">
                  <c:v>-13.91</c:v>
                </c:pt>
                <c:pt idx="621">
                  <c:v>-13.93</c:v>
                </c:pt>
                <c:pt idx="622">
                  <c:v>-13.95</c:v>
                </c:pt>
                <c:pt idx="623">
                  <c:v>-13.97</c:v>
                </c:pt>
                <c:pt idx="624">
                  <c:v>-13.99</c:v>
                </c:pt>
                <c:pt idx="625">
                  <c:v>-14.02</c:v>
                </c:pt>
                <c:pt idx="626">
                  <c:v>-14.04</c:v>
                </c:pt>
                <c:pt idx="627">
                  <c:v>-14.06</c:v>
                </c:pt>
                <c:pt idx="628">
                  <c:v>-14.08</c:v>
                </c:pt>
                <c:pt idx="629">
                  <c:v>-14.1</c:v>
                </c:pt>
                <c:pt idx="630">
                  <c:v>-14.11</c:v>
                </c:pt>
                <c:pt idx="631">
                  <c:v>-14.13</c:v>
                </c:pt>
                <c:pt idx="632">
                  <c:v>-14.15</c:v>
                </c:pt>
                <c:pt idx="633">
                  <c:v>-14.17</c:v>
                </c:pt>
                <c:pt idx="634">
                  <c:v>-14.19</c:v>
                </c:pt>
                <c:pt idx="635">
                  <c:v>-14.21</c:v>
                </c:pt>
                <c:pt idx="636">
                  <c:v>-14.23</c:v>
                </c:pt>
                <c:pt idx="637">
                  <c:v>-14.25</c:v>
                </c:pt>
                <c:pt idx="638">
                  <c:v>-14.28</c:v>
                </c:pt>
                <c:pt idx="639">
                  <c:v>-14.3</c:v>
                </c:pt>
                <c:pt idx="640">
                  <c:v>-14.32</c:v>
                </c:pt>
                <c:pt idx="641">
                  <c:v>-14.34</c:v>
                </c:pt>
                <c:pt idx="642">
                  <c:v>-14.36</c:v>
                </c:pt>
                <c:pt idx="643">
                  <c:v>-14.38</c:v>
                </c:pt>
                <c:pt idx="644">
                  <c:v>-14.4</c:v>
                </c:pt>
                <c:pt idx="645">
                  <c:v>-14.42</c:v>
                </c:pt>
                <c:pt idx="646">
                  <c:v>-14.44</c:v>
                </c:pt>
                <c:pt idx="647">
                  <c:v>-14.46</c:v>
                </c:pt>
                <c:pt idx="648">
                  <c:v>-14.48</c:v>
                </c:pt>
                <c:pt idx="649">
                  <c:v>-14.5</c:v>
                </c:pt>
                <c:pt idx="650">
                  <c:v>-14.52</c:v>
                </c:pt>
                <c:pt idx="651">
                  <c:v>-14.54</c:v>
                </c:pt>
                <c:pt idx="652">
                  <c:v>-14.56</c:v>
                </c:pt>
                <c:pt idx="653">
                  <c:v>-14.58</c:v>
                </c:pt>
                <c:pt idx="654">
                  <c:v>-14.61</c:v>
                </c:pt>
                <c:pt idx="655">
                  <c:v>-14.63</c:v>
                </c:pt>
                <c:pt idx="656">
                  <c:v>-14.65</c:v>
                </c:pt>
                <c:pt idx="657">
                  <c:v>-14.67</c:v>
                </c:pt>
                <c:pt idx="658">
                  <c:v>-14.69</c:v>
                </c:pt>
                <c:pt idx="659">
                  <c:v>-14.71</c:v>
                </c:pt>
                <c:pt idx="660">
                  <c:v>-14.73</c:v>
                </c:pt>
                <c:pt idx="661">
                  <c:v>-14.75</c:v>
                </c:pt>
                <c:pt idx="662">
                  <c:v>-14.77</c:v>
                </c:pt>
                <c:pt idx="663">
                  <c:v>-14.79</c:v>
                </c:pt>
                <c:pt idx="664">
                  <c:v>-14.81</c:v>
                </c:pt>
                <c:pt idx="665">
                  <c:v>-14.83</c:v>
                </c:pt>
                <c:pt idx="666">
                  <c:v>-14.85</c:v>
                </c:pt>
                <c:pt idx="667">
                  <c:v>-14.87</c:v>
                </c:pt>
                <c:pt idx="668">
                  <c:v>-14.89</c:v>
                </c:pt>
                <c:pt idx="669">
                  <c:v>-14.91</c:v>
                </c:pt>
                <c:pt idx="670">
                  <c:v>-14.94</c:v>
                </c:pt>
                <c:pt idx="671">
                  <c:v>-14.96</c:v>
                </c:pt>
                <c:pt idx="672">
                  <c:v>-14.98</c:v>
                </c:pt>
                <c:pt idx="673">
                  <c:v>-15</c:v>
                </c:pt>
                <c:pt idx="674">
                  <c:v>-15.02</c:v>
                </c:pt>
                <c:pt idx="675">
                  <c:v>-15.04</c:v>
                </c:pt>
                <c:pt idx="676">
                  <c:v>-15.06</c:v>
                </c:pt>
                <c:pt idx="677">
                  <c:v>-15.08</c:v>
                </c:pt>
                <c:pt idx="678">
                  <c:v>-15.1</c:v>
                </c:pt>
                <c:pt idx="679">
                  <c:v>-15.11</c:v>
                </c:pt>
                <c:pt idx="680">
                  <c:v>-15.13</c:v>
                </c:pt>
                <c:pt idx="681">
                  <c:v>-15.15</c:v>
                </c:pt>
                <c:pt idx="682">
                  <c:v>-15.17</c:v>
                </c:pt>
                <c:pt idx="683">
                  <c:v>-15.19</c:v>
                </c:pt>
                <c:pt idx="684">
                  <c:v>-15.21</c:v>
                </c:pt>
                <c:pt idx="685">
                  <c:v>-15.23</c:v>
                </c:pt>
                <c:pt idx="686">
                  <c:v>-15.25</c:v>
                </c:pt>
                <c:pt idx="687">
                  <c:v>-15.28</c:v>
                </c:pt>
                <c:pt idx="688">
                  <c:v>-15.3</c:v>
                </c:pt>
                <c:pt idx="689">
                  <c:v>-15.32</c:v>
                </c:pt>
                <c:pt idx="690">
                  <c:v>-15.34</c:v>
                </c:pt>
                <c:pt idx="691">
                  <c:v>-15.36</c:v>
                </c:pt>
                <c:pt idx="692">
                  <c:v>-15.38</c:v>
                </c:pt>
                <c:pt idx="693">
                  <c:v>-15.4</c:v>
                </c:pt>
                <c:pt idx="694">
                  <c:v>-15.42</c:v>
                </c:pt>
                <c:pt idx="695">
                  <c:v>-15.44</c:v>
                </c:pt>
                <c:pt idx="696">
                  <c:v>-15.46</c:v>
                </c:pt>
                <c:pt idx="697">
                  <c:v>-15.48</c:v>
                </c:pt>
                <c:pt idx="698">
                  <c:v>-15.5</c:v>
                </c:pt>
                <c:pt idx="699">
                  <c:v>-15.52</c:v>
                </c:pt>
                <c:pt idx="700">
                  <c:v>-15.54</c:v>
                </c:pt>
                <c:pt idx="701">
                  <c:v>-15.56</c:v>
                </c:pt>
                <c:pt idx="702">
                  <c:v>-15.58</c:v>
                </c:pt>
                <c:pt idx="703">
                  <c:v>-15.61</c:v>
                </c:pt>
                <c:pt idx="704">
                  <c:v>-15.63</c:v>
                </c:pt>
                <c:pt idx="705">
                  <c:v>-15.65</c:v>
                </c:pt>
                <c:pt idx="706">
                  <c:v>-15.67</c:v>
                </c:pt>
                <c:pt idx="707">
                  <c:v>-15.69</c:v>
                </c:pt>
                <c:pt idx="708">
                  <c:v>-15.71</c:v>
                </c:pt>
                <c:pt idx="709">
                  <c:v>-15.73</c:v>
                </c:pt>
                <c:pt idx="710">
                  <c:v>-15.75</c:v>
                </c:pt>
                <c:pt idx="711">
                  <c:v>-15.77</c:v>
                </c:pt>
                <c:pt idx="712">
                  <c:v>-15.79</c:v>
                </c:pt>
                <c:pt idx="713">
                  <c:v>-15.81</c:v>
                </c:pt>
                <c:pt idx="714">
                  <c:v>-15.83</c:v>
                </c:pt>
                <c:pt idx="715">
                  <c:v>-15.85</c:v>
                </c:pt>
                <c:pt idx="716">
                  <c:v>-15.87</c:v>
                </c:pt>
                <c:pt idx="717">
                  <c:v>-15.89</c:v>
                </c:pt>
                <c:pt idx="718">
                  <c:v>-15.91</c:v>
                </c:pt>
                <c:pt idx="719">
                  <c:v>-15.94</c:v>
                </c:pt>
                <c:pt idx="720">
                  <c:v>-15.96</c:v>
                </c:pt>
                <c:pt idx="721">
                  <c:v>-15.98</c:v>
                </c:pt>
                <c:pt idx="722">
                  <c:v>-16</c:v>
                </c:pt>
                <c:pt idx="723">
                  <c:v>-16.02</c:v>
                </c:pt>
                <c:pt idx="724">
                  <c:v>-16.04</c:v>
                </c:pt>
                <c:pt idx="725">
                  <c:v>-16.059999999999999</c:v>
                </c:pt>
                <c:pt idx="726">
                  <c:v>-16.079999999999998</c:v>
                </c:pt>
                <c:pt idx="727">
                  <c:v>-16.100000000000001</c:v>
                </c:pt>
                <c:pt idx="728">
                  <c:v>-16.11</c:v>
                </c:pt>
                <c:pt idx="729">
                  <c:v>-16.13</c:v>
                </c:pt>
                <c:pt idx="730">
                  <c:v>-16.149999999999999</c:v>
                </c:pt>
                <c:pt idx="731">
                  <c:v>-16.170000000000002</c:v>
                </c:pt>
                <c:pt idx="732">
                  <c:v>-16.190000000000001</c:v>
                </c:pt>
                <c:pt idx="733">
                  <c:v>-16.21</c:v>
                </c:pt>
                <c:pt idx="734">
                  <c:v>-16.23</c:v>
                </c:pt>
                <c:pt idx="735">
                  <c:v>-16.25</c:v>
                </c:pt>
                <c:pt idx="736">
                  <c:v>-16.28</c:v>
                </c:pt>
                <c:pt idx="737">
                  <c:v>-16.3</c:v>
                </c:pt>
                <c:pt idx="738">
                  <c:v>-16.32</c:v>
                </c:pt>
                <c:pt idx="739">
                  <c:v>-16.34</c:v>
                </c:pt>
                <c:pt idx="740">
                  <c:v>-16.36</c:v>
                </c:pt>
                <c:pt idx="741">
                  <c:v>-16.38</c:v>
                </c:pt>
                <c:pt idx="742">
                  <c:v>-16.399999999999999</c:v>
                </c:pt>
                <c:pt idx="743">
                  <c:v>-16.420000000000002</c:v>
                </c:pt>
                <c:pt idx="744">
                  <c:v>-16.440000000000001</c:v>
                </c:pt>
                <c:pt idx="745">
                  <c:v>-16.46</c:v>
                </c:pt>
                <c:pt idx="746">
                  <c:v>-16.48</c:v>
                </c:pt>
                <c:pt idx="747">
                  <c:v>-16.5</c:v>
                </c:pt>
                <c:pt idx="748">
                  <c:v>-16.52</c:v>
                </c:pt>
                <c:pt idx="749">
                  <c:v>-16.54</c:v>
                </c:pt>
                <c:pt idx="750">
                  <c:v>-16.559999999999999</c:v>
                </c:pt>
                <c:pt idx="751">
                  <c:v>-16.579999999999998</c:v>
                </c:pt>
                <c:pt idx="752">
                  <c:v>-16.61</c:v>
                </c:pt>
                <c:pt idx="753">
                  <c:v>-16.63</c:v>
                </c:pt>
                <c:pt idx="754">
                  <c:v>-16.649999999999999</c:v>
                </c:pt>
                <c:pt idx="755">
                  <c:v>-16.670000000000002</c:v>
                </c:pt>
                <c:pt idx="756">
                  <c:v>-16.690000000000001</c:v>
                </c:pt>
                <c:pt idx="757">
                  <c:v>-16.71</c:v>
                </c:pt>
                <c:pt idx="758">
                  <c:v>-16.73</c:v>
                </c:pt>
                <c:pt idx="759">
                  <c:v>-16.75</c:v>
                </c:pt>
                <c:pt idx="760">
                  <c:v>-16.77</c:v>
                </c:pt>
                <c:pt idx="761">
                  <c:v>-16.79</c:v>
                </c:pt>
                <c:pt idx="762">
                  <c:v>-16.809999999999999</c:v>
                </c:pt>
                <c:pt idx="763">
                  <c:v>-16.829999999999998</c:v>
                </c:pt>
                <c:pt idx="764">
                  <c:v>-16.850000000000001</c:v>
                </c:pt>
                <c:pt idx="765">
                  <c:v>-16.87</c:v>
                </c:pt>
                <c:pt idx="766">
                  <c:v>-16.89</c:v>
                </c:pt>
                <c:pt idx="767">
                  <c:v>-16.91</c:v>
                </c:pt>
                <c:pt idx="768">
                  <c:v>-16.940000000000001</c:v>
                </c:pt>
                <c:pt idx="769">
                  <c:v>-16.96</c:v>
                </c:pt>
                <c:pt idx="770">
                  <c:v>-16.98</c:v>
                </c:pt>
                <c:pt idx="771">
                  <c:v>-17</c:v>
                </c:pt>
                <c:pt idx="772">
                  <c:v>-17.02</c:v>
                </c:pt>
                <c:pt idx="773">
                  <c:v>-17.04</c:v>
                </c:pt>
                <c:pt idx="774">
                  <c:v>-17.059999999999999</c:v>
                </c:pt>
                <c:pt idx="775">
                  <c:v>-17.079999999999998</c:v>
                </c:pt>
                <c:pt idx="776">
                  <c:v>-17.100000000000001</c:v>
                </c:pt>
              </c:numCache>
            </c:numRef>
          </c:yVal>
          <c:smooth val="1"/>
          <c:extLst>
            <c:ext xmlns:c16="http://schemas.microsoft.com/office/drawing/2014/chart" uri="{C3380CC4-5D6E-409C-BE32-E72D297353CC}">
              <c16:uniqueId val="{00000004-1A70-4A39-9856-68747988A27A}"/>
            </c:ext>
          </c:extLst>
        </c:ser>
        <c:ser>
          <c:idx val="5"/>
          <c:order val="5"/>
          <c:tx>
            <c:v>arranca 2</c:v>
          </c:tx>
          <c:spPr>
            <a:ln w="19050" cap="rnd">
              <a:solidFill>
                <a:srgbClr val="FFC000">
                  <a:lumMod val="75000"/>
                  <a:alpha val="80000"/>
                </a:srgbClr>
              </a:solidFill>
              <a:round/>
            </a:ln>
            <a:effectLst/>
          </c:spPr>
          <c:marker>
            <c:symbol val="none"/>
          </c:marker>
          <c:xVal>
            <c:numRef>
              <c:f>'[bola desce e sobe continuo MNV 02B-BS-21.xlsx]BS (CORRIGIDO) (ps21)'!$G$3089:$G$3368</c:f>
              <c:numCache>
                <c:formatCode>General</c:formatCode>
                <c:ptCount val="280"/>
                <c:pt idx="0">
                  <c:v>140.82</c:v>
                </c:pt>
                <c:pt idx="1">
                  <c:v>121.23</c:v>
                </c:pt>
                <c:pt idx="2">
                  <c:v>116.55</c:v>
                </c:pt>
                <c:pt idx="3">
                  <c:v>108.56</c:v>
                </c:pt>
                <c:pt idx="4">
                  <c:v>105.93</c:v>
                </c:pt>
                <c:pt idx="5">
                  <c:v>106.12</c:v>
                </c:pt>
                <c:pt idx="6">
                  <c:v>106.81</c:v>
                </c:pt>
                <c:pt idx="7">
                  <c:v>111.48</c:v>
                </c:pt>
                <c:pt idx="8">
                  <c:v>111</c:v>
                </c:pt>
                <c:pt idx="9">
                  <c:v>109.83</c:v>
                </c:pt>
                <c:pt idx="10">
                  <c:v>109.73</c:v>
                </c:pt>
                <c:pt idx="11">
                  <c:v>102.23</c:v>
                </c:pt>
                <c:pt idx="12">
                  <c:v>102.13</c:v>
                </c:pt>
                <c:pt idx="13">
                  <c:v>100.18</c:v>
                </c:pt>
                <c:pt idx="14">
                  <c:v>102.91</c:v>
                </c:pt>
                <c:pt idx="15">
                  <c:v>105.73</c:v>
                </c:pt>
                <c:pt idx="16">
                  <c:v>102.42</c:v>
                </c:pt>
                <c:pt idx="17">
                  <c:v>116.45</c:v>
                </c:pt>
                <c:pt idx="18">
                  <c:v>106.22</c:v>
                </c:pt>
                <c:pt idx="19">
                  <c:v>100.08</c:v>
                </c:pt>
                <c:pt idx="20">
                  <c:v>105.25</c:v>
                </c:pt>
                <c:pt idx="21">
                  <c:v>105.93</c:v>
                </c:pt>
                <c:pt idx="22">
                  <c:v>104.27</c:v>
                </c:pt>
                <c:pt idx="23">
                  <c:v>104.86</c:v>
                </c:pt>
                <c:pt idx="24">
                  <c:v>104.37</c:v>
                </c:pt>
                <c:pt idx="25">
                  <c:v>105.34</c:v>
                </c:pt>
                <c:pt idx="26">
                  <c:v>104.76</c:v>
                </c:pt>
                <c:pt idx="27">
                  <c:v>105.93</c:v>
                </c:pt>
                <c:pt idx="28">
                  <c:v>106.81</c:v>
                </c:pt>
                <c:pt idx="29">
                  <c:v>103.39</c:v>
                </c:pt>
                <c:pt idx="30">
                  <c:v>104.95</c:v>
                </c:pt>
                <c:pt idx="31">
                  <c:v>102.23</c:v>
                </c:pt>
                <c:pt idx="32">
                  <c:v>100.67</c:v>
                </c:pt>
                <c:pt idx="33">
                  <c:v>98.62</c:v>
                </c:pt>
                <c:pt idx="34">
                  <c:v>116.16</c:v>
                </c:pt>
                <c:pt idx="35">
                  <c:v>109.83</c:v>
                </c:pt>
                <c:pt idx="36">
                  <c:v>108.46</c:v>
                </c:pt>
                <c:pt idx="37">
                  <c:v>102.91</c:v>
                </c:pt>
                <c:pt idx="38">
                  <c:v>98.62</c:v>
                </c:pt>
                <c:pt idx="39">
                  <c:v>96.48</c:v>
                </c:pt>
                <c:pt idx="40">
                  <c:v>95.4</c:v>
                </c:pt>
                <c:pt idx="41">
                  <c:v>94.53</c:v>
                </c:pt>
                <c:pt idx="42">
                  <c:v>97.94</c:v>
                </c:pt>
                <c:pt idx="43">
                  <c:v>96.96</c:v>
                </c:pt>
                <c:pt idx="44">
                  <c:v>97.45</c:v>
                </c:pt>
                <c:pt idx="45">
                  <c:v>94.53</c:v>
                </c:pt>
                <c:pt idx="46">
                  <c:v>92.58</c:v>
                </c:pt>
                <c:pt idx="47">
                  <c:v>94.53</c:v>
                </c:pt>
                <c:pt idx="48">
                  <c:v>91.6</c:v>
                </c:pt>
                <c:pt idx="49">
                  <c:v>95.5</c:v>
                </c:pt>
                <c:pt idx="50">
                  <c:v>98.33</c:v>
                </c:pt>
                <c:pt idx="51">
                  <c:v>100.37</c:v>
                </c:pt>
                <c:pt idx="52">
                  <c:v>103.49</c:v>
                </c:pt>
                <c:pt idx="53">
                  <c:v>94.53</c:v>
                </c:pt>
                <c:pt idx="54">
                  <c:v>87.7</c:v>
                </c:pt>
                <c:pt idx="55">
                  <c:v>83.81</c:v>
                </c:pt>
                <c:pt idx="56">
                  <c:v>85.76</c:v>
                </c:pt>
                <c:pt idx="57">
                  <c:v>86.73</c:v>
                </c:pt>
                <c:pt idx="58">
                  <c:v>85.76</c:v>
                </c:pt>
                <c:pt idx="59">
                  <c:v>78.930000000000007</c:v>
                </c:pt>
                <c:pt idx="60">
                  <c:v>82.83</c:v>
                </c:pt>
                <c:pt idx="61">
                  <c:v>84.78</c:v>
                </c:pt>
                <c:pt idx="62">
                  <c:v>86.73</c:v>
                </c:pt>
                <c:pt idx="63">
                  <c:v>84.78</c:v>
                </c:pt>
                <c:pt idx="64">
                  <c:v>79.91</c:v>
                </c:pt>
                <c:pt idx="65">
                  <c:v>81.86</c:v>
                </c:pt>
                <c:pt idx="66">
                  <c:v>80.88</c:v>
                </c:pt>
                <c:pt idx="67">
                  <c:v>77.959999999999994</c:v>
                </c:pt>
                <c:pt idx="68">
                  <c:v>79.91</c:v>
                </c:pt>
                <c:pt idx="69">
                  <c:v>84.68</c:v>
                </c:pt>
                <c:pt idx="70">
                  <c:v>88.78</c:v>
                </c:pt>
                <c:pt idx="71">
                  <c:v>91.9</c:v>
                </c:pt>
                <c:pt idx="72">
                  <c:v>98.81</c:v>
                </c:pt>
                <c:pt idx="73">
                  <c:v>88.68</c:v>
                </c:pt>
                <c:pt idx="74">
                  <c:v>76.989999999999995</c:v>
                </c:pt>
                <c:pt idx="75">
                  <c:v>75.040000000000006</c:v>
                </c:pt>
                <c:pt idx="76">
                  <c:v>75.040000000000006</c:v>
                </c:pt>
                <c:pt idx="77">
                  <c:v>76.989999999999995</c:v>
                </c:pt>
                <c:pt idx="78">
                  <c:v>77.959999999999994</c:v>
                </c:pt>
                <c:pt idx="79">
                  <c:v>79.91</c:v>
                </c:pt>
                <c:pt idx="80">
                  <c:v>79.91</c:v>
                </c:pt>
                <c:pt idx="81">
                  <c:v>80.88</c:v>
                </c:pt>
                <c:pt idx="82">
                  <c:v>80.88</c:v>
                </c:pt>
                <c:pt idx="83">
                  <c:v>77.959999999999994</c:v>
                </c:pt>
                <c:pt idx="84">
                  <c:v>76.010000000000005</c:v>
                </c:pt>
                <c:pt idx="85">
                  <c:v>68.209999999999994</c:v>
                </c:pt>
                <c:pt idx="86">
                  <c:v>70.16</c:v>
                </c:pt>
                <c:pt idx="87">
                  <c:v>72.11</c:v>
                </c:pt>
                <c:pt idx="88">
                  <c:v>74.06</c:v>
                </c:pt>
                <c:pt idx="89">
                  <c:v>76.209999999999994</c:v>
                </c:pt>
                <c:pt idx="90">
                  <c:v>86.34</c:v>
                </c:pt>
                <c:pt idx="91">
                  <c:v>73.09</c:v>
                </c:pt>
                <c:pt idx="92">
                  <c:v>67.239999999999995</c:v>
                </c:pt>
                <c:pt idx="93">
                  <c:v>66.27</c:v>
                </c:pt>
                <c:pt idx="94">
                  <c:v>62.37</c:v>
                </c:pt>
                <c:pt idx="95">
                  <c:v>58.47</c:v>
                </c:pt>
                <c:pt idx="96">
                  <c:v>56.52</c:v>
                </c:pt>
                <c:pt idx="97">
                  <c:v>50.67</c:v>
                </c:pt>
                <c:pt idx="98">
                  <c:v>48.72</c:v>
                </c:pt>
                <c:pt idx="99">
                  <c:v>50.67</c:v>
                </c:pt>
                <c:pt idx="100">
                  <c:v>52.62</c:v>
                </c:pt>
                <c:pt idx="101">
                  <c:v>55.55</c:v>
                </c:pt>
                <c:pt idx="102">
                  <c:v>57.5</c:v>
                </c:pt>
                <c:pt idx="103">
                  <c:v>60.42</c:v>
                </c:pt>
                <c:pt idx="104">
                  <c:v>61.39</c:v>
                </c:pt>
                <c:pt idx="105">
                  <c:v>62.37</c:v>
                </c:pt>
                <c:pt idx="106">
                  <c:v>63.34</c:v>
                </c:pt>
                <c:pt idx="107">
                  <c:v>65.290000000000006</c:v>
                </c:pt>
                <c:pt idx="108">
                  <c:v>66.27</c:v>
                </c:pt>
                <c:pt idx="109">
                  <c:v>59.44</c:v>
                </c:pt>
                <c:pt idx="110">
                  <c:v>55.55</c:v>
                </c:pt>
                <c:pt idx="111">
                  <c:v>44.83</c:v>
                </c:pt>
                <c:pt idx="112">
                  <c:v>39.950000000000003</c:v>
                </c:pt>
                <c:pt idx="113">
                  <c:v>41.9</c:v>
                </c:pt>
                <c:pt idx="114">
                  <c:v>43.85</c:v>
                </c:pt>
                <c:pt idx="115">
                  <c:v>45.8</c:v>
                </c:pt>
                <c:pt idx="116">
                  <c:v>47.75</c:v>
                </c:pt>
                <c:pt idx="117">
                  <c:v>49.7</c:v>
                </c:pt>
                <c:pt idx="118">
                  <c:v>50.67</c:v>
                </c:pt>
                <c:pt idx="119">
                  <c:v>51.65</c:v>
                </c:pt>
                <c:pt idx="120">
                  <c:v>52.62</c:v>
                </c:pt>
                <c:pt idx="121">
                  <c:v>53.6</c:v>
                </c:pt>
                <c:pt idx="122">
                  <c:v>49.7</c:v>
                </c:pt>
                <c:pt idx="123">
                  <c:v>43.85</c:v>
                </c:pt>
                <c:pt idx="124">
                  <c:v>44.83</c:v>
                </c:pt>
                <c:pt idx="125">
                  <c:v>65.39</c:v>
                </c:pt>
                <c:pt idx="126">
                  <c:v>56.52</c:v>
                </c:pt>
                <c:pt idx="127">
                  <c:v>45.8</c:v>
                </c:pt>
                <c:pt idx="128">
                  <c:v>38.979999999999997</c:v>
                </c:pt>
                <c:pt idx="129">
                  <c:v>38.979999999999997</c:v>
                </c:pt>
                <c:pt idx="130">
                  <c:v>38.01</c:v>
                </c:pt>
                <c:pt idx="131">
                  <c:v>42.88</c:v>
                </c:pt>
                <c:pt idx="132">
                  <c:v>46.78</c:v>
                </c:pt>
                <c:pt idx="133">
                  <c:v>37.03</c:v>
                </c:pt>
                <c:pt idx="134">
                  <c:v>35.08</c:v>
                </c:pt>
                <c:pt idx="135">
                  <c:v>30.21</c:v>
                </c:pt>
                <c:pt idx="136">
                  <c:v>33.130000000000003</c:v>
                </c:pt>
                <c:pt idx="137">
                  <c:v>35.08</c:v>
                </c:pt>
                <c:pt idx="138">
                  <c:v>37.03</c:v>
                </c:pt>
                <c:pt idx="139">
                  <c:v>38.01</c:v>
                </c:pt>
                <c:pt idx="140">
                  <c:v>39.950000000000003</c:v>
                </c:pt>
                <c:pt idx="141">
                  <c:v>40.93</c:v>
                </c:pt>
                <c:pt idx="142">
                  <c:v>41.9</c:v>
                </c:pt>
                <c:pt idx="143">
                  <c:v>41.9</c:v>
                </c:pt>
                <c:pt idx="144">
                  <c:v>38.979999999999997</c:v>
                </c:pt>
                <c:pt idx="145">
                  <c:v>47.75</c:v>
                </c:pt>
                <c:pt idx="146">
                  <c:v>51.26</c:v>
                </c:pt>
                <c:pt idx="147">
                  <c:v>43.85</c:v>
                </c:pt>
                <c:pt idx="148">
                  <c:v>35.08</c:v>
                </c:pt>
                <c:pt idx="149">
                  <c:v>34.11</c:v>
                </c:pt>
                <c:pt idx="150">
                  <c:v>35.08</c:v>
                </c:pt>
                <c:pt idx="151">
                  <c:v>36.74</c:v>
                </c:pt>
                <c:pt idx="152">
                  <c:v>29.43</c:v>
                </c:pt>
                <c:pt idx="153">
                  <c:v>30.21</c:v>
                </c:pt>
                <c:pt idx="154">
                  <c:v>31.77</c:v>
                </c:pt>
                <c:pt idx="155">
                  <c:v>32.74</c:v>
                </c:pt>
                <c:pt idx="156">
                  <c:v>33.619999999999997</c:v>
                </c:pt>
                <c:pt idx="157">
                  <c:v>33.229999999999997</c:v>
                </c:pt>
                <c:pt idx="158">
                  <c:v>31.57</c:v>
                </c:pt>
                <c:pt idx="159">
                  <c:v>31.38</c:v>
                </c:pt>
                <c:pt idx="160">
                  <c:v>31.48</c:v>
                </c:pt>
                <c:pt idx="161">
                  <c:v>30.11</c:v>
                </c:pt>
                <c:pt idx="162">
                  <c:v>27.19</c:v>
                </c:pt>
                <c:pt idx="163">
                  <c:v>39.950000000000003</c:v>
                </c:pt>
                <c:pt idx="164">
                  <c:v>30.5</c:v>
                </c:pt>
                <c:pt idx="165">
                  <c:v>21.93</c:v>
                </c:pt>
                <c:pt idx="166">
                  <c:v>23.19</c:v>
                </c:pt>
                <c:pt idx="167">
                  <c:v>23.97</c:v>
                </c:pt>
                <c:pt idx="168">
                  <c:v>18.03</c:v>
                </c:pt>
                <c:pt idx="169">
                  <c:v>17.829999999999998</c:v>
                </c:pt>
                <c:pt idx="170">
                  <c:v>18.13</c:v>
                </c:pt>
                <c:pt idx="171">
                  <c:v>19.3</c:v>
                </c:pt>
                <c:pt idx="172">
                  <c:v>20.46</c:v>
                </c:pt>
                <c:pt idx="173">
                  <c:v>21.54</c:v>
                </c:pt>
                <c:pt idx="174">
                  <c:v>22.32</c:v>
                </c:pt>
                <c:pt idx="175">
                  <c:v>22.22</c:v>
                </c:pt>
                <c:pt idx="176">
                  <c:v>22.32</c:v>
                </c:pt>
                <c:pt idx="177">
                  <c:v>22.9</c:v>
                </c:pt>
                <c:pt idx="178">
                  <c:v>23.58</c:v>
                </c:pt>
                <c:pt idx="179">
                  <c:v>24.07</c:v>
                </c:pt>
                <c:pt idx="180">
                  <c:v>25.04</c:v>
                </c:pt>
                <c:pt idx="181">
                  <c:v>32.74</c:v>
                </c:pt>
                <c:pt idx="182">
                  <c:v>29.72</c:v>
                </c:pt>
                <c:pt idx="183">
                  <c:v>28.16</c:v>
                </c:pt>
                <c:pt idx="184">
                  <c:v>27.29</c:v>
                </c:pt>
                <c:pt idx="185">
                  <c:v>25.73</c:v>
                </c:pt>
                <c:pt idx="186">
                  <c:v>22.61</c:v>
                </c:pt>
                <c:pt idx="187">
                  <c:v>21.83</c:v>
                </c:pt>
                <c:pt idx="188">
                  <c:v>21.63</c:v>
                </c:pt>
                <c:pt idx="189">
                  <c:v>21.63</c:v>
                </c:pt>
                <c:pt idx="190">
                  <c:v>19</c:v>
                </c:pt>
                <c:pt idx="191">
                  <c:v>18.71</c:v>
                </c:pt>
                <c:pt idx="192">
                  <c:v>19.68</c:v>
                </c:pt>
                <c:pt idx="193">
                  <c:v>11.01</c:v>
                </c:pt>
                <c:pt idx="194">
                  <c:v>9.75</c:v>
                </c:pt>
                <c:pt idx="195">
                  <c:v>11.89</c:v>
                </c:pt>
                <c:pt idx="196">
                  <c:v>13.94</c:v>
                </c:pt>
                <c:pt idx="197">
                  <c:v>16.18</c:v>
                </c:pt>
                <c:pt idx="198">
                  <c:v>19.489999999999998</c:v>
                </c:pt>
                <c:pt idx="199">
                  <c:v>18.420000000000002</c:v>
                </c:pt>
                <c:pt idx="200">
                  <c:v>15.01</c:v>
                </c:pt>
                <c:pt idx="201">
                  <c:v>6.04</c:v>
                </c:pt>
                <c:pt idx="202">
                  <c:v>-4</c:v>
                </c:pt>
                <c:pt idx="203">
                  <c:v>-11.11</c:v>
                </c:pt>
                <c:pt idx="204">
                  <c:v>-16.86</c:v>
                </c:pt>
                <c:pt idx="205">
                  <c:v>-23.39</c:v>
                </c:pt>
                <c:pt idx="206">
                  <c:v>-25.34</c:v>
                </c:pt>
                <c:pt idx="207">
                  <c:v>-25.34</c:v>
                </c:pt>
                <c:pt idx="208">
                  <c:v>-26.31</c:v>
                </c:pt>
                <c:pt idx="209">
                  <c:v>-26.31</c:v>
                </c:pt>
                <c:pt idx="210">
                  <c:v>-26.12</c:v>
                </c:pt>
                <c:pt idx="211">
                  <c:v>-25.43</c:v>
                </c:pt>
                <c:pt idx="212">
                  <c:v>-24.65</c:v>
                </c:pt>
                <c:pt idx="213">
                  <c:v>-23.97</c:v>
                </c:pt>
                <c:pt idx="214">
                  <c:v>-23.29</c:v>
                </c:pt>
                <c:pt idx="215">
                  <c:v>-22.61</c:v>
                </c:pt>
                <c:pt idx="216">
                  <c:v>-3.02</c:v>
                </c:pt>
                <c:pt idx="217">
                  <c:v>-9.84</c:v>
                </c:pt>
                <c:pt idx="218">
                  <c:v>-15.1</c:v>
                </c:pt>
                <c:pt idx="219">
                  <c:v>-17.54</c:v>
                </c:pt>
                <c:pt idx="220">
                  <c:v>-22.41</c:v>
                </c:pt>
                <c:pt idx="221">
                  <c:v>-23.39</c:v>
                </c:pt>
                <c:pt idx="222">
                  <c:v>-23.39</c:v>
                </c:pt>
                <c:pt idx="223">
                  <c:v>-23.39</c:v>
                </c:pt>
                <c:pt idx="224">
                  <c:v>-26.31</c:v>
                </c:pt>
                <c:pt idx="225">
                  <c:v>-26.31</c:v>
                </c:pt>
                <c:pt idx="226">
                  <c:v>-25.34</c:v>
                </c:pt>
                <c:pt idx="227">
                  <c:v>-25.43</c:v>
                </c:pt>
                <c:pt idx="228">
                  <c:v>-24.56</c:v>
                </c:pt>
                <c:pt idx="229">
                  <c:v>-24.07</c:v>
                </c:pt>
                <c:pt idx="230">
                  <c:v>-23.49</c:v>
                </c:pt>
                <c:pt idx="231">
                  <c:v>-22.8</c:v>
                </c:pt>
                <c:pt idx="232">
                  <c:v>-22.22</c:v>
                </c:pt>
                <c:pt idx="233">
                  <c:v>-21.73</c:v>
                </c:pt>
                <c:pt idx="234">
                  <c:v>0.88</c:v>
                </c:pt>
                <c:pt idx="235">
                  <c:v>0.97</c:v>
                </c:pt>
                <c:pt idx="236">
                  <c:v>1.17</c:v>
                </c:pt>
                <c:pt idx="237">
                  <c:v>1.56</c:v>
                </c:pt>
                <c:pt idx="238">
                  <c:v>1.66</c:v>
                </c:pt>
                <c:pt idx="239">
                  <c:v>2.44</c:v>
                </c:pt>
                <c:pt idx="240">
                  <c:v>2.63</c:v>
                </c:pt>
                <c:pt idx="241">
                  <c:v>3.02</c:v>
                </c:pt>
                <c:pt idx="242">
                  <c:v>3.41</c:v>
                </c:pt>
                <c:pt idx="243">
                  <c:v>3.02</c:v>
                </c:pt>
                <c:pt idx="244">
                  <c:v>0</c:v>
                </c:pt>
                <c:pt idx="245">
                  <c:v>-6.53</c:v>
                </c:pt>
                <c:pt idx="246">
                  <c:v>-7.7</c:v>
                </c:pt>
                <c:pt idx="247">
                  <c:v>-6.92</c:v>
                </c:pt>
                <c:pt idx="248">
                  <c:v>-6.24</c:v>
                </c:pt>
                <c:pt idx="249">
                  <c:v>-10.62</c:v>
                </c:pt>
                <c:pt idx="250">
                  <c:v>-20.46</c:v>
                </c:pt>
                <c:pt idx="251">
                  <c:v>2.2400000000000002</c:v>
                </c:pt>
                <c:pt idx="252">
                  <c:v>-15.59</c:v>
                </c:pt>
                <c:pt idx="253">
                  <c:v>-33.130000000000003</c:v>
                </c:pt>
                <c:pt idx="254">
                  <c:v>-40.93</c:v>
                </c:pt>
                <c:pt idx="255">
                  <c:v>-42.88</c:v>
                </c:pt>
                <c:pt idx="256">
                  <c:v>-42.88</c:v>
                </c:pt>
                <c:pt idx="257">
                  <c:v>-41.9</c:v>
                </c:pt>
                <c:pt idx="258">
                  <c:v>-41.9</c:v>
                </c:pt>
                <c:pt idx="259">
                  <c:v>-41.9</c:v>
                </c:pt>
                <c:pt idx="260">
                  <c:v>-41.9</c:v>
                </c:pt>
                <c:pt idx="261">
                  <c:v>-41.9</c:v>
                </c:pt>
                <c:pt idx="262">
                  <c:v>-42.88</c:v>
                </c:pt>
                <c:pt idx="263">
                  <c:v>-42.88</c:v>
                </c:pt>
                <c:pt idx="264">
                  <c:v>-42.49</c:v>
                </c:pt>
                <c:pt idx="265">
                  <c:v>-42</c:v>
                </c:pt>
                <c:pt idx="266">
                  <c:v>-41.61</c:v>
                </c:pt>
                <c:pt idx="267">
                  <c:v>-41.22</c:v>
                </c:pt>
                <c:pt idx="268">
                  <c:v>-21.34</c:v>
                </c:pt>
                <c:pt idx="269">
                  <c:v>-20.76</c:v>
                </c:pt>
                <c:pt idx="270">
                  <c:v>-20.46</c:v>
                </c:pt>
                <c:pt idx="271">
                  <c:v>-19.78</c:v>
                </c:pt>
                <c:pt idx="272">
                  <c:v>-12.38</c:v>
                </c:pt>
                <c:pt idx="273">
                  <c:v>-12.18</c:v>
                </c:pt>
                <c:pt idx="274">
                  <c:v>-11.89</c:v>
                </c:pt>
                <c:pt idx="275">
                  <c:v>-11.5</c:v>
                </c:pt>
                <c:pt idx="276">
                  <c:v>-11.11</c:v>
                </c:pt>
                <c:pt idx="277">
                  <c:v>-10.82</c:v>
                </c:pt>
                <c:pt idx="278">
                  <c:v>-10.62</c:v>
                </c:pt>
                <c:pt idx="279">
                  <c:v>-10.33</c:v>
                </c:pt>
              </c:numCache>
            </c:numRef>
          </c:xVal>
          <c:yVal>
            <c:numRef>
              <c:f>'[bola desce e sobe continuo MNV 02B-BS-21.xlsx]BS (CORRIGIDO) (ps21)'!$B$3089:$B$3368</c:f>
              <c:numCache>
                <c:formatCode>General</c:formatCode>
                <c:ptCount val="280"/>
                <c:pt idx="0">
                  <c:v>-17.079999999999998</c:v>
                </c:pt>
                <c:pt idx="1">
                  <c:v>-17.02</c:v>
                </c:pt>
                <c:pt idx="2">
                  <c:v>-16.96</c:v>
                </c:pt>
                <c:pt idx="3">
                  <c:v>-16.899999999999999</c:v>
                </c:pt>
                <c:pt idx="4">
                  <c:v>-16.84</c:v>
                </c:pt>
                <c:pt idx="5">
                  <c:v>-16.77</c:v>
                </c:pt>
                <c:pt idx="6">
                  <c:v>-16.71</c:v>
                </c:pt>
                <c:pt idx="7">
                  <c:v>-16.649999999999999</c:v>
                </c:pt>
                <c:pt idx="8">
                  <c:v>-16.59</c:v>
                </c:pt>
                <c:pt idx="9">
                  <c:v>-16.53</c:v>
                </c:pt>
                <c:pt idx="10">
                  <c:v>-16.47</c:v>
                </c:pt>
                <c:pt idx="11">
                  <c:v>-16.41</c:v>
                </c:pt>
                <c:pt idx="12">
                  <c:v>-16.350000000000001</c:v>
                </c:pt>
                <c:pt idx="13">
                  <c:v>-16.28</c:v>
                </c:pt>
                <c:pt idx="14">
                  <c:v>-16.22</c:v>
                </c:pt>
                <c:pt idx="15">
                  <c:v>-16.16</c:v>
                </c:pt>
                <c:pt idx="16">
                  <c:v>-16.100000000000001</c:v>
                </c:pt>
                <c:pt idx="17">
                  <c:v>-16.079999999999998</c:v>
                </c:pt>
                <c:pt idx="18">
                  <c:v>-16.02</c:v>
                </c:pt>
                <c:pt idx="19">
                  <c:v>-15.96</c:v>
                </c:pt>
                <c:pt idx="20">
                  <c:v>-15.9</c:v>
                </c:pt>
                <c:pt idx="21">
                  <c:v>-15.84</c:v>
                </c:pt>
                <c:pt idx="22">
                  <c:v>-15.77</c:v>
                </c:pt>
                <c:pt idx="23">
                  <c:v>-15.71</c:v>
                </c:pt>
                <c:pt idx="24">
                  <c:v>-15.65</c:v>
                </c:pt>
                <c:pt idx="25">
                  <c:v>-15.59</c:v>
                </c:pt>
                <c:pt idx="26">
                  <c:v>-15.53</c:v>
                </c:pt>
                <c:pt idx="27">
                  <c:v>-15.47</c:v>
                </c:pt>
                <c:pt idx="28">
                  <c:v>-15.41</c:v>
                </c:pt>
                <c:pt idx="29">
                  <c:v>-15.35</c:v>
                </c:pt>
                <c:pt idx="30">
                  <c:v>-15.28</c:v>
                </c:pt>
                <c:pt idx="31">
                  <c:v>-15.22</c:v>
                </c:pt>
                <c:pt idx="32">
                  <c:v>-15.16</c:v>
                </c:pt>
                <c:pt idx="33">
                  <c:v>-15.1</c:v>
                </c:pt>
                <c:pt idx="34">
                  <c:v>-15.08</c:v>
                </c:pt>
                <c:pt idx="35">
                  <c:v>-15.02</c:v>
                </c:pt>
                <c:pt idx="36">
                  <c:v>-14.96</c:v>
                </c:pt>
                <c:pt idx="37">
                  <c:v>-14.91</c:v>
                </c:pt>
                <c:pt idx="38">
                  <c:v>-14.85</c:v>
                </c:pt>
                <c:pt idx="39">
                  <c:v>-14.79</c:v>
                </c:pt>
                <c:pt idx="40">
                  <c:v>-14.73</c:v>
                </c:pt>
                <c:pt idx="41">
                  <c:v>-14.68</c:v>
                </c:pt>
                <c:pt idx="42">
                  <c:v>-14.62</c:v>
                </c:pt>
                <c:pt idx="43">
                  <c:v>-14.56</c:v>
                </c:pt>
                <c:pt idx="44">
                  <c:v>-14.5</c:v>
                </c:pt>
                <c:pt idx="45">
                  <c:v>-14.45</c:v>
                </c:pt>
                <c:pt idx="46">
                  <c:v>-14.39</c:v>
                </c:pt>
                <c:pt idx="47">
                  <c:v>-14.33</c:v>
                </c:pt>
                <c:pt idx="48">
                  <c:v>-14.27</c:v>
                </c:pt>
                <c:pt idx="49">
                  <c:v>-14.22</c:v>
                </c:pt>
                <c:pt idx="50">
                  <c:v>-14.16</c:v>
                </c:pt>
                <c:pt idx="51">
                  <c:v>-14.1</c:v>
                </c:pt>
                <c:pt idx="52">
                  <c:v>-14.08</c:v>
                </c:pt>
                <c:pt idx="53">
                  <c:v>-14.03</c:v>
                </c:pt>
                <c:pt idx="54">
                  <c:v>-13.98</c:v>
                </c:pt>
                <c:pt idx="55">
                  <c:v>-13.93</c:v>
                </c:pt>
                <c:pt idx="56">
                  <c:v>-13.87</c:v>
                </c:pt>
                <c:pt idx="57">
                  <c:v>-13.82</c:v>
                </c:pt>
                <c:pt idx="58">
                  <c:v>-13.77</c:v>
                </c:pt>
                <c:pt idx="59">
                  <c:v>-13.72</c:v>
                </c:pt>
                <c:pt idx="60">
                  <c:v>-13.67</c:v>
                </c:pt>
                <c:pt idx="61">
                  <c:v>-13.62</c:v>
                </c:pt>
                <c:pt idx="62">
                  <c:v>-13.56</c:v>
                </c:pt>
                <c:pt idx="63">
                  <c:v>-13.51</c:v>
                </c:pt>
                <c:pt idx="64">
                  <c:v>-13.46</c:v>
                </c:pt>
                <c:pt idx="65">
                  <c:v>-13.41</c:v>
                </c:pt>
                <c:pt idx="66">
                  <c:v>-13.36</c:v>
                </c:pt>
                <c:pt idx="67">
                  <c:v>-13.31</c:v>
                </c:pt>
                <c:pt idx="68">
                  <c:v>-13.25</c:v>
                </c:pt>
                <c:pt idx="69">
                  <c:v>-13.2</c:v>
                </c:pt>
                <c:pt idx="70">
                  <c:v>-13.15</c:v>
                </c:pt>
                <c:pt idx="71">
                  <c:v>-13.1</c:v>
                </c:pt>
                <c:pt idx="72">
                  <c:v>-13.08</c:v>
                </c:pt>
                <c:pt idx="73">
                  <c:v>-13.02</c:v>
                </c:pt>
                <c:pt idx="74">
                  <c:v>-12.96</c:v>
                </c:pt>
                <c:pt idx="75">
                  <c:v>-12.91</c:v>
                </c:pt>
                <c:pt idx="76">
                  <c:v>-12.85</c:v>
                </c:pt>
                <c:pt idx="77">
                  <c:v>-12.79</c:v>
                </c:pt>
                <c:pt idx="78">
                  <c:v>-12.73</c:v>
                </c:pt>
                <c:pt idx="79">
                  <c:v>-12.68</c:v>
                </c:pt>
                <c:pt idx="80">
                  <c:v>-12.62</c:v>
                </c:pt>
                <c:pt idx="81">
                  <c:v>-12.56</c:v>
                </c:pt>
                <c:pt idx="82">
                  <c:v>-12.5</c:v>
                </c:pt>
                <c:pt idx="83">
                  <c:v>-12.45</c:v>
                </c:pt>
                <c:pt idx="84">
                  <c:v>-12.39</c:v>
                </c:pt>
                <c:pt idx="85">
                  <c:v>-12.33</c:v>
                </c:pt>
                <c:pt idx="86">
                  <c:v>-12.27</c:v>
                </c:pt>
                <c:pt idx="87">
                  <c:v>-12.22</c:v>
                </c:pt>
                <c:pt idx="88">
                  <c:v>-12.16</c:v>
                </c:pt>
                <c:pt idx="89">
                  <c:v>-12.1</c:v>
                </c:pt>
                <c:pt idx="90">
                  <c:v>-12.08</c:v>
                </c:pt>
                <c:pt idx="91">
                  <c:v>-12.02</c:v>
                </c:pt>
                <c:pt idx="92">
                  <c:v>-11.96</c:v>
                </c:pt>
                <c:pt idx="93">
                  <c:v>-11.91</c:v>
                </c:pt>
                <c:pt idx="94">
                  <c:v>-11.85</c:v>
                </c:pt>
                <c:pt idx="95">
                  <c:v>-11.79</c:v>
                </c:pt>
                <c:pt idx="96">
                  <c:v>-11.73</c:v>
                </c:pt>
                <c:pt idx="97">
                  <c:v>-11.68</c:v>
                </c:pt>
                <c:pt idx="98">
                  <c:v>-11.62</c:v>
                </c:pt>
                <c:pt idx="99">
                  <c:v>-11.56</c:v>
                </c:pt>
                <c:pt idx="100">
                  <c:v>-11.5</c:v>
                </c:pt>
                <c:pt idx="101">
                  <c:v>-11.45</c:v>
                </c:pt>
                <c:pt idx="102">
                  <c:v>-11.39</c:v>
                </c:pt>
                <c:pt idx="103">
                  <c:v>-11.33</c:v>
                </c:pt>
                <c:pt idx="104">
                  <c:v>-11.27</c:v>
                </c:pt>
                <c:pt idx="105">
                  <c:v>-11.22</c:v>
                </c:pt>
                <c:pt idx="106">
                  <c:v>-11.16</c:v>
                </c:pt>
                <c:pt idx="107">
                  <c:v>-11.1</c:v>
                </c:pt>
                <c:pt idx="108">
                  <c:v>-11.08</c:v>
                </c:pt>
                <c:pt idx="109">
                  <c:v>-11.02</c:v>
                </c:pt>
                <c:pt idx="110">
                  <c:v>-10.96</c:v>
                </c:pt>
                <c:pt idx="111">
                  <c:v>-10.9</c:v>
                </c:pt>
                <c:pt idx="112">
                  <c:v>-10.84</c:v>
                </c:pt>
                <c:pt idx="113">
                  <c:v>-10.77</c:v>
                </c:pt>
                <c:pt idx="114">
                  <c:v>-10.71</c:v>
                </c:pt>
                <c:pt idx="115">
                  <c:v>-10.65</c:v>
                </c:pt>
                <c:pt idx="116">
                  <c:v>-10.59</c:v>
                </c:pt>
                <c:pt idx="117">
                  <c:v>-10.53</c:v>
                </c:pt>
                <c:pt idx="118">
                  <c:v>-10.47</c:v>
                </c:pt>
                <c:pt idx="119">
                  <c:v>-10.41</c:v>
                </c:pt>
                <c:pt idx="120">
                  <c:v>-10.35</c:v>
                </c:pt>
                <c:pt idx="121">
                  <c:v>-10.28</c:v>
                </c:pt>
                <c:pt idx="122">
                  <c:v>-10.220000000000001</c:v>
                </c:pt>
                <c:pt idx="123">
                  <c:v>-10.16</c:v>
                </c:pt>
                <c:pt idx="124">
                  <c:v>-10.1</c:v>
                </c:pt>
                <c:pt idx="125">
                  <c:v>-10.08</c:v>
                </c:pt>
                <c:pt idx="126">
                  <c:v>-10.029999999999999</c:v>
                </c:pt>
                <c:pt idx="127">
                  <c:v>-9.98</c:v>
                </c:pt>
                <c:pt idx="128">
                  <c:v>-9.93</c:v>
                </c:pt>
                <c:pt idx="129">
                  <c:v>-9.8699999999999992</c:v>
                </c:pt>
                <c:pt idx="130">
                  <c:v>-9.82</c:v>
                </c:pt>
                <c:pt idx="131">
                  <c:v>-9.77</c:v>
                </c:pt>
                <c:pt idx="132">
                  <c:v>-9.7200000000000006</c:v>
                </c:pt>
                <c:pt idx="133">
                  <c:v>-9.67</c:v>
                </c:pt>
                <c:pt idx="134">
                  <c:v>-9.6199999999999992</c:v>
                </c:pt>
                <c:pt idx="135">
                  <c:v>-9.56</c:v>
                </c:pt>
                <c:pt idx="136">
                  <c:v>-9.51</c:v>
                </c:pt>
                <c:pt idx="137">
                  <c:v>-9.4600000000000009</c:v>
                </c:pt>
                <c:pt idx="138">
                  <c:v>-9.41</c:v>
                </c:pt>
                <c:pt idx="139">
                  <c:v>-9.36</c:v>
                </c:pt>
                <c:pt idx="140">
                  <c:v>-9.31</c:v>
                </c:pt>
                <c:pt idx="141">
                  <c:v>-9.25</c:v>
                </c:pt>
                <c:pt idx="142">
                  <c:v>-9.1999999999999993</c:v>
                </c:pt>
                <c:pt idx="143">
                  <c:v>-9.15</c:v>
                </c:pt>
                <c:pt idx="144">
                  <c:v>-9.1</c:v>
                </c:pt>
                <c:pt idx="145">
                  <c:v>-9.08</c:v>
                </c:pt>
                <c:pt idx="146">
                  <c:v>-9.02</c:v>
                </c:pt>
                <c:pt idx="147">
                  <c:v>-8.9600000000000009</c:v>
                </c:pt>
                <c:pt idx="148">
                  <c:v>-8.91</c:v>
                </c:pt>
                <c:pt idx="149">
                  <c:v>-8.85</c:v>
                </c:pt>
                <c:pt idx="150">
                  <c:v>-8.7899999999999991</c:v>
                </c:pt>
                <c:pt idx="151">
                  <c:v>-8.73</c:v>
                </c:pt>
                <c:pt idx="152">
                  <c:v>-8.68</c:v>
                </c:pt>
                <c:pt idx="153">
                  <c:v>-8.6199999999999992</c:v>
                </c:pt>
                <c:pt idx="154">
                  <c:v>-8.56</c:v>
                </c:pt>
                <c:pt idx="155">
                  <c:v>-8.5</c:v>
                </c:pt>
                <c:pt idx="156">
                  <c:v>-8.4499999999999993</c:v>
                </c:pt>
                <c:pt idx="157">
                  <c:v>-8.39</c:v>
                </c:pt>
                <c:pt idx="158">
                  <c:v>-8.33</c:v>
                </c:pt>
                <c:pt idx="159">
                  <c:v>-8.27</c:v>
                </c:pt>
                <c:pt idx="160">
                  <c:v>-8.2200000000000006</c:v>
                </c:pt>
                <c:pt idx="161">
                  <c:v>-8.16</c:v>
                </c:pt>
                <c:pt idx="162">
                  <c:v>-8.1</c:v>
                </c:pt>
                <c:pt idx="163">
                  <c:v>-8.08</c:v>
                </c:pt>
                <c:pt idx="164">
                  <c:v>-8.02</c:v>
                </c:pt>
                <c:pt idx="165">
                  <c:v>-7.96</c:v>
                </c:pt>
                <c:pt idx="166">
                  <c:v>-7.91</c:v>
                </c:pt>
                <c:pt idx="167">
                  <c:v>-7.85</c:v>
                </c:pt>
                <c:pt idx="168">
                  <c:v>-7.79</c:v>
                </c:pt>
                <c:pt idx="169">
                  <c:v>-7.73</c:v>
                </c:pt>
                <c:pt idx="170">
                  <c:v>-7.68</c:v>
                </c:pt>
                <c:pt idx="171">
                  <c:v>-7.62</c:v>
                </c:pt>
                <c:pt idx="172">
                  <c:v>-7.56</c:v>
                </c:pt>
                <c:pt idx="173">
                  <c:v>-7.5</c:v>
                </c:pt>
                <c:pt idx="174">
                  <c:v>-7.45</c:v>
                </c:pt>
                <c:pt idx="175">
                  <c:v>-7.39</c:v>
                </c:pt>
                <c:pt idx="176">
                  <c:v>-7.33</c:v>
                </c:pt>
                <c:pt idx="177">
                  <c:v>-7.27</c:v>
                </c:pt>
                <c:pt idx="178">
                  <c:v>-7.22</c:v>
                </c:pt>
                <c:pt idx="179">
                  <c:v>-7.16</c:v>
                </c:pt>
                <c:pt idx="180">
                  <c:v>-7.1</c:v>
                </c:pt>
                <c:pt idx="181">
                  <c:v>-7.08</c:v>
                </c:pt>
                <c:pt idx="182">
                  <c:v>-7.02</c:v>
                </c:pt>
                <c:pt idx="183">
                  <c:v>-6.96</c:v>
                </c:pt>
                <c:pt idx="184">
                  <c:v>-6.9</c:v>
                </c:pt>
                <c:pt idx="185">
                  <c:v>-6.84</c:v>
                </c:pt>
                <c:pt idx="186">
                  <c:v>-6.77</c:v>
                </c:pt>
                <c:pt idx="187">
                  <c:v>-6.71</c:v>
                </c:pt>
                <c:pt idx="188">
                  <c:v>-6.65</c:v>
                </c:pt>
                <c:pt idx="189">
                  <c:v>-6.59</c:v>
                </c:pt>
                <c:pt idx="190">
                  <c:v>-6.53</c:v>
                </c:pt>
                <c:pt idx="191">
                  <c:v>-6.47</c:v>
                </c:pt>
                <c:pt idx="192">
                  <c:v>-6.41</c:v>
                </c:pt>
                <c:pt idx="193">
                  <c:v>-6.35</c:v>
                </c:pt>
                <c:pt idx="194">
                  <c:v>-6.28</c:v>
                </c:pt>
                <c:pt idx="195">
                  <c:v>-6.22</c:v>
                </c:pt>
                <c:pt idx="196">
                  <c:v>-6.16</c:v>
                </c:pt>
                <c:pt idx="197">
                  <c:v>-6.1</c:v>
                </c:pt>
                <c:pt idx="198">
                  <c:v>-6.08</c:v>
                </c:pt>
                <c:pt idx="199">
                  <c:v>-6.02</c:v>
                </c:pt>
                <c:pt idx="200">
                  <c:v>-5.96</c:v>
                </c:pt>
                <c:pt idx="201">
                  <c:v>-5.91</c:v>
                </c:pt>
                <c:pt idx="202">
                  <c:v>-5.85</c:v>
                </c:pt>
                <c:pt idx="203">
                  <c:v>-5.79</c:v>
                </c:pt>
                <c:pt idx="204">
                  <c:v>-5.73</c:v>
                </c:pt>
                <c:pt idx="205">
                  <c:v>-5.68</c:v>
                </c:pt>
                <c:pt idx="206">
                  <c:v>-5.62</c:v>
                </c:pt>
                <c:pt idx="207">
                  <c:v>-5.56</c:v>
                </c:pt>
                <c:pt idx="208">
                  <c:v>-5.5</c:v>
                </c:pt>
                <c:pt idx="209">
                  <c:v>-5.45</c:v>
                </c:pt>
                <c:pt idx="210">
                  <c:v>-5.39</c:v>
                </c:pt>
                <c:pt idx="211">
                  <c:v>-5.33</c:v>
                </c:pt>
                <c:pt idx="212">
                  <c:v>-5.27</c:v>
                </c:pt>
                <c:pt idx="213">
                  <c:v>-5.22</c:v>
                </c:pt>
                <c:pt idx="214">
                  <c:v>-5.16</c:v>
                </c:pt>
                <c:pt idx="215">
                  <c:v>-5.0999999999999996</c:v>
                </c:pt>
                <c:pt idx="216">
                  <c:v>-5.08</c:v>
                </c:pt>
                <c:pt idx="217">
                  <c:v>-5.0199999999999996</c:v>
                </c:pt>
                <c:pt idx="218">
                  <c:v>-4.96</c:v>
                </c:pt>
                <c:pt idx="219">
                  <c:v>-4.91</c:v>
                </c:pt>
                <c:pt idx="220">
                  <c:v>-4.8499999999999996</c:v>
                </c:pt>
                <c:pt idx="221">
                  <c:v>-4.79</c:v>
                </c:pt>
                <c:pt idx="222">
                  <c:v>-4.7300000000000004</c:v>
                </c:pt>
                <c:pt idx="223">
                  <c:v>-4.68</c:v>
                </c:pt>
                <c:pt idx="224">
                  <c:v>-4.62</c:v>
                </c:pt>
                <c:pt idx="225">
                  <c:v>-4.5599999999999996</c:v>
                </c:pt>
                <c:pt idx="226">
                  <c:v>-4.5</c:v>
                </c:pt>
                <c:pt idx="227">
                  <c:v>-4.45</c:v>
                </c:pt>
                <c:pt idx="228">
                  <c:v>-4.3899999999999997</c:v>
                </c:pt>
                <c:pt idx="229">
                  <c:v>-4.33</c:v>
                </c:pt>
                <c:pt idx="230">
                  <c:v>-4.2699999999999996</c:v>
                </c:pt>
                <c:pt idx="231">
                  <c:v>-4.22</c:v>
                </c:pt>
                <c:pt idx="232">
                  <c:v>-4.16</c:v>
                </c:pt>
                <c:pt idx="233">
                  <c:v>-4.0999999999999996</c:v>
                </c:pt>
                <c:pt idx="234">
                  <c:v>-4.08</c:v>
                </c:pt>
                <c:pt idx="235">
                  <c:v>-4.0199999999999996</c:v>
                </c:pt>
                <c:pt idx="236">
                  <c:v>-3.96</c:v>
                </c:pt>
                <c:pt idx="237">
                  <c:v>-3.9</c:v>
                </c:pt>
                <c:pt idx="238">
                  <c:v>-3.84</c:v>
                </c:pt>
                <c:pt idx="239">
                  <c:v>-3.77</c:v>
                </c:pt>
                <c:pt idx="240">
                  <c:v>-3.71</c:v>
                </c:pt>
                <c:pt idx="241">
                  <c:v>-3.65</c:v>
                </c:pt>
                <c:pt idx="242">
                  <c:v>-3.59</c:v>
                </c:pt>
                <c:pt idx="243">
                  <c:v>-3.53</c:v>
                </c:pt>
                <c:pt idx="244">
                  <c:v>-3.47</c:v>
                </c:pt>
                <c:pt idx="245">
                  <c:v>-3.41</c:v>
                </c:pt>
                <c:pt idx="246">
                  <c:v>-3.35</c:v>
                </c:pt>
                <c:pt idx="247">
                  <c:v>-3.28</c:v>
                </c:pt>
                <c:pt idx="248">
                  <c:v>-3.22</c:v>
                </c:pt>
                <c:pt idx="249">
                  <c:v>-3.16</c:v>
                </c:pt>
                <c:pt idx="250">
                  <c:v>-3.1</c:v>
                </c:pt>
                <c:pt idx="251">
                  <c:v>-3.08</c:v>
                </c:pt>
                <c:pt idx="252">
                  <c:v>-3.02</c:v>
                </c:pt>
                <c:pt idx="253">
                  <c:v>-2.96</c:v>
                </c:pt>
                <c:pt idx="254">
                  <c:v>-2.9</c:v>
                </c:pt>
                <c:pt idx="255">
                  <c:v>-2.84</c:v>
                </c:pt>
                <c:pt idx="256">
                  <c:v>-2.77</c:v>
                </c:pt>
                <c:pt idx="257">
                  <c:v>-2.71</c:v>
                </c:pt>
                <c:pt idx="258">
                  <c:v>-2.65</c:v>
                </c:pt>
                <c:pt idx="259">
                  <c:v>-2.59</c:v>
                </c:pt>
                <c:pt idx="260">
                  <c:v>-2.5299999999999998</c:v>
                </c:pt>
                <c:pt idx="261">
                  <c:v>-2.4700000000000002</c:v>
                </c:pt>
                <c:pt idx="262">
                  <c:v>-2.41</c:v>
                </c:pt>
                <c:pt idx="263">
                  <c:v>-2.35</c:v>
                </c:pt>
                <c:pt idx="264">
                  <c:v>-2.2799999999999998</c:v>
                </c:pt>
                <c:pt idx="265">
                  <c:v>-2.2200000000000002</c:v>
                </c:pt>
                <c:pt idx="266">
                  <c:v>-2.16</c:v>
                </c:pt>
                <c:pt idx="267">
                  <c:v>-2.1</c:v>
                </c:pt>
                <c:pt idx="268">
                  <c:v>-2.08</c:v>
                </c:pt>
                <c:pt idx="269">
                  <c:v>-2.0099999999999998</c:v>
                </c:pt>
                <c:pt idx="270">
                  <c:v>-1.95</c:v>
                </c:pt>
                <c:pt idx="271">
                  <c:v>-1.88</c:v>
                </c:pt>
                <c:pt idx="272">
                  <c:v>-1.82</c:v>
                </c:pt>
                <c:pt idx="273">
                  <c:v>-1.75</c:v>
                </c:pt>
                <c:pt idx="274">
                  <c:v>-1.69</c:v>
                </c:pt>
                <c:pt idx="275">
                  <c:v>-1.62</c:v>
                </c:pt>
                <c:pt idx="276">
                  <c:v>-1.56</c:v>
                </c:pt>
                <c:pt idx="277">
                  <c:v>-1.49</c:v>
                </c:pt>
                <c:pt idx="278">
                  <c:v>-1.43</c:v>
                </c:pt>
                <c:pt idx="279">
                  <c:v>-1.36</c:v>
                </c:pt>
              </c:numCache>
            </c:numRef>
          </c:yVal>
          <c:smooth val="1"/>
          <c:extLst>
            <c:ext xmlns:c16="http://schemas.microsoft.com/office/drawing/2014/chart" uri="{C3380CC4-5D6E-409C-BE32-E72D297353CC}">
              <c16:uniqueId val="{00000005-1A70-4A39-9856-68747988A27A}"/>
            </c:ext>
          </c:extLst>
        </c:ser>
        <c:ser>
          <c:idx val="6"/>
          <c:order val="6"/>
          <c:tx>
            <c:strRef>
              <c:f>'[bola desce e sobe continuo MNV 02B-BS-21.xlsx]GRAPHS'!$E$3</c:f>
              <c:strCache>
                <c:ptCount val="1"/>
                <c:pt idx="0">
                  <c:v>u0 (CPTu)</c:v>
                </c:pt>
              </c:strCache>
            </c:strRef>
          </c:tx>
          <c:spPr>
            <a:ln w="19050" cap="rnd">
              <a:solidFill>
                <a:srgbClr val="0070C0"/>
              </a:solidFill>
              <a:prstDash val="sysDash"/>
              <a:round/>
            </a:ln>
            <a:effectLst/>
          </c:spPr>
          <c:marker>
            <c:symbol val="none"/>
          </c:marker>
          <c:xVal>
            <c:numRef>
              <c:f>'[bola desce e sobe continuo MNV 02B-BS-21.xlsx]GRAPHS'!$E$5:$E$4000</c:f>
              <c:numCache>
                <c:formatCode>General</c:formatCode>
                <c:ptCount val="399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-3.5527136788005009E-15</c:v>
                </c:pt>
                <c:pt idx="199">
                  <c:v>0.10871794871794194</c:v>
                </c:pt>
                <c:pt idx="200">
                  <c:v>0.21743589743589453</c:v>
                </c:pt>
                <c:pt idx="201">
                  <c:v>0.32615384615384002</c:v>
                </c:pt>
                <c:pt idx="202">
                  <c:v>0.43487179487179262</c:v>
                </c:pt>
                <c:pt idx="203">
                  <c:v>0.54358974358973811</c:v>
                </c:pt>
                <c:pt idx="204">
                  <c:v>0.6523076923076907</c:v>
                </c:pt>
                <c:pt idx="205">
                  <c:v>0.76102564102563619</c:v>
                </c:pt>
                <c:pt idx="206">
                  <c:v>0.86974358974358523</c:v>
                </c:pt>
                <c:pt idx="207">
                  <c:v>0.97846153846153427</c:v>
                </c:pt>
                <c:pt idx="208">
                  <c:v>1.0871794871794833</c:v>
                </c:pt>
                <c:pt idx="209">
                  <c:v>1.1958974358974324</c:v>
                </c:pt>
                <c:pt idx="210">
                  <c:v>1.3046153846153814</c:v>
                </c:pt>
                <c:pt idx="211">
                  <c:v>1.4133333333333304</c:v>
                </c:pt>
                <c:pt idx="212">
                  <c:v>1.5220512820512795</c:v>
                </c:pt>
                <c:pt idx="213">
                  <c:v>1.630769230769225</c:v>
                </c:pt>
                <c:pt idx="214">
                  <c:v>1.7394871794871776</c:v>
                </c:pt>
                <c:pt idx="215">
                  <c:v>1.8482051282051231</c:v>
                </c:pt>
                <c:pt idx="216">
                  <c:v>1.9569230769230757</c:v>
                </c:pt>
                <c:pt idx="217">
                  <c:v>2.0656410256410211</c:v>
                </c:pt>
                <c:pt idx="218">
                  <c:v>2.1743589743589737</c:v>
                </c:pt>
                <c:pt idx="219">
                  <c:v>2.2830769230769192</c:v>
                </c:pt>
                <c:pt idx="220">
                  <c:v>2.3917948717948718</c:v>
                </c:pt>
                <c:pt idx="221">
                  <c:v>2.5005128205128173</c:v>
                </c:pt>
                <c:pt idx="222">
                  <c:v>2.6092307692307664</c:v>
                </c:pt>
                <c:pt idx="223">
                  <c:v>2.7179487179487154</c:v>
                </c:pt>
                <c:pt idx="224">
                  <c:v>2.8266666666666609</c:v>
                </c:pt>
                <c:pt idx="225">
                  <c:v>2.9353846153846135</c:v>
                </c:pt>
                <c:pt idx="226">
                  <c:v>3.044102564102559</c:v>
                </c:pt>
                <c:pt idx="227">
                  <c:v>3.152820512820508</c:v>
                </c:pt>
                <c:pt idx="228">
                  <c:v>3.2615384615384571</c:v>
                </c:pt>
                <c:pt idx="229">
                  <c:v>3.3702564102564061</c:v>
                </c:pt>
                <c:pt idx="230">
                  <c:v>3.4789743589743551</c:v>
                </c:pt>
                <c:pt idx="231">
                  <c:v>3.5876923076923042</c:v>
                </c:pt>
                <c:pt idx="232">
                  <c:v>3.6964102564102532</c:v>
                </c:pt>
                <c:pt idx="233">
                  <c:v>3.8051282051282023</c:v>
                </c:pt>
                <c:pt idx="234">
                  <c:v>3.9138461538461478</c:v>
                </c:pt>
                <c:pt idx="235">
                  <c:v>4.0225641025641004</c:v>
                </c:pt>
                <c:pt idx="236">
                  <c:v>4.1312820512820458</c:v>
                </c:pt>
                <c:pt idx="237">
                  <c:v>4.2399999999999984</c:v>
                </c:pt>
                <c:pt idx="238">
                  <c:v>4.3487179487179439</c:v>
                </c:pt>
                <c:pt idx="239">
                  <c:v>4.4574358974358965</c:v>
                </c:pt>
                <c:pt idx="240">
                  <c:v>4.566153846153842</c:v>
                </c:pt>
                <c:pt idx="241">
                  <c:v>4.6748717948717946</c:v>
                </c:pt>
                <c:pt idx="242">
                  <c:v>4.7835897435897401</c:v>
                </c:pt>
                <c:pt idx="243">
                  <c:v>4.8923076923076891</c:v>
                </c:pt>
                <c:pt idx="244">
                  <c:v>5.0010256410256382</c:v>
                </c:pt>
                <c:pt idx="245">
                  <c:v>5.1097435897435872</c:v>
                </c:pt>
                <c:pt idx="246">
                  <c:v>5.2184615384615363</c:v>
                </c:pt>
                <c:pt idx="247">
                  <c:v>5.3271794871794853</c:v>
                </c:pt>
                <c:pt idx="248">
                  <c:v>5.4358974358974343</c:v>
                </c:pt>
                <c:pt idx="249">
                  <c:v>5.5446153846153798</c:v>
                </c:pt>
                <c:pt idx="250">
                  <c:v>5.6533333333333289</c:v>
                </c:pt>
                <c:pt idx="251">
                  <c:v>5.7620512820512779</c:v>
                </c:pt>
                <c:pt idx="252">
                  <c:v>5.870769230769227</c:v>
                </c:pt>
                <c:pt idx="253">
                  <c:v>5.979487179487176</c:v>
                </c:pt>
                <c:pt idx="254">
                  <c:v>6.088205128205125</c:v>
                </c:pt>
                <c:pt idx="255">
                  <c:v>6.1969230769230705</c:v>
                </c:pt>
                <c:pt idx="256">
                  <c:v>6.3056410256410231</c:v>
                </c:pt>
                <c:pt idx="257">
                  <c:v>6.4143589743589686</c:v>
                </c:pt>
                <c:pt idx="258">
                  <c:v>6.5230769230769212</c:v>
                </c:pt>
                <c:pt idx="259">
                  <c:v>6.6317948717948667</c:v>
                </c:pt>
                <c:pt idx="260">
                  <c:v>6.7405128205128193</c:v>
                </c:pt>
                <c:pt idx="261">
                  <c:v>6.8492307692307648</c:v>
                </c:pt>
                <c:pt idx="262">
                  <c:v>6.9579487179487174</c:v>
                </c:pt>
                <c:pt idx="263">
                  <c:v>7.0666666666666629</c:v>
                </c:pt>
                <c:pt idx="264">
                  <c:v>7.1753846153846119</c:v>
                </c:pt>
                <c:pt idx="265">
                  <c:v>7.284102564102561</c:v>
                </c:pt>
                <c:pt idx="266">
                  <c:v>7.39282051282051</c:v>
                </c:pt>
                <c:pt idx="267">
                  <c:v>7.501538461538459</c:v>
                </c:pt>
                <c:pt idx="268">
                  <c:v>7.6102564102564081</c:v>
                </c:pt>
                <c:pt idx="269">
                  <c:v>7.7189743589743571</c:v>
                </c:pt>
                <c:pt idx="270">
                  <c:v>7.8276923076923062</c:v>
                </c:pt>
                <c:pt idx="271">
                  <c:v>7.9364102564102517</c:v>
                </c:pt>
                <c:pt idx="272">
                  <c:v>8.0451282051282043</c:v>
                </c:pt>
                <c:pt idx="273">
                  <c:v>8.1538461538461497</c:v>
                </c:pt>
                <c:pt idx="274">
                  <c:v>8.2625641025640988</c:v>
                </c:pt>
                <c:pt idx="275">
                  <c:v>8.3712820512820478</c:v>
                </c:pt>
                <c:pt idx="276">
                  <c:v>8.4799999999999933</c:v>
                </c:pt>
                <c:pt idx="277">
                  <c:v>8.5887179487179459</c:v>
                </c:pt>
                <c:pt idx="278">
                  <c:v>8.6974358974358914</c:v>
                </c:pt>
                <c:pt idx="279">
                  <c:v>8.806153846153844</c:v>
                </c:pt>
                <c:pt idx="280">
                  <c:v>8.9148717948717895</c:v>
                </c:pt>
                <c:pt idx="281">
                  <c:v>9.0235897435897421</c:v>
                </c:pt>
                <c:pt idx="282">
                  <c:v>9.1323076923076876</c:v>
                </c:pt>
                <c:pt idx="283">
                  <c:v>9.2410256410256402</c:v>
                </c:pt>
                <c:pt idx="284">
                  <c:v>9.3497435897435857</c:v>
                </c:pt>
                <c:pt idx="285">
                  <c:v>9.4584615384615347</c:v>
                </c:pt>
                <c:pt idx="286">
                  <c:v>9.5671794871794837</c:v>
                </c:pt>
                <c:pt idx="287">
                  <c:v>9.6758974358974328</c:v>
                </c:pt>
                <c:pt idx="288">
                  <c:v>9.7846153846153818</c:v>
                </c:pt>
                <c:pt idx="289">
                  <c:v>9.8933333333333309</c:v>
                </c:pt>
                <c:pt idx="290">
                  <c:v>10.00205128205128</c:v>
                </c:pt>
                <c:pt idx="291">
                  <c:v>10.110769230769229</c:v>
                </c:pt>
                <c:pt idx="292">
                  <c:v>10.219487179487174</c:v>
                </c:pt>
                <c:pt idx="293">
                  <c:v>10.328205128205123</c:v>
                </c:pt>
                <c:pt idx="294">
                  <c:v>10.436923076923076</c:v>
                </c:pt>
                <c:pt idx="295">
                  <c:v>10.545641025641022</c:v>
                </c:pt>
                <c:pt idx="296">
                  <c:v>10.654358974358974</c:v>
                </c:pt>
                <c:pt idx="297">
                  <c:v>10.76307692307692</c:v>
                </c:pt>
                <c:pt idx="298">
                  <c:v>10.871794871794865</c:v>
                </c:pt>
                <c:pt idx="299">
                  <c:v>10.980512820512818</c:v>
                </c:pt>
                <c:pt idx="300">
                  <c:v>11.089230769230763</c:v>
                </c:pt>
                <c:pt idx="301">
                  <c:v>11.197948717948716</c:v>
                </c:pt>
                <c:pt idx="302">
                  <c:v>11.306666666666661</c:v>
                </c:pt>
                <c:pt idx="303">
                  <c:v>11.415384615384614</c:v>
                </c:pt>
                <c:pt idx="304">
                  <c:v>11.524102564102559</c:v>
                </c:pt>
                <c:pt idx="305">
                  <c:v>11.632820512820505</c:v>
                </c:pt>
                <c:pt idx="306">
                  <c:v>11.741538461538457</c:v>
                </c:pt>
                <c:pt idx="307">
                  <c:v>11.850256410256403</c:v>
                </c:pt>
                <c:pt idx="308">
                  <c:v>11.958974358974356</c:v>
                </c:pt>
                <c:pt idx="309">
                  <c:v>12.067692307692301</c:v>
                </c:pt>
                <c:pt idx="310">
                  <c:v>12.176410256410254</c:v>
                </c:pt>
                <c:pt idx="311">
                  <c:v>12.285128205128199</c:v>
                </c:pt>
                <c:pt idx="312">
                  <c:v>12.393846153846152</c:v>
                </c:pt>
                <c:pt idx="313">
                  <c:v>12.502564102564097</c:v>
                </c:pt>
                <c:pt idx="314">
                  <c:v>12.61128205128205</c:v>
                </c:pt>
                <c:pt idx="315">
                  <c:v>12.719999999999995</c:v>
                </c:pt>
                <c:pt idx="316">
                  <c:v>12.828717948717948</c:v>
                </c:pt>
                <c:pt idx="317">
                  <c:v>12.937435897435893</c:v>
                </c:pt>
                <c:pt idx="318">
                  <c:v>13.046153846153846</c:v>
                </c:pt>
                <c:pt idx="319">
                  <c:v>13.154871794871791</c:v>
                </c:pt>
                <c:pt idx="320">
                  <c:v>13.263589743589744</c:v>
                </c:pt>
                <c:pt idx="321">
                  <c:v>13.37230769230769</c:v>
                </c:pt>
                <c:pt idx="322">
                  <c:v>13.481025641025642</c:v>
                </c:pt>
                <c:pt idx="323">
                  <c:v>13.589743589743588</c:v>
                </c:pt>
                <c:pt idx="324">
                  <c:v>13.698461538461533</c:v>
                </c:pt>
                <c:pt idx="325">
                  <c:v>13.807179487179486</c:v>
                </c:pt>
                <c:pt idx="326">
                  <c:v>13.915897435897431</c:v>
                </c:pt>
                <c:pt idx="327">
                  <c:v>14.024615384615384</c:v>
                </c:pt>
                <c:pt idx="328">
                  <c:v>14.133333333333329</c:v>
                </c:pt>
                <c:pt idx="329">
                  <c:v>14.242051282051282</c:v>
                </c:pt>
                <c:pt idx="330">
                  <c:v>14.350769230769227</c:v>
                </c:pt>
                <c:pt idx="331">
                  <c:v>14.45948717948718</c:v>
                </c:pt>
                <c:pt idx="332">
                  <c:v>14.568205128205125</c:v>
                </c:pt>
                <c:pt idx="333">
                  <c:v>14.676923076923078</c:v>
                </c:pt>
                <c:pt idx="334">
                  <c:v>14.785641025641024</c:v>
                </c:pt>
                <c:pt idx="335">
                  <c:v>14.894358974358969</c:v>
                </c:pt>
                <c:pt idx="336">
                  <c:v>15.003076923076922</c:v>
                </c:pt>
                <c:pt idx="337">
                  <c:v>15.111794871794867</c:v>
                </c:pt>
                <c:pt idx="338">
                  <c:v>15.22051282051282</c:v>
                </c:pt>
                <c:pt idx="339">
                  <c:v>15.329230769230765</c:v>
                </c:pt>
                <c:pt idx="340">
                  <c:v>15.437948717948718</c:v>
                </c:pt>
                <c:pt idx="341">
                  <c:v>15.546666666666663</c:v>
                </c:pt>
                <c:pt idx="342">
                  <c:v>15.655384615384609</c:v>
                </c:pt>
                <c:pt idx="343">
                  <c:v>15.764102564102561</c:v>
                </c:pt>
                <c:pt idx="344">
                  <c:v>15.872820512820507</c:v>
                </c:pt>
                <c:pt idx="345">
                  <c:v>15.981538461538459</c:v>
                </c:pt>
                <c:pt idx="346">
                  <c:v>16.090256410256405</c:v>
                </c:pt>
                <c:pt idx="347">
                  <c:v>16.198974358974358</c:v>
                </c:pt>
                <c:pt idx="348">
                  <c:v>16.307692307692303</c:v>
                </c:pt>
                <c:pt idx="349">
                  <c:v>16.416410256410249</c:v>
                </c:pt>
                <c:pt idx="350">
                  <c:v>16.525128205128201</c:v>
                </c:pt>
                <c:pt idx="351">
                  <c:v>16.633846153846147</c:v>
                </c:pt>
                <c:pt idx="352">
                  <c:v>16.742564102564099</c:v>
                </c:pt>
                <c:pt idx="353">
                  <c:v>16.851282051282045</c:v>
                </c:pt>
                <c:pt idx="354">
                  <c:v>16.96</c:v>
                </c:pt>
                <c:pt idx="355">
                  <c:v>17.047555555555554</c:v>
                </c:pt>
                <c:pt idx="356">
                  <c:v>17.135111111111112</c:v>
                </c:pt>
                <c:pt idx="357">
                  <c:v>17.222666666666665</c:v>
                </c:pt>
                <c:pt idx="358">
                  <c:v>17.310222222222222</c:v>
                </c:pt>
                <c:pt idx="359">
                  <c:v>17.397777777777776</c:v>
                </c:pt>
                <c:pt idx="360">
                  <c:v>17.485333333333333</c:v>
                </c:pt>
                <c:pt idx="361">
                  <c:v>17.572888888888887</c:v>
                </c:pt>
                <c:pt idx="362">
                  <c:v>17.660444444444447</c:v>
                </c:pt>
                <c:pt idx="363">
                  <c:v>17.748000000000001</c:v>
                </c:pt>
                <c:pt idx="364">
                  <c:v>17.835555555555558</c:v>
                </c:pt>
                <c:pt idx="365">
                  <c:v>17.923111111111112</c:v>
                </c:pt>
                <c:pt idx="366">
                  <c:v>18.010666666666665</c:v>
                </c:pt>
                <c:pt idx="367">
                  <c:v>18.098222222222219</c:v>
                </c:pt>
                <c:pt idx="368">
                  <c:v>18.18577777777778</c:v>
                </c:pt>
                <c:pt idx="369">
                  <c:v>18.273333333333333</c:v>
                </c:pt>
                <c:pt idx="370">
                  <c:v>18.360888888888894</c:v>
                </c:pt>
                <c:pt idx="371">
                  <c:v>18.448444444444448</c:v>
                </c:pt>
                <c:pt idx="372">
                  <c:v>18.536000000000001</c:v>
                </c:pt>
                <c:pt idx="373">
                  <c:v>18.623555555555555</c:v>
                </c:pt>
                <c:pt idx="374">
                  <c:v>18.711111111111109</c:v>
                </c:pt>
                <c:pt idx="375">
                  <c:v>18.798666666666669</c:v>
                </c:pt>
                <c:pt idx="376">
                  <c:v>18.886222222222223</c:v>
                </c:pt>
                <c:pt idx="377">
                  <c:v>18.973777777777777</c:v>
                </c:pt>
                <c:pt idx="378">
                  <c:v>19.06133333333333</c:v>
                </c:pt>
                <c:pt idx="379">
                  <c:v>19.148888888888891</c:v>
                </c:pt>
                <c:pt idx="380">
                  <c:v>19.236444444444444</c:v>
                </c:pt>
                <c:pt idx="381">
                  <c:v>19.323999999999998</c:v>
                </c:pt>
                <c:pt idx="382">
                  <c:v>19.411555555555552</c:v>
                </c:pt>
                <c:pt idx="383">
                  <c:v>19.499111111111112</c:v>
                </c:pt>
                <c:pt idx="384">
                  <c:v>19.586666666666666</c:v>
                </c:pt>
                <c:pt idx="385">
                  <c:v>19.674222222222227</c:v>
                </c:pt>
                <c:pt idx="386">
                  <c:v>19.76177777777778</c:v>
                </c:pt>
                <c:pt idx="387">
                  <c:v>19.849333333333334</c:v>
                </c:pt>
                <c:pt idx="388">
                  <c:v>19.936888888888888</c:v>
                </c:pt>
                <c:pt idx="389">
                  <c:v>20.024444444444448</c:v>
                </c:pt>
                <c:pt idx="390">
                  <c:v>20.112000000000002</c:v>
                </c:pt>
                <c:pt idx="391">
                  <c:v>20.199555555555555</c:v>
                </c:pt>
                <c:pt idx="392">
                  <c:v>20.287111111111109</c:v>
                </c:pt>
                <c:pt idx="393">
                  <c:v>20.37466666666667</c:v>
                </c:pt>
                <c:pt idx="394">
                  <c:v>20.462222222222223</c:v>
                </c:pt>
                <c:pt idx="395">
                  <c:v>20.549777777777777</c:v>
                </c:pt>
                <c:pt idx="396">
                  <c:v>20.637333333333331</c:v>
                </c:pt>
                <c:pt idx="397">
                  <c:v>20.724888888888891</c:v>
                </c:pt>
                <c:pt idx="398">
                  <c:v>20.812444444444445</c:v>
                </c:pt>
                <c:pt idx="399">
                  <c:v>20.899999999999991</c:v>
                </c:pt>
                <c:pt idx="400">
                  <c:v>20.989523809523803</c:v>
                </c:pt>
                <c:pt idx="401">
                  <c:v>21.079047619047621</c:v>
                </c:pt>
                <c:pt idx="402">
                  <c:v>21.168571428571425</c:v>
                </c:pt>
                <c:pt idx="403">
                  <c:v>21.258095238095237</c:v>
                </c:pt>
                <c:pt idx="404">
                  <c:v>21.347619047619041</c:v>
                </c:pt>
                <c:pt idx="405">
                  <c:v>21.437142857142859</c:v>
                </c:pt>
                <c:pt idx="406">
                  <c:v>21.526666666666664</c:v>
                </c:pt>
                <c:pt idx="407">
                  <c:v>21.616190476190475</c:v>
                </c:pt>
                <c:pt idx="408">
                  <c:v>21.705714285714279</c:v>
                </c:pt>
                <c:pt idx="409">
                  <c:v>21.795238095238098</c:v>
                </c:pt>
                <c:pt idx="410">
                  <c:v>21.884761904761902</c:v>
                </c:pt>
                <c:pt idx="411">
                  <c:v>21.974285714285713</c:v>
                </c:pt>
                <c:pt idx="412">
                  <c:v>22.063809523809518</c:v>
                </c:pt>
                <c:pt idx="413">
                  <c:v>22.153333333333336</c:v>
                </c:pt>
                <c:pt idx="414">
                  <c:v>22.24285714285714</c:v>
                </c:pt>
                <c:pt idx="415">
                  <c:v>22.332380952380952</c:v>
                </c:pt>
                <c:pt idx="416">
                  <c:v>22.421904761904756</c:v>
                </c:pt>
                <c:pt idx="417">
                  <c:v>22.511428571428574</c:v>
                </c:pt>
                <c:pt idx="418">
                  <c:v>22.600952380952378</c:v>
                </c:pt>
                <c:pt idx="419">
                  <c:v>22.69047619047619</c:v>
                </c:pt>
                <c:pt idx="420">
                  <c:v>22.779999999999994</c:v>
                </c:pt>
                <c:pt idx="421">
                  <c:v>22.869523809523812</c:v>
                </c:pt>
                <c:pt idx="422">
                  <c:v>22.959047619047617</c:v>
                </c:pt>
                <c:pt idx="423">
                  <c:v>23.048571428571428</c:v>
                </c:pt>
                <c:pt idx="424">
                  <c:v>23.138095238095232</c:v>
                </c:pt>
                <c:pt idx="425">
                  <c:v>23.227619047619044</c:v>
                </c:pt>
                <c:pt idx="426">
                  <c:v>23.317142857142855</c:v>
                </c:pt>
                <c:pt idx="427">
                  <c:v>23.406666666666666</c:v>
                </c:pt>
                <c:pt idx="428">
                  <c:v>23.496190476190471</c:v>
                </c:pt>
                <c:pt idx="429">
                  <c:v>23.585714285714282</c:v>
                </c:pt>
                <c:pt idx="430">
                  <c:v>23.675238095238093</c:v>
                </c:pt>
                <c:pt idx="431">
                  <c:v>23.764761904761905</c:v>
                </c:pt>
                <c:pt idx="432">
                  <c:v>23.854285714285709</c:v>
                </c:pt>
                <c:pt idx="433">
                  <c:v>23.94380952380952</c:v>
                </c:pt>
                <c:pt idx="434">
                  <c:v>24.033333333333331</c:v>
                </c:pt>
                <c:pt idx="435">
                  <c:v>24.122857142857143</c:v>
                </c:pt>
                <c:pt idx="436">
                  <c:v>24.212380952380947</c:v>
                </c:pt>
                <c:pt idx="437">
                  <c:v>24.301904761904758</c:v>
                </c:pt>
                <c:pt idx="438">
                  <c:v>24.39142857142857</c:v>
                </c:pt>
                <c:pt idx="439">
                  <c:v>24.480952380952381</c:v>
                </c:pt>
                <c:pt idx="440">
                  <c:v>24.570476190476185</c:v>
                </c:pt>
                <c:pt idx="441">
                  <c:v>24.659999999999997</c:v>
                </c:pt>
                <c:pt idx="442">
                  <c:v>24.749523809523808</c:v>
                </c:pt>
                <c:pt idx="443">
                  <c:v>24.839047619047619</c:v>
                </c:pt>
                <c:pt idx="444">
                  <c:v>24.928571428571423</c:v>
                </c:pt>
                <c:pt idx="445">
                  <c:v>25.018095238095235</c:v>
                </c:pt>
                <c:pt idx="446">
                  <c:v>25.107619047619053</c:v>
                </c:pt>
                <c:pt idx="447">
                  <c:v>25.197142857142858</c:v>
                </c:pt>
                <c:pt idx="448">
                  <c:v>25.286666666666669</c:v>
                </c:pt>
                <c:pt idx="449">
                  <c:v>25.376190476190473</c:v>
                </c:pt>
                <c:pt idx="450">
                  <c:v>25.465714285714277</c:v>
                </c:pt>
                <c:pt idx="451">
                  <c:v>25.555238095238096</c:v>
                </c:pt>
                <c:pt idx="452">
                  <c:v>25.644761904761907</c:v>
                </c:pt>
                <c:pt idx="453">
                  <c:v>25.734285714285711</c:v>
                </c:pt>
                <c:pt idx="454">
                  <c:v>25.823809523809523</c:v>
                </c:pt>
                <c:pt idx="455">
                  <c:v>25.913333333333334</c:v>
                </c:pt>
                <c:pt idx="456">
                  <c:v>26.002857142857145</c:v>
                </c:pt>
                <c:pt idx="457">
                  <c:v>26.09238095238095</c:v>
                </c:pt>
                <c:pt idx="458">
                  <c:v>26.181904761904761</c:v>
                </c:pt>
                <c:pt idx="459">
                  <c:v>26.271428571428572</c:v>
                </c:pt>
                <c:pt idx="460">
                  <c:v>26.360952380952384</c:v>
                </c:pt>
                <c:pt idx="461">
                  <c:v>26.450476190476188</c:v>
                </c:pt>
                <c:pt idx="462">
                  <c:v>26.54</c:v>
                </c:pt>
                <c:pt idx="463">
                  <c:v>26.62952380952381</c:v>
                </c:pt>
                <c:pt idx="464">
                  <c:v>26.719047619047622</c:v>
                </c:pt>
                <c:pt idx="465">
                  <c:v>26.808571428571426</c:v>
                </c:pt>
                <c:pt idx="466">
                  <c:v>26.898095238095237</c:v>
                </c:pt>
                <c:pt idx="467">
                  <c:v>26.987619047619049</c:v>
                </c:pt>
                <c:pt idx="468">
                  <c:v>27.07714285714286</c:v>
                </c:pt>
                <c:pt idx="469">
                  <c:v>27.166666666666664</c:v>
                </c:pt>
                <c:pt idx="470">
                  <c:v>27.256190476190476</c:v>
                </c:pt>
                <c:pt idx="471">
                  <c:v>27.345714285714287</c:v>
                </c:pt>
                <c:pt idx="472">
                  <c:v>27.435238095238098</c:v>
                </c:pt>
                <c:pt idx="473">
                  <c:v>27.524761904761903</c:v>
                </c:pt>
                <c:pt idx="474">
                  <c:v>27.614285714285714</c:v>
                </c:pt>
                <c:pt idx="475">
                  <c:v>27.703809523809518</c:v>
                </c:pt>
                <c:pt idx="476">
                  <c:v>27.793333333333337</c:v>
                </c:pt>
                <c:pt idx="477">
                  <c:v>27.882857142857141</c:v>
                </c:pt>
                <c:pt idx="478">
                  <c:v>27.972380952380952</c:v>
                </c:pt>
                <c:pt idx="479">
                  <c:v>28.061904761904756</c:v>
                </c:pt>
                <c:pt idx="480">
                  <c:v>28.151428571428575</c:v>
                </c:pt>
                <c:pt idx="481">
                  <c:v>28.240952380952379</c:v>
                </c:pt>
                <c:pt idx="482">
                  <c:v>28.33047619047619</c:v>
                </c:pt>
                <c:pt idx="483">
                  <c:v>28.419999999999995</c:v>
                </c:pt>
                <c:pt idx="484">
                  <c:v>28.509523809523813</c:v>
                </c:pt>
                <c:pt idx="485">
                  <c:v>28.599047619047617</c:v>
                </c:pt>
                <c:pt idx="486">
                  <c:v>28.688571428571429</c:v>
                </c:pt>
                <c:pt idx="487">
                  <c:v>28.778095238095233</c:v>
                </c:pt>
                <c:pt idx="488">
                  <c:v>28.867619047619051</c:v>
                </c:pt>
                <c:pt idx="489">
                  <c:v>28.957142857142856</c:v>
                </c:pt>
                <c:pt idx="490">
                  <c:v>29.046666666666667</c:v>
                </c:pt>
                <c:pt idx="491">
                  <c:v>29.136190476190471</c:v>
                </c:pt>
                <c:pt idx="492">
                  <c:v>29.22571428571429</c:v>
                </c:pt>
                <c:pt idx="493">
                  <c:v>29.315238095238094</c:v>
                </c:pt>
                <c:pt idx="494">
                  <c:v>29.404761904761905</c:v>
                </c:pt>
                <c:pt idx="495">
                  <c:v>29.494285714285709</c:v>
                </c:pt>
                <c:pt idx="496">
                  <c:v>29.583809523809528</c:v>
                </c:pt>
                <c:pt idx="497">
                  <c:v>29.673333333333339</c:v>
                </c:pt>
                <c:pt idx="498">
                  <c:v>29.762857142857143</c:v>
                </c:pt>
                <c:pt idx="499">
                  <c:v>29.852380952380948</c:v>
                </c:pt>
                <c:pt idx="500">
                  <c:v>29.941904761904759</c:v>
                </c:pt>
                <c:pt idx="501">
                  <c:v>30.031428571428577</c:v>
                </c:pt>
                <c:pt idx="502">
                  <c:v>30.120952380952382</c:v>
                </c:pt>
                <c:pt idx="503">
                  <c:v>30.210476190476193</c:v>
                </c:pt>
                <c:pt idx="504">
                  <c:v>30.300000000000004</c:v>
                </c:pt>
                <c:pt idx="505">
                  <c:v>30.30585585585586</c:v>
                </c:pt>
                <c:pt idx="506">
                  <c:v>30.311711711711716</c:v>
                </c:pt>
                <c:pt idx="507">
                  <c:v>30.317567567567572</c:v>
                </c:pt>
                <c:pt idx="508">
                  <c:v>30.323423423423428</c:v>
                </c:pt>
                <c:pt idx="509">
                  <c:v>30.329279279279284</c:v>
                </c:pt>
                <c:pt idx="510">
                  <c:v>30.33513513513514</c:v>
                </c:pt>
                <c:pt idx="511">
                  <c:v>30.340990990990996</c:v>
                </c:pt>
                <c:pt idx="512">
                  <c:v>30.346846846846852</c:v>
                </c:pt>
                <c:pt idx="513">
                  <c:v>30.352702702702707</c:v>
                </c:pt>
                <c:pt idx="514">
                  <c:v>30.358558558558563</c:v>
                </c:pt>
                <c:pt idx="515">
                  <c:v>30.364414414414419</c:v>
                </c:pt>
                <c:pt idx="516">
                  <c:v>30.370270270270275</c:v>
                </c:pt>
                <c:pt idx="517">
                  <c:v>30.376126126126131</c:v>
                </c:pt>
                <c:pt idx="518">
                  <c:v>30.381981981981987</c:v>
                </c:pt>
                <c:pt idx="519">
                  <c:v>30.387837837837843</c:v>
                </c:pt>
                <c:pt idx="520">
                  <c:v>30.393693693693699</c:v>
                </c:pt>
                <c:pt idx="521">
                  <c:v>30.399549549549555</c:v>
                </c:pt>
                <c:pt idx="522">
                  <c:v>30.405405405405411</c:v>
                </c:pt>
                <c:pt idx="523">
                  <c:v>30.411261261261266</c:v>
                </c:pt>
                <c:pt idx="524">
                  <c:v>30.417117117117122</c:v>
                </c:pt>
                <c:pt idx="525">
                  <c:v>30.422972972972978</c:v>
                </c:pt>
                <c:pt idx="526">
                  <c:v>30.428828828828834</c:v>
                </c:pt>
                <c:pt idx="527">
                  <c:v>30.43468468468469</c:v>
                </c:pt>
                <c:pt idx="528">
                  <c:v>30.440540540540546</c:v>
                </c:pt>
                <c:pt idx="529">
                  <c:v>30.446396396396402</c:v>
                </c:pt>
                <c:pt idx="530">
                  <c:v>30.452252252252258</c:v>
                </c:pt>
                <c:pt idx="531">
                  <c:v>30.458108108108114</c:v>
                </c:pt>
                <c:pt idx="532">
                  <c:v>30.46396396396397</c:v>
                </c:pt>
                <c:pt idx="533">
                  <c:v>30.469819819819822</c:v>
                </c:pt>
                <c:pt idx="534">
                  <c:v>30.475675675675681</c:v>
                </c:pt>
                <c:pt idx="535">
                  <c:v>30.481531531531537</c:v>
                </c:pt>
                <c:pt idx="536">
                  <c:v>30.48738738738739</c:v>
                </c:pt>
                <c:pt idx="537">
                  <c:v>30.493243243243246</c:v>
                </c:pt>
                <c:pt idx="538">
                  <c:v>30.499099099099105</c:v>
                </c:pt>
                <c:pt idx="539">
                  <c:v>30.504954954954957</c:v>
                </c:pt>
                <c:pt idx="540">
                  <c:v>30.510810810810813</c:v>
                </c:pt>
                <c:pt idx="541">
                  <c:v>30.516666666666669</c:v>
                </c:pt>
                <c:pt idx="542">
                  <c:v>30.522522522522525</c:v>
                </c:pt>
                <c:pt idx="543">
                  <c:v>30.528378378378381</c:v>
                </c:pt>
                <c:pt idx="544">
                  <c:v>30.534234234234237</c:v>
                </c:pt>
                <c:pt idx="545">
                  <c:v>30.540090090090093</c:v>
                </c:pt>
                <c:pt idx="546">
                  <c:v>30.545945945945949</c:v>
                </c:pt>
                <c:pt idx="547">
                  <c:v>30.551801801801805</c:v>
                </c:pt>
                <c:pt idx="548">
                  <c:v>30.557657657657661</c:v>
                </c:pt>
                <c:pt idx="549">
                  <c:v>30.563513513513517</c:v>
                </c:pt>
                <c:pt idx="550">
                  <c:v>30.569369369369372</c:v>
                </c:pt>
                <c:pt idx="551">
                  <c:v>30.575225225225228</c:v>
                </c:pt>
                <c:pt idx="552">
                  <c:v>30.581081081081084</c:v>
                </c:pt>
                <c:pt idx="553">
                  <c:v>30.58693693693694</c:v>
                </c:pt>
                <c:pt idx="554">
                  <c:v>30.592792792792796</c:v>
                </c:pt>
                <c:pt idx="555">
                  <c:v>30.598648648648652</c:v>
                </c:pt>
                <c:pt idx="556">
                  <c:v>30.604504504504508</c:v>
                </c:pt>
                <c:pt idx="557">
                  <c:v>30.610360360360364</c:v>
                </c:pt>
                <c:pt idx="558">
                  <c:v>30.61621621621622</c:v>
                </c:pt>
                <c:pt idx="559">
                  <c:v>30.622072072072076</c:v>
                </c:pt>
                <c:pt idx="560">
                  <c:v>30.627927927927932</c:v>
                </c:pt>
                <c:pt idx="561">
                  <c:v>30.633783783783787</c:v>
                </c:pt>
                <c:pt idx="562">
                  <c:v>30.639639639639643</c:v>
                </c:pt>
                <c:pt idx="563">
                  <c:v>30.645495495495499</c:v>
                </c:pt>
                <c:pt idx="564">
                  <c:v>30.651351351351355</c:v>
                </c:pt>
                <c:pt idx="565">
                  <c:v>30.657207207207211</c:v>
                </c:pt>
                <c:pt idx="566">
                  <c:v>30.663063063063067</c:v>
                </c:pt>
                <c:pt idx="567">
                  <c:v>30.668918918918923</c:v>
                </c:pt>
                <c:pt idx="568">
                  <c:v>30.674774774774779</c:v>
                </c:pt>
                <c:pt idx="569">
                  <c:v>30.680630630630635</c:v>
                </c:pt>
                <c:pt idx="570">
                  <c:v>30.686486486486491</c:v>
                </c:pt>
                <c:pt idx="571">
                  <c:v>30.692342342342346</c:v>
                </c:pt>
                <c:pt idx="572">
                  <c:v>30.698198198198202</c:v>
                </c:pt>
                <c:pt idx="573">
                  <c:v>30.704054054054058</c:v>
                </c:pt>
                <c:pt idx="574">
                  <c:v>30.709909909909914</c:v>
                </c:pt>
                <c:pt idx="575">
                  <c:v>30.71576576576577</c:v>
                </c:pt>
                <c:pt idx="576">
                  <c:v>30.721621621621626</c:v>
                </c:pt>
                <c:pt idx="577">
                  <c:v>30.727477477477482</c:v>
                </c:pt>
                <c:pt idx="578">
                  <c:v>30.733333333333338</c:v>
                </c:pt>
                <c:pt idx="579">
                  <c:v>30.739189189189194</c:v>
                </c:pt>
                <c:pt idx="580">
                  <c:v>30.74504504504505</c:v>
                </c:pt>
                <c:pt idx="581">
                  <c:v>30.750900900900906</c:v>
                </c:pt>
                <c:pt idx="582">
                  <c:v>30.756756756756761</c:v>
                </c:pt>
                <c:pt idx="583">
                  <c:v>30.762612612612617</c:v>
                </c:pt>
                <c:pt idx="584">
                  <c:v>30.768468468468473</c:v>
                </c:pt>
                <c:pt idx="585">
                  <c:v>30.774324324324329</c:v>
                </c:pt>
                <c:pt idx="586">
                  <c:v>30.780180180180185</c:v>
                </c:pt>
                <c:pt idx="587">
                  <c:v>30.786036036036041</c:v>
                </c:pt>
                <c:pt idx="588">
                  <c:v>30.791891891891897</c:v>
                </c:pt>
                <c:pt idx="589">
                  <c:v>30.797747747747753</c:v>
                </c:pt>
                <c:pt idx="590">
                  <c:v>30.803603603603609</c:v>
                </c:pt>
                <c:pt idx="591">
                  <c:v>30.809459459459465</c:v>
                </c:pt>
                <c:pt idx="592">
                  <c:v>30.815315315315321</c:v>
                </c:pt>
                <c:pt idx="593">
                  <c:v>30.821171171171176</c:v>
                </c:pt>
                <c:pt idx="594">
                  <c:v>30.827027027027032</c:v>
                </c:pt>
                <c:pt idx="595">
                  <c:v>30.832882882882888</c:v>
                </c:pt>
                <c:pt idx="596">
                  <c:v>30.838738738738744</c:v>
                </c:pt>
                <c:pt idx="597">
                  <c:v>30.8445945945946</c:v>
                </c:pt>
                <c:pt idx="598">
                  <c:v>30.850450450450452</c:v>
                </c:pt>
                <c:pt idx="599">
                  <c:v>30.856306306306308</c:v>
                </c:pt>
                <c:pt idx="600">
                  <c:v>30.862162162162164</c:v>
                </c:pt>
                <c:pt idx="601">
                  <c:v>30.86801801801802</c:v>
                </c:pt>
                <c:pt idx="602">
                  <c:v>30.873873873873876</c:v>
                </c:pt>
                <c:pt idx="603">
                  <c:v>30.879729729729732</c:v>
                </c:pt>
                <c:pt idx="604">
                  <c:v>30.885585585585588</c:v>
                </c:pt>
                <c:pt idx="605">
                  <c:v>30.891441441441444</c:v>
                </c:pt>
                <c:pt idx="606">
                  <c:v>30.8972972972973</c:v>
                </c:pt>
                <c:pt idx="607">
                  <c:v>30.903153153153156</c:v>
                </c:pt>
                <c:pt idx="608">
                  <c:v>30.909009009009011</c:v>
                </c:pt>
                <c:pt idx="609">
                  <c:v>30.914864864864867</c:v>
                </c:pt>
                <c:pt idx="610">
                  <c:v>30.920720720720723</c:v>
                </c:pt>
                <c:pt idx="611">
                  <c:v>30.926576576576579</c:v>
                </c:pt>
                <c:pt idx="612">
                  <c:v>30.932432432432435</c:v>
                </c:pt>
                <c:pt idx="613">
                  <c:v>30.938288288288291</c:v>
                </c:pt>
                <c:pt idx="614">
                  <c:v>30.944144144144147</c:v>
                </c:pt>
                <c:pt idx="615">
                  <c:v>30.950000000000003</c:v>
                </c:pt>
                <c:pt idx="616">
                  <c:v>30.955855855855859</c:v>
                </c:pt>
                <c:pt idx="617">
                  <c:v>30.961711711711715</c:v>
                </c:pt>
                <c:pt idx="618">
                  <c:v>30.967567567567571</c:v>
                </c:pt>
                <c:pt idx="619">
                  <c:v>30.973423423423426</c:v>
                </c:pt>
                <c:pt idx="620">
                  <c:v>30.979279279279282</c:v>
                </c:pt>
                <c:pt idx="621">
                  <c:v>30.985135135135138</c:v>
                </c:pt>
                <c:pt idx="622">
                  <c:v>30.990990990990994</c:v>
                </c:pt>
                <c:pt idx="623">
                  <c:v>30.99684684684685</c:v>
                </c:pt>
                <c:pt idx="624">
                  <c:v>31.002702702702706</c:v>
                </c:pt>
                <c:pt idx="625">
                  <c:v>31.008558558558562</c:v>
                </c:pt>
                <c:pt idx="626">
                  <c:v>31.014414414414418</c:v>
                </c:pt>
                <c:pt idx="627">
                  <c:v>31.020270270270274</c:v>
                </c:pt>
                <c:pt idx="628">
                  <c:v>31.02612612612613</c:v>
                </c:pt>
                <c:pt idx="629">
                  <c:v>31.031981981981986</c:v>
                </c:pt>
                <c:pt idx="630">
                  <c:v>31.037837837837841</c:v>
                </c:pt>
                <c:pt idx="631">
                  <c:v>31.043693693693697</c:v>
                </c:pt>
                <c:pt idx="632">
                  <c:v>31.049549549549553</c:v>
                </c:pt>
                <c:pt idx="633">
                  <c:v>31.055405405405409</c:v>
                </c:pt>
                <c:pt idx="634">
                  <c:v>31.061261261261265</c:v>
                </c:pt>
                <c:pt idx="635">
                  <c:v>31.067117117117121</c:v>
                </c:pt>
                <c:pt idx="636">
                  <c:v>31.072972972972977</c:v>
                </c:pt>
                <c:pt idx="637">
                  <c:v>31.078828828828833</c:v>
                </c:pt>
                <c:pt idx="638">
                  <c:v>31.084684684684689</c:v>
                </c:pt>
                <c:pt idx="639">
                  <c:v>31.090540540540545</c:v>
                </c:pt>
                <c:pt idx="640">
                  <c:v>31.096396396396401</c:v>
                </c:pt>
                <c:pt idx="641">
                  <c:v>31.102252252252256</c:v>
                </c:pt>
                <c:pt idx="642">
                  <c:v>31.108108108108112</c:v>
                </c:pt>
                <c:pt idx="643">
                  <c:v>31.113963963963968</c:v>
                </c:pt>
                <c:pt idx="644">
                  <c:v>31.119819819819824</c:v>
                </c:pt>
                <c:pt idx="645">
                  <c:v>31.12567567567568</c:v>
                </c:pt>
                <c:pt idx="646">
                  <c:v>31.131531531531536</c:v>
                </c:pt>
                <c:pt idx="647">
                  <c:v>31.137387387387392</c:v>
                </c:pt>
                <c:pt idx="648">
                  <c:v>31.143243243243248</c:v>
                </c:pt>
                <c:pt idx="649">
                  <c:v>31.149099099099104</c:v>
                </c:pt>
                <c:pt idx="650">
                  <c:v>31.15495495495496</c:v>
                </c:pt>
                <c:pt idx="651">
                  <c:v>31.160810810810815</c:v>
                </c:pt>
                <c:pt idx="652">
                  <c:v>31.166666666666671</c:v>
                </c:pt>
                <c:pt idx="653">
                  <c:v>31.172522522522527</c:v>
                </c:pt>
                <c:pt idx="654">
                  <c:v>31.178378378378383</c:v>
                </c:pt>
                <c:pt idx="655">
                  <c:v>31.184234234234239</c:v>
                </c:pt>
                <c:pt idx="656">
                  <c:v>31.190090090090095</c:v>
                </c:pt>
                <c:pt idx="657">
                  <c:v>31.195945945945951</c:v>
                </c:pt>
                <c:pt idx="658">
                  <c:v>31.201801801801807</c:v>
                </c:pt>
                <c:pt idx="659">
                  <c:v>31.207657657657663</c:v>
                </c:pt>
                <c:pt idx="660">
                  <c:v>31.213513513513519</c:v>
                </c:pt>
                <c:pt idx="661">
                  <c:v>31.219369369369375</c:v>
                </c:pt>
                <c:pt idx="662">
                  <c:v>31.22522522522523</c:v>
                </c:pt>
                <c:pt idx="663">
                  <c:v>31.231081081081086</c:v>
                </c:pt>
                <c:pt idx="664">
                  <c:v>31.236936936936942</c:v>
                </c:pt>
                <c:pt idx="665">
                  <c:v>31.242792792792798</c:v>
                </c:pt>
                <c:pt idx="666">
                  <c:v>31.248648648648654</c:v>
                </c:pt>
                <c:pt idx="667">
                  <c:v>31.25450450450451</c:v>
                </c:pt>
                <c:pt idx="668">
                  <c:v>31.260360360360366</c:v>
                </c:pt>
                <c:pt idx="669">
                  <c:v>31.266216216216222</c:v>
                </c:pt>
                <c:pt idx="670">
                  <c:v>31.272072072072078</c:v>
                </c:pt>
                <c:pt idx="671">
                  <c:v>31.277927927927934</c:v>
                </c:pt>
                <c:pt idx="672">
                  <c:v>31.28378378378379</c:v>
                </c:pt>
                <c:pt idx="673">
                  <c:v>31.289639639639645</c:v>
                </c:pt>
                <c:pt idx="674">
                  <c:v>31.295495495495501</c:v>
                </c:pt>
                <c:pt idx="675">
                  <c:v>31.301351351351354</c:v>
                </c:pt>
                <c:pt idx="676">
                  <c:v>31.307207207207213</c:v>
                </c:pt>
                <c:pt idx="677">
                  <c:v>31.313063063063069</c:v>
                </c:pt>
                <c:pt idx="678">
                  <c:v>31.318918918918921</c:v>
                </c:pt>
                <c:pt idx="679">
                  <c:v>31.324774774774777</c:v>
                </c:pt>
                <c:pt idx="680">
                  <c:v>31.330630630630637</c:v>
                </c:pt>
                <c:pt idx="681">
                  <c:v>31.336486486486489</c:v>
                </c:pt>
                <c:pt idx="682">
                  <c:v>31.342342342342345</c:v>
                </c:pt>
                <c:pt idx="683">
                  <c:v>31.348198198198201</c:v>
                </c:pt>
                <c:pt idx="684">
                  <c:v>31.35405405405406</c:v>
                </c:pt>
                <c:pt idx="685">
                  <c:v>31.359909909909913</c:v>
                </c:pt>
                <c:pt idx="686">
                  <c:v>31.365765765765769</c:v>
                </c:pt>
                <c:pt idx="687">
                  <c:v>31.371621621621625</c:v>
                </c:pt>
                <c:pt idx="688">
                  <c:v>31.377477477477481</c:v>
                </c:pt>
                <c:pt idx="689">
                  <c:v>31.383333333333336</c:v>
                </c:pt>
                <c:pt idx="690">
                  <c:v>31.389189189189192</c:v>
                </c:pt>
                <c:pt idx="691">
                  <c:v>31.395045045045048</c:v>
                </c:pt>
                <c:pt idx="692">
                  <c:v>31.400900900900904</c:v>
                </c:pt>
                <c:pt idx="693">
                  <c:v>31.40675675675676</c:v>
                </c:pt>
                <c:pt idx="694">
                  <c:v>31.412612612612616</c:v>
                </c:pt>
                <c:pt idx="695">
                  <c:v>31.418468468468472</c:v>
                </c:pt>
                <c:pt idx="696">
                  <c:v>31.424324324324328</c:v>
                </c:pt>
                <c:pt idx="697">
                  <c:v>31.430180180180184</c:v>
                </c:pt>
                <c:pt idx="698">
                  <c:v>31.43603603603604</c:v>
                </c:pt>
                <c:pt idx="699">
                  <c:v>31.441891891891895</c:v>
                </c:pt>
                <c:pt idx="700">
                  <c:v>31.447747747747751</c:v>
                </c:pt>
                <c:pt idx="701">
                  <c:v>31.453603603603607</c:v>
                </c:pt>
                <c:pt idx="702">
                  <c:v>31.459459459459463</c:v>
                </c:pt>
                <c:pt idx="703">
                  <c:v>31.465315315315319</c:v>
                </c:pt>
                <c:pt idx="704">
                  <c:v>31.471171171171175</c:v>
                </c:pt>
                <c:pt idx="705">
                  <c:v>31.477027027027031</c:v>
                </c:pt>
                <c:pt idx="706">
                  <c:v>31.482882882882887</c:v>
                </c:pt>
                <c:pt idx="707">
                  <c:v>31.488738738738743</c:v>
                </c:pt>
                <c:pt idx="708">
                  <c:v>31.494594594594599</c:v>
                </c:pt>
                <c:pt idx="709">
                  <c:v>31.500450450450455</c:v>
                </c:pt>
                <c:pt idx="710">
                  <c:v>31.50630630630631</c:v>
                </c:pt>
                <c:pt idx="711">
                  <c:v>31.512162162162166</c:v>
                </c:pt>
                <c:pt idx="712">
                  <c:v>31.518018018018022</c:v>
                </c:pt>
                <c:pt idx="713">
                  <c:v>31.523873873873878</c:v>
                </c:pt>
                <c:pt idx="714">
                  <c:v>31.529729729729734</c:v>
                </c:pt>
                <c:pt idx="715">
                  <c:v>31.53558558558559</c:v>
                </c:pt>
                <c:pt idx="716">
                  <c:v>31.541441441441446</c:v>
                </c:pt>
                <c:pt idx="717">
                  <c:v>31.547297297297302</c:v>
                </c:pt>
                <c:pt idx="718">
                  <c:v>31.553153153153158</c:v>
                </c:pt>
                <c:pt idx="719">
                  <c:v>31.559009009009014</c:v>
                </c:pt>
                <c:pt idx="720">
                  <c:v>31.56486486486487</c:v>
                </c:pt>
                <c:pt idx="721">
                  <c:v>31.570720720720725</c:v>
                </c:pt>
                <c:pt idx="722">
                  <c:v>31.576576576576581</c:v>
                </c:pt>
                <c:pt idx="723">
                  <c:v>31.582432432432437</c:v>
                </c:pt>
                <c:pt idx="724">
                  <c:v>31.588288288288293</c:v>
                </c:pt>
                <c:pt idx="725">
                  <c:v>31.594144144144149</c:v>
                </c:pt>
                <c:pt idx="726">
                  <c:v>31.600000000000009</c:v>
                </c:pt>
                <c:pt idx="727">
                  <c:v>31.713888888888889</c:v>
                </c:pt>
                <c:pt idx="728">
                  <c:v>31.827777777777783</c:v>
                </c:pt>
                <c:pt idx="729">
                  <c:v>31.941666666666663</c:v>
                </c:pt>
                <c:pt idx="730">
                  <c:v>32.055555555555557</c:v>
                </c:pt>
                <c:pt idx="731">
                  <c:v>32.169444444444451</c:v>
                </c:pt>
                <c:pt idx="732">
                  <c:v>32.283333333333331</c:v>
                </c:pt>
                <c:pt idx="733">
                  <c:v>32.397222222222211</c:v>
                </c:pt>
                <c:pt idx="734">
                  <c:v>32.51111111111112</c:v>
                </c:pt>
                <c:pt idx="735">
                  <c:v>32.625</c:v>
                </c:pt>
                <c:pt idx="736">
                  <c:v>32.738888888888894</c:v>
                </c:pt>
                <c:pt idx="737">
                  <c:v>32.852777777777774</c:v>
                </c:pt>
                <c:pt idx="738">
                  <c:v>32.966666666666669</c:v>
                </c:pt>
                <c:pt idx="739">
                  <c:v>33.080555555555563</c:v>
                </c:pt>
                <c:pt idx="740">
                  <c:v>33.194444444444443</c:v>
                </c:pt>
                <c:pt idx="741">
                  <c:v>33.308333333333337</c:v>
                </c:pt>
                <c:pt idx="742">
                  <c:v>33.422222222222231</c:v>
                </c:pt>
                <c:pt idx="743">
                  <c:v>33.536111111111111</c:v>
                </c:pt>
                <c:pt idx="744">
                  <c:v>33.650000000000006</c:v>
                </c:pt>
                <c:pt idx="745">
                  <c:v>33.763888888888886</c:v>
                </c:pt>
                <c:pt idx="746">
                  <c:v>33.87777777777778</c:v>
                </c:pt>
                <c:pt idx="747">
                  <c:v>33.991666666666674</c:v>
                </c:pt>
                <c:pt idx="748">
                  <c:v>34.105555555555554</c:v>
                </c:pt>
                <c:pt idx="749">
                  <c:v>34.219444444444449</c:v>
                </c:pt>
                <c:pt idx="750">
                  <c:v>34.333333333333329</c:v>
                </c:pt>
                <c:pt idx="751">
                  <c:v>34.447222222222223</c:v>
                </c:pt>
                <c:pt idx="752">
                  <c:v>34.561111111111117</c:v>
                </c:pt>
                <c:pt idx="753">
                  <c:v>34.674999999999997</c:v>
                </c:pt>
                <c:pt idx="754">
                  <c:v>34.788888888888877</c:v>
                </c:pt>
                <c:pt idx="755">
                  <c:v>34.902777777777786</c:v>
                </c:pt>
                <c:pt idx="756">
                  <c:v>35.016666666666666</c:v>
                </c:pt>
                <c:pt idx="757">
                  <c:v>35.13055555555556</c:v>
                </c:pt>
                <c:pt idx="758">
                  <c:v>35.24444444444444</c:v>
                </c:pt>
                <c:pt idx="759">
                  <c:v>35.358333333333334</c:v>
                </c:pt>
                <c:pt idx="760">
                  <c:v>35.472222222222229</c:v>
                </c:pt>
                <c:pt idx="761">
                  <c:v>35.586111111111109</c:v>
                </c:pt>
                <c:pt idx="762">
                  <c:v>35.699999999999989</c:v>
                </c:pt>
                <c:pt idx="763">
                  <c:v>35.813888888888897</c:v>
                </c:pt>
                <c:pt idx="764">
                  <c:v>35.927777777777777</c:v>
                </c:pt>
                <c:pt idx="765">
                  <c:v>36.041666666666671</c:v>
                </c:pt>
                <c:pt idx="766">
                  <c:v>36.155555555555551</c:v>
                </c:pt>
                <c:pt idx="767">
                  <c:v>36.269444444444446</c:v>
                </c:pt>
                <c:pt idx="768">
                  <c:v>36.38333333333334</c:v>
                </c:pt>
                <c:pt idx="769">
                  <c:v>36.49722222222222</c:v>
                </c:pt>
                <c:pt idx="770">
                  <c:v>36.6111111111111</c:v>
                </c:pt>
                <c:pt idx="771">
                  <c:v>36.725000000000009</c:v>
                </c:pt>
                <c:pt idx="772">
                  <c:v>36.838888888888889</c:v>
                </c:pt>
                <c:pt idx="773">
                  <c:v>36.952777777777783</c:v>
                </c:pt>
                <c:pt idx="774">
                  <c:v>37.066666666666663</c:v>
                </c:pt>
                <c:pt idx="775">
                  <c:v>37.180555555555543</c:v>
                </c:pt>
                <c:pt idx="776">
                  <c:v>37.294444444444451</c:v>
                </c:pt>
                <c:pt idx="777">
                  <c:v>37.408333333333331</c:v>
                </c:pt>
                <c:pt idx="778">
                  <c:v>37.522222222222211</c:v>
                </c:pt>
                <c:pt idx="779">
                  <c:v>37.636111111111106</c:v>
                </c:pt>
                <c:pt idx="780">
                  <c:v>37.75</c:v>
                </c:pt>
                <c:pt idx="781">
                  <c:v>37.863888888888894</c:v>
                </c:pt>
                <c:pt idx="782">
                  <c:v>37.977777777777774</c:v>
                </c:pt>
                <c:pt idx="783">
                  <c:v>38.091666666666654</c:v>
                </c:pt>
                <c:pt idx="784">
                  <c:v>38.205555555555563</c:v>
                </c:pt>
                <c:pt idx="785">
                  <c:v>38.319444444444443</c:v>
                </c:pt>
                <c:pt idx="786">
                  <c:v>38.433333333333323</c:v>
                </c:pt>
                <c:pt idx="787">
                  <c:v>38.547222222222217</c:v>
                </c:pt>
                <c:pt idx="788">
                  <c:v>38.661111111111111</c:v>
                </c:pt>
                <c:pt idx="789">
                  <c:v>38.775000000000006</c:v>
                </c:pt>
                <c:pt idx="790">
                  <c:v>38.888888888888886</c:v>
                </c:pt>
                <c:pt idx="791">
                  <c:v>39.002777777777766</c:v>
                </c:pt>
                <c:pt idx="792">
                  <c:v>39.116666666666674</c:v>
                </c:pt>
                <c:pt idx="793">
                  <c:v>39.230555555555554</c:v>
                </c:pt>
                <c:pt idx="794">
                  <c:v>39.344444444444434</c:v>
                </c:pt>
                <c:pt idx="795">
                  <c:v>39.458333333333329</c:v>
                </c:pt>
                <c:pt idx="796">
                  <c:v>39.572222222222223</c:v>
                </c:pt>
                <c:pt idx="797">
                  <c:v>39.686111111111117</c:v>
                </c:pt>
                <c:pt idx="798">
                  <c:v>39.799999999999997</c:v>
                </c:pt>
                <c:pt idx="799">
                  <c:v>39.913888888888877</c:v>
                </c:pt>
                <c:pt idx="800">
                  <c:v>40.027777777777771</c:v>
                </c:pt>
                <c:pt idx="801">
                  <c:v>40.141666666666652</c:v>
                </c:pt>
                <c:pt idx="802">
                  <c:v>40.255555555555546</c:v>
                </c:pt>
                <c:pt idx="803">
                  <c:v>40.369444444444454</c:v>
                </c:pt>
                <c:pt idx="804">
                  <c:v>40.483333333333334</c:v>
                </c:pt>
                <c:pt idx="805">
                  <c:v>40.597222222222229</c:v>
                </c:pt>
                <c:pt idx="806">
                  <c:v>40.711111111111109</c:v>
                </c:pt>
                <c:pt idx="807">
                  <c:v>40.824999999999989</c:v>
                </c:pt>
                <c:pt idx="808">
                  <c:v>40.938888888888883</c:v>
                </c:pt>
                <c:pt idx="809">
                  <c:v>41.052777777777763</c:v>
                </c:pt>
                <c:pt idx="810">
                  <c:v>41.166666666666657</c:v>
                </c:pt>
                <c:pt idx="811">
                  <c:v>41.280555555555566</c:v>
                </c:pt>
                <c:pt idx="812">
                  <c:v>41.394444444444446</c:v>
                </c:pt>
                <c:pt idx="813">
                  <c:v>41.50833333333334</c:v>
                </c:pt>
                <c:pt idx="814">
                  <c:v>41.62222222222222</c:v>
                </c:pt>
                <c:pt idx="815">
                  <c:v>41.7361111111111</c:v>
                </c:pt>
                <c:pt idx="816">
                  <c:v>41.849999999999994</c:v>
                </c:pt>
                <c:pt idx="817">
                  <c:v>41.963888888888874</c:v>
                </c:pt>
                <c:pt idx="818">
                  <c:v>42.077777777777769</c:v>
                </c:pt>
                <c:pt idx="819">
                  <c:v>42.191666666666677</c:v>
                </c:pt>
                <c:pt idx="820">
                  <c:v>42.305555555555557</c:v>
                </c:pt>
                <c:pt idx="821">
                  <c:v>42.419444444444451</c:v>
                </c:pt>
                <c:pt idx="822">
                  <c:v>42.533333333333331</c:v>
                </c:pt>
                <c:pt idx="823">
                  <c:v>42.647222222222211</c:v>
                </c:pt>
                <c:pt idx="824">
                  <c:v>42.761111111111106</c:v>
                </c:pt>
                <c:pt idx="825">
                  <c:v>42.874999999999986</c:v>
                </c:pt>
                <c:pt idx="826">
                  <c:v>42.98888888888888</c:v>
                </c:pt>
                <c:pt idx="827">
                  <c:v>43.10277777777776</c:v>
                </c:pt>
                <c:pt idx="828">
                  <c:v>43.216666666666669</c:v>
                </c:pt>
                <c:pt idx="829">
                  <c:v>43.330555555555563</c:v>
                </c:pt>
                <c:pt idx="830">
                  <c:v>43.444444444444443</c:v>
                </c:pt>
                <c:pt idx="831">
                  <c:v>43.558333333333323</c:v>
                </c:pt>
                <c:pt idx="832">
                  <c:v>43.672222222222217</c:v>
                </c:pt>
                <c:pt idx="833">
                  <c:v>43.786111111111097</c:v>
                </c:pt>
                <c:pt idx="834">
                  <c:v>43.899999999999991</c:v>
                </c:pt>
                <c:pt idx="835">
                  <c:v>44.013888888888872</c:v>
                </c:pt>
                <c:pt idx="836">
                  <c:v>44.12777777777778</c:v>
                </c:pt>
                <c:pt idx="837">
                  <c:v>44.241666666666674</c:v>
                </c:pt>
                <c:pt idx="838">
                  <c:v>44.355555555555554</c:v>
                </c:pt>
                <c:pt idx="839">
                  <c:v>44.469444444444434</c:v>
                </c:pt>
                <c:pt idx="840">
                  <c:v>44.583333333333329</c:v>
                </c:pt>
                <c:pt idx="841">
                  <c:v>44.697222222222209</c:v>
                </c:pt>
                <c:pt idx="842">
                  <c:v>44.811111111111103</c:v>
                </c:pt>
                <c:pt idx="843">
                  <c:v>44.924999999999983</c:v>
                </c:pt>
                <c:pt idx="844">
                  <c:v>45.038888888888891</c:v>
                </c:pt>
                <c:pt idx="845">
                  <c:v>45.152777777777786</c:v>
                </c:pt>
                <c:pt idx="846">
                  <c:v>45.266666666666666</c:v>
                </c:pt>
                <c:pt idx="847">
                  <c:v>45.380555555555546</c:v>
                </c:pt>
                <c:pt idx="848">
                  <c:v>45.49444444444444</c:v>
                </c:pt>
                <c:pt idx="849">
                  <c:v>45.60833333333332</c:v>
                </c:pt>
                <c:pt idx="850">
                  <c:v>45.722222222222214</c:v>
                </c:pt>
                <c:pt idx="851">
                  <c:v>45.836111111111094</c:v>
                </c:pt>
                <c:pt idx="852">
                  <c:v>45.949999999999989</c:v>
                </c:pt>
                <c:pt idx="853">
                  <c:v>46.063888888888897</c:v>
                </c:pt>
                <c:pt idx="854">
                  <c:v>46.177777777777777</c:v>
                </c:pt>
                <c:pt idx="855">
                  <c:v>46.291666666666657</c:v>
                </c:pt>
                <c:pt idx="856">
                  <c:v>46.405555555555551</c:v>
                </c:pt>
                <c:pt idx="857">
                  <c:v>46.519444444444431</c:v>
                </c:pt>
                <c:pt idx="858">
                  <c:v>46.633333333333326</c:v>
                </c:pt>
                <c:pt idx="859">
                  <c:v>46.747222222222206</c:v>
                </c:pt>
                <c:pt idx="860">
                  <c:v>46.8611111111111</c:v>
                </c:pt>
                <c:pt idx="861">
                  <c:v>46.975000000000009</c:v>
                </c:pt>
                <c:pt idx="862">
                  <c:v>47.088888888888889</c:v>
                </c:pt>
                <c:pt idx="863">
                  <c:v>47.202777777777783</c:v>
                </c:pt>
                <c:pt idx="864">
                  <c:v>47.316666666666663</c:v>
                </c:pt>
                <c:pt idx="865">
                  <c:v>47.430555555555543</c:v>
                </c:pt>
                <c:pt idx="866">
                  <c:v>47.544444444444437</c:v>
                </c:pt>
                <c:pt idx="867">
                  <c:v>47.658333333333317</c:v>
                </c:pt>
                <c:pt idx="868">
                  <c:v>47.772222222222211</c:v>
                </c:pt>
                <c:pt idx="869">
                  <c:v>47.88611111111112</c:v>
                </c:pt>
                <c:pt idx="870">
                  <c:v>47.999999999999986</c:v>
                </c:pt>
                <c:pt idx="871">
                  <c:v>48.099230769230758</c:v>
                </c:pt>
                <c:pt idx="872">
                  <c:v>48.19846153846153</c:v>
                </c:pt>
                <c:pt idx="873">
                  <c:v>48.297692307692287</c:v>
                </c:pt>
                <c:pt idx="874">
                  <c:v>48.396923076923059</c:v>
                </c:pt>
                <c:pt idx="875">
                  <c:v>48.496153846153831</c:v>
                </c:pt>
                <c:pt idx="876">
                  <c:v>48.595384615384589</c:v>
                </c:pt>
                <c:pt idx="877">
                  <c:v>48.694615384615361</c:v>
                </c:pt>
                <c:pt idx="878">
                  <c:v>48.793846153846147</c:v>
                </c:pt>
                <c:pt idx="879">
                  <c:v>48.893076923076919</c:v>
                </c:pt>
                <c:pt idx="880">
                  <c:v>48.992307692307676</c:v>
                </c:pt>
                <c:pt idx="881">
                  <c:v>49.091538461538448</c:v>
                </c:pt>
                <c:pt idx="882">
                  <c:v>49.19076923076922</c:v>
                </c:pt>
                <c:pt idx="883">
                  <c:v>49.289999999999978</c:v>
                </c:pt>
                <c:pt idx="884">
                  <c:v>49.38923076923075</c:v>
                </c:pt>
                <c:pt idx="885">
                  <c:v>49.488461538461522</c:v>
                </c:pt>
                <c:pt idx="886">
                  <c:v>49.587692307692294</c:v>
                </c:pt>
                <c:pt idx="887">
                  <c:v>49.686923076923065</c:v>
                </c:pt>
                <c:pt idx="888">
                  <c:v>49.786153846153837</c:v>
                </c:pt>
                <c:pt idx="889">
                  <c:v>49.885384615384595</c:v>
                </c:pt>
                <c:pt idx="890">
                  <c:v>49.984615384615367</c:v>
                </c:pt>
                <c:pt idx="891">
                  <c:v>50.083846153846139</c:v>
                </c:pt>
                <c:pt idx="892">
                  <c:v>50.183076923076896</c:v>
                </c:pt>
                <c:pt idx="893">
                  <c:v>50.282307692307668</c:v>
                </c:pt>
                <c:pt idx="894">
                  <c:v>50.381538461538454</c:v>
                </c:pt>
                <c:pt idx="895">
                  <c:v>50.480769230769226</c:v>
                </c:pt>
                <c:pt idx="896">
                  <c:v>50.579999999999984</c:v>
                </c:pt>
                <c:pt idx="897">
                  <c:v>50.679230769230756</c:v>
                </c:pt>
                <c:pt idx="898">
                  <c:v>50.778461538461528</c:v>
                </c:pt>
                <c:pt idx="899">
                  <c:v>50.877692307692286</c:v>
                </c:pt>
                <c:pt idx="900">
                  <c:v>50.976923076923057</c:v>
                </c:pt>
                <c:pt idx="901">
                  <c:v>51.076153846153829</c:v>
                </c:pt>
                <c:pt idx="902">
                  <c:v>51.175384615384587</c:v>
                </c:pt>
                <c:pt idx="903">
                  <c:v>51.274615384615373</c:v>
                </c:pt>
                <c:pt idx="904">
                  <c:v>51.373846153846145</c:v>
                </c:pt>
                <c:pt idx="905">
                  <c:v>51.473076923076917</c:v>
                </c:pt>
                <c:pt idx="906">
                  <c:v>51.572307692307675</c:v>
                </c:pt>
                <c:pt idx="907">
                  <c:v>51.671538461538447</c:v>
                </c:pt>
                <c:pt idx="908">
                  <c:v>51.770769230769218</c:v>
                </c:pt>
                <c:pt idx="909">
                  <c:v>51.869999999999976</c:v>
                </c:pt>
                <c:pt idx="910">
                  <c:v>51.969230769230748</c:v>
                </c:pt>
                <c:pt idx="911">
                  <c:v>52.068461538461534</c:v>
                </c:pt>
                <c:pt idx="912">
                  <c:v>52.167692307692306</c:v>
                </c:pt>
                <c:pt idx="913">
                  <c:v>52.266923076923064</c:v>
                </c:pt>
                <c:pt idx="914">
                  <c:v>52.366153846153836</c:v>
                </c:pt>
                <c:pt idx="915">
                  <c:v>52.465384615384608</c:v>
                </c:pt>
                <c:pt idx="916">
                  <c:v>52.564615384615365</c:v>
                </c:pt>
                <c:pt idx="917">
                  <c:v>52.663846153846137</c:v>
                </c:pt>
                <c:pt idx="918">
                  <c:v>52.763076923076909</c:v>
                </c:pt>
                <c:pt idx="919">
                  <c:v>52.862307692307695</c:v>
                </c:pt>
                <c:pt idx="920">
                  <c:v>52.961538461538453</c:v>
                </c:pt>
                <c:pt idx="921">
                  <c:v>53.060769230769225</c:v>
                </c:pt>
                <c:pt idx="922">
                  <c:v>53.16</c:v>
                </c:pt>
                <c:pt idx="923">
                  <c:v>53.259230769230754</c:v>
                </c:pt>
                <c:pt idx="924">
                  <c:v>53.358461538461526</c:v>
                </c:pt>
                <c:pt idx="925">
                  <c:v>53.457692307692298</c:v>
                </c:pt>
                <c:pt idx="926">
                  <c:v>53.556923076923056</c:v>
                </c:pt>
                <c:pt idx="927">
                  <c:v>53.656153846153828</c:v>
                </c:pt>
                <c:pt idx="928">
                  <c:v>53.755384615384614</c:v>
                </c:pt>
                <c:pt idx="929">
                  <c:v>53.854615384615371</c:v>
                </c:pt>
                <c:pt idx="930">
                  <c:v>53.953846153846143</c:v>
                </c:pt>
                <c:pt idx="931">
                  <c:v>54.053076923076915</c:v>
                </c:pt>
                <c:pt idx="932">
                  <c:v>54.152307692307673</c:v>
                </c:pt>
                <c:pt idx="933">
                  <c:v>54.251538461538445</c:v>
                </c:pt>
                <c:pt idx="934">
                  <c:v>54.350769230769217</c:v>
                </c:pt>
                <c:pt idx="935">
                  <c:v>54.449999999999974</c:v>
                </c:pt>
                <c:pt idx="936">
                  <c:v>54.549230769230761</c:v>
                </c:pt>
                <c:pt idx="937">
                  <c:v>54.648461538461532</c:v>
                </c:pt>
                <c:pt idx="938">
                  <c:v>54.747692307692304</c:v>
                </c:pt>
                <c:pt idx="939">
                  <c:v>54.846923076923062</c:v>
                </c:pt>
                <c:pt idx="940">
                  <c:v>54.946153846153834</c:v>
                </c:pt>
                <c:pt idx="941">
                  <c:v>55.045384615384606</c:v>
                </c:pt>
                <c:pt idx="942">
                  <c:v>55.144615384615363</c:v>
                </c:pt>
                <c:pt idx="943">
                  <c:v>55.243846153846135</c:v>
                </c:pt>
                <c:pt idx="944">
                  <c:v>55.343076923076922</c:v>
                </c:pt>
                <c:pt idx="945">
                  <c:v>55.442307692307693</c:v>
                </c:pt>
                <c:pt idx="946">
                  <c:v>55.541538461538451</c:v>
                </c:pt>
                <c:pt idx="947">
                  <c:v>55.640769230769223</c:v>
                </c:pt>
                <c:pt idx="948">
                  <c:v>55.739999999999995</c:v>
                </c:pt>
                <c:pt idx="949">
                  <c:v>55.839230769230753</c:v>
                </c:pt>
                <c:pt idx="950">
                  <c:v>55.938461538461524</c:v>
                </c:pt>
                <c:pt idx="951">
                  <c:v>56.037692307692296</c:v>
                </c:pt>
                <c:pt idx="952">
                  <c:v>56.136923076923054</c:v>
                </c:pt>
                <c:pt idx="953">
                  <c:v>56.23615384615384</c:v>
                </c:pt>
                <c:pt idx="954">
                  <c:v>56.335384615384612</c:v>
                </c:pt>
                <c:pt idx="955">
                  <c:v>56.434615384615384</c:v>
                </c:pt>
                <c:pt idx="956">
                  <c:v>56.533846153846142</c:v>
                </c:pt>
                <c:pt idx="957">
                  <c:v>56.633076923076914</c:v>
                </c:pt>
                <c:pt idx="958">
                  <c:v>56.732307692307685</c:v>
                </c:pt>
                <c:pt idx="959">
                  <c:v>56.831538461538443</c:v>
                </c:pt>
                <c:pt idx="960">
                  <c:v>56.930769230769215</c:v>
                </c:pt>
                <c:pt idx="961">
                  <c:v>57.03</c:v>
                </c:pt>
                <c:pt idx="962">
                  <c:v>57.129230769230759</c:v>
                </c:pt>
                <c:pt idx="963">
                  <c:v>57.228461538461531</c:v>
                </c:pt>
                <c:pt idx="964">
                  <c:v>57.327692307692303</c:v>
                </c:pt>
                <c:pt idx="965">
                  <c:v>57.42692307692306</c:v>
                </c:pt>
                <c:pt idx="966">
                  <c:v>57.526153846153832</c:v>
                </c:pt>
                <c:pt idx="967">
                  <c:v>57.625384615384604</c:v>
                </c:pt>
                <c:pt idx="968">
                  <c:v>57.724615384615362</c:v>
                </c:pt>
                <c:pt idx="969">
                  <c:v>57.823846153846148</c:v>
                </c:pt>
                <c:pt idx="970">
                  <c:v>57.92307692307692</c:v>
                </c:pt>
                <c:pt idx="971">
                  <c:v>58.022307692307692</c:v>
                </c:pt>
                <c:pt idx="972">
                  <c:v>58.121538461538449</c:v>
                </c:pt>
                <c:pt idx="973">
                  <c:v>58.220769230769221</c:v>
                </c:pt>
                <c:pt idx="974">
                  <c:v>58.319999999999993</c:v>
                </c:pt>
                <c:pt idx="975">
                  <c:v>58.419230769230751</c:v>
                </c:pt>
                <c:pt idx="976">
                  <c:v>58.518461538461523</c:v>
                </c:pt>
                <c:pt idx="977">
                  <c:v>58.617692307692295</c:v>
                </c:pt>
                <c:pt idx="978">
                  <c:v>58.716923076923081</c:v>
                </c:pt>
                <c:pt idx="979">
                  <c:v>58.816153846153838</c:v>
                </c:pt>
                <c:pt idx="980">
                  <c:v>58.91538461538461</c:v>
                </c:pt>
                <c:pt idx="981">
                  <c:v>59.014615384615382</c:v>
                </c:pt>
                <c:pt idx="982">
                  <c:v>59.11384615384614</c:v>
                </c:pt>
                <c:pt idx="983">
                  <c:v>59.213076923076912</c:v>
                </c:pt>
                <c:pt idx="984">
                  <c:v>59.312307692307684</c:v>
                </c:pt>
                <c:pt idx="985">
                  <c:v>59.411538461538441</c:v>
                </c:pt>
                <c:pt idx="986">
                  <c:v>59.510769230769228</c:v>
                </c:pt>
                <c:pt idx="987">
                  <c:v>59.61</c:v>
                </c:pt>
                <c:pt idx="988">
                  <c:v>59.709230769230771</c:v>
                </c:pt>
                <c:pt idx="989">
                  <c:v>59.808461538461529</c:v>
                </c:pt>
                <c:pt idx="990">
                  <c:v>59.907692307692301</c:v>
                </c:pt>
                <c:pt idx="991">
                  <c:v>60.006923076923073</c:v>
                </c:pt>
                <c:pt idx="992">
                  <c:v>60.106153846153831</c:v>
                </c:pt>
                <c:pt idx="993">
                  <c:v>60.205384615384602</c:v>
                </c:pt>
                <c:pt idx="994">
                  <c:v>60.304615384615389</c:v>
                </c:pt>
                <c:pt idx="995">
                  <c:v>60.403846153846146</c:v>
                </c:pt>
                <c:pt idx="996">
                  <c:v>60.503076923076918</c:v>
                </c:pt>
                <c:pt idx="997">
                  <c:v>60.60230769230769</c:v>
                </c:pt>
                <c:pt idx="998">
                  <c:v>60.701538461538462</c:v>
                </c:pt>
                <c:pt idx="999">
                  <c:v>60.80076923076922</c:v>
                </c:pt>
                <c:pt idx="1000">
                  <c:v>60.899999999999991</c:v>
                </c:pt>
                <c:pt idx="1001">
                  <c:v>61.012048192771076</c:v>
                </c:pt>
                <c:pt idx="1002">
                  <c:v>61.12409638554216</c:v>
                </c:pt>
                <c:pt idx="1003">
                  <c:v>61.236144578313258</c:v>
                </c:pt>
                <c:pt idx="1004">
                  <c:v>61.348192771084342</c:v>
                </c:pt>
                <c:pt idx="1005">
                  <c:v>61.460240963855426</c:v>
                </c:pt>
                <c:pt idx="1006">
                  <c:v>61.57228915662651</c:v>
                </c:pt>
                <c:pt idx="1007">
                  <c:v>61.684337349397595</c:v>
                </c:pt>
                <c:pt idx="1008">
                  <c:v>61.796385542168679</c:v>
                </c:pt>
                <c:pt idx="1009">
                  <c:v>61.908433734939763</c:v>
                </c:pt>
                <c:pt idx="1010">
                  <c:v>62.020481927710833</c:v>
                </c:pt>
                <c:pt idx="1011">
                  <c:v>62.132530120481945</c:v>
                </c:pt>
                <c:pt idx="1012">
                  <c:v>62.244578313253015</c:v>
                </c:pt>
                <c:pt idx="1013">
                  <c:v>62.356626506024099</c:v>
                </c:pt>
                <c:pt idx="1014">
                  <c:v>62.468674698795184</c:v>
                </c:pt>
                <c:pt idx="1015">
                  <c:v>62.580722891566268</c:v>
                </c:pt>
                <c:pt idx="1016">
                  <c:v>62.692771084337352</c:v>
                </c:pt>
                <c:pt idx="1017">
                  <c:v>62.804819277108436</c:v>
                </c:pt>
                <c:pt idx="1018">
                  <c:v>62.91686746987952</c:v>
                </c:pt>
                <c:pt idx="1019">
                  <c:v>63.028915662650618</c:v>
                </c:pt>
                <c:pt idx="1020">
                  <c:v>63.140963855421703</c:v>
                </c:pt>
                <c:pt idx="1021">
                  <c:v>63.253012048192787</c:v>
                </c:pt>
                <c:pt idx="1022">
                  <c:v>63.365060240963857</c:v>
                </c:pt>
                <c:pt idx="1023">
                  <c:v>63.477108433734941</c:v>
                </c:pt>
                <c:pt idx="1024">
                  <c:v>63.589156626506025</c:v>
                </c:pt>
                <c:pt idx="1025">
                  <c:v>63.701204819277109</c:v>
                </c:pt>
                <c:pt idx="1026">
                  <c:v>63.813253012048193</c:v>
                </c:pt>
                <c:pt idx="1027">
                  <c:v>63.925301204819277</c:v>
                </c:pt>
                <c:pt idx="1028">
                  <c:v>64.037349397590376</c:v>
                </c:pt>
                <c:pt idx="1029">
                  <c:v>64.14939759036146</c:v>
                </c:pt>
                <c:pt idx="1030">
                  <c:v>64.261445783132544</c:v>
                </c:pt>
                <c:pt idx="1031">
                  <c:v>64.373493975903614</c:v>
                </c:pt>
                <c:pt idx="1032">
                  <c:v>64.485542168674698</c:v>
                </c:pt>
                <c:pt idx="1033">
                  <c:v>64.597590361445782</c:v>
                </c:pt>
                <c:pt idx="1034">
                  <c:v>64.709638554216866</c:v>
                </c:pt>
                <c:pt idx="1035">
                  <c:v>64.82168674698795</c:v>
                </c:pt>
                <c:pt idx="1036">
                  <c:v>64.933734939759049</c:v>
                </c:pt>
                <c:pt idx="1037">
                  <c:v>65.045783132530133</c:v>
                </c:pt>
                <c:pt idx="1038">
                  <c:v>65.157831325301217</c:v>
                </c:pt>
                <c:pt idx="1039">
                  <c:v>65.269879518072301</c:v>
                </c:pt>
                <c:pt idx="1040">
                  <c:v>65.381927710843371</c:v>
                </c:pt>
                <c:pt idx="1041">
                  <c:v>65.493975903614455</c:v>
                </c:pt>
                <c:pt idx="1042">
                  <c:v>65.606024096385539</c:v>
                </c:pt>
                <c:pt idx="1043">
                  <c:v>65.718072289156623</c:v>
                </c:pt>
                <c:pt idx="1044">
                  <c:v>65.830120481927722</c:v>
                </c:pt>
                <c:pt idx="1045">
                  <c:v>65.942168674698806</c:v>
                </c:pt>
                <c:pt idx="1046">
                  <c:v>66.05421686746989</c:v>
                </c:pt>
                <c:pt idx="1047">
                  <c:v>66.166265060240974</c:v>
                </c:pt>
                <c:pt idx="1048">
                  <c:v>66.278313253012058</c:v>
                </c:pt>
                <c:pt idx="1049">
                  <c:v>66.390361445783142</c:v>
                </c:pt>
                <c:pt idx="1050">
                  <c:v>66.502409638554212</c:v>
                </c:pt>
                <c:pt idx="1051">
                  <c:v>66.614457831325296</c:v>
                </c:pt>
                <c:pt idx="1052">
                  <c:v>66.726506024096381</c:v>
                </c:pt>
                <c:pt idx="1053">
                  <c:v>66.838554216867479</c:v>
                </c:pt>
                <c:pt idx="1054">
                  <c:v>66.950602409638563</c:v>
                </c:pt>
                <c:pt idx="1055">
                  <c:v>67.062650602409647</c:v>
                </c:pt>
                <c:pt idx="1056">
                  <c:v>67.174698795180731</c:v>
                </c:pt>
                <c:pt idx="1057">
                  <c:v>67.286746987951815</c:v>
                </c:pt>
                <c:pt idx="1058">
                  <c:v>67.3987951807229</c:v>
                </c:pt>
                <c:pt idx="1059">
                  <c:v>67.510843373493969</c:v>
                </c:pt>
                <c:pt idx="1060">
                  <c:v>67.622891566265054</c:v>
                </c:pt>
                <c:pt idx="1061">
                  <c:v>67.734939759036166</c:v>
                </c:pt>
                <c:pt idx="1062">
                  <c:v>67.846987951807236</c:v>
                </c:pt>
                <c:pt idx="1063">
                  <c:v>67.95903614457832</c:v>
                </c:pt>
                <c:pt idx="1064">
                  <c:v>68.071084337349404</c:v>
                </c:pt>
                <c:pt idx="1065">
                  <c:v>68.183132530120488</c:v>
                </c:pt>
                <c:pt idx="1066">
                  <c:v>68.295180722891573</c:v>
                </c:pt>
                <c:pt idx="1067">
                  <c:v>68.407228915662657</c:v>
                </c:pt>
                <c:pt idx="1068">
                  <c:v>68.519277108433741</c:v>
                </c:pt>
                <c:pt idx="1069">
                  <c:v>68.631325301204839</c:v>
                </c:pt>
                <c:pt idx="1070">
                  <c:v>68.743373493975923</c:v>
                </c:pt>
                <c:pt idx="1071">
                  <c:v>68.855421686746993</c:v>
                </c:pt>
                <c:pt idx="1072">
                  <c:v>68.967469879518077</c:v>
                </c:pt>
                <c:pt idx="1073">
                  <c:v>69.079518072289162</c:v>
                </c:pt>
                <c:pt idx="1074">
                  <c:v>69.191566265060246</c:v>
                </c:pt>
                <c:pt idx="1075">
                  <c:v>69.30361445783133</c:v>
                </c:pt>
                <c:pt idx="1076">
                  <c:v>69.415662650602414</c:v>
                </c:pt>
                <c:pt idx="1077">
                  <c:v>69.527710843373498</c:v>
                </c:pt>
                <c:pt idx="1078">
                  <c:v>69.639759036144596</c:v>
                </c:pt>
                <c:pt idx="1079">
                  <c:v>69.751807228915681</c:v>
                </c:pt>
                <c:pt idx="1080">
                  <c:v>69.863855421686765</c:v>
                </c:pt>
                <c:pt idx="1081">
                  <c:v>69.975903614457835</c:v>
                </c:pt>
                <c:pt idx="1082">
                  <c:v>70.087951807228919</c:v>
                </c:pt>
                <c:pt idx="1083">
                  <c:v>70.2</c:v>
                </c:pt>
                <c:pt idx="1084">
                  <c:v>70.312048192771087</c:v>
                </c:pt>
                <c:pt idx="1085">
                  <c:v>70.424096385542171</c:v>
                </c:pt>
                <c:pt idx="1086">
                  <c:v>70.536144578313269</c:v>
                </c:pt>
                <c:pt idx="1087">
                  <c:v>70.648192771084354</c:v>
                </c:pt>
                <c:pt idx="1088">
                  <c:v>70.760240963855438</c:v>
                </c:pt>
                <c:pt idx="1089">
                  <c:v>70.872289156626522</c:v>
                </c:pt>
                <c:pt idx="1090">
                  <c:v>70.984337349397592</c:v>
                </c:pt>
                <c:pt idx="1091">
                  <c:v>71.096385542168676</c:v>
                </c:pt>
                <c:pt idx="1092">
                  <c:v>71.20843373493976</c:v>
                </c:pt>
                <c:pt idx="1093">
                  <c:v>71.320481927710844</c:v>
                </c:pt>
                <c:pt idx="1094">
                  <c:v>71.432530120481943</c:v>
                </c:pt>
                <c:pt idx="1095">
                  <c:v>71.544578313253027</c:v>
                </c:pt>
                <c:pt idx="1096">
                  <c:v>71.656626506024111</c:v>
                </c:pt>
                <c:pt idx="1097">
                  <c:v>71.768674698795195</c:v>
                </c:pt>
                <c:pt idx="1098">
                  <c:v>71.880722891566279</c:v>
                </c:pt>
                <c:pt idx="1099">
                  <c:v>71.992771084337349</c:v>
                </c:pt>
                <c:pt idx="1100">
                  <c:v>72.104819277108433</c:v>
                </c:pt>
                <c:pt idx="1101">
                  <c:v>72.216867469879517</c:v>
                </c:pt>
                <c:pt idx="1102">
                  <c:v>72.328915662650601</c:v>
                </c:pt>
                <c:pt idx="1103">
                  <c:v>72.4409638554217</c:v>
                </c:pt>
                <c:pt idx="1104">
                  <c:v>72.553012048192784</c:v>
                </c:pt>
                <c:pt idx="1105">
                  <c:v>72.665060240963868</c:v>
                </c:pt>
                <c:pt idx="1106">
                  <c:v>72.777108433734952</c:v>
                </c:pt>
                <c:pt idx="1107">
                  <c:v>72.889156626506036</c:v>
                </c:pt>
                <c:pt idx="1108">
                  <c:v>73.00120481927712</c:v>
                </c:pt>
                <c:pt idx="1109">
                  <c:v>73.11325301204819</c:v>
                </c:pt>
                <c:pt idx="1110">
                  <c:v>73.225301204819274</c:v>
                </c:pt>
                <c:pt idx="1111">
                  <c:v>73.337349397590373</c:v>
                </c:pt>
                <c:pt idx="1112">
                  <c:v>73.449397590361457</c:v>
                </c:pt>
                <c:pt idx="1113">
                  <c:v>73.561445783132541</c:v>
                </c:pt>
                <c:pt idx="1114">
                  <c:v>73.673493975903625</c:v>
                </c:pt>
                <c:pt idx="1115">
                  <c:v>73.785542168674709</c:v>
                </c:pt>
                <c:pt idx="1116">
                  <c:v>73.897590361445793</c:v>
                </c:pt>
                <c:pt idx="1117">
                  <c:v>74.009638554216878</c:v>
                </c:pt>
                <c:pt idx="1118">
                  <c:v>74.121686746987947</c:v>
                </c:pt>
                <c:pt idx="1119">
                  <c:v>74.23373493975906</c:v>
                </c:pt>
                <c:pt idx="1120">
                  <c:v>74.345783132530144</c:v>
                </c:pt>
                <c:pt idx="1121">
                  <c:v>74.457831325301214</c:v>
                </c:pt>
                <c:pt idx="1122">
                  <c:v>74.569879518072298</c:v>
                </c:pt>
                <c:pt idx="1123">
                  <c:v>74.681927710843382</c:v>
                </c:pt>
                <c:pt idx="1124">
                  <c:v>74.793975903614466</c:v>
                </c:pt>
                <c:pt idx="1125">
                  <c:v>74.906024096385551</c:v>
                </c:pt>
                <c:pt idx="1126">
                  <c:v>75.018072289156635</c:v>
                </c:pt>
                <c:pt idx="1127">
                  <c:v>75.130120481927705</c:v>
                </c:pt>
                <c:pt idx="1128">
                  <c:v>75.242168674698817</c:v>
                </c:pt>
                <c:pt idx="1129">
                  <c:v>75.354216867469901</c:v>
                </c:pt>
                <c:pt idx="1130">
                  <c:v>75.466265060240971</c:v>
                </c:pt>
                <c:pt idx="1131">
                  <c:v>75.578313253012055</c:v>
                </c:pt>
                <c:pt idx="1132">
                  <c:v>75.69036144578314</c:v>
                </c:pt>
                <c:pt idx="1133">
                  <c:v>75.802409638554224</c:v>
                </c:pt>
                <c:pt idx="1134">
                  <c:v>75.914457831325308</c:v>
                </c:pt>
                <c:pt idx="1135">
                  <c:v>76.026506024096392</c:v>
                </c:pt>
                <c:pt idx="1136">
                  <c:v>76.13855421686749</c:v>
                </c:pt>
                <c:pt idx="1137">
                  <c:v>76.250602409638574</c:v>
                </c:pt>
                <c:pt idx="1138">
                  <c:v>76.362650602409659</c:v>
                </c:pt>
                <c:pt idx="1139">
                  <c:v>76.474698795180743</c:v>
                </c:pt>
                <c:pt idx="1140">
                  <c:v>76.586746987951813</c:v>
                </c:pt>
                <c:pt idx="1141">
                  <c:v>76.698795180722911</c:v>
                </c:pt>
                <c:pt idx="1142">
                  <c:v>76.810843373493995</c:v>
                </c:pt>
                <c:pt idx="1143">
                  <c:v>76.922891566265051</c:v>
                </c:pt>
                <c:pt idx="1144">
                  <c:v>77.034939759036163</c:v>
                </c:pt>
                <c:pt idx="1145">
                  <c:v>77.146987951807247</c:v>
                </c:pt>
                <c:pt idx="1146">
                  <c:v>77.259036144578332</c:v>
                </c:pt>
                <c:pt idx="1147">
                  <c:v>77.371084337349416</c:v>
                </c:pt>
                <c:pt idx="1148">
                  <c:v>77.4831325301205</c:v>
                </c:pt>
                <c:pt idx="1149">
                  <c:v>77.595180722891584</c:v>
                </c:pt>
                <c:pt idx="1150">
                  <c:v>77.707228915662668</c:v>
                </c:pt>
                <c:pt idx="1151">
                  <c:v>77.819277108433752</c:v>
                </c:pt>
                <c:pt idx="1152">
                  <c:v>77.931325301204808</c:v>
                </c:pt>
                <c:pt idx="1153">
                  <c:v>78.04337349397592</c:v>
                </c:pt>
                <c:pt idx="1154">
                  <c:v>78.155421686747005</c:v>
                </c:pt>
                <c:pt idx="1155">
                  <c:v>78.267469879518089</c:v>
                </c:pt>
                <c:pt idx="1156">
                  <c:v>78.379518072289173</c:v>
                </c:pt>
                <c:pt idx="1157">
                  <c:v>78.491566265060257</c:v>
                </c:pt>
                <c:pt idx="1158">
                  <c:v>78.603614457831341</c:v>
                </c:pt>
                <c:pt idx="1159">
                  <c:v>78.715662650602425</c:v>
                </c:pt>
                <c:pt idx="1160">
                  <c:v>78.827710843373509</c:v>
                </c:pt>
                <c:pt idx="1161">
                  <c:v>78.939759036144594</c:v>
                </c:pt>
                <c:pt idx="1162">
                  <c:v>79.051807228915678</c:v>
                </c:pt>
                <c:pt idx="1163">
                  <c:v>79.163855421686762</c:v>
                </c:pt>
                <c:pt idx="1164">
                  <c:v>79.275903614457846</c:v>
                </c:pt>
                <c:pt idx="1165">
                  <c:v>79.38795180722893</c:v>
                </c:pt>
                <c:pt idx="1166">
                  <c:v>79.500000000000014</c:v>
                </c:pt>
                <c:pt idx="1167">
                  <c:v>79.612048192771098</c:v>
                </c:pt>
                <c:pt idx="1168">
                  <c:v>79.724096385542182</c:v>
                </c:pt>
                <c:pt idx="1169">
                  <c:v>79.836144578313267</c:v>
                </c:pt>
                <c:pt idx="1170">
                  <c:v>79.948192771084351</c:v>
                </c:pt>
                <c:pt idx="1171">
                  <c:v>80.060240963855435</c:v>
                </c:pt>
                <c:pt idx="1172">
                  <c:v>80.172289156626519</c:v>
                </c:pt>
                <c:pt idx="1173">
                  <c:v>80.284337349397603</c:v>
                </c:pt>
                <c:pt idx="1174">
                  <c:v>80.396385542168687</c:v>
                </c:pt>
                <c:pt idx="1175">
                  <c:v>80.508433734939771</c:v>
                </c:pt>
                <c:pt idx="1176">
                  <c:v>80.620481927710856</c:v>
                </c:pt>
                <c:pt idx="1177">
                  <c:v>80.73253012048194</c:v>
                </c:pt>
                <c:pt idx="1178">
                  <c:v>80.844578313253024</c:v>
                </c:pt>
                <c:pt idx="1179">
                  <c:v>80.956626506024108</c:v>
                </c:pt>
                <c:pt idx="1180">
                  <c:v>81.068674698795192</c:v>
                </c:pt>
                <c:pt idx="1181">
                  <c:v>81.180722891566276</c:v>
                </c:pt>
                <c:pt idx="1182">
                  <c:v>81.29277108433736</c:v>
                </c:pt>
                <c:pt idx="1183">
                  <c:v>81.404819277108444</c:v>
                </c:pt>
                <c:pt idx="1184">
                  <c:v>81.516867469879529</c:v>
                </c:pt>
                <c:pt idx="1185">
                  <c:v>81.628915662650613</c:v>
                </c:pt>
                <c:pt idx="1186">
                  <c:v>81.740963855421697</c:v>
                </c:pt>
                <c:pt idx="1187">
                  <c:v>81.853012048192781</c:v>
                </c:pt>
                <c:pt idx="1188">
                  <c:v>81.965060240963865</c:v>
                </c:pt>
                <c:pt idx="1189">
                  <c:v>82.077108433734949</c:v>
                </c:pt>
                <c:pt idx="1190">
                  <c:v>82.189156626506033</c:v>
                </c:pt>
                <c:pt idx="1191">
                  <c:v>82.301204819277118</c:v>
                </c:pt>
                <c:pt idx="1192">
                  <c:v>82.413253012048202</c:v>
                </c:pt>
                <c:pt idx="1193">
                  <c:v>82.525301204819286</c:v>
                </c:pt>
                <c:pt idx="1194">
                  <c:v>82.637349397590398</c:v>
                </c:pt>
                <c:pt idx="1195">
                  <c:v>82.749397590361454</c:v>
                </c:pt>
                <c:pt idx="1196">
                  <c:v>82.861445783132538</c:v>
                </c:pt>
                <c:pt idx="1197">
                  <c:v>82.973493975903622</c:v>
                </c:pt>
                <c:pt idx="1198">
                  <c:v>83.085542168674706</c:v>
                </c:pt>
                <c:pt idx="1199">
                  <c:v>83.197590361445791</c:v>
                </c:pt>
                <c:pt idx="1200">
                  <c:v>83.309638554216875</c:v>
                </c:pt>
                <c:pt idx="1201">
                  <c:v>83.421686746987959</c:v>
                </c:pt>
                <c:pt idx="1202">
                  <c:v>83.533734939759043</c:v>
                </c:pt>
                <c:pt idx="1203">
                  <c:v>83.645783132530156</c:v>
                </c:pt>
                <c:pt idx="1204">
                  <c:v>83.75783132530124</c:v>
                </c:pt>
                <c:pt idx="1205">
                  <c:v>83.869879518072295</c:v>
                </c:pt>
                <c:pt idx="1206">
                  <c:v>83.981927710843379</c:v>
                </c:pt>
                <c:pt idx="1207">
                  <c:v>84.093975903614464</c:v>
                </c:pt>
                <c:pt idx="1208">
                  <c:v>84.206024096385548</c:v>
                </c:pt>
                <c:pt idx="1209">
                  <c:v>84.318072289156632</c:v>
                </c:pt>
                <c:pt idx="1210">
                  <c:v>84.430120481927716</c:v>
                </c:pt>
                <c:pt idx="1211">
                  <c:v>84.542168674698829</c:v>
                </c:pt>
                <c:pt idx="1212">
                  <c:v>84.654216867469913</c:v>
                </c:pt>
                <c:pt idx="1213">
                  <c:v>84.766265060240997</c:v>
                </c:pt>
                <c:pt idx="1214">
                  <c:v>84.878313253012053</c:v>
                </c:pt>
                <c:pt idx="1215">
                  <c:v>84.990361445783137</c:v>
                </c:pt>
                <c:pt idx="1216">
                  <c:v>85.102409638554221</c:v>
                </c:pt>
                <c:pt idx="1217">
                  <c:v>85.214457831325305</c:v>
                </c:pt>
                <c:pt idx="1218">
                  <c:v>85.326506024096389</c:v>
                </c:pt>
                <c:pt idx="1219">
                  <c:v>85.438554216867502</c:v>
                </c:pt>
                <c:pt idx="1220">
                  <c:v>85.550602409638586</c:v>
                </c:pt>
                <c:pt idx="1221">
                  <c:v>85.66265060240967</c:v>
                </c:pt>
                <c:pt idx="1222">
                  <c:v>85.774698795180754</c:v>
                </c:pt>
                <c:pt idx="1223">
                  <c:v>85.88674698795181</c:v>
                </c:pt>
                <c:pt idx="1224">
                  <c:v>85.998795180722894</c:v>
                </c:pt>
                <c:pt idx="1225">
                  <c:v>86.110843373493978</c:v>
                </c:pt>
                <c:pt idx="1226">
                  <c:v>86.222891566265062</c:v>
                </c:pt>
                <c:pt idx="1227">
                  <c:v>86.334939759036146</c:v>
                </c:pt>
                <c:pt idx="1228">
                  <c:v>86.446987951807259</c:v>
                </c:pt>
                <c:pt idx="1229">
                  <c:v>86.559036144578343</c:v>
                </c:pt>
                <c:pt idx="1230">
                  <c:v>86.671084337349427</c:v>
                </c:pt>
                <c:pt idx="1231">
                  <c:v>86.783132530120511</c:v>
                </c:pt>
                <c:pt idx="1232">
                  <c:v>86.895180722891595</c:v>
                </c:pt>
                <c:pt idx="1233">
                  <c:v>87.007228915662651</c:v>
                </c:pt>
                <c:pt idx="1234">
                  <c:v>87.119277108433735</c:v>
                </c:pt>
                <c:pt idx="1235">
                  <c:v>87.231325301204819</c:v>
                </c:pt>
                <c:pt idx="1236">
                  <c:v>87.343373493975932</c:v>
                </c:pt>
                <c:pt idx="1237">
                  <c:v>87.455421686747016</c:v>
                </c:pt>
                <c:pt idx="1238">
                  <c:v>87.5674698795181</c:v>
                </c:pt>
                <c:pt idx="1239">
                  <c:v>87.679518072289184</c:v>
                </c:pt>
                <c:pt idx="1240">
                  <c:v>87.791566265060268</c:v>
                </c:pt>
                <c:pt idx="1241">
                  <c:v>87.903614457831353</c:v>
                </c:pt>
                <c:pt idx="1242">
                  <c:v>88.015662650602408</c:v>
                </c:pt>
                <c:pt idx="1243">
                  <c:v>88.127710843373492</c:v>
                </c:pt>
                <c:pt idx="1244">
                  <c:v>88.239759036144605</c:v>
                </c:pt>
                <c:pt idx="1245">
                  <c:v>88.351807228915689</c:v>
                </c:pt>
                <c:pt idx="1246">
                  <c:v>88.463855421686773</c:v>
                </c:pt>
                <c:pt idx="1247">
                  <c:v>88.575903614457857</c:v>
                </c:pt>
                <c:pt idx="1248">
                  <c:v>88.687951807228941</c:v>
                </c:pt>
                <c:pt idx="1249">
                  <c:v>88.800000000000026</c:v>
                </c:pt>
                <c:pt idx="1250">
                  <c:v>88.91204819277111</c:v>
                </c:pt>
                <c:pt idx="1251">
                  <c:v>89.024096385542165</c:v>
                </c:pt>
                <c:pt idx="1252">
                  <c:v>89.13614457831325</c:v>
                </c:pt>
                <c:pt idx="1253">
                  <c:v>89.248192771084362</c:v>
                </c:pt>
                <c:pt idx="1254">
                  <c:v>89.360240963855446</c:v>
                </c:pt>
                <c:pt idx="1255">
                  <c:v>89.47228915662653</c:v>
                </c:pt>
                <c:pt idx="1256">
                  <c:v>89.584337349397615</c:v>
                </c:pt>
                <c:pt idx="1257">
                  <c:v>89.696385542168699</c:v>
                </c:pt>
                <c:pt idx="1258">
                  <c:v>89.808433734939783</c:v>
                </c:pt>
                <c:pt idx="1259">
                  <c:v>89.920481927710867</c:v>
                </c:pt>
                <c:pt idx="1260">
                  <c:v>90.032530120481951</c:v>
                </c:pt>
                <c:pt idx="1261">
                  <c:v>90.144578313253035</c:v>
                </c:pt>
                <c:pt idx="1262">
                  <c:v>90.256626506024119</c:v>
                </c:pt>
                <c:pt idx="1263">
                  <c:v>90.368674698795203</c:v>
                </c:pt>
                <c:pt idx="1264">
                  <c:v>90.480722891566288</c:v>
                </c:pt>
                <c:pt idx="1265">
                  <c:v>90.592771084337372</c:v>
                </c:pt>
                <c:pt idx="1266">
                  <c:v>90.704819277108456</c:v>
                </c:pt>
                <c:pt idx="1267">
                  <c:v>90.81686746987954</c:v>
                </c:pt>
                <c:pt idx="1268">
                  <c:v>90.928915662650624</c:v>
                </c:pt>
                <c:pt idx="1269">
                  <c:v>91.040963855421708</c:v>
                </c:pt>
                <c:pt idx="1270">
                  <c:v>91.153012048192792</c:v>
                </c:pt>
                <c:pt idx="1271">
                  <c:v>91.265060240963876</c:v>
                </c:pt>
                <c:pt idx="1272">
                  <c:v>91.377108433734961</c:v>
                </c:pt>
                <c:pt idx="1273">
                  <c:v>91.489156626506045</c:v>
                </c:pt>
                <c:pt idx="1274">
                  <c:v>91.601204819277129</c:v>
                </c:pt>
                <c:pt idx="1275">
                  <c:v>91.713253012048213</c:v>
                </c:pt>
                <c:pt idx="1276">
                  <c:v>91.825301204819297</c:v>
                </c:pt>
                <c:pt idx="1277">
                  <c:v>91.937349397590381</c:v>
                </c:pt>
                <c:pt idx="1278">
                  <c:v>92.049397590361465</c:v>
                </c:pt>
                <c:pt idx="1279">
                  <c:v>92.16144578313255</c:v>
                </c:pt>
                <c:pt idx="1280">
                  <c:v>92.273493975903634</c:v>
                </c:pt>
                <c:pt idx="1281">
                  <c:v>92.385542168674718</c:v>
                </c:pt>
                <c:pt idx="1282">
                  <c:v>92.497590361445802</c:v>
                </c:pt>
                <c:pt idx="1283">
                  <c:v>92.609638554216886</c:v>
                </c:pt>
                <c:pt idx="1284">
                  <c:v>92.72168674698797</c:v>
                </c:pt>
                <c:pt idx="1285">
                  <c:v>92.833734939759054</c:v>
                </c:pt>
                <c:pt idx="1286">
                  <c:v>92.945783132530138</c:v>
                </c:pt>
                <c:pt idx="1287">
                  <c:v>93.057831325301223</c:v>
                </c:pt>
                <c:pt idx="1288">
                  <c:v>93.169879518072307</c:v>
                </c:pt>
                <c:pt idx="1289">
                  <c:v>93.281927710843391</c:v>
                </c:pt>
                <c:pt idx="1290">
                  <c:v>93.393975903614475</c:v>
                </c:pt>
                <c:pt idx="1291">
                  <c:v>93.506024096385559</c:v>
                </c:pt>
                <c:pt idx="1292">
                  <c:v>93.618072289156643</c:v>
                </c:pt>
                <c:pt idx="1293">
                  <c:v>93.730120481927727</c:v>
                </c:pt>
                <c:pt idx="1294">
                  <c:v>93.842168674698812</c:v>
                </c:pt>
                <c:pt idx="1295">
                  <c:v>93.954216867469896</c:v>
                </c:pt>
                <c:pt idx="1296">
                  <c:v>94.06626506024098</c:v>
                </c:pt>
                <c:pt idx="1297">
                  <c:v>94.178313253012064</c:v>
                </c:pt>
                <c:pt idx="1298">
                  <c:v>94.290361445783148</c:v>
                </c:pt>
                <c:pt idx="1299">
                  <c:v>94.402409638554232</c:v>
                </c:pt>
                <c:pt idx="1300">
                  <c:v>94.514457831325316</c:v>
                </c:pt>
                <c:pt idx="1301">
                  <c:v>94.6265060240964</c:v>
                </c:pt>
                <c:pt idx="1302">
                  <c:v>94.738554216867485</c:v>
                </c:pt>
                <c:pt idx="1303">
                  <c:v>94.850602409638597</c:v>
                </c:pt>
                <c:pt idx="1304">
                  <c:v>94.962650602409653</c:v>
                </c:pt>
                <c:pt idx="1305">
                  <c:v>95.074698795180737</c:v>
                </c:pt>
                <c:pt idx="1306">
                  <c:v>95.186746987951821</c:v>
                </c:pt>
                <c:pt idx="1307">
                  <c:v>95.298795180722905</c:v>
                </c:pt>
                <c:pt idx="1308">
                  <c:v>95.410843373493989</c:v>
                </c:pt>
                <c:pt idx="1309">
                  <c:v>95.522891566265073</c:v>
                </c:pt>
                <c:pt idx="1310">
                  <c:v>95.634939759036158</c:v>
                </c:pt>
                <c:pt idx="1311">
                  <c:v>95.74698795180727</c:v>
                </c:pt>
                <c:pt idx="1312">
                  <c:v>95.859036144578354</c:v>
                </c:pt>
                <c:pt idx="1313">
                  <c:v>95.97108433734941</c:v>
                </c:pt>
                <c:pt idx="1314">
                  <c:v>96.083132530120494</c:v>
                </c:pt>
                <c:pt idx="1315">
                  <c:v>96.195180722891578</c:v>
                </c:pt>
                <c:pt idx="1316">
                  <c:v>96.307228915662662</c:v>
                </c:pt>
                <c:pt idx="1317">
                  <c:v>96.419277108433747</c:v>
                </c:pt>
                <c:pt idx="1318">
                  <c:v>96.531325301204831</c:v>
                </c:pt>
                <c:pt idx="1319">
                  <c:v>96.643373493975943</c:v>
                </c:pt>
                <c:pt idx="1320">
                  <c:v>96.755421686747027</c:v>
                </c:pt>
                <c:pt idx="1321">
                  <c:v>96.867469879518111</c:v>
                </c:pt>
                <c:pt idx="1322">
                  <c:v>96.979518072289167</c:v>
                </c:pt>
                <c:pt idx="1323">
                  <c:v>97.091566265060251</c:v>
                </c:pt>
                <c:pt idx="1324">
                  <c:v>97.203614457831335</c:v>
                </c:pt>
                <c:pt idx="1325">
                  <c:v>97.31566265060242</c:v>
                </c:pt>
                <c:pt idx="1326">
                  <c:v>97.427710843373504</c:v>
                </c:pt>
                <c:pt idx="1327">
                  <c:v>97.539759036144588</c:v>
                </c:pt>
                <c:pt idx="1328">
                  <c:v>97.6518072289157</c:v>
                </c:pt>
                <c:pt idx="1329">
                  <c:v>97.763855421686785</c:v>
                </c:pt>
                <c:pt idx="1330">
                  <c:v>97.875903614457869</c:v>
                </c:pt>
                <c:pt idx="1331">
                  <c:v>97.987951807228953</c:v>
                </c:pt>
                <c:pt idx="1332">
                  <c:v>98.100000000000009</c:v>
                </c:pt>
                <c:pt idx="1333">
                  <c:v>98.212048192771093</c:v>
                </c:pt>
                <c:pt idx="1334">
                  <c:v>98.324096385542177</c:v>
                </c:pt>
                <c:pt idx="1335">
                  <c:v>98.436144578313261</c:v>
                </c:pt>
                <c:pt idx="1336">
                  <c:v>98.548192771084373</c:v>
                </c:pt>
                <c:pt idx="1337">
                  <c:v>98.660240963855458</c:v>
                </c:pt>
                <c:pt idx="1338">
                  <c:v>98.772289156626542</c:v>
                </c:pt>
                <c:pt idx="1339">
                  <c:v>98.884337349397626</c:v>
                </c:pt>
                <c:pt idx="1340">
                  <c:v>98.99638554216871</c:v>
                </c:pt>
                <c:pt idx="1341">
                  <c:v>99.108433734939766</c:v>
                </c:pt>
                <c:pt idx="1342">
                  <c:v>99.22048192771085</c:v>
                </c:pt>
                <c:pt idx="1343">
                  <c:v>99.332530120481934</c:v>
                </c:pt>
                <c:pt idx="1344">
                  <c:v>99.444578313253047</c:v>
                </c:pt>
                <c:pt idx="1345">
                  <c:v>99.556626506024131</c:v>
                </c:pt>
                <c:pt idx="1346">
                  <c:v>99.668674698795215</c:v>
                </c:pt>
                <c:pt idx="1347">
                  <c:v>99.780722891566299</c:v>
                </c:pt>
                <c:pt idx="1348">
                  <c:v>99.892771084337383</c:v>
                </c:pt>
                <c:pt idx="1349">
                  <c:v>100.00481927710847</c:v>
                </c:pt>
                <c:pt idx="1350">
                  <c:v>100.11686746987955</c:v>
                </c:pt>
                <c:pt idx="1351">
                  <c:v>100.22891566265061</c:v>
                </c:pt>
                <c:pt idx="1352">
                  <c:v>100.34096385542169</c:v>
                </c:pt>
                <c:pt idx="1353">
                  <c:v>100.4530120481928</c:v>
                </c:pt>
                <c:pt idx="1354">
                  <c:v>100.56506024096389</c:v>
                </c:pt>
                <c:pt idx="1355">
                  <c:v>100.67710843373497</c:v>
                </c:pt>
                <c:pt idx="1356">
                  <c:v>100.78915662650606</c:v>
                </c:pt>
                <c:pt idx="1357">
                  <c:v>100.90120481927714</c:v>
                </c:pt>
                <c:pt idx="1358">
                  <c:v>101.01325301204822</c:v>
                </c:pt>
                <c:pt idx="1359">
                  <c:v>101.12530120481931</c:v>
                </c:pt>
                <c:pt idx="1360">
                  <c:v>101.23734939759036</c:v>
                </c:pt>
                <c:pt idx="1361">
                  <c:v>101.34939759036148</c:v>
                </c:pt>
                <c:pt idx="1362">
                  <c:v>101.46144578313256</c:v>
                </c:pt>
                <c:pt idx="1363">
                  <c:v>101.57349397590365</c:v>
                </c:pt>
                <c:pt idx="1364">
                  <c:v>101.68554216867473</c:v>
                </c:pt>
                <c:pt idx="1365">
                  <c:v>101.79759036144581</c:v>
                </c:pt>
                <c:pt idx="1366">
                  <c:v>101.9096385542169</c:v>
                </c:pt>
                <c:pt idx="1367">
                  <c:v>102.02168674698798</c:v>
                </c:pt>
                <c:pt idx="1368">
                  <c:v>102.13373493975907</c:v>
                </c:pt>
                <c:pt idx="1369">
                  <c:v>102.24578313253015</c:v>
                </c:pt>
                <c:pt idx="1370">
                  <c:v>102.35783132530123</c:v>
                </c:pt>
                <c:pt idx="1371">
                  <c:v>102.46987951807232</c:v>
                </c:pt>
                <c:pt idx="1372">
                  <c:v>102.5819277108434</c:v>
                </c:pt>
                <c:pt idx="1373">
                  <c:v>102.69397590361449</c:v>
                </c:pt>
                <c:pt idx="1374">
                  <c:v>102.80602409638557</c:v>
                </c:pt>
                <c:pt idx="1375">
                  <c:v>102.91807228915665</c:v>
                </c:pt>
                <c:pt idx="1376">
                  <c:v>103.03012048192774</c:v>
                </c:pt>
                <c:pt idx="1377">
                  <c:v>103.14216867469882</c:v>
                </c:pt>
                <c:pt idx="1378">
                  <c:v>103.25421686746991</c:v>
                </c:pt>
                <c:pt idx="1379">
                  <c:v>103.36626506024099</c:v>
                </c:pt>
                <c:pt idx="1380">
                  <c:v>103.47831325301208</c:v>
                </c:pt>
                <c:pt idx="1381">
                  <c:v>103.59036144578316</c:v>
                </c:pt>
                <c:pt idx="1382">
                  <c:v>103.70240963855424</c:v>
                </c:pt>
                <c:pt idx="1383">
                  <c:v>103.81445783132533</c:v>
                </c:pt>
                <c:pt idx="1384">
                  <c:v>103.92650602409641</c:v>
                </c:pt>
                <c:pt idx="1385">
                  <c:v>104.0385542168675</c:v>
                </c:pt>
                <c:pt idx="1386">
                  <c:v>104.15060240963858</c:v>
                </c:pt>
                <c:pt idx="1387">
                  <c:v>104.26265060240966</c:v>
                </c:pt>
                <c:pt idx="1388">
                  <c:v>104.37469879518075</c:v>
                </c:pt>
                <c:pt idx="1389">
                  <c:v>104.48674698795183</c:v>
                </c:pt>
                <c:pt idx="1390">
                  <c:v>104.59879518072292</c:v>
                </c:pt>
                <c:pt idx="1391">
                  <c:v>104.710843373494</c:v>
                </c:pt>
                <c:pt idx="1392">
                  <c:v>104.82289156626508</c:v>
                </c:pt>
                <c:pt idx="1393">
                  <c:v>104.93493975903617</c:v>
                </c:pt>
                <c:pt idx="1394">
                  <c:v>105.04698795180725</c:v>
                </c:pt>
                <c:pt idx="1395">
                  <c:v>105.15903614457834</c:v>
                </c:pt>
                <c:pt idx="1396">
                  <c:v>105.27108433734942</c:v>
                </c:pt>
                <c:pt idx="1397">
                  <c:v>105.38313253012051</c:v>
                </c:pt>
                <c:pt idx="1398">
                  <c:v>105.49518072289159</c:v>
                </c:pt>
                <c:pt idx="1399">
                  <c:v>105.60722891566267</c:v>
                </c:pt>
                <c:pt idx="1400">
                  <c:v>105.71927710843376</c:v>
                </c:pt>
                <c:pt idx="1401">
                  <c:v>105.83132530120484</c:v>
                </c:pt>
                <c:pt idx="1402">
                  <c:v>105.94337349397593</c:v>
                </c:pt>
                <c:pt idx="1403">
                  <c:v>106.05542168674701</c:v>
                </c:pt>
                <c:pt idx="1404">
                  <c:v>106.16746987951809</c:v>
                </c:pt>
                <c:pt idx="1405">
                  <c:v>106.27951807228918</c:v>
                </c:pt>
                <c:pt idx="1406">
                  <c:v>106.39156626506026</c:v>
                </c:pt>
                <c:pt idx="1407">
                  <c:v>106.50361445783135</c:v>
                </c:pt>
                <c:pt idx="1408">
                  <c:v>106.61566265060243</c:v>
                </c:pt>
                <c:pt idx="1409">
                  <c:v>106.72771084337352</c:v>
                </c:pt>
                <c:pt idx="1410">
                  <c:v>106.8397590361446</c:v>
                </c:pt>
                <c:pt idx="1411">
                  <c:v>106.95180722891571</c:v>
                </c:pt>
                <c:pt idx="1412">
                  <c:v>107.06385542168677</c:v>
                </c:pt>
                <c:pt idx="1413">
                  <c:v>107.17590361445785</c:v>
                </c:pt>
                <c:pt idx="1414">
                  <c:v>107.28795180722894</c:v>
                </c:pt>
                <c:pt idx="1415">
                  <c:v>107.40000000000002</c:v>
                </c:pt>
                <c:pt idx="1416">
                  <c:v>107.5120481927711</c:v>
                </c:pt>
                <c:pt idx="1417">
                  <c:v>107.62409638554219</c:v>
                </c:pt>
                <c:pt idx="1418">
                  <c:v>107.73614457831327</c:v>
                </c:pt>
                <c:pt idx="1419">
                  <c:v>107.84819277108438</c:v>
                </c:pt>
                <c:pt idx="1420">
                  <c:v>107.96024096385547</c:v>
                </c:pt>
                <c:pt idx="1421">
                  <c:v>108.07228915662655</c:v>
                </c:pt>
                <c:pt idx="1422">
                  <c:v>108.18433734939761</c:v>
                </c:pt>
                <c:pt idx="1423">
                  <c:v>108.29638554216869</c:v>
                </c:pt>
                <c:pt idx="1424">
                  <c:v>108.40843373493978</c:v>
                </c:pt>
                <c:pt idx="1425">
                  <c:v>108.52048192771086</c:v>
                </c:pt>
                <c:pt idx="1426">
                  <c:v>108.63253012048195</c:v>
                </c:pt>
                <c:pt idx="1427">
                  <c:v>108.74457831325303</c:v>
                </c:pt>
                <c:pt idx="1428">
                  <c:v>108.85662650602414</c:v>
                </c:pt>
                <c:pt idx="1429">
                  <c:v>108.96867469879523</c:v>
                </c:pt>
                <c:pt idx="1430">
                  <c:v>109.08072289156631</c:v>
                </c:pt>
                <c:pt idx="1431">
                  <c:v>109.19277108433737</c:v>
                </c:pt>
                <c:pt idx="1432">
                  <c:v>109.30481927710845</c:v>
                </c:pt>
                <c:pt idx="1433">
                  <c:v>109.41686746987953</c:v>
                </c:pt>
                <c:pt idx="1434">
                  <c:v>109.52891566265062</c:v>
                </c:pt>
                <c:pt idx="1435">
                  <c:v>109.6409638554217</c:v>
                </c:pt>
                <c:pt idx="1436">
                  <c:v>109.75301204819282</c:v>
                </c:pt>
                <c:pt idx="1437">
                  <c:v>109.8650602409639</c:v>
                </c:pt>
                <c:pt idx="1438">
                  <c:v>109.97710843373498</c:v>
                </c:pt>
                <c:pt idx="1439">
                  <c:v>110.08915662650607</c:v>
                </c:pt>
                <c:pt idx="1440">
                  <c:v>110.20120481927712</c:v>
                </c:pt>
                <c:pt idx="1441">
                  <c:v>110.31325301204821</c:v>
                </c:pt>
                <c:pt idx="1442">
                  <c:v>110.42530120481929</c:v>
                </c:pt>
                <c:pt idx="1443">
                  <c:v>110.53734939759038</c:v>
                </c:pt>
                <c:pt idx="1444">
                  <c:v>110.64939759036149</c:v>
                </c:pt>
                <c:pt idx="1445">
                  <c:v>110.76144578313257</c:v>
                </c:pt>
                <c:pt idx="1446">
                  <c:v>110.87349397590366</c:v>
                </c:pt>
                <c:pt idx="1447">
                  <c:v>110.98554216867474</c:v>
                </c:pt>
                <c:pt idx="1448">
                  <c:v>111.09759036144582</c:v>
                </c:pt>
                <c:pt idx="1449">
                  <c:v>111.20963855421691</c:v>
                </c:pt>
                <c:pt idx="1450">
                  <c:v>111.32168674698796</c:v>
                </c:pt>
                <c:pt idx="1451">
                  <c:v>111.43373493975905</c:v>
                </c:pt>
                <c:pt idx="1452">
                  <c:v>111.54578313253013</c:v>
                </c:pt>
                <c:pt idx="1453">
                  <c:v>111.65783132530125</c:v>
                </c:pt>
                <c:pt idx="1454">
                  <c:v>111.76987951807233</c:v>
                </c:pt>
                <c:pt idx="1455">
                  <c:v>111.88192771084341</c:v>
                </c:pt>
                <c:pt idx="1456">
                  <c:v>111.9939759036145</c:v>
                </c:pt>
                <c:pt idx="1457">
                  <c:v>112.10602409638558</c:v>
                </c:pt>
                <c:pt idx="1458">
                  <c:v>112.21807228915667</c:v>
                </c:pt>
                <c:pt idx="1459">
                  <c:v>112.33012048192772</c:v>
                </c:pt>
                <c:pt idx="1460">
                  <c:v>112.44216867469881</c:v>
                </c:pt>
                <c:pt idx="1461">
                  <c:v>112.55421686746992</c:v>
                </c:pt>
                <c:pt idx="1462">
                  <c:v>112.666265060241</c:v>
                </c:pt>
                <c:pt idx="1463">
                  <c:v>112.77831325301209</c:v>
                </c:pt>
                <c:pt idx="1464">
                  <c:v>112.89036144578317</c:v>
                </c:pt>
                <c:pt idx="1465">
                  <c:v>113.00240963855425</c:v>
                </c:pt>
                <c:pt idx="1466">
                  <c:v>113.11445783132534</c:v>
                </c:pt>
                <c:pt idx="1467">
                  <c:v>113.22650602409642</c:v>
                </c:pt>
                <c:pt idx="1468">
                  <c:v>113.33855421686751</c:v>
                </c:pt>
                <c:pt idx="1469">
                  <c:v>113.45060240963859</c:v>
                </c:pt>
                <c:pt idx="1470">
                  <c:v>113.56265060240968</c:v>
                </c:pt>
                <c:pt idx="1471">
                  <c:v>113.67469879518076</c:v>
                </c:pt>
                <c:pt idx="1472">
                  <c:v>113.78674698795184</c:v>
                </c:pt>
                <c:pt idx="1473">
                  <c:v>113.89879518072293</c:v>
                </c:pt>
                <c:pt idx="1474">
                  <c:v>114.01084337349401</c:v>
                </c:pt>
                <c:pt idx="1475">
                  <c:v>114.1228915662651</c:v>
                </c:pt>
                <c:pt idx="1476">
                  <c:v>114.23493975903618</c:v>
                </c:pt>
                <c:pt idx="1477">
                  <c:v>114.34698795180726</c:v>
                </c:pt>
                <c:pt idx="1478">
                  <c:v>114.45903614457835</c:v>
                </c:pt>
                <c:pt idx="1479">
                  <c:v>114.57108433734943</c:v>
                </c:pt>
                <c:pt idx="1480">
                  <c:v>114.68313253012052</c:v>
                </c:pt>
                <c:pt idx="1481">
                  <c:v>114.7951807228916</c:v>
                </c:pt>
                <c:pt idx="1482">
                  <c:v>114.90722891566269</c:v>
                </c:pt>
                <c:pt idx="1483">
                  <c:v>115.01927710843377</c:v>
                </c:pt>
                <c:pt idx="1484">
                  <c:v>115.13132530120485</c:v>
                </c:pt>
                <c:pt idx="1485">
                  <c:v>115.24337349397594</c:v>
                </c:pt>
                <c:pt idx="1486">
                  <c:v>115.35542168674702</c:v>
                </c:pt>
                <c:pt idx="1487">
                  <c:v>115.46746987951811</c:v>
                </c:pt>
                <c:pt idx="1488">
                  <c:v>115.57951807228919</c:v>
                </c:pt>
                <c:pt idx="1489">
                  <c:v>115.69156626506027</c:v>
                </c:pt>
                <c:pt idx="1490">
                  <c:v>115.80361445783136</c:v>
                </c:pt>
                <c:pt idx="1491">
                  <c:v>115.91566265060244</c:v>
                </c:pt>
                <c:pt idx="1492">
                  <c:v>116.02771084337353</c:v>
                </c:pt>
                <c:pt idx="1493">
                  <c:v>116.13975903614461</c:v>
                </c:pt>
                <c:pt idx="1494">
                  <c:v>116.25180722891569</c:v>
                </c:pt>
                <c:pt idx="1495">
                  <c:v>116.36385542168678</c:v>
                </c:pt>
                <c:pt idx="1496">
                  <c:v>116.47590361445786</c:v>
                </c:pt>
                <c:pt idx="1497">
                  <c:v>116.58795180722895</c:v>
                </c:pt>
                <c:pt idx="1498">
                  <c:v>116.70000000000003</c:v>
                </c:pt>
                <c:pt idx="1499">
                  <c:v>116.81204819277112</c:v>
                </c:pt>
                <c:pt idx="1500">
                  <c:v>116.9240963855422</c:v>
                </c:pt>
                <c:pt idx="1501">
                  <c:v>117.03614457831328</c:v>
                </c:pt>
                <c:pt idx="1502">
                  <c:v>117.14819277108437</c:v>
                </c:pt>
                <c:pt idx="1503">
                  <c:v>117.26024096385545</c:v>
                </c:pt>
                <c:pt idx="1504">
                  <c:v>117.37228915662654</c:v>
                </c:pt>
                <c:pt idx="1505">
                  <c:v>117.48433734939762</c:v>
                </c:pt>
                <c:pt idx="1506">
                  <c:v>117.5963855421687</c:v>
                </c:pt>
                <c:pt idx="1507">
                  <c:v>117.70843373493979</c:v>
                </c:pt>
                <c:pt idx="1508">
                  <c:v>117.82048192771087</c:v>
                </c:pt>
                <c:pt idx="1509">
                  <c:v>117.93253012048196</c:v>
                </c:pt>
                <c:pt idx="1510">
                  <c:v>118.04457831325304</c:v>
                </c:pt>
                <c:pt idx="1511">
                  <c:v>118.15662650602412</c:v>
                </c:pt>
                <c:pt idx="1512">
                  <c:v>118.26867469879521</c:v>
                </c:pt>
                <c:pt idx="1513">
                  <c:v>118.38072289156629</c:v>
                </c:pt>
                <c:pt idx="1514">
                  <c:v>118.49277108433738</c:v>
                </c:pt>
                <c:pt idx="1515">
                  <c:v>118.60481927710846</c:v>
                </c:pt>
                <c:pt idx="1516">
                  <c:v>118.71686746987955</c:v>
                </c:pt>
                <c:pt idx="1517">
                  <c:v>118.82891566265063</c:v>
                </c:pt>
                <c:pt idx="1518">
                  <c:v>118.94096385542171</c:v>
                </c:pt>
                <c:pt idx="1519">
                  <c:v>119.05301204819283</c:v>
                </c:pt>
                <c:pt idx="1520">
                  <c:v>119.16506024096391</c:v>
                </c:pt>
                <c:pt idx="1521">
                  <c:v>119.27710843373497</c:v>
                </c:pt>
                <c:pt idx="1522">
                  <c:v>119.38915662650605</c:v>
                </c:pt>
                <c:pt idx="1523">
                  <c:v>119.50120481927713</c:v>
                </c:pt>
                <c:pt idx="1524">
                  <c:v>119.61325301204822</c:v>
                </c:pt>
                <c:pt idx="1525">
                  <c:v>119.7253012048193</c:v>
                </c:pt>
                <c:pt idx="1526">
                  <c:v>119.83734939759039</c:v>
                </c:pt>
                <c:pt idx="1527">
                  <c:v>119.94939759036147</c:v>
                </c:pt>
                <c:pt idx="1528">
                  <c:v>120.06144578313258</c:v>
                </c:pt>
                <c:pt idx="1529">
                  <c:v>120.17349397590367</c:v>
                </c:pt>
                <c:pt idx="1530">
                  <c:v>120.28554216867472</c:v>
                </c:pt>
                <c:pt idx="1531">
                  <c:v>120.39759036144581</c:v>
                </c:pt>
                <c:pt idx="1532">
                  <c:v>120.50963855421689</c:v>
                </c:pt>
                <c:pt idx="1533">
                  <c:v>120.62168674698798</c:v>
                </c:pt>
                <c:pt idx="1534">
                  <c:v>120.73373493975906</c:v>
                </c:pt>
                <c:pt idx="1535">
                  <c:v>120.84578313253014</c:v>
                </c:pt>
                <c:pt idx="1536">
                  <c:v>120.95783132530126</c:v>
                </c:pt>
                <c:pt idx="1537">
                  <c:v>121.06987951807234</c:v>
                </c:pt>
                <c:pt idx="1538">
                  <c:v>121.18192771084342</c:v>
                </c:pt>
                <c:pt idx="1539">
                  <c:v>121.29397590361451</c:v>
                </c:pt>
                <c:pt idx="1540">
                  <c:v>121.40602409638556</c:v>
                </c:pt>
                <c:pt idx="1541">
                  <c:v>121.51807228915665</c:v>
                </c:pt>
                <c:pt idx="1542">
                  <c:v>121.63012048192773</c:v>
                </c:pt>
                <c:pt idx="1543">
                  <c:v>121.74216867469882</c:v>
                </c:pt>
                <c:pt idx="1544">
                  <c:v>121.85421686746993</c:v>
                </c:pt>
                <c:pt idx="1545">
                  <c:v>121.96626506024101</c:v>
                </c:pt>
                <c:pt idx="1546">
                  <c:v>122.0783132530121</c:v>
                </c:pt>
                <c:pt idx="1547">
                  <c:v>122.19036144578318</c:v>
                </c:pt>
                <c:pt idx="1548">
                  <c:v>122.30240963855427</c:v>
                </c:pt>
                <c:pt idx="1549">
                  <c:v>122.41445783132532</c:v>
                </c:pt>
              </c:numCache>
            </c:numRef>
          </c:xVal>
          <c:yVal>
            <c:numRef>
              <c:f>'[bola desce e sobe continuo MNV 02B-BS-21.xlsx]GRAPHS'!$D$5:$D$3600</c:f>
              <c:numCache>
                <c:formatCode>General</c:formatCode>
                <c:ptCount val="3596"/>
                <c:pt idx="0">
                  <c:v>-0.01</c:v>
                </c:pt>
                <c:pt idx="1">
                  <c:v>-0.02</c:v>
                </c:pt>
                <c:pt idx="2">
                  <c:v>-0.03</c:v>
                </c:pt>
                <c:pt idx="3">
                  <c:v>-0.04</c:v>
                </c:pt>
                <c:pt idx="4">
                  <c:v>-0.05</c:v>
                </c:pt>
                <c:pt idx="5">
                  <c:v>-0.06</c:v>
                </c:pt>
                <c:pt idx="6">
                  <c:v>-7.0000000000000007E-2</c:v>
                </c:pt>
                <c:pt idx="7">
                  <c:v>-0.08</c:v>
                </c:pt>
                <c:pt idx="8">
                  <c:v>-0.09</c:v>
                </c:pt>
                <c:pt idx="9">
                  <c:v>-0.1</c:v>
                </c:pt>
                <c:pt idx="10">
                  <c:v>-0.11</c:v>
                </c:pt>
                <c:pt idx="11">
                  <c:v>-0.12</c:v>
                </c:pt>
                <c:pt idx="12">
                  <c:v>-0.13</c:v>
                </c:pt>
                <c:pt idx="13">
                  <c:v>-0.14000000000000001</c:v>
                </c:pt>
                <c:pt idx="14">
                  <c:v>-0.15</c:v>
                </c:pt>
                <c:pt idx="15">
                  <c:v>-0.16</c:v>
                </c:pt>
                <c:pt idx="16">
                  <c:v>-0.17</c:v>
                </c:pt>
                <c:pt idx="17">
                  <c:v>-0.18</c:v>
                </c:pt>
                <c:pt idx="18">
                  <c:v>-0.19</c:v>
                </c:pt>
                <c:pt idx="19">
                  <c:v>-0.2</c:v>
                </c:pt>
                <c:pt idx="20">
                  <c:v>-0.21</c:v>
                </c:pt>
                <c:pt idx="21">
                  <c:v>-0.22</c:v>
                </c:pt>
                <c:pt idx="22">
                  <c:v>-0.23</c:v>
                </c:pt>
                <c:pt idx="23">
                  <c:v>-0.24</c:v>
                </c:pt>
                <c:pt idx="24">
                  <c:v>-0.25</c:v>
                </c:pt>
                <c:pt idx="25">
                  <c:v>-0.26</c:v>
                </c:pt>
                <c:pt idx="26">
                  <c:v>-0.27</c:v>
                </c:pt>
                <c:pt idx="27">
                  <c:v>-0.28000000000000003</c:v>
                </c:pt>
                <c:pt idx="28">
                  <c:v>-0.28999999999999998</c:v>
                </c:pt>
                <c:pt idx="29">
                  <c:v>-0.3</c:v>
                </c:pt>
                <c:pt idx="30">
                  <c:v>-0.31</c:v>
                </c:pt>
                <c:pt idx="31">
                  <c:v>-0.32</c:v>
                </c:pt>
                <c:pt idx="32">
                  <c:v>-0.33</c:v>
                </c:pt>
                <c:pt idx="33">
                  <c:v>-0.34</c:v>
                </c:pt>
                <c:pt idx="34">
                  <c:v>-0.35</c:v>
                </c:pt>
                <c:pt idx="35">
                  <c:v>-0.36</c:v>
                </c:pt>
                <c:pt idx="36">
                  <c:v>-0.37</c:v>
                </c:pt>
                <c:pt idx="37">
                  <c:v>-0.38</c:v>
                </c:pt>
                <c:pt idx="38">
                  <c:v>-0.39</c:v>
                </c:pt>
                <c:pt idx="39">
                  <c:v>-0.4</c:v>
                </c:pt>
                <c:pt idx="40">
                  <c:v>-0.41</c:v>
                </c:pt>
                <c:pt idx="41">
                  <c:v>-0.42</c:v>
                </c:pt>
                <c:pt idx="42">
                  <c:v>-0.43</c:v>
                </c:pt>
                <c:pt idx="43">
                  <c:v>-0.44</c:v>
                </c:pt>
                <c:pt idx="44">
                  <c:v>-0.45</c:v>
                </c:pt>
                <c:pt idx="45">
                  <c:v>-0.46</c:v>
                </c:pt>
                <c:pt idx="46">
                  <c:v>-0.47</c:v>
                </c:pt>
                <c:pt idx="47">
                  <c:v>-0.48</c:v>
                </c:pt>
                <c:pt idx="48">
                  <c:v>-0.49</c:v>
                </c:pt>
                <c:pt idx="49">
                  <c:v>-0.5</c:v>
                </c:pt>
                <c:pt idx="50">
                  <c:v>-0.51</c:v>
                </c:pt>
                <c:pt idx="51">
                  <c:v>-0.52</c:v>
                </c:pt>
                <c:pt idx="52">
                  <c:v>-0.53</c:v>
                </c:pt>
                <c:pt idx="53">
                  <c:v>-0.54</c:v>
                </c:pt>
                <c:pt idx="54">
                  <c:v>-0.55000000000000004</c:v>
                </c:pt>
                <c:pt idx="55">
                  <c:v>-0.56000000000000005</c:v>
                </c:pt>
                <c:pt idx="56">
                  <c:v>-0.56999999999999995</c:v>
                </c:pt>
                <c:pt idx="57">
                  <c:v>-0.57999999999999996</c:v>
                </c:pt>
                <c:pt idx="58">
                  <c:v>-0.59</c:v>
                </c:pt>
                <c:pt idx="59">
                  <c:v>-0.6</c:v>
                </c:pt>
                <c:pt idx="60">
                  <c:v>-0.61</c:v>
                </c:pt>
                <c:pt idx="61">
                  <c:v>-0.62</c:v>
                </c:pt>
                <c:pt idx="62">
                  <c:v>-0.63</c:v>
                </c:pt>
                <c:pt idx="63">
                  <c:v>-0.64</c:v>
                </c:pt>
                <c:pt idx="64">
                  <c:v>-0.65</c:v>
                </c:pt>
                <c:pt idx="65">
                  <c:v>-0.66</c:v>
                </c:pt>
                <c:pt idx="66">
                  <c:v>-0.67</c:v>
                </c:pt>
                <c:pt idx="67">
                  <c:v>-0.68</c:v>
                </c:pt>
                <c:pt idx="68">
                  <c:v>-0.69</c:v>
                </c:pt>
                <c:pt idx="69">
                  <c:v>-0.7</c:v>
                </c:pt>
                <c:pt idx="70">
                  <c:v>-0.71</c:v>
                </c:pt>
                <c:pt idx="71">
                  <c:v>-0.72</c:v>
                </c:pt>
                <c:pt idx="72">
                  <c:v>-0.73</c:v>
                </c:pt>
                <c:pt idx="73">
                  <c:v>-0.74</c:v>
                </c:pt>
                <c:pt idx="74">
                  <c:v>-0.75</c:v>
                </c:pt>
                <c:pt idx="75">
                  <c:v>-0.76</c:v>
                </c:pt>
                <c:pt idx="76">
                  <c:v>-0.77</c:v>
                </c:pt>
                <c:pt idx="77">
                  <c:v>-0.78</c:v>
                </c:pt>
                <c:pt idx="78">
                  <c:v>-0.79</c:v>
                </c:pt>
                <c:pt idx="79">
                  <c:v>-0.8</c:v>
                </c:pt>
                <c:pt idx="80">
                  <c:v>-0.81</c:v>
                </c:pt>
                <c:pt idx="81">
                  <c:v>-0.82</c:v>
                </c:pt>
                <c:pt idx="82">
                  <c:v>-0.83</c:v>
                </c:pt>
                <c:pt idx="83">
                  <c:v>-0.84</c:v>
                </c:pt>
                <c:pt idx="84">
                  <c:v>-0.85</c:v>
                </c:pt>
                <c:pt idx="85">
                  <c:v>-0.86</c:v>
                </c:pt>
                <c:pt idx="86">
                  <c:v>-0.87</c:v>
                </c:pt>
                <c:pt idx="87">
                  <c:v>-0.88</c:v>
                </c:pt>
                <c:pt idx="88">
                  <c:v>-0.89</c:v>
                </c:pt>
                <c:pt idx="89">
                  <c:v>-0.9</c:v>
                </c:pt>
                <c:pt idx="90">
                  <c:v>-0.91</c:v>
                </c:pt>
                <c:pt idx="91">
                  <c:v>-0.92</c:v>
                </c:pt>
                <c:pt idx="92">
                  <c:v>-0.93</c:v>
                </c:pt>
                <c:pt idx="93">
                  <c:v>-0.94</c:v>
                </c:pt>
                <c:pt idx="94">
                  <c:v>-0.95</c:v>
                </c:pt>
                <c:pt idx="95">
                  <c:v>-0.96</c:v>
                </c:pt>
                <c:pt idx="96">
                  <c:v>-0.97</c:v>
                </c:pt>
                <c:pt idx="97">
                  <c:v>-0.98</c:v>
                </c:pt>
                <c:pt idx="98">
                  <c:v>-0.99</c:v>
                </c:pt>
                <c:pt idx="99">
                  <c:v>-1</c:v>
                </c:pt>
                <c:pt idx="100">
                  <c:v>-1.01</c:v>
                </c:pt>
                <c:pt idx="101">
                  <c:v>-1.02</c:v>
                </c:pt>
                <c:pt idx="102">
                  <c:v>-1.03</c:v>
                </c:pt>
                <c:pt idx="103">
                  <c:v>-1.04</c:v>
                </c:pt>
                <c:pt idx="104">
                  <c:v>-1.05</c:v>
                </c:pt>
                <c:pt idx="105">
                  <c:v>-1.06</c:v>
                </c:pt>
                <c:pt idx="106">
                  <c:v>-1.07</c:v>
                </c:pt>
                <c:pt idx="107">
                  <c:v>-1.08</c:v>
                </c:pt>
                <c:pt idx="108">
                  <c:v>-1.0900000000000001</c:v>
                </c:pt>
                <c:pt idx="109">
                  <c:v>-1.1000000000000001</c:v>
                </c:pt>
                <c:pt idx="110">
                  <c:v>-1.1100000000000001</c:v>
                </c:pt>
                <c:pt idx="111">
                  <c:v>-1.1200000000000001</c:v>
                </c:pt>
                <c:pt idx="112">
                  <c:v>-1.1299999999999999</c:v>
                </c:pt>
                <c:pt idx="113">
                  <c:v>-1.1399999999999999</c:v>
                </c:pt>
                <c:pt idx="114">
                  <c:v>-1.1499999999999999</c:v>
                </c:pt>
                <c:pt idx="115">
                  <c:v>-1.1599999999999999</c:v>
                </c:pt>
                <c:pt idx="116">
                  <c:v>-1.17</c:v>
                </c:pt>
                <c:pt idx="117">
                  <c:v>-1.18</c:v>
                </c:pt>
                <c:pt idx="118">
                  <c:v>-1.19</c:v>
                </c:pt>
                <c:pt idx="119">
                  <c:v>-1.2</c:v>
                </c:pt>
                <c:pt idx="120">
                  <c:v>-1.21</c:v>
                </c:pt>
                <c:pt idx="121">
                  <c:v>-1.22</c:v>
                </c:pt>
                <c:pt idx="122">
                  <c:v>-1.23</c:v>
                </c:pt>
                <c:pt idx="123">
                  <c:v>-1.24</c:v>
                </c:pt>
                <c:pt idx="124">
                  <c:v>-1.25</c:v>
                </c:pt>
                <c:pt idx="125">
                  <c:v>-1.26</c:v>
                </c:pt>
                <c:pt idx="126">
                  <c:v>-1.27</c:v>
                </c:pt>
                <c:pt idx="127">
                  <c:v>-1.28</c:v>
                </c:pt>
                <c:pt idx="128">
                  <c:v>-1.29</c:v>
                </c:pt>
                <c:pt idx="129">
                  <c:v>-1.3</c:v>
                </c:pt>
                <c:pt idx="130">
                  <c:v>-1.31</c:v>
                </c:pt>
                <c:pt idx="131">
                  <c:v>-1.32</c:v>
                </c:pt>
                <c:pt idx="132">
                  <c:v>-1.33</c:v>
                </c:pt>
                <c:pt idx="133">
                  <c:v>-1.34</c:v>
                </c:pt>
                <c:pt idx="134">
                  <c:v>-1.35</c:v>
                </c:pt>
                <c:pt idx="135">
                  <c:v>-1.36</c:v>
                </c:pt>
                <c:pt idx="136">
                  <c:v>-1.37</c:v>
                </c:pt>
                <c:pt idx="137">
                  <c:v>-1.38</c:v>
                </c:pt>
                <c:pt idx="138">
                  <c:v>-1.39</c:v>
                </c:pt>
                <c:pt idx="139">
                  <c:v>-1.4</c:v>
                </c:pt>
                <c:pt idx="140">
                  <c:v>-1.41</c:v>
                </c:pt>
                <c:pt idx="141">
                  <c:v>-1.42</c:v>
                </c:pt>
                <c:pt idx="142">
                  <c:v>-1.43</c:v>
                </c:pt>
                <c:pt idx="143">
                  <c:v>-1.44</c:v>
                </c:pt>
                <c:pt idx="144">
                  <c:v>-1.45</c:v>
                </c:pt>
                <c:pt idx="145">
                  <c:v>-1.46</c:v>
                </c:pt>
                <c:pt idx="146">
                  <c:v>-1.47</c:v>
                </c:pt>
                <c:pt idx="147">
                  <c:v>-1.48</c:v>
                </c:pt>
                <c:pt idx="148">
                  <c:v>-1.49</c:v>
                </c:pt>
                <c:pt idx="149">
                  <c:v>-1.5</c:v>
                </c:pt>
                <c:pt idx="150">
                  <c:v>-1.51</c:v>
                </c:pt>
                <c:pt idx="151">
                  <c:v>-1.52</c:v>
                </c:pt>
                <c:pt idx="152">
                  <c:v>-1.53</c:v>
                </c:pt>
                <c:pt idx="153">
                  <c:v>-1.54</c:v>
                </c:pt>
                <c:pt idx="154">
                  <c:v>-1.55</c:v>
                </c:pt>
                <c:pt idx="155">
                  <c:v>-1.56</c:v>
                </c:pt>
                <c:pt idx="156">
                  <c:v>-1.57</c:v>
                </c:pt>
                <c:pt idx="157">
                  <c:v>-1.58</c:v>
                </c:pt>
                <c:pt idx="158">
                  <c:v>-1.59</c:v>
                </c:pt>
                <c:pt idx="159">
                  <c:v>-1.6</c:v>
                </c:pt>
                <c:pt idx="160">
                  <c:v>-1.61</c:v>
                </c:pt>
                <c:pt idx="161">
                  <c:v>-1.62</c:v>
                </c:pt>
                <c:pt idx="162">
                  <c:v>-1.63</c:v>
                </c:pt>
                <c:pt idx="163">
                  <c:v>-1.64</c:v>
                </c:pt>
                <c:pt idx="164">
                  <c:v>-1.65</c:v>
                </c:pt>
                <c:pt idx="165">
                  <c:v>-1.66</c:v>
                </c:pt>
                <c:pt idx="166">
                  <c:v>-1.67</c:v>
                </c:pt>
                <c:pt idx="167">
                  <c:v>-1.68</c:v>
                </c:pt>
                <c:pt idx="168">
                  <c:v>-1.69</c:v>
                </c:pt>
                <c:pt idx="169">
                  <c:v>-1.7</c:v>
                </c:pt>
                <c:pt idx="170">
                  <c:v>-1.71</c:v>
                </c:pt>
                <c:pt idx="171">
                  <c:v>-1.72</c:v>
                </c:pt>
                <c:pt idx="172">
                  <c:v>-1.73</c:v>
                </c:pt>
                <c:pt idx="173">
                  <c:v>-1.74</c:v>
                </c:pt>
                <c:pt idx="174">
                  <c:v>-1.75</c:v>
                </c:pt>
                <c:pt idx="175">
                  <c:v>-1.76</c:v>
                </c:pt>
                <c:pt idx="176">
                  <c:v>-1.77</c:v>
                </c:pt>
                <c:pt idx="177">
                  <c:v>-1.78</c:v>
                </c:pt>
                <c:pt idx="178">
                  <c:v>-1.79</c:v>
                </c:pt>
                <c:pt idx="179">
                  <c:v>-1.8</c:v>
                </c:pt>
                <c:pt idx="180">
                  <c:v>-1.81</c:v>
                </c:pt>
                <c:pt idx="181">
                  <c:v>-1.82</c:v>
                </c:pt>
                <c:pt idx="182">
                  <c:v>-1.83</c:v>
                </c:pt>
                <c:pt idx="183">
                  <c:v>-1.84</c:v>
                </c:pt>
                <c:pt idx="184">
                  <c:v>-1.85</c:v>
                </c:pt>
                <c:pt idx="185">
                  <c:v>-1.86</c:v>
                </c:pt>
                <c:pt idx="186">
                  <c:v>-1.87</c:v>
                </c:pt>
                <c:pt idx="187">
                  <c:v>-1.88</c:v>
                </c:pt>
                <c:pt idx="188">
                  <c:v>-1.89</c:v>
                </c:pt>
                <c:pt idx="189">
                  <c:v>-1.9</c:v>
                </c:pt>
                <c:pt idx="190">
                  <c:v>-1.91</c:v>
                </c:pt>
                <c:pt idx="191">
                  <c:v>-1.92</c:v>
                </c:pt>
                <c:pt idx="192">
                  <c:v>-1.93</c:v>
                </c:pt>
                <c:pt idx="193">
                  <c:v>-1.94</c:v>
                </c:pt>
                <c:pt idx="194">
                  <c:v>-1.95</c:v>
                </c:pt>
                <c:pt idx="195">
                  <c:v>-1.96</c:v>
                </c:pt>
                <c:pt idx="196">
                  <c:v>-1.97</c:v>
                </c:pt>
                <c:pt idx="197">
                  <c:v>-1.98</c:v>
                </c:pt>
                <c:pt idx="198">
                  <c:v>-1.99</c:v>
                </c:pt>
                <c:pt idx="199">
                  <c:v>-2</c:v>
                </c:pt>
                <c:pt idx="200">
                  <c:v>-2.0099999999999998</c:v>
                </c:pt>
                <c:pt idx="201">
                  <c:v>-2.02</c:v>
                </c:pt>
                <c:pt idx="202">
                  <c:v>-2.0299999999999998</c:v>
                </c:pt>
                <c:pt idx="203">
                  <c:v>-2.04</c:v>
                </c:pt>
                <c:pt idx="204">
                  <c:v>-2.0499999999999998</c:v>
                </c:pt>
                <c:pt idx="205">
                  <c:v>-2.06</c:v>
                </c:pt>
                <c:pt idx="206">
                  <c:v>-2.0699999999999998</c:v>
                </c:pt>
                <c:pt idx="207">
                  <c:v>-2.08</c:v>
                </c:pt>
                <c:pt idx="208">
                  <c:v>-2.09</c:v>
                </c:pt>
                <c:pt idx="209">
                  <c:v>-2.1</c:v>
                </c:pt>
                <c:pt idx="210">
                  <c:v>-2.11</c:v>
                </c:pt>
                <c:pt idx="211">
                  <c:v>-2.12</c:v>
                </c:pt>
                <c:pt idx="212">
                  <c:v>-2.13</c:v>
                </c:pt>
                <c:pt idx="213">
                  <c:v>-2.14</c:v>
                </c:pt>
                <c:pt idx="214">
                  <c:v>-2.15</c:v>
                </c:pt>
                <c:pt idx="215">
                  <c:v>-2.16</c:v>
                </c:pt>
                <c:pt idx="216">
                  <c:v>-2.17</c:v>
                </c:pt>
                <c:pt idx="217">
                  <c:v>-2.1800000000000002</c:v>
                </c:pt>
                <c:pt idx="218">
                  <c:v>-2.19</c:v>
                </c:pt>
                <c:pt idx="219">
                  <c:v>-2.2000000000000002</c:v>
                </c:pt>
                <c:pt idx="220">
                  <c:v>-2.21</c:v>
                </c:pt>
                <c:pt idx="221">
                  <c:v>-2.2200000000000002</c:v>
                </c:pt>
                <c:pt idx="222">
                  <c:v>-2.23</c:v>
                </c:pt>
                <c:pt idx="223">
                  <c:v>-2.2400000000000002</c:v>
                </c:pt>
                <c:pt idx="224">
                  <c:v>-2.25</c:v>
                </c:pt>
                <c:pt idx="225">
                  <c:v>-2.2599999999999998</c:v>
                </c:pt>
                <c:pt idx="226">
                  <c:v>-2.27</c:v>
                </c:pt>
                <c:pt idx="227">
                  <c:v>-2.2799999999999998</c:v>
                </c:pt>
                <c:pt idx="228">
                  <c:v>-2.29</c:v>
                </c:pt>
                <c:pt idx="229">
                  <c:v>-2.2999999999999998</c:v>
                </c:pt>
                <c:pt idx="230">
                  <c:v>-2.31</c:v>
                </c:pt>
                <c:pt idx="231">
                  <c:v>-2.3199999999999998</c:v>
                </c:pt>
                <c:pt idx="232">
                  <c:v>-2.33</c:v>
                </c:pt>
                <c:pt idx="233">
                  <c:v>-2.34</c:v>
                </c:pt>
                <c:pt idx="234">
                  <c:v>-2.35</c:v>
                </c:pt>
                <c:pt idx="235">
                  <c:v>-2.36</c:v>
                </c:pt>
                <c:pt idx="236">
                  <c:v>-2.37</c:v>
                </c:pt>
                <c:pt idx="237">
                  <c:v>-2.38</c:v>
                </c:pt>
                <c:pt idx="238">
                  <c:v>-2.39</c:v>
                </c:pt>
                <c:pt idx="239">
                  <c:v>-2.4</c:v>
                </c:pt>
                <c:pt idx="240">
                  <c:v>-2.41</c:v>
                </c:pt>
                <c:pt idx="241">
                  <c:v>-2.42</c:v>
                </c:pt>
                <c:pt idx="242">
                  <c:v>-2.4300000000000002</c:v>
                </c:pt>
                <c:pt idx="243">
                  <c:v>-2.44</c:v>
                </c:pt>
                <c:pt idx="244">
                  <c:v>-2.4500000000000002</c:v>
                </c:pt>
                <c:pt idx="245">
                  <c:v>-2.46</c:v>
                </c:pt>
                <c:pt idx="246">
                  <c:v>-2.4700000000000002</c:v>
                </c:pt>
                <c:pt idx="247">
                  <c:v>-2.48</c:v>
                </c:pt>
                <c:pt idx="248">
                  <c:v>-2.4900000000000002</c:v>
                </c:pt>
                <c:pt idx="249">
                  <c:v>-2.5</c:v>
                </c:pt>
                <c:pt idx="250">
                  <c:v>-2.5099999999999998</c:v>
                </c:pt>
                <c:pt idx="251">
                  <c:v>-2.52</c:v>
                </c:pt>
                <c:pt idx="252">
                  <c:v>-2.5299999999999998</c:v>
                </c:pt>
                <c:pt idx="253">
                  <c:v>-2.54</c:v>
                </c:pt>
                <c:pt idx="254">
                  <c:v>-2.5499999999999998</c:v>
                </c:pt>
                <c:pt idx="255">
                  <c:v>-2.56</c:v>
                </c:pt>
                <c:pt idx="256">
                  <c:v>-2.57</c:v>
                </c:pt>
                <c:pt idx="257">
                  <c:v>-2.58</c:v>
                </c:pt>
                <c:pt idx="258">
                  <c:v>-2.59</c:v>
                </c:pt>
                <c:pt idx="259">
                  <c:v>-2.6</c:v>
                </c:pt>
                <c:pt idx="260">
                  <c:v>-2.61</c:v>
                </c:pt>
                <c:pt idx="261">
                  <c:v>-2.62</c:v>
                </c:pt>
                <c:pt idx="262">
                  <c:v>-2.63</c:v>
                </c:pt>
                <c:pt idx="263">
                  <c:v>-2.64</c:v>
                </c:pt>
                <c:pt idx="264">
                  <c:v>-2.65</c:v>
                </c:pt>
                <c:pt idx="265">
                  <c:v>-2.66</c:v>
                </c:pt>
                <c:pt idx="266">
                  <c:v>-2.67</c:v>
                </c:pt>
                <c:pt idx="267">
                  <c:v>-2.68</c:v>
                </c:pt>
                <c:pt idx="268">
                  <c:v>-2.69</c:v>
                </c:pt>
                <c:pt idx="269">
                  <c:v>-2.7</c:v>
                </c:pt>
                <c:pt idx="270">
                  <c:v>-2.71</c:v>
                </c:pt>
                <c:pt idx="271">
                  <c:v>-2.72</c:v>
                </c:pt>
                <c:pt idx="272">
                  <c:v>-2.73</c:v>
                </c:pt>
                <c:pt idx="273">
                  <c:v>-2.74</c:v>
                </c:pt>
                <c:pt idx="274">
                  <c:v>-2.75</c:v>
                </c:pt>
                <c:pt idx="275">
                  <c:v>-2.76</c:v>
                </c:pt>
                <c:pt idx="276">
                  <c:v>-2.77</c:v>
                </c:pt>
                <c:pt idx="277">
                  <c:v>-2.78</c:v>
                </c:pt>
                <c:pt idx="278">
                  <c:v>-2.79</c:v>
                </c:pt>
                <c:pt idx="279">
                  <c:v>-2.8</c:v>
                </c:pt>
                <c:pt idx="280">
                  <c:v>-2.81</c:v>
                </c:pt>
                <c:pt idx="281">
                  <c:v>-2.82</c:v>
                </c:pt>
                <c:pt idx="282">
                  <c:v>-2.83</c:v>
                </c:pt>
                <c:pt idx="283">
                  <c:v>-2.84</c:v>
                </c:pt>
                <c:pt idx="284">
                  <c:v>-2.85</c:v>
                </c:pt>
                <c:pt idx="285">
                  <c:v>-2.86</c:v>
                </c:pt>
                <c:pt idx="286">
                  <c:v>-2.87</c:v>
                </c:pt>
                <c:pt idx="287">
                  <c:v>-2.88</c:v>
                </c:pt>
                <c:pt idx="288">
                  <c:v>-2.89</c:v>
                </c:pt>
                <c:pt idx="289">
                  <c:v>-2.9</c:v>
                </c:pt>
                <c:pt idx="290">
                  <c:v>-2.91</c:v>
                </c:pt>
                <c:pt idx="291">
                  <c:v>-2.92</c:v>
                </c:pt>
                <c:pt idx="292">
                  <c:v>-2.93</c:v>
                </c:pt>
                <c:pt idx="293">
                  <c:v>-2.94</c:v>
                </c:pt>
                <c:pt idx="294">
                  <c:v>-2.95</c:v>
                </c:pt>
                <c:pt idx="295">
                  <c:v>-2.96</c:v>
                </c:pt>
                <c:pt idx="296">
                  <c:v>-2.97</c:v>
                </c:pt>
                <c:pt idx="297">
                  <c:v>-2.98</c:v>
                </c:pt>
                <c:pt idx="298">
                  <c:v>-2.99</c:v>
                </c:pt>
                <c:pt idx="299">
                  <c:v>-3</c:v>
                </c:pt>
                <c:pt idx="300">
                  <c:v>-3.01</c:v>
                </c:pt>
                <c:pt idx="301">
                  <c:v>-3.02</c:v>
                </c:pt>
                <c:pt idx="302">
                  <c:v>-3.03</c:v>
                </c:pt>
                <c:pt idx="303">
                  <c:v>-3.04</c:v>
                </c:pt>
                <c:pt idx="304">
                  <c:v>-3.05</c:v>
                </c:pt>
                <c:pt idx="305">
                  <c:v>-3.06</c:v>
                </c:pt>
                <c:pt idx="306">
                  <c:v>-3.07</c:v>
                </c:pt>
                <c:pt idx="307">
                  <c:v>-3.08</c:v>
                </c:pt>
                <c:pt idx="308">
                  <c:v>-3.09</c:v>
                </c:pt>
                <c:pt idx="309">
                  <c:v>-3.1</c:v>
                </c:pt>
                <c:pt idx="310">
                  <c:v>-3.11</c:v>
                </c:pt>
                <c:pt idx="311">
                  <c:v>-3.12</c:v>
                </c:pt>
                <c:pt idx="312">
                  <c:v>-3.13</c:v>
                </c:pt>
                <c:pt idx="313">
                  <c:v>-3.14</c:v>
                </c:pt>
                <c:pt idx="314">
                  <c:v>-3.15</c:v>
                </c:pt>
                <c:pt idx="315">
                  <c:v>-3.16</c:v>
                </c:pt>
                <c:pt idx="316">
                  <c:v>-3.17</c:v>
                </c:pt>
                <c:pt idx="317">
                  <c:v>-3.18</c:v>
                </c:pt>
                <c:pt idx="318">
                  <c:v>-3.19</c:v>
                </c:pt>
                <c:pt idx="319">
                  <c:v>-3.2</c:v>
                </c:pt>
                <c:pt idx="320">
                  <c:v>-3.21</c:v>
                </c:pt>
                <c:pt idx="321">
                  <c:v>-3.22</c:v>
                </c:pt>
                <c:pt idx="322">
                  <c:v>-3.23</c:v>
                </c:pt>
                <c:pt idx="323">
                  <c:v>-3.24</c:v>
                </c:pt>
                <c:pt idx="324">
                  <c:v>-3.25</c:v>
                </c:pt>
                <c:pt idx="325">
                  <c:v>-3.26</c:v>
                </c:pt>
                <c:pt idx="326">
                  <c:v>-3.27</c:v>
                </c:pt>
                <c:pt idx="327">
                  <c:v>-3.28</c:v>
                </c:pt>
                <c:pt idx="328">
                  <c:v>-3.29</c:v>
                </c:pt>
                <c:pt idx="329">
                  <c:v>-3.3</c:v>
                </c:pt>
                <c:pt idx="330">
                  <c:v>-3.31</c:v>
                </c:pt>
                <c:pt idx="331">
                  <c:v>-3.32</c:v>
                </c:pt>
                <c:pt idx="332">
                  <c:v>-3.33</c:v>
                </c:pt>
                <c:pt idx="333">
                  <c:v>-3.34</c:v>
                </c:pt>
                <c:pt idx="334">
                  <c:v>-3.35</c:v>
                </c:pt>
                <c:pt idx="335">
                  <c:v>-3.36</c:v>
                </c:pt>
                <c:pt idx="336">
                  <c:v>-3.37</c:v>
                </c:pt>
                <c:pt idx="337">
                  <c:v>-3.38</c:v>
                </c:pt>
                <c:pt idx="338">
                  <c:v>-3.39</c:v>
                </c:pt>
                <c:pt idx="339">
                  <c:v>-3.4</c:v>
                </c:pt>
                <c:pt idx="340">
                  <c:v>-3.41</c:v>
                </c:pt>
                <c:pt idx="341">
                  <c:v>-3.42</c:v>
                </c:pt>
                <c:pt idx="342">
                  <c:v>-3.43</c:v>
                </c:pt>
                <c:pt idx="343">
                  <c:v>-3.44</c:v>
                </c:pt>
                <c:pt idx="344">
                  <c:v>-3.45</c:v>
                </c:pt>
                <c:pt idx="345">
                  <c:v>-3.46</c:v>
                </c:pt>
                <c:pt idx="346">
                  <c:v>-3.47</c:v>
                </c:pt>
                <c:pt idx="347">
                  <c:v>-3.48</c:v>
                </c:pt>
                <c:pt idx="348">
                  <c:v>-3.49</c:v>
                </c:pt>
                <c:pt idx="349">
                  <c:v>-3.5</c:v>
                </c:pt>
                <c:pt idx="350">
                  <c:v>-3.51</c:v>
                </c:pt>
                <c:pt idx="351">
                  <c:v>-3.52</c:v>
                </c:pt>
                <c:pt idx="352">
                  <c:v>-3.53</c:v>
                </c:pt>
                <c:pt idx="353">
                  <c:v>-3.54</c:v>
                </c:pt>
                <c:pt idx="354">
                  <c:v>-3.55</c:v>
                </c:pt>
                <c:pt idx="355">
                  <c:v>-3.56</c:v>
                </c:pt>
                <c:pt idx="356">
                  <c:v>-3.57</c:v>
                </c:pt>
                <c:pt idx="357">
                  <c:v>-3.58</c:v>
                </c:pt>
                <c:pt idx="358">
                  <c:v>-3.59</c:v>
                </c:pt>
                <c:pt idx="359">
                  <c:v>-3.6</c:v>
                </c:pt>
                <c:pt idx="360">
                  <c:v>-3.61</c:v>
                </c:pt>
                <c:pt idx="361">
                  <c:v>-3.62</c:v>
                </c:pt>
                <c:pt idx="362">
                  <c:v>-3.63</c:v>
                </c:pt>
                <c:pt idx="363">
                  <c:v>-3.64</c:v>
                </c:pt>
                <c:pt idx="364">
                  <c:v>-3.65</c:v>
                </c:pt>
                <c:pt idx="365">
                  <c:v>-3.66</c:v>
                </c:pt>
                <c:pt idx="366">
                  <c:v>-3.67</c:v>
                </c:pt>
                <c:pt idx="367">
                  <c:v>-3.68</c:v>
                </c:pt>
                <c:pt idx="368">
                  <c:v>-3.69</c:v>
                </c:pt>
                <c:pt idx="369">
                  <c:v>-3.7</c:v>
                </c:pt>
                <c:pt idx="370">
                  <c:v>-3.71</c:v>
                </c:pt>
                <c:pt idx="371">
                  <c:v>-3.72</c:v>
                </c:pt>
                <c:pt idx="372">
                  <c:v>-3.73</c:v>
                </c:pt>
                <c:pt idx="373">
                  <c:v>-3.74</c:v>
                </c:pt>
                <c:pt idx="374">
                  <c:v>-3.75</c:v>
                </c:pt>
                <c:pt idx="375">
                  <c:v>-3.76</c:v>
                </c:pt>
                <c:pt idx="376">
                  <c:v>-3.77</c:v>
                </c:pt>
                <c:pt idx="377">
                  <c:v>-3.78</c:v>
                </c:pt>
                <c:pt idx="378">
                  <c:v>-3.79</c:v>
                </c:pt>
                <c:pt idx="379">
                  <c:v>-3.8</c:v>
                </c:pt>
                <c:pt idx="380">
                  <c:v>-3.81</c:v>
                </c:pt>
                <c:pt idx="381">
                  <c:v>-3.82</c:v>
                </c:pt>
                <c:pt idx="382">
                  <c:v>-3.83</c:v>
                </c:pt>
                <c:pt idx="383">
                  <c:v>-3.84</c:v>
                </c:pt>
                <c:pt idx="384">
                  <c:v>-3.85</c:v>
                </c:pt>
                <c:pt idx="385">
                  <c:v>-3.86</c:v>
                </c:pt>
                <c:pt idx="386">
                  <c:v>-3.87</c:v>
                </c:pt>
                <c:pt idx="387">
                  <c:v>-3.88</c:v>
                </c:pt>
                <c:pt idx="388">
                  <c:v>-3.89</c:v>
                </c:pt>
                <c:pt idx="389">
                  <c:v>-3.9</c:v>
                </c:pt>
                <c:pt idx="390">
                  <c:v>-3.91</c:v>
                </c:pt>
                <c:pt idx="391">
                  <c:v>-3.92</c:v>
                </c:pt>
                <c:pt idx="392">
                  <c:v>-3.93</c:v>
                </c:pt>
                <c:pt idx="393">
                  <c:v>-3.94</c:v>
                </c:pt>
                <c:pt idx="394">
                  <c:v>-3.95</c:v>
                </c:pt>
                <c:pt idx="395">
                  <c:v>-3.96</c:v>
                </c:pt>
                <c:pt idx="396">
                  <c:v>-3.97</c:v>
                </c:pt>
                <c:pt idx="397">
                  <c:v>-3.98</c:v>
                </c:pt>
                <c:pt idx="398">
                  <c:v>-3.99</c:v>
                </c:pt>
                <c:pt idx="399">
                  <c:v>-4</c:v>
                </c:pt>
                <c:pt idx="400">
                  <c:v>-4.01</c:v>
                </c:pt>
                <c:pt idx="401">
                  <c:v>-4.0199999999999996</c:v>
                </c:pt>
                <c:pt idx="402">
                  <c:v>-4.03</c:v>
                </c:pt>
                <c:pt idx="403">
                  <c:v>-4.04</c:v>
                </c:pt>
                <c:pt idx="404">
                  <c:v>-4.05</c:v>
                </c:pt>
                <c:pt idx="405">
                  <c:v>-4.0599999999999996</c:v>
                </c:pt>
                <c:pt idx="406">
                  <c:v>-4.07</c:v>
                </c:pt>
                <c:pt idx="407">
                  <c:v>-4.08</c:v>
                </c:pt>
                <c:pt idx="408">
                  <c:v>-4.09</c:v>
                </c:pt>
                <c:pt idx="409">
                  <c:v>-4.0999999999999996</c:v>
                </c:pt>
                <c:pt idx="410">
                  <c:v>-4.1100000000000003</c:v>
                </c:pt>
                <c:pt idx="411">
                  <c:v>-4.12</c:v>
                </c:pt>
                <c:pt idx="412">
                  <c:v>-4.13</c:v>
                </c:pt>
                <c:pt idx="413">
                  <c:v>-4.1399999999999997</c:v>
                </c:pt>
                <c:pt idx="414">
                  <c:v>-4.1500000000000004</c:v>
                </c:pt>
                <c:pt idx="415">
                  <c:v>-4.16</c:v>
                </c:pt>
                <c:pt idx="416">
                  <c:v>-4.17</c:v>
                </c:pt>
                <c:pt idx="417">
                  <c:v>-4.18</c:v>
                </c:pt>
                <c:pt idx="418">
                  <c:v>-4.1900000000000004</c:v>
                </c:pt>
                <c:pt idx="419">
                  <c:v>-4.2</c:v>
                </c:pt>
                <c:pt idx="420">
                  <c:v>-4.21</c:v>
                </c:pt>
                <c:pt idx="421">
                  <c:v>-4.22</c:v>
                </c:pt>
                <c:pt idx="422">
                  <c:v>-4.2300000000000004</c:v>
                </c:pt>
                <c:pt idx="423">
                  <c:v>-4.24</c:v>
                </c:pt>
                <c:pt idx="424">
                  <c:v>-4.25</c:v>
                </c:pt>
                <c:pt idx="425">
                  <c:v>-4.26</c:v>
                </c:pt>
                <c:pt idx="426">
                  <c:v>-4.2699999999999996</c:v>
                </c:pt>
                <c:pt idx="427">
                  <c:v>-4.28</c:v>
                </c:pt>
                <c:pt idx="428">
                  <c:v>-4.29</c:v>
                </c:pt>
                <c:pt idx="429">
                  <c:v>-4.3</c:v>
                </c:pt>
                <c:pt idx="430">
                  <c:v>-4.3099999999999996</c:v>
                </c:pt>
                <c:pt idx="431">
                  <c:v>-4.32</c:v>
                </c:pt>
                <c:pt idx="432">
                  <c:v>-4.33</c:v>
                </c:pt>
                <c:pt idx="433">
                  <c:v>-4.34</c:v>
                </c:pt>
                <c:pt idx="434">
                  <c:v>-4.3499999999999996</c:v>
                </c:pt>
                <c:pt idx="435">
                  <c:v>-4.3600000000000003</c:v>
                </c:pt>
                <c:pt idx="436">
                  <c:v>-4.37</c:v>
                </c:pt>
                <c:pt idx="437">
                  <c:v>-4.38</c:v>
                </c:pt>
                <c:pt idx="438">
                  <c:v>-4.3899999999999997</c:v>
                </c:pt>
                <c:pt idx="439">
                  <c:v>-4.4000000000000004</c:v>
                </c:pt>
                <c:pt idx="440">
                  <c:v>-4.41</c:v>
                </c:pt>
                <c:pt idx="441">
                  <c:v>-4.42</c:v>
                </c:pt>
                <c:pt idx="442">
                  <c:v>-4.43</c:v>
                </c:pt>
                <c:pt idx="443">
                  <c:v>-4.4400000000000004</c:v>
                </c:pt>
                <c:pt idx="444">
                  <c:v>-4.45</c:v>
                </c:pt>
                <c:pt idx="445">
                  <c:v>-4.46</c:v>
                </c:pt>
                <c:pt idx="446">
                  <c:v>-4.47</c:v>
                </c:pt>
                <c:pt idx="447">
                  <c:v>-4.4800000000000004</c:v>
                </c:pt>
                <c:pt idx="448">
                  <c:v>-4.49</c:v>
                </c:pt>
                <c:pt idx="449">
                  <c:v>-4.5</c:v>
                </c:pt>
                <c:pt idx="450">
                  <c:v>-4.51</c:v>
                </c:pt>
                <c:pt idx="451">
                  <c:v>-4.5199999999999996</c:v>
                </c:pt>
                <c:pt idx="452">
                  <c:v>-4.53</c:v>
                </c:pt>
                <c:pt idx="453">
                  <c:v>-4.54</c:v>
                </c:pt>
                <c:pt idx="454">
                  <c:v>-4.55</c:v>
                </c:pt>
                <c:pt idx="455">
                  <c:v>-4.5599999999999996</c:v>
                </c:pt>
                <c:pt idx="456">
                  <c:v>-4.57</c:v>
                </c:pt>
                <c:pt idx="457">
                  <c:v>-4.58</c:v>
                </c:pt>
                <c:pt idx="458">
                  <c:v>-4.59</c:v>
                </c:pt>
                <c:pt idx="459">
                  <c:v>-4.5999999999999996</c:v>
                </c:pt>
                <c:pt idx="460">
                  <c:v>-4.6100000000000003</c:v>
                </c:pt>
                <c:pt idx="461">
                  <c:v>-4.62</c:v>
                </c:pt>
                <c:pt idx="462">
                  <c:v>-4.63</c:v>
                </c:pt>
                <c:pt idx="463">
                  <c:v>-4.6399999999999997</c:v>
                </c:pt>
                <c:pt idx="464">
                  <c:v>-4.6500000000000004</c:v>
                </c:pt>
                <c:pt idx="465">
                  <c:v>-4.66</c:v>
                </c:pt>
                <c:pt idx="466">
                  <c:v>-4.67</c:v>
                </c:pt>
                <c:pt idx="467">
                  <c:v>-4.68</c:v>
                </c:pt>
                <c:pt idx="468">
                  <c:v>-4.6900000000000004</c:v>
                </c:pt>
                <c:pt idx="469">
                  <c:v>-4.7</c:v>
                </c:pt>
                <c:pt idx="470">
                  <c:v>-4.71</c:v>
                </c:pt>
                <c:pt idx="471">
                  <c:v>-4.72</c:v>
                </c:pt>
                <c:pt idx="472">
                  <c:v>-4.7300000000000004</c:v>
                </c:pt>
                <c:pt idx="473">
                  <c:v>-4.74</c:v>
                </c:pt>
                <c:pt idx="474">
                  <c:v>-4.75</c:v>
                </c:pt>
                <c:pt idx="475">
                  <c:v>-4.76</c:v>
                </c:pt>
                <c:pt idx="476">
                  <c:v>-4.7699999999999996</c:v>
                </c:pt>
                <c:pt idx="477">
                  <c:v>-4.78</c:v>
                </c:pt>
                <c:pt idx="478">
                  <c:v>-4.79</c:v>
                </c:pt>
                <c:pt idx="479">
                  <c:v>-4.8</c:v>
                </c:pt>
                <c:pt idx="480">
                  <c:v>-4.8099999999999996</c:v>
                </c:pt>
                <c:pt idx="481">
                  <c:v>-4.82</c:v>
                </c:pt>
                <c:pt idx="482">
                  <c:v>-4.83</c:v>
                </c:pt>
                <c:pt idx="483">
                  <c:v>-4.84</c:v>
                </c:pt>
                <c:pt idx="484">
                  <c:v>-4.8499999999999996</c:v>
                </c:pt>
                <c:pt idx="485">
                  <c:v>-4.8600000000000003</c:v>
                </c:pt>
                <c:pt idx="486">
                  <c:v>-4.87</c:v>
                </c:pt>
                <c:pt idx="487">
                  <c:v>-4.88</c:v>
                </c:pt>
                <c:pt idx="488">
                  <c:v>-4.8899999999999997</c:v>
                </c:pt>
                <c:pt idx="489">
                  <c:v>-4.9000000000000004</c:v>
                </c:pt>
                <c:pt idx="490">
                  <c:v>-4.91</c:v>
                </c:pt>
                <c:pt idx="491">
                  <c:v>-4.92</c:v>
                </c:pt>
                <c:pt idx="492">
                  <c:v>-4.93</c:v>
                </c:pt>
                <c:pt idx="493">
                  <c:v>-4.9400000000000004</c:v>
                </c:pt>
                <c:pt idx="494">
                  <c:v>-4.95</c:v>
                </c:pt>
                <c:pt idx="495">
                  <c:v>-4.96</c:v>
                </c:pt>
                <c:pt idx="496">
                  <c:v>-4.97</c:v>
                </c:pt>
                <c:pt idx="497">
                  <c:v>-4.9800000000000004</c:v>
                </c:pt>
                <c:pt idx="498">
                  <c:v>-4.99</c:v>
                </c:pt>
                <c:pt idx="499">
                  <c:v>-5</c:v>
                </c:pt>
                <c:pt idx="500">
                  <c:v>-5.01</c:v>
                </c:pt>
                <c:pt idx="501">
                  <c:v>-5.0199999999999996</c:v>
                </c:pt>
                <c:pt idx="502">
                  <c:v>-5.03</c:v>
                </c:pt>
                <c:pt idx="503">
                  <c:v>-5.04</c:v>
                </c:pt>
                <c:pt idx="504">
                  <c:v>-5.05</c:v>
                </c:pt>
                <c:pt idx="505">
                  <c:v>-5.0599999999999996</c:v>
                </c:pt>
                <c:pt idx="506">
                  <c:v>-5.07</c:v>
                </c:pt>
                <c:pt idx="507">
                  <c:v>-5.08</c:v>
                </c:pt>
                <c:pt idx="508">
                  <c:v>-5.09</c:v>
                </c:pt>
                <c:pt idx="509">
                  <c:v>-5.0999999999999996</c:v>
                </c:pt>
                <c:pt idx="510">
                  <c:v>-5.1100000000000003</c:v>
                </c:pt>
                <c:pt idx="511">
                  <c:v>-5.12</c:v>
                </c:pt>
                <c:pt idx="512">
                  <c:v>-5.13</c:v>
                </c:pt>
                <c:pt idx="513">
                  <c:v>-5.14</c:v>
                </c:pt>
                <c:pt idx="514">
                  <c:v>-5.15</c:v>
                </c:pt>
                <c:pt idx="515">
                  <c:v>-5.16</c:v>
                </c:pt>
                <c:pt idx="516">
                  <c:v>-5.17</c:v>
                </c:pt>
                <c:pt idx="517">
                  <c:v>-5.18</c:v>
                </c:pt>
                <c:pt idx="518">
                  <c:v>-5.19</c:v>
                </c:pt>
                <c:pt idx="519">
                  <c:v>-5.2</c:v>
                </c:pt>
                <c:pt idx="520">
                  <c:v>-5.21</c:v>
                </c:pt>
                <c:pt idx="521">
                  <c:v>-5.22</c:v>
                </c:pt>
                <c:pt idx="522">
                  <c:v>-5.23</c:v>
                </c:pt>
                <c:pt idx="523">
                  <c:v>-5.24</c:v>
                </c:pt>
                <c:pt idx="524">
                  <c:v>-5.25</c:v>
                </c:pt>
                <c:pt idx="525">
                  <c:v>-5.26</c:v>
                </c:pt>
                <c:pt idx="526">
                  <c:v>-5.27</c:v>
                </c:pt>
                <c:pt idx="527">
                  <c:v>-5.28</c:v>
                </c:pt>
                <c:pt idx="528">
                  <c:v>-5.29</c:v>
                </c:pt>
                <c:pt idx="529">
                  <c:v>-5.3</c:v>
                </c:pt>
                <c:pt idx="530">
                  <c:v>-5.31</c:v>
                </c:pt>
                <c:pt idx="531">
                  <c:v>-5.32</c:v>
                </c:pt>
                <c:pt idx="532">
                  <c:v>-5.33</c:v>
                </c:pt>
                <c:pt idx="533">
                  <c:v>-5.34</c:v>
                </c:pt>
                <c:pt idx="534">
                  <c:v>-5.35</c:v>
                </c:pt>
                <c:pt idx="535">
                  <c:v>-5.36</c:v>
                </c:pt>
                <c:pt idx="536">
                  <c:v>-5.37</c:v>
                </c:pt>
                <c:pt idx="537">
                  <c:v>-5.38</c:v>
                </c:pt>
                <c:pt idx="538">
                  <c:v>-5.39</c:v>
                </c:pt>
                <c:pt idx="539">
                  <c:v>-5.4</c:v>
                </c:pt>
                <c:pt idx="540">
                  <c:v>-5.41</c:v>
                </c:pt>
                <c:pt idx="541">
                  <c:v>-5.42</c:v>
                </c:pt>
                <c:pt idx="542">
                  <c:v>-5.43</c:v>
                </c:pt>
                <c:pt idx="543">
                  <c:v>-5.44</c:v>
                </c:pt>
                <c:pt idx="544">
                  <c:v>-5.45</c:v>
                </c:pt>
                <c:pt idx="545">
                  <c:v>-5.46</c:v>
                </c:pt>
                <c:pt idx="546">
                  <c:v>-5.47</c:v>
                </c:pt>
                <c:pt idx="547">
                  <c:v>-5.48</c:v>
                </c:pt>
                <c:pt idx="548">
                  <c:v>-5.49</c:v>
                </c:pt>
                <c:pt idx="549">
                  <c:v>-5.5</c:v>
                </c:pt>
                <c:pt idx="550">
                  <c:v>-5.51</c:v>
                </c:pt>
                <c:pt idx="551">
                  <c:v>-5.52</c:v>
                </c:pt>
                <c:pt idx="552">
                  <c:v>-5.53</c:v>
                </c:pt>
                <c:pt idx="553">
                  <c:v>-5.54</c:v>
                </c:pt>
                <c:pt idx="554">
                  <c:v>-5.55</c:v>
                </c:pt>
                <c:pt idx="555">
                  <c:v>-5.56</c:v>
                </c:pt>
                <c:pt idx="556">
                  <c:v>-5.57</c:v>
                </c:pt>
                <c:pt idx="557">
                  <c:v>-5.58</c:v>
                </c:pt>
                <c:pt idx="558">
                  <c:v>-5.59</c:v>
                </c:pt>
                <c:pt idx="559">
                  <c:v>-5.6</c:v>
                </c:pt>
                <c:pt idx="560">
                  <c:v>-5.61</c:v>
                </c:pt>
                <c:pt idx="561">
                  <c:v>-5.62</c:v>
                </c:pt>
                <c:pt idx="562">
                  <c:v>-5.63</c:v>
                </c:pt>
                <c:pt idx="563">
                  <c:v>-5.64</c:v>
                </c:pt>
                <c:pt idx="564">
                  <c:v>-5.65</c:v>
                </c:pt>
                <c:pt idx="565">
                  <c:v>-5.66</c:v>
                </c:pt>
                <c:pt idx="566">
                  <c:v>-5.67</c:v>
                </c:pt>
                <c:pt idx="567">
                  <c:v>-5.68</c:v>
                </c:pt>
                <c:pt idx="568">
                  <c:v>-5.69</c:v>
                </c:pt>
                <c:pt idx="569">
                  <c:v>-5.7</c:v>
                </c:pt>
                <c:pt idx="570">
                  <c:v>-5.71</c:v>
                </c:pt>
                <c:pt idx="571">
                  <c:v>-5.72</c:v>
                </c:pt>
                <c:pt idx="572">
                  <c:v>-5.73</c:v>
                </c:pt>
                <c:pt idx="573">
                  <c:v>-5.74</c:v>
                </c:pt>
                <c:pt idx="574">
                  <c:v>-5.75</c:v>
                </c:pt>
                <c:pt idx="575">
                  <c:v>-5.76</c:v>
                </c:pt>
                <c:pt idx="576">
                  <c:v>-5.77</c:v>
                </c:pt>
                <c:pt idx="577">
                  <c:v>-5.78</c:v>
                </c:pt>
                <c:pt idx="578">
                  <c:v>-5.79</c:v>
                </c:pt>
                <c:pt idx="579">
                  <c:v>-5.8</c:v>
                </c:pt>
                <c:pt idx="580">
                  <c:v>-5.81</c:v>
                </c:pt>
                <c:pt idx="581">
                  <c:v>-5.82</c:v>
                </c:pt>
                <c:pt idx="582">
                  <c:v>-5.83</c:v>
                </c:pt>
                <c:pt idx="583">
                  <c:v>-5.84</c:v>
                </c:pt>
                <c:pt idx="584">
                  <c:v>-5.85</c:v>
                </c:pt>
                <c:pt idx="585">
                  <c:v>-5.86</c:v>
                </c:pt>
                <c:pt idx="586">
                  <c:v>-5.87</c:v>
                </c:pt>
                <c:pt idx="587">
                  <c:v>-5.88</c:v>
                </c:pt>
                <c:pt idx="588">
                  <c:v>-5.89</c:v>
                </c:pt>
                <c:pt idx="589">
                  <c:v>-5.9</c:v>
                </c:pt>
                <c:pt idx="590">
                  <c:v>-5.91</c:v>
                </c:pt>
                <c:pt idx="591">
                  <c:v>-5.92</c:v>
                </c:pt>
                <c:pt idx="592">
                  <c:v>-5.93</c:v>
                </c:pt>
                <c:pt idx="593">
                  <c:v>-5.94</c:v>
                </c:pt>
                <c:pt idx="594">
                  <c:v>-5.95</c:v>
                </c:pt>
                <c:pt idx="595">
                  <c:v>-5.96</c:v>
                </c:pt>
                <c:pt idx="596">
                  <c:v>-5.97</c:v>
                </c:pt>
                <c:pt idx="597">
                  <c:v>-5.98</c:v>
                </c:pt>
                <c:pt idx="598">
                  <c:v>-5.99</c:v>
                </c:pt>
                <c:pt idx="599">
                  <c:v>-6</c:v>
                </c:pt>
                <c:pt idx="600">
                  <c:v>-6.01</c:v>
                </c:pt>
                <c:pt idx="601">
                  <c:v>-6.02</c:v>
                </c:pt>
                <c:pt idx="602">
                  <c:v>-6.03</c:v>
                </c:pt>
                <c:pt idx="603">
                  <c:v>-6.04</c:v>
                </c:pt>
                <c:pt idx="604">
                  <c:v>-6.05</c:v>
                </c:pt>
                <c:pt idx="605">
                  <c:v>-6.06</c:v>
                </c:pt>
                <c:pt idx="606">
                  <c:v>-6.07</c:v>
                </c:pt>
                <c:pt idx="607">
                  <c:v>-6.08</c:v>
                </c:pt>
                <c:pt idx="608">
                  <c:v>-6.09</c:v>
                </c:pt>
                <c:pt idx="609">
                  <c:v>-6.1</c:v>
                </c:pt>
                <c:pt idx="610">
                  <c:v>-6.11</c:v>
                </c:pt>
                <c:pt idx="611">
                  <c:v>-6.12</c:v>
                </c:pt>
                <c:pt idx="612">
                  <c:v>-6.13</c:v>
                </c:pt>
                <c:pt idx="613">
                  <c:v>-6.14</c:v>
                </c:pt>
                <c:pt idx="614">
                  <c:v>-6.15</c:v>
                </c:pt>
                <c:pt idx="615">
                  <c:v>-6.16</c:v>
                </c:pt>
                <c:pt idx="616">
                  <c:v>-6.17</c:v>
                </c:pt>
                <c:pt idx="617">
                  <c:v>-6.18</c:v>
                </c:pt>
                <c:pt idx="618">
                  <c:v>-6.19</c:v>
                </c:pt>
                <c:pt idx="619">
                  <c:v>-6.2</c:v>
                </c:pt>
                <c:pt idx="620">
                  <c:v>-6.21</c:v>
                </c:pt>
                <c:pt idx="621">
                  <c:v>-6.22</c:v>
                </c:pt>
                <c:pt idx="622">
                  <c:v>-6.23</c:v>
                </c:pt>
                <c:pt idx="623">
                  <c:v>-6.24</c:v>
                </c:pt>
                <c:pt idx="624">
                  <c:v>-6.25</c:v>
                </c:pt>
                <c:pt idx="625">
                  <c:v>-6.26</c:v>
                </c:pt>
                <c:pt idx="626">
                  <c:v>-6.27</c:v>
                </c:pt>
                <c:pt idx="627">
                  <c:v>-6.28</c:v>
                </c:pt>
                <c:pt idx="628">
                  <c:v>-6.29</c:v>
                </c:pt>
                <c:pt idx="629">
                  <c:v>-6.3</c:v>
                </c:pt>
                <c:pt idx="630">
                  <c:v>-6.31</c:v>
                </c:pt>
                <c:pt idx="631">
                  <c:v>-6.32</c:v>
                </c:pt>
                <c:pt idx="632">
                  <c:v>-6.33</c:v>
                </c:pt>
                <c:pt idx="633">
                  <c:v>-6.34</c:v>
                </c:pt>
                <c:pt idx="634">
                  <c:v>-6.35</c:v>
                </c:pt>
                <c:pt idx="635">
                  <c:v>-6.36</c:v>
                </c:pt>
                <c:pt idx="636">
                  <c:v>-6.37</c:v>
                </c:pt>
                <c:pt idx="637">
                  <c:v>-6.38</c:v>
                </c:pt>
                <c:pt idx="638">
                  <c:v>-6.39</c:v>
                </c:pt>
                <c:pt idx="639">
                  <c:v>-6.4</c:v>
                </c:pt>
                <c:pt idx="640">
                  <c:v>-6.41</c:v>
                </c:pt>
                <c:pt idx="641">
                  <c:v>-6.42</c:v>
                </c:pt>
                <c:pt idx="642">
                  <c:v>-6.43</c:v>
                </c:pt>
                <c:pt idx="643">
                  <c:v>-6.44</c:v>
                </c:pt>
                <c:pt idx="644">
                  <c:v>-6.45</c:v>
                </c:pt>
                <c:pt idx="645">
                  <c:v>-6.46</c:v>
                </c:pt>
                <c:pt idx="646">
                  <c:v>-6.47</c:v>
                </c:pt>
                <c:pt idx="647">
                  <c:v>-6.48</c:v>
                </c:pt>
                <c:pt idx="648">
                  <c:v>-6.49</c:v>
                </c:pt>
                <c:pt idx="649">
                  <c:v>-6.5</c:v>
                </c:pt>
                <c:pt idx="650">
                  <c:v>-6.51</c:v>
                </c:pt>
                <c:pt idx="651">
                  <c:v>-6.52</c:v>
                </c:pt>
                <c:pt idx="652">
                  <c:v>-6.53</c:v>
                </c:pt>
                <c:pt idx="653">
                  <c:v>-6.54</c:v>
                </c:pt>
                <c:pt idx="654">
                  <c:v>-6.55</c:v>
                </c:pt>
                <c:pt idx="655">
                  <c:v>-6.56</c:v>
                </c:pt>
                <c:pt idx="656">
                  <c:v>-6.57</c:v>
                </c:pt>
                <c:pt idx="657">
                  <c:v>-6.58</c:v>
                </c:pt>
                <c:pt idx="658">
                  <c:v>-6.59</c:v>
                </c:pt>
                <c:pt idx="659">
                  <c:v>-6.6</c:v>
                </c:pt>
                <c:pt idx="660">
                  <c:v>-6.61</c:v>
                </c:pt>
                <c:pt idx="661">
                  <c:v>-6.62</c:v>
                </c:pt>
                <c:pt idx="662">
                  <c:v>-6.63</c:v>
                </c:pt>
                <c:pt idx="663">
                  <c:v>-6.64</c:v>
                </c:pt>
                <c:pt idx="664">
                  <c:v>-6.65</c:v>
                </c:pt>
                <c:pt idx="665">
                  <c:v>-6.66</c:v>
                </c:pt>
                <c:pt idx="666">
                  <c:v>-6.67</c:v>
                </c:pt>
                <c:pt idx="667">
                  <c:v>-6.68</c:v>
                </c:pt>
                <c:pt idx="668">
                  <c:v>-6.69</c:v>
                </c:pt>
                <c:pt idx="669">
                  <c:v>-6.7</c:v>
                </c:pt>
                <c:pt idx="670">
                  <c:v>-6.71</c:v>
                </c:pt>
                <c:pt idx="671">
                  <c:v>-6.72</c:v>
                </c:pt>
                <c:pt idx="672">
                  <c:v>-6.73</c:v>
                </c:pt>
                <c:pt idx="673">
                  <c:v>-6.74</c:v>
                </c:pt>
                <c:pt idx="674">
                  <c:v>-6.75</c:v>
                </c:pt>
                <c:pt idx="675">
                  <c:v>-6.76</c:v>
                </c:pt>
                <c:pt idx="676">
                  <c:v>-6.77</c:v>
                </c:pt>
                <c:pt idx="677">
                  <c:v>-6.78</c:v>
                </c:pt>
                <c:pt idx="678">
                  <c:v>-6.79</c:v>
                </c:pt>
                <c:pt idx="679">
                  <c:v>-6.8</c:v>
                </c:pt>
                <c:pt idx="680">
                  <c:v>-6.81</c:v>
                </c:pt>
                <c:pt idx="681">
                  <c:v>-6.82</c:v>
                </c:pt>
                <c:pt idx="682">
                  <c:v>-6.83</c:v>
                </c:pt>
                <c:pt idx="683">
                  <c:v>-6.84</c:v>
                </c:pt>
                <c:pt idx="684">
                  <c:v>-6.85</c:v>
                </c:pt>
                <c:pt idx="685">
                  <c:v>-6.86</c:v>
                </c:pt>
                <c:pt idx="686">
                  <c:v>-6.87</c:v>
                </c:pt>
                <c:pt idx="687">
                  <c:v>-6.88</c:v>
                </c:pt>
                <c:pt idx="688">
                  <c:v>-6.89</c:v>
                </c:pt>
                <c:pt idx="689">
                  <c:v>-6.9</c:v>
                </c:pt>
                <c:pt idx="690">
                  <c:v>-6.91</c:v>
                </c:pt>
                <c:pt idx="691">
                  <c:v>-6.92</c:v>
                </c:pt>
                <c:pt idx="692">
                  <c:v>-6.93</c:v>
                </c:pt>
                <c:pt idx="693">
                  <c:v>-6.94</c:v>
                </c:pt>
                <c:pt idx="694">
                  <c:v>-6.95</c:v>
                </c:pt>
                <c:pt idx="695">
                  <c:v>-6.96</c:v>
                </c:pt>
                <c:pt idx="696">
                  <c:v>-6.97</c:v>
                </c:pt>
                <c:pt idx="697">
                  <c:v>-6.98</c:v>
                </c:pt>
                <c:pt idx="698">
                  <c:v>-6.99</c:v>
                </c:pt>
                <c:pt idx="699">
                  <c:v>-7</c:v>
                </c:pt>
                <c:pt idx="700">
                  <c:v>-7.01</c:v>
                </c:pt>
                <c:pt idx="701">
                  <c:v>-7.02</c:v>
                </c:pt>
                <c:pt idx="702">
                  <c:v>-7.03</c:v>
                </c:pt>
                <c:pt idx="703">
                  <c:v>-7.04</c:v>
                </c:pt>
                <c:pt idx="704">
                  <c:v>-7.05</c:v>
                </c:pt>
                <c:pt idx="705">
                  <c:v>-7.06</c:v>
                </c:pt>
                <c:pt idx="706">
                  <c:v>-7.07</c:v>
                </c:pt>
                <c:pt idx="707">
                  <c:v>-7.08</c:v>
                </c:pt>
                <c:pt idx="708">
                  <c:v>-7.09</c:v>
                </c:pt>
                <c:pt idx="709">
                  <c:v>-7.1</c:v>
                </c:pt>
                <c:pt idx="710">
                  <c:v>-7.11</c:v>
                </c:pt>
                <c:pt idx="711">
                  <c:v>-7.12</c:v>
                </c:pt>
                <c:pt idx="712">
                  <c:v>-7.13</c:v>
                </c:pt>
                <c:pt idx="713">
                  <c:v>-7.14</c:v>
                </c:pt>
                <c:pt idx="714">
                  <c:v>-7.15</c:v>
                </c:pt>
                <c:pt idx="715">
                  <c:v>-7.16</c:v>
                </c:pt>
                <c:pt idx="716">
                  <c:v>-7.17</c:v>
                </c:pt>
                <c:pt idx="717">
                  <c:v>-7.18</c:v>
                </c:pt>
                <c:pt idx="718">
                  <c:v>-7.19</c:v>
                </c:pt>
                <c:pt idx="719">
                  <c:v>-7.2</c:v>
                </c:pt>
                <c:pt idx="720">
                  <c:v>-7.21</c:v>
                </c:pt>
                <c:pt idx="721">
                  <c:v>-7.22</c:v>
                </c:pt>
                <c:pt idx="722">
                  <c:v>-7.23</c:v>
                </c:pt>
                <c:pt idx="723">
                  <c:v>-7.24</c:v>
                </c:pt>
                <c:pt idx="724">
                  <c:v>-7.25</c:v>
                </c:pt>
                <c:pt idx="725">
                  <c:v>-7.26</c:v>
                </c:pt>
                <c:pt idx="726">
                  <c:v>-7.27</c:v>
                </c:pt>
                <c:pt idx="727">
                  <c:v>-7.28</c:v>
                </c:pt>
                <c:pt idx="728">
                  <c:v>-7.29</c:v>
                </c:pt>
                <c:pt idx="729">
                  <c:v>-7.3</c:v>
                </c:pt>
                <c:pt idx="730">
                  <c:v>-7.31</c:v>
                </c:pt>
                <c:pt idx="731">
                  <c:v>-7.32</c:v>
                </c:pt>
                <c:pt idx="732">
                  <c:v>-7.33</c:v>
                </c:pt>
                <c:pt idx="733">
                  <c:v>-7.34</c:v>
                </c:pt>
                <c:pt idx="734">
                  <c:v>-7.35</c:v>
                </c:pt>
                <c:pt idx="735">
                  <c:v>-7.36</c:v>
                </c:pt>
                <c:pt idx="736">
                  <c:v>-7.37</c:v>
                </c:pt>
                <c:pt idx="737">
                  <c:v>-7.38</c:v>
                </c:pt>
                <c:pt idx="738">
                  <c:v>-7.39</c:v>
                </c:pt>
                <c:pt idx="739">
                  <c:v>-7.4</c:v>
                </c:pt>
                <c:pt idx="740">
                  <c:v>-7.41</c:v>
                </c:pt>
                <c:pt idx="741">
                  <c:v>-7.42</c:v>
                </c:pt>
                <c:pt idx="742">
                  <c:v>-7.43</c:v>
                </c:pt>
                <c:pt idx="743">
                  <c:v>-7.44</c:v>
                </c:pt>
                <c:pt idx="744">
                  <c:v>-7.45</c:v>
                </c:pt>
                <c:pt idx="745">
                  <c:v>-7.46</c:v>
                </c:pt>
                <c:pt idx="746">
                  <c:v>-7.47</c:v>
                </c:pt>
                <c:pt idx="747">
                  <c:v>-7.48</c:v>
                </c:pt>
                <c:pt idx="748">
                  <c:v>-7.49</c:v>
                </c:pt>
                <c:pt idx="749">
                  <c:v>-7.5</c:v>
                </c:pt>
                <c:pt idx="750">
                  <c:v>-7.51</c:v>
                </c:pt>
                <c:pt idx="751">
                  <c:v>-7.52</c:v>
                </c:pt>
                <c:pt idx="752">
                  <c:v>-7.53</c:v>
                </c:pt>
                <c:pt idx="753">
                  <c:v>-7.54</c:v>
                </c:pt>
                <c:pt idx="754">
                  <c:v>-7.55</c:v>
                </c:pt>
                <c:pt idx="755">
                  <c:v>-7.56</c:v>
                </c:pt>
                <c:pt idx="756">
                  <c:v>-7.57</c:v>
                </c:pt>
                <c:pt idx="757">
                  <c:v>-7.58</c:v>
                </c:pt>
                <c:pt idx="758">
                  <c:v>-7.59</c:v>
                </c:pt>
                <c:pt idx="759">
                  <c:v>-7.6</c:v>
                </c:pt>
                <c:pt idx="760">
                  <c:v>-7.61</c:v>
                </c:pt>
                <c:pt idx="761">
                  <c:v>-7.62</c:v>
                </c:pt>
                <c:pt idx="762">
                  <c:v>-7.63</c:v>
                </c:pt>
                <c:pt idx="763">
                  <c:v>-7.64</c:v>
                </c:pt>
                <c:pt idx="764">
                  <c:v>-7.65</c:v>
                </c:pt>
                <c:pt idx="765">
                  <c:v>-7.66</c:v>
                </c:pt>
                <c:pt idx="766">
                  <c:v>-7.67</c:v>
                </c:pt>
                <c:pt idx="767">
                  <c:v>-7.68</c:v>
                </c:pt>
                <c:pt idx="768">
                  <c:v>-7.69</c:v>
                </c:pt>
                <c:pt idx="769">
                  <c:v>-7.7</c:v>
                </c:pt>
                <c:pt idx="770">
                  <c:v>-7.71</c:v>
                </c:pt>
                <c:pt idx="771">
                  <c:v>-7.72</c:v>
                </c:pt>
                <c:pt idx="772">
                  <c:v>-7.73</c:v>
                </c:pt>
                <c:pt idx="773">
                  <c:v>-7.74</c:v>
                </c:pt>
                <c:pt idx="774">
                  <c:v>-7.75</c:v>
                </c:pt>
                <c:pt idx="775">
                  <c:v>-7.76</c:v>
                </c:pt>
                <c:pt idx="776">
                  <c:v>-7.77</c:v>
                </c:pt>
                <c:pt idx="777">
                  <c:v>-7.78</c:v>
                </c:pt>
                <c:pt idx="778">
                  <c:v>-7.79</c:v>
                </c:pt>
                <c:pt idx="779">
                  <c:v>-7.8</c:v>
                </c:pt>
                <c:pt idx="780">
                  <c:v>-7.81</c:v>
                </c:pt>
                <c:pt idx="781">
                  <c:v>-7.82</c:v>
                </c:pt>
                <c:pt idx="782">
                  <c:v>-7.83</c:v>
                </c:pt>
                <c:pt idx="783">
                  <c:v>-7.84</c:v>
                </c:pt>
                <c:pt idx="784">
                  <c:v>-7.85</c:v>
                </c:pt>
                <c:pt idx="785">
                  <c:v>-7.86</c:v>
                </c:pt>
                <c:pt idx="786">
                  <c:v>-7.87</c:v>
                </c:pt>
                <c:pt idx="787">
                  <c:v>-7.88</c:v>
                </c:pt>
                <c:pt idx="788">
                  <c:v>-7.89</c:v>
                </c:pt>
                <c:pt idx="789">
                  <c:v>-7.9</c:v>
                </c:pt>
                <c:pt idx="790">
                  <c:v>-7.91</c:v>
                </c:pt>
                <c:pt idx="791">
                  <c:v>-7.92</c:v>
                </c:pt>
                <c:pt idx="792">
                  <c:v>-7.93</c:v>
                </c:pt>
                <c:pt idx="793">
                  <c:v>-7.94</c:v>
                </c:pt>
                <c:pt idx="794">
                  <c:v>-7.95</c:v>
                </c:pt>
                <c:pt idx="795">
                  <c:v>-7.96</c:v>
                </c:pt>
                <c:pt idx="796">
                  <c:v>-7.97</c:v>
                </c:pt>
                <c:pt idx="797">
                  <c:v>-7.98</c:v>
                </c:pt>
                <c:pt idx="798">
                  <c:v>-7.99</c:v>
                </c:pt>
                <c:pt idx="799">
                  <c:v>-8</c:v>
                </c:pt>
                <c:pt idx="800">
                  <c:v>-8.01</c:v>
                </c:pt>
                <c:pt idx="801">
                  <c:v>-8.02</c:v>
                </c:pt>
                <c:pt idx="802">
                  <c:v>-8.0299999999999994</c:v>
                </c:pt>
                <c:pt idx="803">
                  <c:v>-8.0399999999999991</c:v>
                </c:pt>
                <c:pt idx="804">
                  <c:v>-8.0500000000000007</c:v>
                </c:pt>
                <c:pt idx="805">
                  <c:v>-8.06</c:v>
                </c:pt>
                <c:pt idx="806">
                  <c:v>-8.07</c:v>
                </c:pt>
                <c:pt idx="807">
                  <c:v>-8.08</c:v>
                </c:pt>
                <c:pt idx="808">
                  <c:v>-8.09</c:v>
                </c:pt>
                <c:pt idx="809">
                  <c:v>-8.1</c:v>
                </c:pt>
                <c:pt idx="810">
                  <c:v>-8.11</c:v>
                </c:pt>
                <c:pt idx="811">
                  <c:v>-8.1199999999999992</c:v>
                </c:pt>
                <c:pt idx="812">
                  <c:v>-8.1300000000000008</c:v>
                </c:pt>
                <c:pt idx="813">
                  <c:v>-8.14</c:v>
                </c:pt>
                <c:pt idx="814">
                  <c:v>-8.15</c:v>
                </c:pt>
                <c:pt idx="815">
                  <c:v>-8.16</c:v>
                </c:pt>
                <c:pt idx="816">
                  <c:v>-8.17</c:v>
                </c:pt>
                <c:pt idx="817">
                  <c:v>-8.18</c:v>
                </c:pt>
                <c:pt idx="818">
                  <c:v>-8.19</c:v>
                </c:pt>
                <c:pt idx="819">
                  <c:v>-8.1999999999999993</c:v>
                </c:pt>
                <c:pt idx="820">
                  <c:v>-8.2100000000000009</c:v>
                </c:pt>
                <c:pt idx="821">
                  <c:v>-8.2200000000000006</c:v>
                </c:pt>
                <c:pt idx="822">
                  <c:v>-8.23</c:v>
                </c:pt>
                <c:pt idx="823">
                  <c:v>-8.24</c:v>
                </c:pt>
                <c:pt idx="824">
                  <c:v>-8.25</c:v>
                </c:pt>
                <c:pt idx="825">
                  <c:v>-8.26</c:v>
                </c:pt>
                <c:pt idx="826">
                  <c:v>-8.27</c:v>
                </c:pt>
                <c:pt idx="827">
                  <c:v>-8.2799999999999994</c:v>
                </c:pt>
                <c:pt idx="828">
                  <c:v>-8.2899999999999991</c:v>
                </c:pt>
                <c:pt idx="829">
                  <c:v>-8.3000000000000007</c:v>
                </c:pt>
                <c:pt idx="830">
                  <c:v>-8.31</c:v>
                </c:pt>
                <c:pt idx="831">
                  <c:v>-8.32</c:v>
                </c:pt>
                <c:pt idx="832">
                  <c:v>-8.33</c:v>
                </c:pt>
                <c:pt idx="833">
                  <c:v>-8.34</c:v>
                </c:pt>
                <c:pt idx="834">
                  <c:v>-8.35</c:v>
                </c:pt>
                <c:pt idx="835">
                  <c:v>-8.36</c:v>
                </c:pt>
                <c:pt idx="836">
                  <c:v>-8.3699999999999992</c:v>
                </c:pt>
                <c:pt idx="837">
                  <c:v>-8.3800000000000008</c:v>
                </c:pt>
                <c:pt idx="838">
                  <c:v>-8.39</c:v>
                </c:pt>
                <c:pt idx="839">
                  <c:v>-8.4</c:v>
                </c:pt>
                <c:pt idx="840">
                  <c:v>-8.41</c:v>
                </c:pt>
                <c:pt idx="841">
                  <c:v>-8.42</c:v>
                </c:pt>
                <c:pt idx="842">
                  <c:v>-8.43</c:v>
                </c:pt>
                <c:pt idx="843">
                  <c:v>-8.44</c:v>
                </c:pt>
                <c:pt idx="844">
                  <c:v>-8.4499999999999993</c:v>
                </c:pt>
                <c:pt idx="845">
                  <c:v>-8.4600000000000009</c:v>
                </c:pt>
                <c:pt idx="846">
                  <c:v>-8.4700000000000006</c:v>
                </c:pt>
                <c:pt idx="847">
                  <c:v>-8.48</c:v>
                </c:pt>
                <c:pt idx="848">
                  <c:v>-8.49</c:v>
                </c:pt>
                <c:pt idx="849">
                  <c:v>-8.5</c:v>
                </c:pt>
                <c:pt idx="850">
                  <c:v>-8.51</c:v>
                </c:pt>
                <c:pt idx="851">
                  <c:v>-8.52</c:v>
                </c:pt>
                <c:pt idx="852">
                  <c:v>-8.5299999999999994</c:v>
                </c:pt>
                <c:pt idx="853">
                  <c:v>-8.5399999999999991</c:v>
                </c:pt>
                <c:pt idx="854">
                  <c:v>-8.5500000000000007</c:v>
                </c:pt>
                <c:pt idx="855">
                  <c:v>-8.56</c:v>
                </c:pt>
                <c:pt idx="856">
                  <c:v>-8.57</c:v>
                </c:pt>
                <c:pt idx="857">
                  <c:v>-8.58</c:v>
                </c:pt>
                <c:pt idx="858">
                  <c:v>-8.59</c:v>
                </c:pt>
                <c:pt idx="859">
                  <c:v>-8.6</c:v>
                </c:pt>
                <c:pt idx="860">
                  <c:v>-8.61</c:v>
                </c:pt>
                <c:pt idx="861">
                  <c:v>-8.6199999999999992</c:v>
                </c:pt>
                <c:pt idx="862">
                  <c:v>-8.6300000000000008</c:v>
                </c:pt>
                <c:pt idx="863">
                  <c:v>-8.64</c:v>
                </c:pt>
                <c:pt idx="864">
                  <c:v>-8.65</c:v>
                </c:pt>
                <c:pt idx="865">
                  <c:v>-8.66</c:v>
                </c:pt>
                <c:pt idx="866">
                  <c:v>-8.67</c:v>
                </c:pt>
                <c:pt idx="867">
                  <c:v>-8.68</c:v>
                </c:pt>
                <c:pt idx="868">
                  <c:v>-8.69</c:v>
                </c:pt>
                <c:pt idx="869">
                  <c:v>-8.6999999999999993</c:v>
                </c:pt>
                <c:pt idx="870">
                  <c:v>-8.7100000000000009</c:v>
                </c:pt>
                <c:pt idx="871">
                  <c:v>-8.7200000000000006</c:v>
                </c:pt>
                <c:pt idx="872">
                  <c:v>-8.73</c:v>
                </c:pt>
                <c:pt idx="873">
                  <c:v>-8.74</c:v>
                </c:pt>
                <c:pt idx="874">
                  <c:v>-8.75</c:v>
                </c:pt>
                <c:pt idx="875">
                  <c:v>-8.76</c:v>
                </c:pt>
                <c:pt idx="876">
                  <c:v>-8.77</c:v>
                </c:pt>
                <c:pt idx="877">
                  <c:v>-8.7799999999999994</c:v>
                </c:pt>
                <c:pt idx="878">
                  <c:v>-8.7899999999999991</c:v>
                </c:pt>
                <c:pt idx="879">
                  <c:v>-8.8000000000000007</c:v>
                </c:pt>
                <c:pt idx="880">
                  <c:v>-8.81</c:v>
                </c:pt>
                <c:pt idx="881">
                  <c:v>-8.82</c:v>
                </c:pt>
                <c:pt idx="882">
                  <c:v>-8.83</c:v>
                </c:pt>
                <c:pt idx="883">
                  <c:v>-8.84</c:v>
                </c:pt>
                <c:pt idx="884">
                  <c:v>-8.85</c:v>
                </c:pt>
                <c:pt idx="885">
                  <c:v>-8.86</c:v>
                </c:pt>
                <c:pt idx="886">
                  <c:v>-8.8699999999999992</c:v>
                </c:pt>
                <c:pt idx="887">
                  <c:v>-8.8800000000000008</c:v>
                </c:pt>
                <c:pt idx="888">
                  <c:v>-8.89</c:v>
                </c:pt>
                <c:pt idx="889">
                  <c:v>-8.9</c:v>
                </c:pt>
                <c:pt idx="890">
                  <c:v>-8.91</c:v>
                </c:pt>
                <c:pt idx="891">
                  <c:v>-8.92</c:v>
                </c:pt>
                <c:pt idx="892">
                  <c:v>-8.93</c:v>
                </c:pt>
                <c:pt idx="893">
                  <c:v>-8.94</c:v>
                </c:pt>
                <c:pt idx="894">
                  <c:v>-8.9499999999999993</c:v>
                </c:pt>
                <c:pt idx="895">
                  <c:v>-8.9600000000000009</c:v>
                </c:pt>
                <c:pt idx="896">
                  <c:v>-8.9700000000000006</c:v>
                </c:pt>
                <c:pt idx="897">
                  <c:v>-8.98</c:v>
                </c:pt>
                <c:pt idx="898">
                  <c:v>-8.99</c:v>
                </c:pt>
                <c:pt idx="899">
                  <c:v>-9</c:v>
                </c:pt>
                <c:pt idx="900">
                  <c:v>-9.01</c:v>
                </c:pt>
                <c:pt idx="901">
                  <c:v>-9.02</c:v>
                </c:pt>
                <c:pt idx="902">
                  <c:v>-9.0299999999999994</c:v>
                </c:pt>
                <c:pt idx="903">
                  <c:v>-9.0399999999999991</c:v>
                </c:pt>
                <c:pt idx="904">
                  <c:v>-9.0500000000000007</c:v>
                </c:pt>
                <c:pt idx="905">
                  <c:v>-9.06</c:v>
                </c:pt>
                <c:pt idx="906">
                  <c:v>-9.07</c:v>
                </c:pt>
                <c:pt idx="907">
                  <c:v>-9.08</c:v>
                </c:pt>
                <c:pt idx="908">
                  <c:v>-9.09</c:v>
                </c:pt>
                <c:pt idx="909">
                  <c:v>-9.1</c:v>
                </c:pt>
                <c:pt idx="910">
                  <c:v>-9.11</c:v>
                </c:pt>
                <c:pt idx="911">
                  <c:v>-9.1199999999999992</c:v>
                </c:pt>
                <c:pt idx="912">
                  <c:v>-9.1300000000000008</c:v>
                </c:pt>
                <c:pt idx="913">
                  <c:v>-9.14</c:v>
                </c:pt>
                <c:pt idx="914">
                  <c:v>-9.15</c:v>
                </c:pt>
                <c:pt idx="915">
                  <c:v>-9.16</c:v>
                </c:pt>
                <c:pt idx="916">
                  <c:v>-9.17</c:v>
                </c:pt>
                <c:pt idx="917">
                  <c:v>-9.18</c:v>
                </c:pt>
                <c:pt idx="918">
                  <c:v>-9.19</c:v>
                </c:pt>
                <c:pt idx="919">
                  <c:v>-9.1999999999999993</c:v>
                </c:pt>
                <c:pt idx="920">
                  <c:v>-9.2100000000000009</c:v>
                </c:pt>
                <c:pt idx="921">
                  <c:v>-9.2200000000000006</c:v>
                </c:pt>
                <c:pt idx="922">
                  <c:v>-9.23</c:v>
                </c:pt>
                <c:pt idx="923">
                  <c:v>-9.24</c:v>
                </c:pt>
                <c:pt idx="924">
                  <c:v>-9.25</c:v>
                </c:pt>
                <c:pt idx="925">
                  <c:v>-9.26</c:v>
                </c:pt>
                <c:pt idx="926">
                  <c:v>-9.27</c:v>
                </c:pt>
                <c:pt idx="927">
                  <c:v>-9.2799999999999994</c:v>
                </c:pt>
                <c:pt idx="928">
                  <c:v>-9.2899999999999991</c:v>
                </c:pt>
                <c:pt idx="929">
                  <c:v>-9.3000000000000007</c:v>
                </c:pt>
                <c:pt idx="930">
                  <c:v>-9.31</c:v>
                </c:pt>
                <c:pt idx="931">
                  <c:v>-9.32</c:v>
                </c:pt>
                <c:pt idx="932">
                  <c:v>-9.33</c:v>
                </c:pt>
                <c:pt idx="933">
                  <c:v>-9.34</c:v>
                </c:pt>
                <c:pt idx="934">
                  <c:v>-9.35</c:v>
                </c:pt>
                <c:pt idx="935">
                  <c:v>-9.36</c:v>
                </c:pt>
                <c:pt idx="936">
                  <c:v>-9.3699999999999992</c:v>
                </c:pt>
                <c:pt idx="937">
                  <c:v>-9.3800000000000008</c:v>
                </c:pt>
                <c:pt idx="938">
                  <c:v>-9.39</c:v>
                </c:pt>
                <c:pt idx="939">
                  <c:v>-9.4</c:v>
                </c:pt>
                <c:pt idx="940">
                  <c:v>-9.41</c:v>
                </c:pt>
                <c:pt idx="941">
                  <c:v>-9.42</c:v>
                </c:pt>
                <c:pt idx="942">
                  <c:v>-9.43</c:v>
                </c:pt>
                <c:pt idx="943">
                  <c:v>-9.44</c:v>
                </c:pt>
                <c:pt idx="944">
                  <c:v>-9.4499999999999993</c:v>
                </c:pt>
                <c:pt idx="945">
                  <c:v>-9.4600000000000009</c:v>
                </c:pt>
                <c:pt idx="946">
                  <c:v>-9.4700000000000006</c:v>
                </c:pt>
                <c:pt idx="947">
                  <c:v>-9.48</c:v>
                </c:pt>
                <c:pt idx="948">
                  <c:v>-9.49</c:v>
                </c:pt>
                <c:pt idx="949">
                  <c:v>-9.5</c:v>
                </c:pt>
                <c:pt idx="950">
                  <c:v>-9.51</c:v>
                </c:pt>
                <c:pt idx="951">
                  <c:v>-9.52</c:v>
                </c:pt>
                <c:pt idx="952">
                  <c:v>-9.5299999999999994</c:v>
                </c:pt>
                <c:pt idx="953">
                  <c:v>-9.5399999999999991</c:v>
                </c:pt>
                <c:pt idx="954">
                  <c:v>-9.5500000000000007</c:v>
                </c:pt>
                <c:pt idx="955">
                  <c:v>-9.56</c:v>
                </c:pt>
                <c:pt idx="956">
                  <c:v>-9.57</c:v>
                </c:pt>
                <c:pt idx="957">
                  <c:v>-9.58</c:v>
                </c:pt>
                <c:pt idx="958">
                  <c:v>-9.59</c:v>
                </c:pt>
                <c:pt idx="959">
                  <c:v>-9.6</c:v>
                </c:pt>
                <c:pt idx="960">
                  <c:v>-9.61</c:v>
                </c:pt>
                <c:pt idx="961">
                  <c:v>-9.6199999999999992</c:v>
                </c:pt>
                <c:pt idx="962">
                  <c:v>-9.6300000000000008</c:v>
                </c:pt>
                <c:pt idx="963">
                  <c:v>-9.64</c:v>
                </c:pt>
                <c:pt idx="964">
                  <c:v>-9.65</c:v>
                </c:pt>
                <c:pt idx="965">
                  <c:v>-9.66</c:v>
                </c:pt>
                <c:pt idx="966">
                  <c:v>-9.67</c:v>
                </c:pt>
                <c:pt idx="967">
                  <c:v>-9.68</c:v>
                </c:pt>
                <c:pt idx="968">
                  <c:v>-9.69</c:v>
                </c:pt>
                <c:pt idx="969">
                  <c:v>-9.6999999999999993</c:v>
                </c:pt>
                <c:pt idx="970">
                  <c:v>-9.7100000000000009</c:v>
                </c:pt>
                <c:pt idx="971">
                  <c:v>-9.7200000000000006</c:v>
                </c:pt>
                <c:pt idx="972">
                  <c:v>-9.73</c:v>
                </c:pt>
                <c:pt idx="973">
                  <c:v>-9.74</c:v>
                </c:pt>
                <c:pt idx="974">
                  <c:v>-9.75</c:v>
                </c:pt>
                <c:pt idx="975">
                  <c:v>-9.76</c:v>
                </c:pt>
                <c:pt idx="976">
                  <c:v>-9.77</c:v>
                </c:pt>
                <c:pt idx="977">
                  <c:v>-9.7799999999999994</c:v>
                </c:pt>
                <c:pt idx="978">
                  <c:v>-9.7899999999999991</c:v>
                </c:pt>
                <c:pt idx="979">
                  <c:v>-9.8000000000000007</c:v>
                </c:pt>
                <c:pt idx="980">
                  <c:v>-9.81</c:v>
                </c:pt>
                <c:pt idx="981">
                  <c:v>-9.82</c:v>
                </c:pt>
                <c:pt idx="982">
                  <c:v>-9.83</c:v>
                </c:pt>
                <c:pt idx="983">
                  <c:v>-9.84</c:v>
                </c:pt>
                <c:pt idx="984">
                  <c:v>-9.85</c:v>
                </c:pt>
                <c:pt idx="985">
                  <c:v>-9.86</c:v>
                </c:pt>
                <c:pt idx="986">
                  <c:v>-9.8699999999999992</c:v>
                </c:pt>
                <c:pt idx="987">
                  <c:v>-9.8800000000000008</c:v>
                </c:pt>
                <c:pt idx="988">
                  <c:v>-9.89</c:v>
                </c:pt>
                <c:pt idx="989">
                  <c:v>-9.9</c:v>
                </c:pt>
                <c:pt idx="990">
                  <c:v>-9.91</c:v>
                </c:pt>
                <c:pt idx="991">
                  <c:v>-9.92</c:v>
                </c:pt>
                <c:pt idx="992">
                  <c:v>-9.93</c:v>
                </c:pt>
                <c:pt idx="993">
                  <c:v>-9.94</c:v>
                </c:pt>
                <c:pt idx="994">
                  <c:v>-9.9499999999999993</c:v>
                </c:pt>
                <c:pt idx="995">
                  <c:v>-9.9600000000000009</c:v>
                </c:pt>
                <c:pt idx="996">
                  <c:v>-9.9700000000000006</c:v>
                </c:pt>
                <c:pt idx="997">
                  <c:v>-9.98</c:v>
                </c:pt>
                <c:pt idx="998">
                  <c:v>-9.99</c:v>
                </c:pt>
                <c:pt idx="999">
                  <c:v>-10</c:v>
                </c:pt>
                <c:pt idx="1000">
                  <c:v>-10.01</c:v>
                </c:pt>
                <c:pt idx="1001">
                  <c:v>-10.02</c:v>
                </c:pt>
                <c:pt idx="1002">
                  <c:v>-10.029999999999999</c:v>
                </c:pt>
                <c:pt idx="1003">
                  <c:v>-10.039999999999999</c:v>
                </c:pt>
                <c:pt idx="1004">
                  <c:v>-10.050000000000001</c:v>
                </c:pt>
                <c:pt idx="1005">
                  <c:v>-10.06</c:v>
                </c:pt>
                <c:pt idx="1006">
                  <c:v>-10.07</c:v>
                </c:pt>
                <c:pt idx="1007">
                  <c:v>-10.08</c:v>
                </c:pt>
                <c:pt idx="1008">
                  <c:v>-10.09</c:v>
                </c:pt>
                <c:pt idx="1009">
                  <c:v>-10.1</c:v>
                </c:pt>
                <c:pt idx="1010">
                  <c:v>-10.11</c:v>
                </c:pt>
                <c:pt idx="1011">
                  <c:v>-10.119999999999999</c:v>
                </c:pt>
                <c:pt idx="1012">
                  <c:v>-10.130000000000001</c:v>
                </c:pt>
                <c:pt idx="1013">
                  <c:v>-10.14</c:v>
                </c:pt>
                <c:pt idx="1014">
                  <c:v>-10.15</c:v>
                </c:pt>
                <c:pt idx="1015">
                  <c:v>-10.16</c:v>
                </c:pt>
                <c:pt idx="1016">
                  <c:v>-10.17</c:v>
                </c:pt>
                <c:pt idx="1017">
                  <c:v>-10.18</c:v>
                </c:pt>
                <c:pt idx="1018">
                  <c:v>-10.19</c:v>
                </c:pt>
                <c:pt idx="1019">
                  <c:v>-10.199999999999999</c:v>
                </c:pt>
                <c:pt idx="1020">
                  <c:v>-10.210000000000001</c:v>
                </c:pt>
                <c:pt idx="1021">
                  <c:v>-10.220000000000001</c:v>
                </c:pt>
                <c:pt idx="1022">
                  <c:v>-10.23</c:v>
                </c:pt>
                <c:pt idx="1023">
                  <c:v>-10.24</c:v>
                </c:pt>
                <c:pt idx="1024">
                  <c:v>-10.25</c:v>
                </c:pt>
                <c:pt idx="1025">
                  <c:v>-10.26</c:v>
                </c:pt>
                <c:pt idx="1026">
                  <c:v>-10.27</c:v>
                </c:pt>
                <c:pt idx="1027">
                  <c:v>-10.28</c:v>
                </c:pt>
                <c:pt idx="1028">
                  <c:v>-10.29</c:v>
                </c:pt>
                <c:pt idx="1029">
                  <c:v>-10.3</c:v>
                </c:pt>
                <c:pt idx="1030">
                  <c:v>-10.31</c:v>
                </c:pt>
                <c:pt idx="1031">
                  <c:v>-10.32</c:v>
                </c:pt>
                <c:pt idx="1032">
                  <c:v>-10.33</c:v>
                </c:pt>
                <c:pt idx="1033">
                  <c:v>-10.34</c:v>
                </c:pt>
                <c:pt idx="1034">
                  <c:v>-10.35</c:v>
                </c:pt>
                <c:pt idx="1035">
                  <c:v>-10.36</c:v>
                </c:pt>
                <c:pt idx="1036">
                  <c:v>-10.37</c:v>
                </c:pt>
                <c:pt idx="1037">
                  <c:v>-10.38</c:v>
                </c:pt>
                <c:pt idx="1038">
                  <c:v>-10.39</c:v>
                </c:pt>
                <c:pt idx="1039">
                  <c:v>-10.4</c:v>
                </c:pt>
                <c:pt idx="1040">
                  <c:v>-10.41</c:v>
                </c:pt>
                <c:pt idx="1041">
                  <c:v>-10.42</c:v>
                </c:pt>
                <c:pt idx="1042">
                  <c:v>-10.43</c:v>
                </c:pt>
                <c:pt idx="1043">
                  <c:v>-10.44</c:v>
                </c:pt>
                <c:pt idx="1044">
                  <c:v>-10.45</c:v>
                </c:pt>
                <c:pt idx="1045">
                  <c:v>-10.46</c:v>
                </c:pt>
                <c:pt idx="1046">
                  <c:v>-10.47</c:v>
                </c:pt>
                <c:pt idx="1047">
                  <c:v>-10.48</c:v>
                </c:pt>
                <c:pt idx="1048">
                  <c:v>-10.49</c:v>
                </c:pt>
                <c:pt idx="1049">
                  <c:v>-10.5</c:v>
                </c:pt>
                <c:pt idx="1050">
                  <c:v>-10.51</c:v>
                </c:pt>
                <c:pt idx="1051">
                  <c:v>-10.52</c:v>
                </c:pt>
                <c:pt idx="1052">
                  <c:v>-10.53</c:v>
                </c:pt>
                <c:pt idx="1053">
                  <c:v>-10.54</c:v>
                </c:pt>
                <c:pt idx="1054">
                  <c:v>-10.55</c:v>
                </c:pt>
                <c:pt idx="1055">
                  <c:v>-10.56</c:v>
                </c:pt>
                <c:pt idx="1056">
                  <c:v>-10.57</c:v>
                </c:pt>
                <c:pt idx="1057">
                  <c:v>-10.58</c:v>
                </c:pt>
                <c:pt idx="1058">
                  <c:v>-10.59</c:v>
                </c:pt>
                <c:pt idx="1059">
                  <c:v>-10.6</c:v>
                </c:pt>
                <c:pt idx="1060">
                  <c:v>-10.61</c:v>
                </c:pt>
                <c:pt idx="1061">
                  <c:v>-10.62</c:v>
                </c:pt>
                <c:pt idx="1062">
                  <c:v>-10.63</c:v>
                </c:pt>
                <c:pt idx="1063">
                  <c:v>-10.64</c:v>
                </c:pt>
                <c:pt idx="1064">
                  <c:v>-10.65</c:v>
                </c:pt>
                <c:pt idx="1065">
                  <c:v>-10.66</c:v>
                </c:pt>
                <c:pt idx="1066">
                  <c:v>-10.67</c:v>
                </c:pt>
                <c:pt idx="1067">
                  <c:v>-10.68</c:v>
                </c:pt>
                <c:pt idx="1068">
                  <c:v>-10.69</c:v>
                </c:pt>
                <c:pt idx="1069">
                  <c:v>-10.7</c:v>
                </c:pt>
                <c:pt idx="1070">
                  <c:v>-10.71</c:v>
                </c:pt>
                <c:pt idx="1071">
                  <c:v>-10.72</c:v>
                </c:pt>
                <c:pt idx="1072">
                  <c:v>-10.73</c:v>
                </c:pt>
                <c:pt idx="1073">
                  <c:v>-10.74</c:v>
                </c:pt>
                <c:pt idx="1074">
                  <c:v>-10.75</c:v>
                </c:pt>
                <c:pt idx="1075">
                  <c:v>-10.76</c:v>
                </c:pt>
                <c:pt idx="1076">
                  <c:v>-10.77</c:v>
                </c:pt>
                <c:pt idx="1077">
                  <c:v>-10.78</c:v>
                </c:pt>
                <c:pt idx="1078">
                  <c:v>-10.79</c:v>
                </c:pt>
                <c:pt idx="1079">
                  <c:v>-10.8</c:v>
                </c:pt>
                <c:pt idx="1080">
                  <c:v>-10.81</c:v>
                </c:pt>
                <c:pt idx="1081">
                  <c:v>-10.82</c:v>
                </c:pt>
                <c:pt idx="1082">
                  <c:v>-10.83</c:v>
                </c:pt>
                <c:pt idx="1083">
                  <c:v>-10.84</c:v>
                </c:pt>
                <c:pt idx="1084">
                  <c:v>-10.85</c:v>
                </c:pt>
                <c:pt idx="1085">
                  <c:v>-10.86</c:v>
                </c:pt>
                <c:pt idx="1086">
                  <c:v>-10.87</c:v>
                </c:pt>
                <c:pt idx="1087">
                  <c:v>-10.88</c:v>
                </c:pt>
                <c:pt idx="1088">
                  <c:v>-10.89</c:v>
                </c:pt>
                <c:pt idx="1089">
                  <c:v>-10.9</c:v>
                </c:pt>
                <c:pt idx="1090">
                  <c:v>-10.91</c:v>
                </c:pt>
                <c:pt idx="1091">
                  <c:v>-10.92</c:v>
                </c:pt>
                <c:pt idx="1092">
                  <c:v>-10.93</c:v>
                </c:pt>
                <c:pt idx="1093">
                  <c:v>-10.94</c:v>
                </c:pt>
                <c:pt idx="1094">
                  <c:v>-10.95</c:v>
                </c:pt>
                <c:pt idx="1095">
                  <c:v>-10.96</c:v>
                </c:pt>
                <c:pt idx="1096">
                  <c:v>-10.97</c:v>
                </c:pt>
                <c:pt idx="1097">
                  <c:v>-10.98</c:v>
                </c:pt>
                <c:pt idx="1098">
                  <c:v>-10.99</c:v>
                </c:pt>
                <c:pt idx="1099">
                  <c:v>-11</c:v>
                </c:pt>
                <c:pt idx="1100">
                  <c:v>-11.01</c:v>
                </c:pt>
                <c:pt idx="1101">
                  <c:v>-11.02</c:v>
                </c:pt>
                <c:pt idx="1102">
                  <c:v>-11.03</c:v>
                </c:pt>
                <c:pt idx="1103">
                  <c:v>-11.04</c:v>
                </c:pt>
                <c:pt idx="1104">
                  <c:v>-11.05</c:v>
                </c:pt>
                <c:pt idx="1105">
                  <c:v>-11.06</c:v>
                </c:pt>
                <c:pt idx="1106">
                  <c:v>-11.07</c:v>
                </c:pt>
                <c:pt idx="1107">
                  <c:v>-11.08</c:v>
                </c:pt>
                <c:pt idx="1108">
                  <c:v>-11.09</c:v>
                </c:pt>
                <c:pt idx="1109">
                  <c:v>-11.1</c:v>
                </c:pt>
                <c:pt idx="1110">
                  <c:v>-11.11</c:v>
                </c:pt>
                <c:pt idx="1111">
                  <c:v>-11.12</c:v>
                </c:pt>
                <c:pt idx="1112">
                  <c:v>-11.13</c:v>
                </c:pt>
                <c:pt idx="1113">
                  <c:v>-11.14</c:v>
                </c:pt>
                <c:pt idx="1114">
                  <c:v>-11.15</c:v>
                </c:pt>
                <c:pt idx="1115">
                  <c:v>-11.16</c:v>
                </c:pt>
                <c:pt idx="1116">
                  <c:v>-11.17</c:v>
                </c:pt>
                <c:pt idx="1117">
                  <c:v>-11.18</c:v>
                </c:pt>
                <c:pt idx="1118">
                  <c:v>-11.19</c:v>
                </c:pt>
                <c:pt idx="1119">
                  <c:v>-11.2</c:v>
                </c:pt>
                <c:pt idx="1120">
                  <c:v>-11.21</c:v>
                </c:pt>
                <c:pt idx="1121">
                  <c:v>-11.22</c:v>
                </c:pt>
                <c:pt idx="1122">
                  <c:v>-11.23</c:v>
                </c:pt>
                <c:pt idx="1123">
                  <c:v>-11.24</c:v>
                </c:pt>
                <c:pt idx="1124">
                  <c:v>-11.25</c:v>
                </c:pt>
                <c:pt idx="1125">
                  <c:v>-11.26</c:v>
                </c:pt>
                <c:pt idx="1126">
                  <c:v>-11.27</c:v>
                </c:pt>
                <c:pt idx="1127">
                  <c:v>-11.28</c:v>
                </c:pt>
                <c:pt idx="1128">
                  <c:v>-11.29</c:v>
                </c:pt>
                <c:pt idx="1129">
                  <c:v>-11.3</c:v>
                </c:pt>
                <c:pt idx="1130">
                  <c:v>-11.31</c:v>
                </c:pt>
                <c:pt idx="1131">
                  <c:v>-11.32</c:v>
                </c:pt>
                <c:pt idx="1132">
                  <c:v>-11.33</c:v>
                </c:pt>
                <c:pt idx="1133">
                  <c:v>-11.34</c:v>
                </c:pt>
                <c:pt idx="1134">
                  <c:v>-11.35</c:v>
                </c:pt>
                <c:pt idx="1135">
                  <c:v>-11.36</c:v>
                </c:pt>
                <c:pt idx="1136">
                  <c:v>-11.37</c:v>
                </c:pt>
                <c:pt idx="1137">
                  <c:v>-11.38</c:v>
                </c:pt>
                <c:pt idx="1138">
                  <c:v>-11.39</c:v>
                </c:pt>
                <c:pt idx="1139">
                  <c:v>-11.4</c:v>
                </c:pt>
                <c:pt idx="1140">
                  <c:v>-11.41</c:v>
                </c:pt>
                <c:pt idx="1141">
                  <c:v>-11.42</c:v>
                </c:pt>
                <c:pt idx="1142">
                  <c:v>-11.43</c:v>
                </c:pt>
                <c:pt idx="1143">
                  <c:v>-11.44</c:v>
                </c:pt>
                <c:pt idx="1144">
                  <c:v>-11.45</c:v>
                </c:pt>
                <c:pt idx="1145">
                  <c:v>-11.46</c:v>
                </c:pt>
                <c:pt idx="1146">
                  <c:v>-11.47</c:v>
                </c:pt>
                <c:pt idx="1147">
                  <c:v>-11.48</c:v>
                </c:pt>
                <c:pt idx="1148">
                  <c:v>-11.49</c:v>
                </c:pt>
                <c:pt idx="1149">
                  <c:v>-11.5</c:v>
                </c:pt>
                <c:pt idx="1150">
                  <c:v>-11.51</c:v>
                </c:pt>
                <c:pt idx="1151">
                  <c:v>-11.52</c:v>
                </c:pt>
                <c:pt idx="1152">
                  <c:v>-11.53</c:v>
                </c:pt>
                <c:pt idx="1153">
                  <c:v>-11.54</c:v>
                </c:pt>
                <c:pt idx="1154">
                  <c:v>-11.55</c:v>
                </c:pt>
                <c:pt idx="1155">
                  <c:v>-11.56</c:v>
                </c:pt>
                <c:pt idx="1156">
                  <c:v>-11.57</c:v>
                </c:pt>
                <c:pt idx="1157">
                  <c:v>-11.58</c:v>
                </c:pt>
                <c:pt idx="1158">
                  <c:v>-11.59</c:v>
                </c:pt>
                <c:pt idx="1159">
                  <c:v>-11.6</c:v>
                </c:pt>
                <c:pt idx="1160">
                  <c:v>-11.61</c:v>
                </c:pt>
                <c:pt idx="1161">
                  <c:v>-11.62</c:v>
                </c:pt>
                <c:pt idx="1162">
                  <c:v>-11.63</c:v>
                </c:pt>
                <c:pt idx="1163">
                  <c:v>-11.64</c:v>
                </c:pt>
                <c:pt idx="1164">
                  <c:v>-11.65</c:v>
                </c:pt>
                <c:pt idx="1165">
                  <c:v>-11.66</c:v>
                </c:pt>
                <c:pt idx="1166">
                  <c:v>-11.67</c:v>
                </c:pt>
                <c:pt idx="1167">
                  <c:v>-11.68</c:v>
                </c:pt>
                <c:pt idx="1168">
                  <c:v>-11.69</c:v>
                </c:pt>
                <c:pt idx="1169">
                  <c:v>-11.7</c:v>
                </c:pt>
                <c:pt idx="1170">
                  <c:v>-11.71</c:v>
                </c:pt>
                <c:pt idx="1171">
                  <c:v>-11.72</c:v>
                </c:pt>
                <c:pt idx="1172">
                  <c:v>-11.73</c:v>
                </c:pt>
                <c:pt idx="1173">
                  <c:v>-11.74</c:v>
                </c:pt>
                <c:pt idx="1174">
                  <c:v>-11.75</c:v>
                </c:pt>
                <c:pt idx="1175">
                  <c:v>-11.76</c:v>
                </c:pt>
                <c:pt idx="1176">
                  <c:v>-11.77</c:v>
                </c:pt>
                <c:pt idx="1177">
                  <c:v>-11.78</c:v>
                </c:pt>
                <c:pt idx="1178">
                  <c:v>-11.79</c:v>
                </c:pt>
                <c:pt idx="1179">
                  <c:v>-11.8</c:v>
                </c:pt>
                <c:pt idx="1180">
                  <c:v>-11.81</c:v>
                </c:pt>
                <c:pt idx="1181">
                  <c:v>-11.82</c:v>
                </c:pt>
                <c:pt idx="1182">
                  <c:v>-11.83</c:v>
                </c:pt>
                <c:pt idx="1183">
                  <c:v>-11.84</c:v>
                </c:pt>
                <c:pt idx="1184">
                  <c:v>-11.85</c:v>
                </c:pt>
                <c:pt idx="1185">
                  <c:v>-11.86</c:v>
                </c:pt>
                <c:pt idx="1186">
                  <c:v>-11.87</c:v>
                </c:pt>
                <c:pt idx="1187">
                  <c:v>-11.88</c:v>
                </c:pt>
                <c:pt idx="1188">
                  <c:v>-11.89</c:v>
                </c:pt>
                <c:pt idx="1189">
                  <c:v>-11.9</c:v>
                </c:pt>
                <c:pt idx="1190">
                  <c:v>-11.91</c:v>
                </c:pt>
                <c:pt idx="1191">
                  <c:v>-11.92</c:v>
                </c:pt>
                <c:pt idx="1192">
                  <c:v>-11.93</c:v>
                </c:pt>
                <c:pt idx="1193">
                  <c:v>-11.94</c:v>
                </c:pt>
                <c:pt idx="1194">
                  <c:v>-11.95</c:v>
                </c:pt>
                <c:pt idx="1195">
                  <c:v>-11.96</c:v>
                </c:pt>
                <c:pt idx="1196">
                  <c:v>-11.97</c:v>
                </c:pt>
                <c:pt idx="1197">
                  <c:v>-11.98</c:v>
                </c:pt>
                <c:pt idx="1198">
                  <c:v>-11.99</c:v>
                </c:pt>
                <c:pt idx="1199">
                  <c:v>-12</c:v>
                </c:pt>
                <c:pt idx="1200">
                  <c:v>-12.01</c:v>
                </c:pt>
                <c:pt idx="1201">
                  <c:v>-12.02</c:v>
                </c:pt>
                <c:pt idx="1202">
                  <c:v>-12.03</c:v>
                </c:pt>
                <c:pt idx="1203">
                  <c:v>-12.04</c:v>
                </c:pt>
                <c:pt idx="1204">
                  <c:v>-12.05</c:v>
                </c:pt>
                <c:pt idx="1205">
                  <c:v>-12.06</c:v>
                </c:pt>
                <c:pt idx="1206">
                  <c:v>-12.07</c:v>
                </c:pt>
                <c:pt idx="1207">
                  <c:v>-12.08</c:v>
                </c:pt>
                <c:pt idx="1208">
                  <c:v>-12.09</c:v>
                </c:pt>
                <c:pt idx="1209">
                  <c:v>-12.1</c:v>
                </c:pt>
                <c:pt idx="1210">
                  <c:v>-12.11</c:v>
                </c:pt>
                <c:pt idx="1211">
                  <c:v>-12.12</c:v>
                </c:pt>
                <c:pt idx="1212">
                  <c:v>-12.13</c:v>
                </c:pt>
                <c:pt idx="1213">
                  <c:v>-12.14</c:v>
                </c:pt>
                <c:pt idx="1214">
                  <c:v>-12.15</c:v>
                </c:pt>
                <c:pt idx="1215">
                  <c:v>-12.16</c:v>
                </c:pt>
                <c:pt idx="1216">
                  <c:v>-12.17</c:v>
                </c:pt>
                <c:pt idx="1217">
                  <c:v>-12.18</c:v>
                </c:pt>
                <c:pt idx="1218">
                  <c:v>-12.19</c:v>
                </c:pt>
                <c:pt idx="1219">
                  <c:v>-12.2</c:v>
                </c:pt>
                <c:pt idx="1220">
                  <c:v>-12.21</c:v>
                </c:pt>
                <c:pt idx="1221">
                  <c:v>-12.22</c:v>
                </c:pt>
                <c:pt idx="1222">
                  <c:v>-12.23</c:v>
                </c:pt>
                <c:pt idx="1223">
                  <c:v>-12.24</c:v>
                </c:pt>
                <c:pt idx="1224">
                  <c:v>-12.25</c:v>
                </c:pt>
                <c:pt idx="1225">
                  <c:v>-12.26</c:v>
                </c:pt>
                <c:pt idx="1226">
                  <c:v>-12.27</c:v>
                </c:pt>
                <c:pt idx="1227">
                  <c:v>-12.28</c:v>
                </c:pt>
                <c:pt idx="1228">
                  <c:v>-12.29</c:v>
                </c:pt>
                <c:pt idx="1229">
                  <c:v>-12.3</c:v>
                </c:pt>
                <c:pt idx="1230">
                  <c:v>-12.31</c:v>
                </c:pt>
                <c:pt idx="1231">
                  <c:v>-12.32</c:v>
                </c:pt>
                <c:pt idx="1232">
                  <c:v>-12.33</c:v>
                </c:pt>
                <c:pt idx="1233">
                  <c:v>-12.34</c:v>
                </c:pt>
                <c:pt idx="1234">
                  <c:v>-12.35</c:v>
                </c:pt>
                <c:pt idx="1235">
                  <c:v>-12.36</c:v>
                </c:pt>
                <c:pt idx="1236">
                  <c:v>-12.37</c:v>
                </c:pt>
                <c:pt idx="1237">
                  <c:v>-12.38</c:v>
                </c:pt>
                <c:pt idx="1238">
                  <c:v>-12.39</c:v>
                </c:pt>
                <c:pt idx="1239">
                  <c:v>-12.4</c:v>
                </c:pt>
                <c:pt idx="1240">
                  <c:v>-12.41</c:v>
                </c:pt>
                <c:pt idx="1241">
                  <c:v>-12.42</c:v>
                </c:pt>
                <c:pt idx="1242">
                  <c:v>-12.43</c:v>
                </c:pt>
                <c:pt idx="1243">
                  <c:v>-12.44</c:v>
                </c:pt>
                <c:pt idx="1244">
                  <c:v>-12.45</c:v>
                </c:pt>
                <c:pt idx="1245">
                  <c:v>-12.46</c:v>
                </c:pt>
                <c:pt idx="1246">
                  <c:v>-12.47</c:v>
                </c:pt>
                <c:pt idx="1247">
                  <c:v>-12.48</c:v>
                </c:pt>
                <c:pt idx="1248">
                  <c:v>-12.49</c:v>
                </c:pt>
                <c:pt idx="1249">
                  <c:v>-12.5</c:v>
                </c:pt>
                <c:pt idx="1250">
                  <c:v>-12.51</c:v>
                </c:pt>
                <c:pt idx="1251">
                  <c:v>-12.52</c:v>
                </c:pt>
                <c:pt idx="1252">
                  <c:v>-12.53</c:v>
                </c:pt>
                <c:pt idx="1253">
                  <c:v>-12.54</c:v>
                </c:pt>
                <c:pt idx="1254">
                  <c:v>-12.55</c:v>
                </c:pt>
                <c:pt idx="1255">
                  <c:v>-12.56</c:v>
                </c:pt>
                <c:pt idx="1256">
                  <c:v>-12.57</c:v>
                </c:pt>
                <c:pt idx="1257">
                  <c:v>-12.58</c:v>
                </c:pt>
                <c:pt idx="1258">
                  <c:v>-12.59</c:v>
                </c:pt>
                <c:pt idx="1259">
                  <c:v>-12.6</c:v>
                </c:pt>
                <c:pt idx="1260">
                  <c:v>-12.61</c:v>
                </c:pt>
                <c:pt idx="1261">
                  <c:v>-12.62</c:v>
                </c:pt>
                <c:pt idx="1262">
                  <c:v>-12.63</c:v>
                </c:pt>
                <c:pt idx="1263">
                  <c:v>-12.64</c:v>
                </c:pt>
                <c:pt idx="1264">
                  <c:v>-12.65</c:v>
                </c:pt>
                <c:pt idx="1265">
                  <c:v>-12.66</c:v>
                </c:pt>
                <c:pt idx="1266">
                  <c:v>-12.67</c:v>
                </c:pt>
                <c:pt idx="1267">
                  <c:v>-12.68</c:v>
                </c:pt>
                <c:pt idx="1268">
                  <c:v>-12.69</c:v>
                </c:pt>
                <c:pt idx="1269">
                  <c:v>-12.7</c:v>
                </c:pt>
                <c:pt idx="1270">
                  <c:v>-12.71</c:v>
                </c:pt>
                <c:pt idx="1271">
                  <c:v>-12.72</c:v>
                </c:pt>
                <c:pt idx="1272">
                  <c:v>-12.73</c:v>
                </c:pt>
                <c:pt idx="1273">
                  <c:v>-12.74</c:v>
                </c:pt>
                <c:pt idx="1274">
                  <c:v>-12.75</c:v>
                </c:pt>
                <c:pt idx="1275">
                  <c:v>-12.76</c:v>
                </c:pt>
                <c:pt idx="1276">
                  <c:v>-12.77</c:v>
                </c:pt>
                <c:pt idx="1277">
                  <c:v>-12.78</c:v>
                </c:pt>
                <c:pt idx="1278">
                  <c:v>-12.79</c:v>
                </c:pt>
                <c:pt idx="1279">
                  <c:v>-12.8</c:v>
                </c:pt>
                <c:pt idx="1280">
                  <c:v>-12.81</c:v>
                </c:pt>
                <c:pt idx="1281">
                  <c:v>-12.82</c:v>
                </c:pt>
                <c:pt idx="1282">
                  <c:v>-12.83</c:v>
                </c:pt>
                <c:pt idx="1283">
                  <c:v>-12.84</c:v>
                </c:pt>
                <c:pt idx="1284">
                  <c:v>-12.85</c:v>
                </c:pt>
                <c:pt idx="1285">
                  <c:v>-12.86</c:v>
                </c:pt>
                <c:pt idx="1286">
                  <c:v>-12.87</c:v>
                </c:pt>
                <c:pt idx="1287">
                  <c:v>-12.88</c:v>
                </c:pt>
                <c:pt idx="1288">
                  <c:v>-12.89</c:v>
                </c:pt>
                <c:pt idx="1289">
                  <c:v>-12.9</c:v>
                </c:pt>
                <c:pt idx="1290">
                  <c:v>-12.91</c:v>
                </c:pt>
                <c:pt idx="1291">
                  <c:v>-12.92</c:v>
                </c:pt>
                <c:pt idx="1292">
                  <c:v>-12.93</c:v>
                </c:pt>
                <c:pt idx="1293">
                  <c:v>-12.94</c:v>
                </c:pt>
                <c:pt idx="1294">
                  <c:v>-12.95</c:v>
                </c:pt>
                <c:pt idx="1295">
                  <c:v>-12.96</c:v>
                </c:pt>
                <c:pt idx="1296">
                  <c:v>-12.97</c:v>
                </c:pt>
                <c:pt idx="1297">
                  <c:v>-12.98</c:v>
                </c:pt>
                <c:pt idx="1298">
                  <c:v>-12.99</c:v>
                </c:pt>
                <c:pt idx="1299">
                  <c:v>-13</c:v>
                </c:pt>
                <c:pt idx="1300">
                  <c:v>-13.01</c:v>
                </c:pt>
                <c:pt idx="1301">
                  <c:v>-13.02</c:v>
                </c:pt>
                <c:pt idx="1302">
                  <c:v>-13.03</c:v>
                </c:pt>
                <c:pt idx="1303">
                  <c:v>-13.04</c:v>
                </c:pt>
                <c:pt idx="1304">
                  <c:v>-13.05</c:v>
                </c:pt>
                <c:pt idx="1305">
                  <c:v>-13.06</c:v>
                </c:pt>
                <c:pt idx="1306">
                  <c:v>-13.07</c:v>
                </c:pt>
                <c:pt idx="1307">
                  <c:v>-13.08</c:v>
                </c:pt>
                <c:pt idx="1308">
                  <c:v>-13.09</c:v>
                </c:pt>
                <c:pt idx="1309">
                  <c:v>-13.1</c:v>
                </c:pt>
                <c:pt idx="1310">
                  <c:v>-13.11</c:v>
                </c:pt>
                <c:pt idx="1311">
                  <c:v>-13.12</c:v>
                </c:pt>
                <c:pt idx="1312">
                  <c:v>-13.13</c:v>
                </c:pt>
                <c:pt idx="1313">
                  <c:v>-13.14</c:v>
                </c:pt>
                <c:pt idx="1314">
                  <c:v>-13.15</c:v>
                </c:pt>
                <c:pt idx="1315">
                  <c:v>-13.16</c:v>
                </c:pt>
                <c:pt idx="1316">
                  <c:v>-13.17</c:v>
                </c:pt>
                <c:pt idx="1317">
                  <c:v>-13.18</c:v>
                </c:pt>
                <c:pt idx="1318">
                  <c:v>-13.19</c:v>
                </c:pt>
                <c:pt idx="1319">
                  <c:v>-13.2</c:v>
                </c:pt>
                <c:pt idx="1320">
                  <c:v>-13.21</c:v>
                </c:pt>
                <c:pt idx="1321">
                  <c:v>-13.22</c:v>
                </c:pt>
                <c:pt idx="1322">
                  <c:v>-13.23</c:v>
                </c:pt>
                <c:pt idx="1323">
                  <c:v>-13.24</c:v>
                </c:pt>
                <c:pt idx="1324">
                  <c:v>-13.25</c:v>
                </c:pt>
                <c:pt idx="1325">
                  <c:v>-13.26</c:v>
                </c:pt>
                <c:pt idx="1326">
                  <c:v>-13.27</c:v>
                </c:pt>
                <c:pt idx="1327">
                  <c:v>-13.28</c:v>
                </c:pt>
                <c:pt idx="1328">
                  <c:v>-13.29</c:v>
                </c:pt>
                <c:pt idx="1329">
                  <c:v>-13.3</c:v>
                </c:pt>
                <c:pt idx="1330">
                  <c:v>-13.31</c:v>
                </c:pt>
                <c:pt idx="1331">
                  <c:v>-13.32</c:v>
                </c:pt>
                <c:pt idx="1332">
                  <c:v>-13.33</c:v>
                </c:pt>
                <c:pt idx="1333">
                  <c:v>-13.34</c:v>
                </c:pt>
                <c:pt idx="1334">
                  <c:v>-13.35</c:v>
                </c:pt>
                <c:pt idx="1335">
                  <c:v>-13.36</c:v>
                </c:pt>
                <c:pt idx="1336">
                  <c:v>-13.37</c:v>
                </c:pt>
                <c:pt idx="1337">
                  <c:v>-13.38</c:v>
                </c:pt>
                <c:pt idx="1338">
                  <c:v>-13.39</c:v>
                </c:pt>
                <c:pt idx="1339">
                  <c:v>-13.4</c:v>
                </c:pt>
                <c:pt idx="1340">
                  <c:v>-13.41</c:v>
                </c:pt>
                <c:pt idx="1341">
                  <c:v>-13.42</c:v>
                </c:pt>
                <c:pt idx="1342">
                  <c:v>-13.43</c:v>
                </c:pt>
                <c:pt idx="1343">
                  <c:v>-13.44</c:v>
                </c:pt>
                <c:pt idx="1344">
                  <c:v>-13.45</c:v>
                </c:pt>
                <c:pt idx="1345">
                  <c:v>-13.46</c:v>
                </c:pt>
                <c:pt idx="1346">
                  <c:v>-13.47</c:v>
                </c:pt>
                <c:pt idx="1347">
                  <c:v>-13.48</c:v>
                </c:pt>
                <c:pt idx="1348">
                  <c:v>-13.49</c:v>
                </c:pt>
                <c:pt idx="1349">
                  <c:v>-13.5</c:v>
                </c:pt>
                <c:pt idx="1350">
                  <c:v>-13.51</c:v>
                </c:pt>
                <c:pt idx="1351">
                  <c:v>-13.52</c:v>
                </c:pt>
                <c:pt idx="1352">
                  <c:v>-13.53</c:v>
                </c:pt>
                <c:pt idx="1353">
                  <c:v>-13.54</c:v>
                </c:pt>
                <c:pt idx="1354">
                  <c:v>-13.55</c:v>
                </c:pt>
                <c:pt idx="1355">
                  <c:v>-13.56</c:v>
                </c:pt>
                <c:pt idx="1356">
                  <c:v>-13.57</c:v>
                </c:pt>
                <c:pt idx="1357">
                  <c:v>-13.58</c:v>
                </c:pt>
                <c:pt idx="1358">
                  <c:v>-13.59</c:v>
                </c:pt>
                <c:pt idx="1359">
                  <c:v>-13.6</c:v>
                </c:pt>
                <c:pt idx="1360">
                  <c:v>-13.61</c:v>
                </c:pt>
                <c:pt idx="1361">
                  <c:v>-13.62</c:v>
                </c:pt>
                <c:pt idx="1362">
                  <c:v>-13.63</c:v>
                </c:pt>
                <c:pt idx="1363">
                  <c:v>-13.64</c:v>
                </c:pt>
                <c:pt idx="1364">
                  <c:v>-13.65</c:v>
                </c:pt>
                <c:pt idx="1365">
                  <c:v>-13.66</c:v>
                </c:pt>
                <c:pt idx="1366">
                  <c:v>-13.67</c:v>
                </c:pt>
                <c:pt idx="1367">
                  <c:v>-13.68</c:v>
                </c:pt>
                <c:pt idx="1368">
                  <c:v>-13.69</c:v>
                </c:pt>
                <c:pt idx="1369">
                  <c:v>-13.7</c:v>
                </c:pt>
                <c:pt idx="1370">
                  <c:v>-13.71</c:v>
                </c:pt>
                <c:pt idx="1371">
                  <c:v>-13.72</c:v>
                </c:pt>
                <c:pt idx="1372">
                  <c:v>-13.73</c:v>
                </c:pt>
                <c:pt idx="1373">
                  <c:v>-13.74</c:v>
                </c:pt>
                <c:pt idx="1374">
                  <c:v>-13.75</c:v>
                </c:pt>
                <c:pt idx="1375">
                  <c:v>-13.76</c:v>
                </c:pt>
                <c:pt idx="1376">
                  <c:v>-13.77</c:v>
                </c:pt>
                <c:pt idx="1377">
                  <c:v>-13.78</c:v>
                </c:pt>
                <c:pt idx="1378">
                  <c:v>-13.79</c:v>
                </c:pt>
                <c:pt idx="1379">
                  <c:v>-13.8</c:v>
                </c:pt>
                <c:pt idx="1380">
                  <c:v>-13.81</c:v>
                </c:pt>
                <c:pt idx="1381">
                  <c:v>-13.82</c:v>
                </c:pt>
                <c:pt idx="1382">
                  <c:v>-13.83</c:v>
                </c:pt>
                <c:pt idx="1383">
                  <c:v>-13.84</c:v>
                </c:pt>
                <c:pt idx="1384">
                  <c:v>-13.85</c:v>
                </c:pt>
                <c:pt idx="1385">
                  <c:v>-13.86</c:v>
                </c:pt>
                <c:pt idx="1386">
                  <c:v>-13.87</c:v>
                </c:pt>
                <c:pt idx="1387">
                  <c:v>-13.88</c:v>
                </c:pt>
                <c:pt idx="1388">
                  <c:v>-13.89</c:v>
                </c:pt>
                <c:pt idx="1389">
                  <c:v>-13.9</c:v>
                </c:pt>
                <c:pt idx="1390">
                  <c:v>-13.91</c:v>
                </c:pt>
                <c:pt idx="1391">
                  <c:v>-13.92</c:v>
                </c:pt>
                <c:pt idx="1392">
                  <c:v>-13.93</c:v>
                </c:pt>
                <c:pt idx="1393">
                  <c:v>-13.94</c:v>
                </c:pt>
                <c:pt idx="1394">
                  <c:v>-13.95</c:v>
                </c:pt>
                <c:pt idx="1395">
                  <c:v>-13.96</c:v>
                </c:pt>
                <c:pt idx="1396">
                  <c:v>-13.969999999999899</c:v>
                </c:pt>
                <c:pt idx="1397">
                  <c:v>-13.98</c:v>
                </c:pt>
                <c:pt idx="1398">
                  <c:v>-13.989999999999901</c:v>
                </c:pt>
                <c:pt idx="1399">
                  <c:v>-14</c:v>
                </c:pt>
                <c:pt idx="1400">
                  <c:v>-14.01</c:v>
                </c:pt>
                <c:pt idx="1401">
                  <c:v>-14.0199999999999</c:v>
                </c:pt>
                <c:pt idx="1402">
                  <c:v>-14.0299999999999</c:v>
                </c:pt>
                <c:pt idx="1403">
                  <c:v>-14.0399999999999</c:v>
                </c:pt>
                <c:pt idx="1404">
                  <c:v>-14.049999999999899</c:v>
                </c:pt>
                <c:pt idx="1405">
                  <c:v>-14.059999999999899</c:v>
                </c:pt>
                <c:pt idx="1406">
                  <c:v>-14.07</c:v>
                </c:pt>
                <c:pt idx="1407">
                  <c:v>-14.079999999999901</c:v>
                </c:pt>
                <c:pt idx="1408">
                  <c:v>-14.09</c:v>
                </c:pt>
                <c:pt idx="1409">
                  <c:v>-14.0999999999999</c:v>
                </c:pt>
                <c:pt idx="1410">
                  <c:v>-14.1099999999999</c:v>
                </c:pt>
                <c:pt idx="1411">
                  <c:v>-14.1199999999999</c:v>
                </c:pt>
                <c:pt idx="1412">
                  <c:v>-14.1299999999999</c:v>
                </c:pt>
                <c:pt idx="1413">
                  <c:v>-14.139999999999899</c:v>
                </c:pt>
                <c:pt idx="1414">
                  <c:v>-14.149999999999901</c:v>
                </c:pt>
                <c:pt idx="1415">
                  <c:v>-14.16</c:v>
                </c:pt>
                <c:pt idx="1416">
                  <c:v>-14.17</c:v>
                </c:pt>
                <c:pt idx="1417">
                  <c:v>-14.1799999999999</c:v>
                </c:pt>
                <c:pt idx="1418">
                  <c:v>-14.1899999999999</c:v>
                </c:pt>
                <c:pt idx="1419">
                  <c:v>-14.1999999999999</c:v>
                </c:pt>
                <c:pt idx="1420">
                  <c:v>-14.2099999999999</c:v>
                </c:pt>
                <c:pt idx="1421">
                  <c:v>-14.219999999999899</c:v>
                </c:pt>
                <c:pt idx="1422">
                  <c:v>-14.23</c:v>
                </c:pt>
                <c:pt idx="1423">
                  <c:v>-14.239999999999901</c:v>
                </c:pt>
                <c:pt idx="1424">
                  <c:v>-14.25</c:v>
                </c:pt>
                <c:pt idx="1425">
                  <c:v>-14.26</c:v>
                </c:pt>
                <c:pt idx="1426">
                  <c:v>-14.2699999999999</c:v>
                </c:pt>
                <c:pt idx="1427">
                  <c:v>-14.2799999999999</c:v>
                </c:pt>
                <c:pt idx="1428">
                  <c:v>-14.2899999999999</c:v>
                </c:pt>
                <c:pt idx="1429">
                  <c:v>-14.299999999999899</c:v>
                </c:pt>
                <c:pt idx="1430">
                  <c:v>-14.309999999999899</c:v>
                </c:pt>
                <c:pt idx="1431">
                  <c:v>-14.32</c:v>
                </c:pt>
                <c:pt idx="1432">
                  <c:v>-14.329999999999901</c:v>
                </c:pt>
                <c:pt idx="1433">
                  <c:v>-14.34</c:v>
                </c:pt>
                <c:pt idx="1434">
                  <c:v>-14.3499999999999</c:v>
                </c:pt>
                <c:pt idx="1435">
                  <c:v>-14.3599999999999</c:v>
                </c:pt>
                <c:pt idx="1436">
                  <c:v>-14.3699999999999</c:v>
                </c:pt>
                <c:pt idx="1437">
                  <c:v>-14.3799999999999</c:v>
                </c:pt>
                <c:pt idx="1438">
                  <c:v>-14.389999999999899</c:v>
                </c:pt>
                <c:pt idx="1439">
                  <c:v>-14.399999999999901</c:v>
                </c:pt>
                <c:pt idx="1440">
                  <c:v>-14.41</c:v>
                </c:pt>
                <c:pt idx="1441">
                  <c:v>-14.42</c:v>
                </c:pt>
                <c:pt idx="1442">
                  <c:v>-14.4299999999999</c:v>
                </c:pt>
                <c:pt idx="1443">
                  <c:v>-14.4399999999999</c:v>
                </c:pt>
                <c:pt idx="1444">
                  <c:v>-14.4499999999999</c:v>
                </c:pt>
                <c:pt idx="1445">
                  <c:v>-14.4599999999999</c:v>
                </c:pt>
                <c:pt idx="1446">
                  <c:v>-14.469999999999899</c:v>
                </c:pt>
                <c:pt idx="1447">
                  <c:v>-14.479999999999899</c:v>
                </c:pt>
                <c:pt idx="1448">
                  <c:v>-14.489999999999901</c:v>
                </c:pt>
                <c:pt idx="1449">
                  <c:v>-14.499999999999901</c:v>
                </c:pt>
                <c:pt idx="1450">
                  <c:v>-14.5099999999999</c:v>
                </c:pt>
                <c:pt idx="1451">
                  <c:v>-14.5199999999999</c:v>
                </c:pt>
                <c:pt idx="1452">
                  <c:v>-14.5299999999999</c:v>
                </c:pt>
                <c:pt idx="1453">
                  <c:v>-14.5399999999999</c:v>
                </c:pt>
                <c:pt idx="1454">
                  <c:v>-14.549999999999899</c:v>
                </c:pt>
                <c:pt idx="1455">
                  <c:v>-14.559999999999899</c:v>
                </c:pt>
                <c:pt idx="1456">
                  <c:v>-14.569999999999901</c:v>
                </c:pt>
                <c:pt idx="1457">
                  <c:v>-14.579999999999901</c:v>
                </c:pt>
                <c:pt idx="1458">
                  <c:v>-14.5899999999999</c:v>
                </c:pt>
                <c:pt idx="1459">
                  <c:v>-14.5999999999999</c:v>
                </c:pt>
                <c:pt idx="1460">
                  <c:v>-14.6099999999999</c:v>
                </c:pt>
                <c:pt idx="1461">
                  <c:v>-14.6199999999999</c:v>
                </c:pt>
                <c:pt idx="1462">
                  <c:v>-14.6299999999999</c:v>
                </c:pt>
                <c:pt idx="1463">
                  <c:v>-14.639999999999899</c:v>
                </c:pt>
                <c:pt idx="1464">
                  <c:v>-14.649999999999901</c:v>
                </c:pt>
                <c:pt idx="1465">
                  <c:v>-14.659999999999901</c:v>
                </c:pt>
                <c:pt idx="1466">
                  <c:v>-14.6699999999999</c:v>
                </c:pt>
                <c:pt idx="1467">
                  <c:v>-14.6799999999999</c:v>
                </c:pt>
                <c:pt idx="1468">
                  <c:v>-14.6899999999999</c:v>
                </c:pt>
                <c:pt idx="1469">
                  <c:v>-14.6999999999999</c:v>
                </c:pt>
                <c:pt idx="1470">
                  <c:v>-14.7099999999999</c:v>
                </c:pt>
                <c:pt idx="1471">
                  <c:v>-14.719999999999899</c:v>
                </c:pt>
                <c:pt idx="1472">
                  <c:v>-14.729999999999899</c:v>
                </c:pt>
                <c:pt idx="1473">
                  <c:v>-14.739999999999901</c:v>
                </c:pt>
                <c:pt idx="1474">
                  <c:v>-14.749999999999901</c:v>
                </c:pt>
                <c:pt idx="1475">
                  <c:v>-14.7599999999999</c:v>
                </c:pt>
                <c:pt idx="1476">
                  <c:v>-14.7699999999999</c:v>
                </c:pt>
                <c:pt idx="1477">
                  <c:v>-14.7799999999999</c:v>
                </c:pt>
                <c:pt idx="1478">
                  <c:v>-14.7899999999999</c:v>
                </c:pt>
                <c:pt idx="1479">
                  <c:v>-14.799999999999899</c:v>
                </c:pt>
                <c:pt idx="1480">
                  <c:v>-14.809999999999899</c:v>
                </c:pt>
                <c:pt idx="1481">
                  <c:v>-14.819999999999901</c:v>
                </c:pt>
                <c:pt idx="1482">
                  <c:v>-14.829999999999901</c:v>
                </c:pt>
                <c:pt idx="1483">
                  <c:v>-14.8399999999999</c:v>
                </c:pt>
                <c:pt idx="1484">
                  <c:v>-14.8499999999999</c:v>
                </c:pt>
                <c:pt idx="1485">
                  <c:v>-14.8599999999999</c:v>
                </c:pt>
                <c:pt idx="1486">
                  <c:v>-14.8699999999999</c:v>
                </c:pt>
                <c:pt idx="1487">
                  <c:v>-14.8799999999999</c:v>
                </c:pt>
                <c:pt idx="1488">
                  <c:v>-14.889999999999899</c:v>
                </c:pt>
                <c:pt idx="1489">
                  <c:v>-14.899999999999901</c:v>
                </c:pt>
                <c:pt idx="1490">
                  <c:v>-14.909999999999901</c:v>
                </c:pt>
                <c:pt idx="1491">
                  <c:v>-14.9199999999999</c:v>
                </c:pt>
                <c:pt idx="1492">
                  <c:v>-14.9299999999999</c:v>
                </c:pt>
                <c:pt idx="1493">
                  <c:v>-14.9399999999999</c:v>
                </c:pt>
                <c:pt idx="1494">
                  <c:v>-14.9499999999999</c:v>
                </c:pt>
                <c:pt idx="1495">
                  <c:v>-14.9599999999999</c:v>
                </c:pt>
                <c:pt idx="1496">
                  <c:v>-14.969999999999899</c:v>
                </c:pt>
                <c:pt idx="1497">
                  <c:v>-14.979999999999899</c:v>
                </c:pt>
                <c:pt idx="1498">
                  <c:v>-14.989999999999901</c:v>
                </c:pt>
                <c:pt idx="1499">
                  <c:v>-14.999999999999901</c:v>
                </c:pt>
                <c:pt idx="1500">
                  <c:v>-15.0099999999999</c:v>
                </c:pt>
                <c:pt idx="1501">
                  <c:v>-15.0199999999999</c:v>
                </c:pt>
                <c:pt idx="1502">
                  <c:v>-15.0299999999999</c:v>
                </c:pt>
                <c:pt idx="1503">
                  <c:v>-15.0399999999999</c:v>
                </c:pt>
                <c:pt idx="1504">
                  <c:v>-15.049999999999899</c:v>
                </c:pt>
                <c:pt idx="1505">
                  <c:v>-15.059999999999899</c:v>
                </c:pt>
                <c:pt idx="1506">
                  <c:v>-15.069999999999901</c:v>
                </c:pt>
                <c:pt idx="1507">
                  <c:v>-15.079999999999901</c:v>
                </c:pt>
                <c:pt idx="1508">
                  <c:v>-15.0899999999999</c:v>
                </c:pt>
                <c:pt idx="1509">
                  <c:v>-15.0999999999999</c:v>
                </c:pt>
                <c:pt idx="1510">
                  <c:v>-15.1099999999999</c:v>
                </c:pt>
                <c:pt idx="1511">
                  <c:v>-15.1199999999999</c:v>
                </c:pt>
                <c:pt idx="1512">
                  <c:v>-15.1299999999999</c:v>
                </c:pt>
                <c:pt idx="1513">
                  <c:v>-15.139999999999899</c:v>
                </c:pt>
                <c:pt idx="1514">
                  <c:v>-15.149999999999901</c:v>
                </c:pt>
                <c:pt idx="1515">
                  <c:v>-15.159999999999901</c:v>
                </c:pt>
                <c:pt idx="1516">
                  <c:v>-15.1699999999999</c:v>
                </c:pt>
                <c:pt idx="1517">
                  <c:v>-15.1799999999999</c:v>
                </c:pt>
                <c:pt idx="1518">
                  <c:v>-15.1899999999999</c:v>
                </c:pt>
                <c:pt idx="1519">
                  <c:v>-15.1999999999999</c:v>
                </c:pt>
                <c:pt idx="1520">
                  <c:v>-15.2099999999999</c:v>
                </c:pt>
                <c:pt idx="1521">
                  <c:v>-15.219999999999899</c:v>
                </c:pt>
                <c:pt idx="1522">
                  <c:v>-15.229999999999899</c:v>
                </c:pt>
                <c:pt idx="1523">
                  <c:v>-15.239999999999901</c:v>
                </c:pt>
                <c:pt idx="1524">
                  <c:v>-15.249999999999901</c:v>
                </c:pt>
                <c:pt idx="1525">
                  <c:v>-15.2599999999999</c:v>
                </c:pt>
                <c:pt idx="1526">
                  <c:v>-15.2699999999999</c:v>
                </c:pt>
                <c:pt idx="1527">
                  <c:v>-15.2799999999999</c:v>
                </c:pt>
                <c:pt idx="1528">
                  <c:v>-15.2899999999999</c:v>
                </c:pt>
                <c:pt idx="1529">
                  <c:v>-15.299999999999899</c:v>
                </c:pt>
                <c:pt idx="1530">
                  <c:v>-15.309999999999899</c:v>
                </c:pt>
                <c:pt idx="1531">
                  <c:v>-15.319999999999901</c:v>
                </c:pt>
                <c:pt idx="1532">
                  <c:v>-15.329999999999901</c:v>
                </c:pt>
                <c:pt idx="1533">
                  <c:v>-15.3399999999999</c:v>
                </c:pt>
                <c:pt idx="1534">
                  <c:v>-15.3499999999999</c:v>
                </c:pt>
                <c:pt idx="1535">
                  <c:v>-15.3599999999999</c:v>
                </c:pt>
                <c:pt idx="1536">
                  <c:v>-15.3699999999999</c:v>
                </c:pt>
                <c:pt idx="1537">
                  <c:v>-15.3799999999999</c:v>
                </c:pt>
                <c:pt idx="1538">
                  <c:v>-15.389999999999899</c:v>
                </c:pt>
                <c:pt idx="1539">
                  <c:v>-15.399999999999901</c:v>
                </c:pt>
                <c:pt idx="1540">
                  <c:v>-15.409999999999901</c:v>
                </c:pt>
                <c:pt idx="1541">
                  <c:v>-15.4199999999999</c:v>
                </c:pt>
                <c:pt idx="1542">
                  <c:v>-15.4299999999999</c:v>
                </c:pt>
                <c:pt idx="1543">
                  <c:v>-15.4399999999999</c:v>
                </c:pt>
                <c:pt idx="1544">
                  <c:v>-15.4499999999999</c:v>
                </c:pt>
                <c:pt idx="1545">
                  <c:v>-15.4599999999999</c:v>
                </c:pt>
                <c:pt idx="1546">
                  <c:v>-15.469999999999899</c:v>
                </c:pt>
                <c:pt idx="1547">
                  <c:v>-15.479999999999899</c:v>
                </c:pt>
                <c:pt idx="1548">
                  <c:v>-15.489999999999901</c:v>
                </c:pt>
                <c:pt idx="1549">
                  <c:v>-15.499999999999901</c:v>
                </c:pt>
              </c:numCache>
            </c:numRef>
          </c:yVal>
          <c:smooth val="1"/>
          <c:extLst>
            <c:ext xmlns:c16="http://schemas.microsoft.com/office/drawing/2014/chart" uri="{C3380CC4-5D6E-409C-BE32-E72D297353CC}">
              <c16:uniqueId val="{00000006-1A70-4A39-9856-68747988A27A}"/>
            </c:ext>
          </c:extLst>
        </c:ser>
        <c:dLbls>
          <c:showLegendKey val="0"/>
          <c:showVal val="0"/>
          <c:showCatName val="0"/>
          <c:showSerName val="0"/>
          <c:showPercent val="0"/>
          <c:showBubbleSize val="0"/>
        </c:dLbls>
        <c:axId val="435936896"/>
        <c:axId val="435942144"/>
      </c:scatterChart>
      <c:valAx>
        <c:axId val="435936896"/>
        <c:scaling>
          <c:orientation val="minMax"/>
          <c:max val="3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42144"/>
        <c:crosses val="autoZero"/>
        <c:crossBetween val="midCat"/>
      </c:valAx>
      <c:valAx>
        <c:axId val="43594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ysClr val="windowText" lastClr="000000">
                <a:lumMod val="50000"/>
                <a:lumOff val="50000"/>
              </a:sys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36896"/>
        <c:crosses val="autoZero"/>
        <c:crossBetween val="midCat"/>
      </c:valAx>
      <c:spPr>
        <a:noFill/>
        <a:ln>
          <a:noFill/>
        </a:ln>
        <a:effectLst/>
      </c:spPr>
    </c:plotArea>
    <c:legend>
      <c:legendPos val="r"/>
      <c:layout>
        <c:manualLayout>
          <c:xMode val="edge"/>
          <c:yMode val="edge"/>
          <c:x val="0.53012278716540129"/>
          <c:y val="0.1154957991626646"/>
          <c:w val="0.41528359894723754"/>
          <c:h val="0.26322513953830634"/>
        </c:manualLayout>
      </c:layout>
      <c:overlay val="0"/>
      <c:spPr>
        <a:solidFill>
          <a:sysClr val="window" lastClr="FFFFFF"/>
        </a:solidFill>
        <a:ln>
          <a:solidFill>
            <a:sysClr val="window" lastClr="FFFFFF">
              <a:lumMod val="95000"/>
            </a:sysClr>
          </a:solid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chart>
  <c:spPr>
    <a:solidFill>
      <a:schemeClr val="bg1"/>
    </a:solidFill>
    <a:ln w="9525" cap="flat" cmpd="sng" algn="ctr">
      <a:noFill/>
      <a:round/>
    </a:ln>
    <a:effectLst/>
  </c:spPr>
  <c:txPr>
    <a:bodyPr/>
    <a:lstStyle/>
    <a:p>
      <a:pPr>
        <a:defRPr sz="1400"/>
      </a:pPr>
      <a:endParaRPr lang="pt-B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pt-BR" dirty="0" err="1"/>
              <a:t>u</a:t>
            </a:r>
            <a:r>
              <a:rPr lang="pt-BR" baseline="-25000" dirty="0" err="1"/>
              <a:t>T</a:t>
            </a:r>
            <a:r>
              <a:rPr lang="pt-BR" baseline="-25000" dirty="0"/>
              <a:t>  </a:t>
            </a:r>
            <a:r>
              <a:rPr lang="pt-BR" baseline="0" dirty="0"/>
              <a:t>[kPa]</a:t>
            </a:r>
          </a:p>
        </c:rich>
      </c:tx>
      <c:layout>
        <c:manualLayout>
          <c:xMode val="edge"/>
          <c:yMode val="edge"/>
          <c:x val="0.33514848459945085"/>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9.0544778252345887E-2"/>
          <c:y val="0.12459826279605102"/>
          <c:w val="0.86956233595800525"/>
          <c:h val="0.8547751250519604"/>
        </c:manualLayout>
      </c:layout>
      <c:scatterChart>
        <c:scatterStyle val="smoothMarker"/>
        <c:varyColors val="0"/>
        <c:ser>
          <c:idx val="0"/>
          <c:order val="0"/>
          <c:tx>
            <c:v>crava 0</c:v>
          </c:tx>
          <c:spPr>
            <a:ln w="22225" cap="rnd">
              <a:solidFill>
                <a:sysClr val="windowText" lastClr="000000"/>
              </a:solidFill>
              <a:round/>
            </a:ln>
            <a:effectLst/>
          </c:spPr>
          <c:marker>
            <c:symbol val="none"/>
          </c:marker>
          <c:xVal>
            <c:numRef>
              <c:f>'[bola desce e sobe continuo MNV 02B-BS-21.xlsx]BS (CORRIGIDO) (ps21)'!$E$4:$E$875</c:f>
              <c:numCache>
                <c:formatCode>General</c:formatCode>
                <c:ptCount val="872"/>
                <c:pt idx="0">
                  <c:v>0.39</c:v>
                </c:pt>
                <c:pt idx="1">
                  <c:v>0.49</c:v>
                </c:pt>
                <c:pt idx="2">
                  <c:v>0.49</c:v>
                </c:pt>
                <c:pt idx="3">
                  <c:v>0.49</c:v>
                </c:pt>
                <c:pt idx="4">
                  <c:v>0.49</c:v>
                </c:pt>
                <c:pt idx="5">
                  <c:v>0.49</c:v>
                </c:pt>
                <c:pt idx="6">
                  <c:v>0.49</c:v>
                </c:pt>
                <c:pt idx="7">
                  <c:v>0.57999999999999996</c:v>
                </c:pt>
                <c:pt idx="8">
                  <c:v>0.57999999999999996</c:v>
                </c:pt>
                <c:pt idx="9">
                  <c:v>0.57999999999999996</c:v>
                </c:pt>
                <c:pt idx="10">
                  <c:v>0.57999999999999996</c:v>
                </c:pt>
                <c:pt idx="11">
                  <c:v>0.57999999999999996</c:v>
                </c:pt>
                <c:pt idx="12">
                  <c:v>0.57999999999999996</c:v>
                </c:pt>
                <c:pt idx="13">
                  <c:v>0.57999999999999996</c:v>
                </c:pt>
                <c:pt idx="14">
                  <c:v>0.57999999999999996</c:v>
                </c:pt>
                <c:pt idx="15">
                  <c:v>0.57999999999999996</c:v>
                </c:pt>
                <c:pt idx="16">
                  <c:v>0.57999999999999996</c:v>
                </c:pt>
                <c:pt idx="17">
                  <c:v>0.57999999999999996</c:v>
                </c:pt>
                <c:pt idx="18">
                  <c:v>0.57999999999999996</c:v>
                </c:pt>
                <c:pt idx="19">
                  <c:v>0.57999999999999996</c:v>
                </c:pt>
                <c:pt idx="20">
                  <c:v>0.57999999999999996</c:v>
                </c:pt>
                <c:pt idx="21">
                  <c:v>0.57999999999999996</c:v>
                </c:pt>
                <c:pt idx="22">
                  <c:v>0.57999999999999996</c:v>
                </c:pt>
                <c:pt idx="23">
                  <c:v>0.57999999999999996</c:v>
                </c:pt>
                <c:pt idx="24">
                  <c:v>0.68</c:v>
                </c:pt>
                <c:pt idx="25">
                  <c:v>0.68</c:v>
                </c:pt>
                <c:pt idx="26">
                  <c:v>0.78</c:v>
                </c:pt>
                <c:pt idx="27">
                  <c:v>0.87</c:v>
                </c:pt>
                <c:pt idx="28">
                  <c:v>0.87</c:v>
                </c:pt>
                <c:pt idx="29">
                  <c:v>0.57999999999999996</c:v>
                </c:pt>
                <c:pt idx="30">
                  <c:v>-0.28999999999999998</c:v>
                </c:pt>
                <c:pt idx="31">
                  <c:v>-2.5299999999999998</c:v>
                </c:pt>
                <c:pt idx="32">
                  <c:v>-6.7</c:v>
                </c:pt>
                <c:pt idx="33">
                  <c:v>-12.63</c:v>
                </c:pt>
                <c:pt idx="34">
                  <c:v>-15.45</c:v>
                </c:pt>
                <c:pt idx="35">
                  <c:v>-18.170000000000002</c:v>
                </c:pt>
                <c:pt idx="36">
                  <c:v>-20.98</c:v>
                </c:pt>
                <c:pt idx="37">
                  <c:v>-22.83</c:v>
                </c:pt>
                <c:pt idx="38">
                  <c:v>-24.38</c:v>
                </c:pt>
                <c:pt idx="39">
                  <c:v>-26.03</c:v>
                </c:pt>
                <c:pt idx="40">
                  <c:v>-27</c:v>
                </c:pt>
                <c:pt idx="41">
                  <c:v>-29.14</c:v>
                </c:pt>
                <c:pt idx="42">
                  <c:v>-30.11</c:v>
                </c:pt>
                <c:pt idx="43">
                  <c:v>-31.08</c:v>
                </c:pt>
                <c:pt idx="44">
                  <c:v>-30.11</c:v>
                </c:pt>
                <c:pt idx="45">
                  <c:v>-31.08</c:v>
                </c:pt>
                <c:pt idx="46">
                  <c:v>-32.06</c:v>
                </c:pt>
                <c:pt idx="47">
                  <c:v>-32.06</c:v>
                </c:pt>
                <c:pt idx="48">
                  <c:v>-32.06</c:v>
                </c:pt>
                <c:pt idx="49">
                  <c:v>-32.06</c:v>
                </c:pt>
                <c:pt idx="50">
                  <c:v>-32.06</c:v>
                </c:pt>
                <c:pt idx="51">
                  <c:v>-32.06</c:v>
                </c:pt>
                <c:pt idx="52">
                  <c:v>-31.08</c:v>
                </c:pt>
                <c:pt idx="53">
                  <c:v>-31.08</c:v>
                </c:pt>
                <c:pt idx="54">
                  <c:v>-30.11</c:v>
                </c:pt>
                <c:pt idx="55">
                  <c:v>-29.04</c:v>
                </c:pt>
                <c:pt idx="56">
                  <c:v>-25.64</c:v>
                </c:pt>
                <c:pt idx="57">
                  <c:v>-23.12</c:v>
                </c:pt>
                <c:pt idx="58">
                  <c:v>-21.27</c:v>
                </c:pt>
                <c:pt idx="59">
                  <c:v>-19.329999999999998</c:v>
                </c:pt>
                <c:pt idx="60">
                  <c:v>-17.190000000000001</c:v>
                </c:pt>
                <c:pt idx="61">
                  <c:v>-15.06</c:v>
                </c:pt>
                <c:pt idx="62">
                  <c:v>-15.93</c:v>
                </c:pt>
                <c:pt idx="63">
                  <c:v>-13.79</c:v>
                </c:pt>
                <c:pt idx="64">
                  <c:v>-12.53</c:v>
                </c:pt>
                <c:pt idx="65">
                  <c:v>-10.199999999999999</c:v>
                </c:pt>
                <c:pt idx="66">
                  <c:v>-8.35</c:v>
                </c:pt>
                <c:pt idx="67">
                  <c:v>-6.12</c:v>
                </c:pt>
                <c:pt idx="68">
                  <c:v>-1.85</c:v>
                </c:pt>
                <c:pt idx="69">
                  <c:v>3.11</c:v>
                </c:pt>
                <c:pt idx="70">
                  <c:v>5.44</c:v>
                </c:pt>
                <c:pt idx="71">
                  <c:v>6.99</c:v>
                </c:pt>
                <c:pt idx="72">
                  <c:v>8.35</c:v>
                </c:pt>
                <c:pt idx="73">
                  <c:v>10.39</c:v>
                </c:pt>
                <c:pt idx="74">
                  <c:v>11.75</c:v>
                </c:pt>
                <c:pt idx="75">
                  <c:v>11.75</c:v>
                </c:pt>
                <c:pt idx="76">
                  <c:v>11.27</c:v>
                </c:pt>
                <c:pt idx="77">
                  <c:v>11.46</c:v>
                </c:pt>
                <c:pt idx="78">
                  <c:v>13.02</c:v>
                </c:pt>
                <c:pt idx="79">
                  <c:v>13.5</c:v>
                </c:pt>
                <c:pt idx="80">
                  <c:v>13.11</c:v>
                </c:pt>
                <c:pt idx="81">
                  <c:v>12.34</c:v>
                </c:pt>
                <c:pt idx="82">
                  <c:v>12.34</c:v>
                </c:pt>
                <c:pt idx="83">
                  <c:v>12.73</c:v>
                </c:pt>
                <c:pt idx="84">
                  <c:v>13.11</c:v>
                </c:pt>
                <c:pt idx="85">
                  <c:v>14.96</c:v>
                </c:pt>
                <c:pt idx="86">
                  <c:v>17.39</c:v>
                </c:pt>
                <c:pt idx="87">
                  <c:v>19.04</c:v>
                </c:pt>
                <c:pt idx="88">
                  <c:v>20.11</c:v>
                </c:pt>
                <c:pt idx="89">
                  <c:v>20.59</c:v>
                </c:pt>
                <c:pt idx="90">
                  <c:v>21.18</c:v>
                </c:pt>
                <c:pt idx="91">
                  <c:v>22.34</c:v>
                </c:pt>
                <c:pt idx="92">
                  <c:v>23.51</c:v>
                </c:pt>
                <c:pt idx="93">
                  <c:v>26.03</c:v>
                </c:pt>
                <c:pt idx="94">
                  <c:v>29.43</c:v>
                </c:pt>
                <c:pt idx="95">
                  <c:v>32.74</c:v>
                </c:pt>
                <c:pt idx="96">
                  <c:v>35.159999999999997</c:v>
                </c:pt>
                <c:pt idx="97">
                  <c:v>35.549999999999997</c:v>
                </c:pt>
                <c:pt idx="98">
                  <c:v>35.65</c:v>
                </c:pt>
                <c:pt idx="99">
                  <c:v>36.229999999999997</c:v>
                </c:pt>
                <c:pt idx="100">
                  <c:v>37.5</c:v>
                </c:pt>
                <c:pt idx="101">
                  <c:v>39.729999999999997</c:v>
                </c:pt>
                <c:pt idx="102">
                  <c:v>40.700000000000003</c:v>
                </c:pt>
                <c:pt idx="103">
                  <c:v>37.979999999999997</c:v>
                </c:pt>
                <c:pt idx="104">
                  <c:v>31.57</c:v>
                </c:pt>
                <c:pt idx="105">
                  <c:v>28.27</c:v>
                </c:pt>
                <c:pt idx="106">
                  <c:v>27.88</c:v>
                </c:pt>
                <c:pt idx="107">
                  <c:v>27.49</c:v>
                </c:pt>
                <c:pt idx="108">
                  <c:v>26.71</c:v>
                </c:pt>
                <c:pt idx="109">
                  <c:v>27.2</c:v>
                </c:pt>
                <c:pt idx="110">
                  <c:v>29.43</c:v>
                </c:pt>
                <c:pt idx="111">
                  <c:v>32.25</c:v>
                </c:pt>
                <c:pt idx="112">
                  <c:v>34.29</c:v>
                </c:pt>
                <c:pt idx="113">
                  <c:v>36.43</c:v>
                </c:pt>
                <c:pt idx="114">
                  <c:v>28.66</c:v>
                </c:pt>
                <c:pt idx="115">
                  <c:v>30.7</c:v>
                </c:pt>
                <c:pt idx="116">
                  <c:v>33.51</c:v>
                </c:pt>
                <c:pt idx="117">
                  <c:v>34.78</c:v>
                </c:pt>
                <c:pt idx="118">
                  <c:v>35.36</c:v>
                </c:pt>
                <c:pt idx="119">
                  <c:v>37.79</c:v>
                </c:pt>
                <c:pt idx="120">
                  <c:v>41.48</c:v>
                </c:pt>
                <c:pt idx="121">
                  <c:v>45.85</c:v>
                </c:pt>
                <c:pt idx="122">
                  <c:v>50.22</c:v>
                </c:pt>
                <c:pt idx="123">
                  <c:v>54.98</c:v>
                </c:pt>
                <c:pt idx="124">
                  <c:v>58.67</c:v>
                </c:pt>
                <c:pt idx="125">
                  <c:v>59.55</c:v>
                </c:pt>
                <c:pt idx="126">
                  <c:v>59.84</c:v>
                </c:pt>
                <c:pt idx="127">
                  <c:v>58.67</c:v>
                </c:pt>
                <c:pt idx="128">
                  <c:v>56.92</c:v>
                </c:pt>
                <c:pt idx="129">
                  <c:v>54.79</c:v>
                </c:pt>
                <c:pt idx="130">
                  <c:v>54.11</c:v>
                </c:pt>
                <c:pt idx="131">
                  <c:v>55.47</c:v>
                </c:pt>
                <c:pt idx="132">
                  <c:v>57.6</c:v>
                </c:pt>
                <c:pt idx="133">
                  <c:v>60.42</c:v>
                </c:pt>
                <c:pt idx="134">
                  <c:v>65.38</c:v>
                </c:pt>
                <c:pt idx="135">
                  <c:v>72.760000000000005</c:v>
                </c:pt>
                <c:pt idx="136">
                  <c:v>80.239999999999995</c:v>
                </c:pt>
                <c:pt idx="137">
                  <c:v>86.55</c:v>
                </c:pt>
                <c:pt idx="138">
                  <c:v>90.73</c:v>
                </c:pt>
                <c:pt idx="139">
                  <c:v>94.13</c:v>
                </c:pt>
                <c:pt idx="140">
                  <c:v>95.97</c:v>
                </c:pt>
                <c:pt idx="141">
                  <c:v>94.42</c:v>
                </c:pt>
                <c:pt idx="142">
                  <c:v>91.7</c:v>
                </c:pt>
                <c:pt idx="143">
                  <c:v>91.51</c:v>
                </c:pt>
                <c:pt idx="144">
                  <c:v>92.38</c:v>
                </c:pt>
                <c:pt idx="145">
                  <c:v>93.35</c:v>
                </c:pt>
                <c:pt idx="146">
                  <c:v>91.31</c:v>
                </c:pt>
                <c:pt idx="147">
                  <c:v>95.49</c:v>
                </c:pt>
                <c:pt idx="148">
                  <c:v>104.62</c:v>
                </c:pt>
                <c:pt idx="149">
                  <c:v>113.17</c:v>
                </c:pt>
                <c:pt idx="150">
                  <c:v>120.26</c:v>
                </c:pt>
                <c:pt idx="151">
                  <c:v>125.02</c:v>
                </c:pt>
                <c:pt idx="152">
                  <c:v>129.97</c:v>
                </c:pt>
                <c:pt idx="153">
                  <c:v>134.83000000000001</c:v>
                </c:pt>
                <c:pt idx="154">
                  <c:v>138.81</c:v>
                </c:pt>
                <c:pt idx="155">
                  <c:v>142.41</c:v>
                </c:pt>
                <c:pt idx="156">
                  <c:v>145.41999999999999</c:v>
                </c:pt>
                <c:pt idx="157">
                  <c:v>148.91999999999999</c:v>
                </c:pt>
                <c:pt idx="158">
                  <c:v>151.83000000000001</c:v>
                </c:pt>
                <c:pt idx="159">
                  <c:v>151.83000000000001</c:v>
                </c:pt>
                <c:pt idx="160">
                  <c:v>152.61000000000001</c:v>
                </c:pt>
                <c:pt idx="161">
                  <c:v>156.4</c:v>
                </c:pt>
                <c:pt idx="162">
                  <c:v>159.02000000000001</c:v>
                </c:pt>
                <c:pt idx="163">
                  <c:v>160.66999999999999</c:v>
                </c:pt>
                <c:pt idx="164">
                  <c:v>160.96</c:v>
                </c:pt>
                <c:pt idx="165">
                  <c:v>153.58000000000001</c:v>
                </c:pt>
                <c:pt idx="166">
                  <c:v>44.49</c:v>
                </c:pt>
                <c:pt idx="167">
                  <c:v>57.41</c:v>
                </c:pt>
                <c:pt idx="168">
                  <c:v>66.06</c:v>
                </c:pt>
                <c:pt idx="169">
                  <c:v>67.03</c:v>
                </c:pt>
                <c:pt idx="170">
                  <c:v>69.36</c:v>
                </c:pt>
                <c:pt idx="171">
                  <c:v>67.61</c:v>
                </c:pt>
                <c:pt idx="172">
                  <c:v>58.58</c:v>
                </c:pt>
                <c:pt idx="173">
                  <c:v>51.1</c:v>
                </c:pt>
                <c:pt idx="174">
                  <c:v>42.94</c:v>
                </c:pt>
                <c:pt idx="175">
                  <c:v>35.36</c:v>
                </c:pt>
                <c:pt idx="176">
                  <c:v>32.15</c:v>
                </c:pt>
                <c:pt idx="177">
                  <c:v>30.4</c:v>
                </c:pt>
                <c:pt idx="178">
                  <c:v>30.11</c:v>
                </c:pt>
                <c:pt idx="179">
                  <c:v>29.53</c:v>
                </c:pt>
                <c:pt idx="180">
                  <c:v>29.92</c:v>
                </c:pt>
                <c:pt idx="181">
                  <c:v>30.89</c:v>
                </c:pt>
                <c:pt idx="182">
                  <c:v>31.57</c:v>
                </c:pt>
                <c:pt idx="183">
                  <c:v>32.15</c:v>
                </c:pt>
                <c:pt idx="184">
                  <c:v>33.32</c:v>
                </c:pt>
                <c:pt idx="185">
                  <c:v>34.19</c:v>
                </c:pt>
                <c:pt idx="186">
                  <c:v>35.36</c:v>
                </c:pt>
                <c:pt idx="187">
                  <c:v>36.619999999999997</c:v>
                </c:pt>
                <c:pt idx="188">
                  <c:v>37.299999999999997</c:v>
                </c:pt>
                <c:pt idx="189">
                  <c:v>37.5</c:v>
                </c:pt>
                <c:pt idx="190">
                  <c:v>37.200000000000003</c:v>
                </c:pt>
                <c:pt idx="191">
                  <c:v>36.619999999999997</c:v>
                </c:pt>
                <c:pt idx="192">
                  <c:v>35.75</c:v>
                </c:pt>
                <c:pt idx="193">
                  <c:v>35.46</c:v>
                </c:pt>
                <c:pt idx="194">
                  <c:v>35.840000000000003</c:v>
                </c:pt>
                <c:pt idx="195">
                  <c:v>36.520000000000003</c:v>
                </c:pt>
                <c:pt idx="196">
                  <c:v>38.659999999999997</c:v>
                </c:pt>
                <c:pt idx="197">
                  <c:v>41.48</c:v>
                </c:pt>
                <c:pt idx="198">
                  <c:v>44.68</c:v>
                </c:pt>
                <c:pt idx="199">
                  <c:v>46.43</c:v>
                </c:pt>
                <c:pt idx="200">
                  <c:v>47.5</c:v>
                </c:pt>
                <c:pt idx="201">
                  <c:v>48.67</c:v>
                </c:pt>
                <c:pt idx="202">
                  <c:v>50.12</c:v>
                </c:pt>
                <c:pt idx="203">
                  <c:v>52.16</c:v>
                </c:pt>
                <c:pt idx="204">
                  <c:v>53.62</c:v>
                </c:pt>
                <c:pt idx="205">
                  <c:v>57.7</c:v>
                </c:pt>
                <c:pt idx="206">
                  <c:v>63.04</c:v>
                </c:pt>
                <c:pt idx="207">
                  <c:v>65.569999999999993</c:v>
                </c:pt>
                <c:pt idx="208">
                  <c:v>69.260000000000005</c:v>
                </c:pt>
                <c:pt idx="209">
                  <c:v>74.209999999999994</c:v>
                </c:pt>
                <c:pt idx="210">
                  <c:v>86.75</c:v>
                </c:pt>
                <c:pt idx="211">
                  <c:v>109.77</c:v>
                </c:pt>
                <c:pt idx="212">
                  <c:v>132.21</c:v>
                </c:pt>
                <c:pt idx="213">
                  <c:v>145.52000000000001</c:v>
                </c:pt>
                <c:pt idx="214">
                  <c:v>154.84</c:v>
                </c:pt>
                <c:pt idx="215">
                  <c:v>163.49</c:v>
                </c:pt>
                <c:pt idx="216">
                  <c:v>167.76</c:v>
                </c:pt>
                <c:pt idx="217">
                  <c:v>171.35</c:v>
                </c:pt>
                <c:pt idx="218">
                  <c:v>175.24</c:v>
                </c:pt>
                <c:pt idx="219">
                  <c:v>64.400000000000006</c:v>
                </c:pt>
                <c:pt idx="220">
                  <c:v>65.28</c:v>
                </c:pt>
                <c:pt idx="221">
                  <c:v>69.069999999999993</c:v>
                </c:pt>
                <c:pt idx="222">
                  <c:v>69.94</c:v>
                </c:pt>
                <c:pt idx="223">
                  <c:v>64.31</c:v>
                </c:pt>
                <c:pt idx="224">
                  <c:v>58.67</c:v>
                </c:pt>
                <c:pt idx="225">
                  <c:v>55.08</c:v>
                </c:pt>
                <c:pt idx="226">
                  <c:v>53.04</c:v>
                </c:pt>
                <c:pt idx="227">
                  <c:v>51.68</c:v>
                </c:pt>
                <c:pt idx="228">
                  <c:v>49.25</c:v>
                </c:pt>
                <c:pt idx="229">
                  <c:v>46.82</c:v>
                </c:pt>
                <c:pt idx="230">
                  <c:v>44.78</c:v>
                </c:pt>
                <c:pt idx="231">
                  <c:v>43.52</c:v>
                </c:pt>
                <c:pt idx="232">
                  <c:v>43.03</c:v>
                </c:pt>
                <c:pt idx="233">
                  <c:v>44.88</c:v>
                </c:pt>
                <c:pt idx="234">
                  <c:v>45.56</c:v>
                </c:pt>
                <c:pt idx="235">
                  <c:v>45.56</c:v>
                </c:pt>
                <c:pt idx="236">
                  <c:v>44.88</c:v>
                </c:pt>
                <c:pt idx="237">
                  <c:v>44.3</c:v>
                </c:pt>
                <c:pt idx="238">
                  <c:v>43.91</c:v>
                </c:pt>
                <c:pt idx="239">
                  <c:v>43.71</c:v>
                </c:pt>
                <c:pt idx="240">
                  <c:v>43.52</c:v>
                </c:pt>
                <c:pt idx="241">
                  <c:v>43.13</c:v>
                </c:pt>
                <c:pt idx="242">
                  <c:v>42.64</c:v>
                </c:pt>
                <c:pt idx="243">
                  <c:v>42.35</c:v>
                </c:pt>
                <c:pt idx="244">
                  <c:v>42.45</c:v>
                </c:pt>
                <c:pt idx="245">
                  <c:v>43.32</c:v>
                </c:pt>
                <c:pt idx="246">
                  <c:v>43.23</c:v>
                </c:pt>
                <c:pt idx="247">
                  <c:v>43.42</c:v>
                </c:pt>
                <c:pt idx="248">
                  <c:v>42.74</c:v>
                </c:pt>
                <c:pt idx="249">
                  <c:v>41.96</c:v>
                </c:pt>
                <c:pt idx="250">
                  <c:v>41.48</c:v>
                </c:pt>
                <c:pt idx="251">
                  <c:v>40.99</c:v>
                </c:pt>
                <c:pt idx="252">
                  <c:v>40.9</c:v>
                </c:pt>
                <c:pt idx="253">
                  <c:v>41.67</c:v>
                </c:pt>
                <c:pt idx="254">
                  <c:v>44.2</c:v>
                </c:pt>
                <c:pt idx="255">
                  <c:v>46.04</c:v>
                </c:pt>
                <c:pt idx="256">
                  <c:v>46.34</c:v>
                </c:pt>
                <c:pt idx="257">
                  <c:v>46.34</c:v>
                </c:pt>
                <c:pt idx="258">
                  <c:v>46.43</c:v>
                </c:pt>
                <c:pt idx="259">
                  <c:v>46.72</c:v>
                </c:pt>
                <c:pt idx="260">
                  <c:v>47.11</c:v>
                </c:pt>
                <c:pt idx="261">
                  <c:v>47.7</c:v>
                </c:pt>
                <c:pt idx="262">
                  <c:v>48.57</c:v>
                </c:pt>
                <c:pt idx="263">
                  <c:v>49.74</c:v>
                </c:pt>
                <c:pt idx="264">
                  <c:v>51.48</c:v>
                </c:pt>
                <c:pt idx="265">
                  <c:v>54.4</c:v>
                </c:pt>
                <c:pt idx="266">
                  <c:v>58.96</c:v>
                </c:pt>
                <c:pt idx="267">
                  <c:v>65.08</c:v>
                </c:pt>
                <c:pt idx="268">
                  <c:v>72.95</c:v>
                </c:pt>
                <c:pt idx="269">
                  <c:v>82.37</c:v>
                </c:pt>
                <c:pt idx="270">
                  <c:v>95.2</c:v>
                </c:pt>
                <c:pt idx="271">
                  <c:v>109.96</c:v>
                </c:pt>
                <c:pt idx="272">
                  <c:v>92.38</c:v>
                </c:pt>
                <c:pt idx="273">
                  <c:v>100.05</c:v>
                </c:pt>
                <c:pt idx="274">
                  <c:v>112.2</c:v>
                </c:pt>
                <c:pt idx="275">
                  <c:v>127.06</c:v>
                </c:pt>
                <c:pt idx="276">
                  <c:v>142.5</c:v>
                </c:pt>
                <c:pt idx="277">
                  <c:v>154.94</c:v>
                </c:pt>
                <c:pt idx="278">
                  <c:v>164.75</c:v>
                </c:pt>
                <c:pt idx="279">
                  <c:v>172.33</c:v>
                </c:pt>
                <c:pt idx="280">
                  <c:v>176.7</c:v>
                </c:pt>
                <c:pt idx="281">
                  <c:v>179.22</c:v>
                </c:pt>
                <c:pt idx="282">
                  <c:v>178.93</c:v>
                </c:pt>
                <c:pt idx="283">
                  <c:v>174.56</c:v>
                </c:pt>
                <c:pt idx="284">
                  <c:v>170</c:v>
                </c:pt>
                <c:pt idx="285">
                  <c:v>162.61000000000001</c:v>
                </c:pt>
                <c:pt idx="286">
                  <c:v>158.13999999999999</c:v>
                </c:pt>
                <c:pt idx="287">
                  <c:v>149.4</c:v>
                </c:pt>
                <c:pt idx="288">
                  <c:v>130.46</c:v>
                </c:pt>
                <c:pt idx="289">
                  <c:v>114.43</c:v>
                </c:pt>
                <c:pt idx="290">
                  <c:v>105.01</c:v>
                </c:pt>
                <c:pt idx="291">
                  <c:v>98.4</c:v>
                </c:pt>
                <c:pt idx="292">
                  <c:v>93.84</c:v>
                </c:pt>
                <c:pt idx="293">
                  <c:v>90.15</c:v>
                </c:pt>
                <c:pt idx="294">
                  <c:v>87.13</c:v>
                </c:pt>
                <c:pt idx="295">
                  <c:v>85.39</c:v>
                </c:pt>
                <c:pt idx="296">
                  <c:v>81.99</c:v>
                </c:pt>
                <c:pt idx="297">
                  <c:v>78.680000000000007</c:v>
                </c:pt>
                <c:pt idx="298">
                  <c:v>77.42</c:v>
                </c:pt>
                <c:pt idx="299">
                  <c:v>74.41</c:v>
                </c:pt>
                <c:pt idx="300">
                  <c:v>71.2</c:v>
                </c:pt>
                <c:pt idx="301">
                  <c:v>67.22</c:v>
                </c:pt>
                <c:pt idx="302">
                  <c:v>65.47</c:v>
                </c:pt>
                <c:pt idx="303">
                  <c:v>64.989999999999995</c:v>
                </c:pt>
                <c:pt idx="304">
                  <c:v>65.28</c:v>
                </c:pt>
                <c:pt idx="305">
                  <c:v>64.7</c:v>
                </c:pt>
                <c:pt idx="306">
                  <c:v>63.24</c:v>
                </c:pt>
                <c:pt idx="307">
                  <c:v>62.66</c:v>
                </c:pt>
                <c:pt idx="308">
                  <c:v>61.88</c:v>
                </c:pt>
                <c:pt idx="309">
                  <c:v>60.91</c:v>
                </c:pt>
                <c:pt idx="310">
                  <c:v>59.84</c:v>
                </c:pt>
                <c:pt idx="311">
                  <c:v>58.19</c:v>
                </c:pt>
                <c:pt idx="312">
                  <c:v>57.12</c:v>
                </c:pt>
                <c:pt idx="313">
                  <c:v>55.86</c:v>
                </c:pt>
                <c:pt idx="314">
                  <c:v>54.79</c:v>
                </c:pt>
                <c:pt idx="315">
                  <c:v>54.88</c:v>
                </c:pt>
                <c:pt idx="316">
                  <c:v>55.66</c:v>
                </c:pt>
                <c:pt idx="317">
                  <c:v>55.18</c:v>
                </c:pt>
                <c:pt idx="318">
                  <c:v>55.95</c:v>
                </c:pt>
                <c:pt idx="319">
                  <c:v>56.34</c:v>
                </c:pt>
                <c:pt idx="320">
                  <c:v>56.15</c:v>
                </c:pt>
                <c:pt idx="321">
                  <c:v>55.66</c:v>
                </c:pt>
                <c:pt idx="322">
                  <c:v>55.37</c:v>
                </c:pt>
                <c:pt idx="323">
                  <c:v>54.5</c:v>
                </c:pt>
                <c:pt idx="324">
                  <c:v>53.14</c:v>
                </c:pt>
                <c:pt idx="325">
                  <c:v>52.65</c:v>
                </c:pt>
                <c:pt idx="326">
                  <c:v>31.18</c:v>
                </c:pt>
                <c:pt idx="327">
                  <c:v>29.92</c:v>
                </c:pt>
                <c:pt idx="328">
                  <c:v>29.82</c:v>
                </c:pt>
                <c:pt idx="329">
                  <c:v>29.92</c:v>
                </c:pt>
                <c:pt idx="330">
                  <c:v>31.08</c:v>
                </c:pt>
                <c:pt idx="331">
                  <c:v>32.15</c:v>
                </c:pt>
                <c:pt idx="332">
                  <c:v>32.25</c:v>
                </c:pt>
                <c:pt idx="333">
                  <c:v>35.07</c:v>
                </c:pt>
                <c:pt idx="334">
                  <c:v>39.24</c:v>
                </c:pt>
                <c:pt idx="335">
                  <c:v>43.52</c:v>
                </c:pt>
                <c:pt idx="336">
                  <c:v>45.07</c:v>
                </c:pt>
                <c:pt idx="337">
                  <c:v>45.36</c:v>
                </c:pt>
                <c:pt idx="338">
                  <c:v>44.98</c:v>
                </c:pt>
                <c:pt idx="339">
                  <c:v>42.45</c:v>
                </c:pt>
                <c:pt idx="340">
                  <c:v>38.950000000000003</c:v>
                </c:pt>
                <c:pt idx="341">
                  <c:v>38.86</c:v>
                </c:pt>
                <c:pt idx="342">
                  <c:v>37.69</c:v>
                </c:pt>
                <c:pt idx="343">
                  <c:v>36.72</c:v>
                </c:pt>
                <c:pt idx="344">
                  <c:v>35.840000000000003</c:v>
                </c:pt>
                <c:pt idx="345">
                  <c:v>35.159999999999997</c:v>
                </c:pt>
                <c:pt idx="346">
                  <c:v>35.159999999999997</c:v>
                </c:pt>
                <c:pt idx="347">
                  <c:v>36.33</c:v>
                </c:pt>
                <c:pt idx="348">
                  <c:v>38.56</c:v>
                </c:pt>
                <c:pt idx="349">
                  <c:v>41.77</c:v>
                </c:pt>
                <c:pt idx="350">
                  <c:v>45.27</c:v>
                </c:pt>
                <c:pt idx="351">
                  <c:v>47.99</c:v>
                </c:pt>
                <c:pt idx="352">
                  <c:v>48.86</c:v>
                </c:pt>
                <c:pt idx="353">
                  <c:v>48.67</c:v>
                </c:pt>
                <c:pt idx="354">
                  <c:v>48.08</c:v>
                </c:pt>
                <c:pt idx="355">
                  <c:v>48.38</c:v>
                </c:pt>
                <c:pt idx="356">
                  <c:v>47.89</c:v>
                </c:pt>
                <c:pt idx="357">
                  <c:v>46.24</c:v>
                </c:pt>
                <c:pt idx="358">
                  <c:v>45.46</c:v>
                </c:pt>
                <c:pt idx="359">
                  <c:v>45.85</c:v>
                </c:pt>
                <c:pt idx="360">
                  <c:v>46.24</c:v>
                </c:pt>
                <c:pt idx="361">
                  <c:v>46.53</c:v>
                </c:pt>
                <c:pt idx="362">
                  <c:v>47.5</c:v>
                </c:pt>
                <c:pt idx="363">
                  <c:v>48.57</c:v>
                </c:pt>
                <c:pt idx="364">
                  <c:v>50.71</c:v>
                </c:pt>
                <c:pt idx="365">
                  <c:v>51.97</c:v>
                </c:pt>
                <c:pt idx="366">
                  <c:v>52.55</c:v>
                </c:pt>
                <c:pt idx="367">
                  <c:v>54.2</c:v>
                </c:pt>
                <c:pt idx="368">
                  <c:v>54.98</c:v>
                </c:pt>
                <c:pt idx="369">
                  <c:v>55.76</c:v>
                </c:pt>
                <c:pt idx="370">
                  <c:v>56.54</c:v>
                </c:pt>
                <c:pt idx="371">
                  <c:v>57.99</c:v>
                </c:pt>
                <c:pt idx="372">
                  <c:v>57.12</c:v>
                </c:pt>
                <c:pt idx="373">
                  <c:v>57.9</c:v>
                </c:pt>
                <c:pt idx="374">
                  <c:v>59.64</c:v>
                </c:pt>
                <c:pt idx="375">
                  <c:v>59.35</c:v>
                </c:pt>
                <c:pt idx="376">
                  <c:v>57.51</c:v>
                </c:pt>
                <c:pt idx="377">
                  <c:v>55.76</c:v>
                </c:pt>
                <c:pt idx="378">
                  <c:v>56.54</c:v>
                </c:pt>
                <c:pt idx="379">
                  <c:v>45.75</c:v>
                </c:pt>
                <c:pt idx="380">
                  <c:v>48.28</c:v>
                </c:pt>
                <c:pt idx="381">
                  <c:v>49.44</c:v>
                </c:pt>
                <c:pt idx="382">
                  <c:v>50.22</c:v>
                </c:pt>
                <c:pt idx="383">
                  <c:v>51.39</c:v>
                </c:pt>
                <c:pt idx="384">
                  <c:v>53.04</c:v>
                </c:pt>
                <c:pt idx="385">
                  <c:v>55.08</c:v>
                </c:pt>
                <c:pt idx="386">
                  <c:v>57.6</c:v>
                </c:pt>
                <c:pt idx="387">
                  <c:v>60.52</c:v>
                </c:pt>
                <c:pt idx="388">
                  <c:v>63.92</c:v>
                </c:pt>
                <c:pt idx="389">
                  <c:v>67.510000000000005</c:v>
                </c:pt>
                <c:pt idx="390">
                  <c:v>71.98</c:v>
                </c:pt>
                <c:pt idx="391">
                  <c:v>77.42</c:v>
                </c:pt>
                <c:pt idx="392">
                  <c:v>85.39</c:v>
                </c:pt>
                <c:pt idx="393">
                  <c:v>97.82</c:v>
                </c:pt>
                <c:pt idx="394">
                  <c:v>116.47</c:v>
                </c:pt>
                <c:pt idx="395">
                  <c:v>141.72999999999999</c:v>
                </c:pt>
                <c:pt idx="396">
                  <c:v>169.51</c:v>
                </c:pt>
                <c:pt idx="397">
                  <c:v>194.57</c:v>
                </c:pt>
                <c:pt idx="398">
                  <c:v>208.07</c:v>
                </c:pt>
                <c:pt idx="399">
                  <c:v>217.3</c:v>
                </c:pt>
                <c:pt idx="400">
                  <c:v>224.39</c:v>
                </c:pt>
                <c:pt idx="401">
                  <c:v>234.2</c:v>
                </c:pt>
                <c:pt idx="402">
                  <c:v>230.51</c:v>
                </c:pt>
                <c:pt idx="403">
                  <c:v>219.73</c:v>
                </c:pt>
                <c:pt idx="404">
                  <c:v>208.46</c:v>
                </c:pt>
                <c:pt idx="405">
                  <c:v>191.46</c:v>
                </c:pt>
                <c:pt idx="406">
                  <c:v>169.7</c:v>
                </c:pt>
                <c:pt idx="407">
                  <c:v>151.54</c:v>
                </c:pt>
                <c:pt idx="408">
                  <c:v>133.08000000000001</c:v>
                </c:pt>
                <c:pt idx="409">
                  <c:v>118.51</c:v>
                </c:pt>
                <c:pt idx="410">
                  <c:v>103.94</c:v>
                </c:pt>
                <c:pt idx="411">
                  <c:v>91.31</c:v>
                </c:pt>
                <c:pt idx="412">
                  <c:v>80.63</c:v>
                </c:pt>
                <c:pt idx="413">
                  <c:v>75.77</c:v>
                </c:pt>
                <c:pt idx="414">
                  <c:v>69.94</c:v>
                </c:pt>
                <c:pt idx="415">
                  <c:v>65.08</c:v>
                </c:pt>
                <c:pt idx="416">
                  <c:v>59.26</c:v>
                </c:pt>
                <c:pt idx="417">
                  <c:v>59.26</c:v>
                </c:pt>
                <c:pt idx="418">
                  <c:v>57.31</c:v>
                </c:pt>
                <c:pt idx="419">
                  <c:v>54.4</c:v>
                </c:pt>
                <c:pt idx="420">
                  <c:v>52.46</c:v>
                </c:pt>
                <c:pt idx="421">
                  <c:v>50.51</c:v>
                </c:pt>
                <c:pt idx="422">
                  <c:v>51.1</c:v>
                </c:pt>
                <c:pt idx="423">
                  <c:v>51.48</c:v>
                </c:pt>
                <c:pt idx="424">
                  <c:v>51.29</c:v>
                </c:pt>
                <c:pt idx="425">
                  <c:v>52.07</c:v>
                </c:pt>
                <c:pt idx="426">
                  <c:v>53.23</c:v>
                </c:pt>
                <c:pt idx="427">
                  <c:v>52.65</c:v>
                </c:pt>
                <c:pt idx="428">
                  <c:v>51.87</c:v>
                </c:pt>
                <c:pt idx="429">
                  <c:v>51.39</c:v>
                </c:pt>
                <c:pt idx="430">
                  <c:v>50.42</c:v>
                </c:pt>
                <c:pt idx="431">
                  <c:v>51.39</c:v>
                </c:pt>
                <c:pt idx="432">
                  <c:v>51.39</c:v>
                </c:pt>
                <c:pt idx="433">
                  <c:v>54.98</c:v>
                </c:pt>
                <c:pt idx="434">
                  <c:v>34.19</c:v>
                </c:pt>
                <c:pt idx="435">
                  <c:v>30.4</c:v>
                </c:pt>
                <c:pt idx="436">
                  <c:v>27.2</c:v>
                </c:pt>
                <c:pt idx="437">
                  <c:v>26.23</c:v>
                </c:pt>
                <c:pt idx="438">
                  <c:v>25.26</c:v>
                </c:pt>
                <c:pt idx="439">
                  <c:v>23.31</c:v>
                </c:pt>
                <c:pt idx="440">
                  <c:v>22.34</c:v>
                </c:pt>
                <c:pt idx="441">
                  <c:v>21.37</c:v>
                </c:pt>
                <c:pt idx="442">
                  <c:v>21.37</c:v>
                </c:pt>
                <c:pt idx="443">
                  <c:v>23.31</c:v>
                </c:pt>
                <c:pt idx="444">
                  <c:v>23.31</c:v>
                </c:pt>
                <c:pt idx="445">
                  <c:v>24.28</c:v>
                </c:pt>
                <c:pt idx="446">
                  <c:v>24.28</c:v>
                </c:pt>
                <c:pt idx="447">
                  <c:v>24.28</c:v>
                </c:pt>
                <c:pt idx="448">
                  <c:v>24.28</c:v>
                </c:pt>
                <c:pt idx="449">
                  <c:v>24.28</c:v>
                </c:pt>
                <c:pt idx="450">
                  <c:v>25.26</c:v>
                </c:pt>
                <c:pt idx="451">
                  <c:v>25.26</c:v>
                </c:pt>
                <c:pt idx="452">
                  <c:v>24.28</c:v>
                </c:pt>
                <c:pt idx="453">
                  <c:v>24.28</c:v>
                </c:pt>
                <c:pt idx="454">
                  <c:v>25.26</c:v>
                </c:pt>
                <c:pt idx="455">
                  <c:v>26.23</c:v>
                </c:pt>
                <c:pt idx="456">
                  <c:v>25.26</c:v>
                </c:pt>
                <c:pt idx="457">
                  <c:v>25.26</c:v>
                </c:pt>
                <c:pt idx="458">
                  <c:v>26.23</c:v>
                </c:pt>
                <c:pt idx="459">
                  <c:v>26.23</c:v>
                </c:pt>
                <c:pt idx="460">
                  <c:v>25.26</c:v>
                </c:pt>
                <c:pt idx="461">
                  <c:v>24.28</c:v>
                </c:pt>
                <c:pt idx="462">
                  <c:v>25.26</c:v>
                </c:pt>
                <c:pt idx="463">
                  <c:v>25.26</c:v>
                </c:pt>
                <c:pt idx="464">
                  <c:v>25.26</c:v>
                </c:pt>
                <c:pt idx="465">
                  <c:v>25.26</c:v>
                </c:pt>
                <c:pt idx="466">
                  <c:v>25.26</c:v>
                </c:pt>
                <c:pt idx="467">
                  <c:v>26.23</c:v>
                </c:pt>
                <c:pt idx="468">
                  <c:v>28.36</c:v>
                </c:pt>
                <c:pt idx="469">
                  <c:v>30.4</c:v>
                </c:pt>
                <c:pt idx="470">
                  <c:v>32.35</c:v>
                </c:pt>
                <c:pt idx="471">
                  <c:v>33.799999999999997</c:v>
                </c:pt>
                <c:pt idx="472">
                  <c:v>35.46</c:v>
                </c:pt>
                <c:pt idx="473">
                  <c:v>36.14</c:v>
                </c:pt>
                <c:pt idx="474">
                  <c:v>36.43</c:v>
                </c:pt>
                <c:pt idx="475">
                  <c:v>37.5</c:v>
                </c:pt>
                <c:pt idx="476">
                  <c:v>38.369999999999997</c:v>
                </c:pt>
                <c:pt idx="477">
                  <c:v>38.86</c:v>
                </c:pt>
                <c:pt idx="478">
                  <c:v>39.44</c:v>
                </c:pt>
                <c:pt idx="479">
                  <c:v>39.44</c:v>
                </c:pt>
                <c:pt idx="480">
                  <c:v>39.54</c:v>
                </c:pt>
                <c:pt idx="481">
                  <c:v>39.24</c:v>
                </c:pt>
                <c:pt idx="482">
                  <c:v>38.270000000000003</c:v>
                </c:pt>
                <c:pt idx="483">
                  <c:v>37.880000000000003</c:v>
                </c:pt>
                <c:pt idx="484">
                  <c:v>37.880000000000003</c:v>
                </c:pt>
                <c:pt idx="485">
                  <c:v>35.94</c:v>
                </c:pt>
                <c:pt idx="486">
                  <c:v>34</c:v>
                </c:pt>
                <c:pt idx="487">
                  <c:v>33.03</c:v>
                </c:pt>
                <c:pt idx="488">
                  <c:v>31.08</c:v>
                </c:pt>
                <c:pt idx="489">
                  <c:v>30.11</c:v>
                </c:pt>
                <c:pt idx="490">
                  <c:v>25.26</c:v>
                </c:pt>
                <c:pt idx="491">
                  <c:v>23.31</c:v>
                </c:pt>
                <c:pt idx="492">
                  <c:v>23.31</c:v>
                </c:pt>
                <c:pt idx="493">
                  <c:v>19.43</c:v>
                </c:pt>
                <c:pt idx="494">
                  <c:v>20.399999999999999</c:v>
                </c:pt>
                <c:pt idx="495">
                  <c:v>20.399999999999999</c:v>
                </c:pt>
                <c:pt idx="496">
                  <c:v>18.46</c:v>
                </c:pt>
                <c:pt idx="497">
                  <c:v>21.37</c:v>
                </c:pt>
                <c:pt idx="498">
                  <c:v>23.31</c:v>
                </c:pt>
                <c:pt idx="499">
                  <c:v>24.28</c:v>
                </c:pt>
                <c:pt idx="500">
                  <c:v>26.23</c:v>
                </c:pt>
                <c:pt idx="501">
                  <c:v>28.17</c:v>
                </c:pt>
                <c:pt idx="502">
                  <c:v>30.11</c:v>
                </c:pt>
                <c:pt idx="503">
                  <c:v>32.06</c:v>
                </c:pt>
                <c:pt idx="504">
                  <c:v>33.03</c:v>
                </c:pt>
                <c:pt idx="505">
                  <c:v>35.94</c:v>
                </c:pt>
                <c:pt idx="506">
                  <c:v>37.880000000000003</c:v>
                </c:pt>
                <c:pt idx="507">
                  <c:v>38.86</c:v>
                </c:pt>
                <c:pt idx="508">
                  <c:v>40.799999999999997</c:v>
                </c:pt>
                <c:pt idx="509">
                  <c:v>42.06</c:v>
                </c:pt>
                <c:pt idx="510">
                  <c:v>44</c:v>
                </c:pt>
                <c:pt idx="511">
                  <c:v>45.46</c:v>
                </c:pt>
                <c:pt idx="512">
                  <c:v>47.11</c:v>
                </c:pt>
                <c:pt idx="513">
                  <c:v>48.08</c:v>
                </c:pt>
                <c:pt idx="514">
                  <c:v>48.08</c:v>
                </c:pt>
                <c:pt idx="515">
                  <c:v>48.38</c:v>
                </c:pt>
                <c:pt idx="516">
                  <c:v>48.86</c:v>
                </c:pt>
                <c:pt idx="517">
                  <c:v>49.74</c:v>
                </c:pt>
                <c:pt idx="518">
                  <c:v>51.29</c:v>
                </c:pt>
                <c:pt idx="519">
                  <c:v>51.68</c:v>
                </c:pt>
                <c:pt idx="520">
                  <c:v>51.87</c:v>
                </c:pt>
                <c:pt idx="521">
                  <c:v>51.58</c:v>
                </c:pt>
                <c:pt idx="522">
                  <c:v>49.83</c:v>
                </c:pt>
                <c:pt idx="523">
                  <c:v>49.15</c:v>
                </c:pt>
                <c:pt idx="524">
                  <c:v>47.89</c:v>
                </c:pt>
                <c:pt idx="525">
                  <c:v>47.5</c:v>
                </c:pt>
                <c:pt idx="526">
                  <c:v>47.21</c:v>
                </c:pt>
                <c:pt idx="527">
                  <c:v>46.92</c:v>
                </c:pt>
                <c:pt idx="528">
                  <c:v>47.31</c:v>
                </c:pt>
                <c:pt idx="529">
                  <c:v>48.08</c:v>
                </c:pt>
                <c:pt idx="530">
                  <c:v>48.96</c:v>
                </c:pt>
                <c:pt idx="531">
                  <c:v>50.22</c:v>
                </c:pt>
                <c:pt idx="532">
                  <c:v>51.97</c:v>
                </c:pt>
                <c:pt idx="533">
                  <c:v>54.11</c:v>
                </c:pt>
                <c:pt idx="534">
                  <c:v>56.24</c:v>
                </c:pt>
                <c:pt idx="535">
                  <c:v>58.09</c:v>
                </c:pt>
                <c:pt idx="536">
                  <c:v>59.55</c:v>
                </c:pt>
                <c:pt idx="537">
                  <c:v>61</c:v>
                </c:pt>
                <c:pt idx="538">
                  <c:v>61.88</c:v>
                </c:pt>
                <c:pt idx="539">
                  <c:v>62.56</c:v>
                </c:pt>
                <c:pt idx="540">
                  <c:v>63.04</c:v>
                </c:pt>
                <c:pt idx="541">
                  <c:v>63.43</c:v>
                </c:pt>
                <c:pt idx="542">
                  <c:v>63.63</c:v>
                </c:pt>
                <c:pt idx="543">
                  <c:v>63.82</c:v>
                </c:pt>
                <c:pt idx="544">
                  <c:v>64.209999999999994</c:v>
                </c:pt>
                <c:pt idx="545">
                  <c:v>57.7</c:v>
                </c:pt>
                <c:pt idx="546">
                  <c:v>57.02</c:v>
                </c:pt>
                <c:pt idx="547">
                  <c:v>56.54</c:v>
                </c:pt>
                <c:pt idx="548">
                  <c:v>55.95</c:v>
                </c:pt>
                <c:pt idx="549">
                  <c:v>55.18</c:v>
                </c:pt>
                <c:pt idx="550">
                  <c:v>54.69</c:v>
                </c:pt>
                <c:pt idx="551">
                  <c:v>55.47</c:v>
                </c:pt>
                <c:pt idx="552">
                  <c:v>56.34</c:v>
                </c:pt>
                <c:pt idx="553">
                  <c:v>56.34</c:v>
                </c:pt>
                <c:pt idx="554">
                  <c:v>56.34</c:v>
                </c:pt>
                <c:pt idx="555">
                  <c:v>56.63</c:v>
                </c:pt>
                <c:pt idx="556">
                  <c:v>56.83</c:v>
                </c:pt>
                <c:pt idx="557">
                  <c:v>57.12</c:v>
                </c:pt>
                <c:pt idx="558">
                  <c:v>57.41</c:v>
                </c:pt>
                <c:pt idx="559">
                  <c:v>57.12</c:v>
                </c:pt>
                <c:pt idx="560">
                  <c:v>57.6</c:v>
                </c:pt>
                <c:pt idx="561">
                  <c:v>58.87</c:v>
                </c:pt>
                <c:pt idx="562">
                  <c:v>59.26</c:v>
                </c:pt>
                <c:pt idx="563">
                  <c:v>58.48</c:v>
                </c:pt>
                <c:pt idx="564">
                  <c:v>57.31</c:v>
                </c:pt>
                <c:pt idx="565">
                  <c:v>57.22</c:v>
                </c:pt>
                <c:pt idx="566">
                  <c:v>57.99</c:v>
                </c:pt>
                <c:pt idx="567">
                  <c:v>58.77</c:v>
                </c:pt>
                <c:pt idx="568">
                  <c:v>59.84</c:v>
                </c:pt>
                <c:pt idx="569">
                  <c:v>61</c:v>
                </c:pt>
                <c:pt idx="570">
                  <c:v>62.75</c:v>
                </c:pt>
                <c:pt idx="571">
                  <c:v>64.209999999999994</c:v>
                </c:pt>
                <c:pt idx="572">
                  <c:v>65.86</c:v>
                </c:pt>
                <c:pt idx="573">
                  <c:v>65.28</c:v>
                </c:pt>
                <c:pt idx="574">
                  <c:v>64.400000000000006</c:v>
                </c:pt>
                <c:pt idx="575">
                  <c:v>63.04</c:v>
                </c:pt>
                <c:pt idx="576">
                  <c:v>61.68</c:v>
                </c:pt>
                <c:pt idx="577">
                  <c:v>61.78</c:v>
                </c:pt>
                <c:pt idx="578">
                  <c:v>61</c:v>
                </c:pt>
                <c:pt idx="579">
                  <c:v>60.91</c:v>
                </c:pt>
                <c:pt idx="580">
                  <c:v>61.2</c:v>
                </c:pt>
                <c:pt idx="581">
                  <c:v>61.98</c:v>
                </c:pt>
                <c:pt idx="582">
                  <c:v>62.46</c:v>
                </c:pt>
                <c:pt idx="583">
                  <c:v>62.95</c:v>
                </c:pt>
                <c:pt idx="584">
                  <c:v>63.92</c:v>
                </c:pt>
                <c:pt idx="585">
                  <c:v>64.31</c:v>
                </c:pt>
                <c:pt idx="586">
                  <c:v>64.400000000000006</c:v>
                </c:pt>
                <c:pt idx="587">
                  <c:v>64.599999999999994</c:v>
                </c:pt>
                <c:pt idx="588">
                  <c:v>64.989999999999995</c:v>
                </c:pt>
                <c:pt idx="589">
                  <c:v>65.08</c:v>
                </c:pt>
                <c:pt idx="590">
                  <c:v>64.790000000000006</c:v>
                </c:pt>
                <c:pt idx="591">
                  <c:v>65.08</c:v>
                </c:pt>
                <c:pt idx="592">
                  <c:v>65.08</c:v>
                </c:pt>
                <c:pt idx="593">
                  <c:v>64.989999999999995</c:v>
                </c:pt>
                <c:pt idx="594">
                  <c:v>64.209999999999994</c:v>
                </c:pt>
                <c:pt idx="595">
                  <c:v>63.53</c:v>
                </c:pt>
                <c:pt idx="596">
                  <c:v>63.82</c:v>
                </c:pt>
                <c:pt idx="597">
                  <c:v>63.82</c:v>
                </c:pt>
                <c:pt idx="598">
                  <c:v>63.43</c:v>
                </c:pt>
                <c:pt idx="599">
                  <c:v>63.34</c:v>
                </c:pt>
                <c:pt idx="600">
                  <c:v>66.64</c:v>
                </c:pt>
                <c:pt idx="601">
                  <c:v>64.5</c:v>
                </c:pt>
                <c:pt idx="602">
                  <c:v>64.7</c:v>
                </c:pt>
                <c:pt idx="603">
                  <c:v>65.08</c:v>
                </c:pt>
                <c:pt idx="604">
                  <c:v>64.989999999999995</c:v>
                </c:pt>
                <c:pt idx="605">
                  <c:v>65.38</c:v>
                </c:pt>
                <c:pt idx="606">
                  <c:v>66.930000000000007</c:v>
                </c:pt>
                <c:pt idx="607">
                  <c:v>68.19</c:v>
                </c:pt>
                <c:pt idx="608">
                  <c:v>69.650000000000006</c:v>
                </c:pt>
                <c:pt idx="609">
                  <c:v>70.430000000000007</c:v>
                </c:pt>
                <c:pt idx="610">
                  <c:v>71.400000000000006</c:v>
                </c:pt>
                <c:pt idx="611">
                  <c:v>72.760000000000005</c:v>
                </c:pt>
                <c:pt idx="612">
                  <c:v>74.12</c:v>
                </c:pt>
                <c:pt idx="613">
                  <c:v>74.31</c:v>
                </c:pt>
                <c:pt idx="614">
                  <c:v>73.73</c:v>
                </c:pt>
                <c:pt idx="615">
                  <c:v>73.05</c:v>
                </c:pt>
                <c:pt idx="616">
                  <c:v>72.37</c:v>
                </c:pt>
                <c:pt idx="617">
                  <c:v>71.400000000000006</c:v>
                </c:pt>
                <c:pt idx="618">
                  <c:v>70.23</c:v>
                </c:pt>
                <c:pt idx="619">
                  <c:v>69.75</c:v>
                </c:pt>
                <c:pt idx="620">
                  <c:v>70.62</c:v>
                </c:pt>
                <c:pt idx="621">
                  <c:v>70.819999999999993</c:v>
                </c:pt>
                <c:pt idx="622">
                  <c:v>70.72</c:v>
                </c:pt>
                <c:pt idx="623">
                  <c:v>70.72</c:v>
                </c:pt>
                <c:pt idx="624">
                  <c:v>71.2</c:v>
                </c:pt>
                <c:pt idx="625">
                  <c:v>71.59</c:v>
                </c:pt>
                <c:pt idx="626">
                  <c:v>71.5</c:v>
                </c:pt>
                <c:pt idx="627">
                  <c:v>71.790000000000006</c:v>
                </c:pt>
                <c:pt idx="628">
                  <c:v>71.790000000000006</c:v>
                </c:pt>
                <c:pt idx="629">
                  <c:v>71.010000000000005</c:v>
                </c:pt>
                <c:pt idx="630">
                  <c:v>70.62</c:v>
                </c:pt>
                <c:pt idx="631">
                  <c:v>69.84</c:v>
                </c:pt>
                <c:pt idx="632">
                  <c:v>69.260000000000005</c:v>
                </c:pt>
                <c:pt idx="633">
                  <c:v>68.290000000000006</c:v>
                </c:pt>
                <c:pt idx="634">
                  <c:v>67.510000000000005</c:v>
                </c:pt>
                <c:pt idx="635">
                  <c:v>68.099999999999994</c:v>
                </c:pt>
                <c:pt idx="636">
                  <c:v>68.290000000000006</c:v>
                </c:pt>
                <c:pt idx="637">
                  <c:v>68</c:v>
                </c:pt>
                <c:pt idx="638">
                  <c:v>68</c:v>
                </c:pt>
                <c:pt idx="639">
                  <c:v>67.03</c:v>
                </c:pt>
                <c:pt idx="640">
                  <c:v>67.03</c:v>
                </c:pt>
                <c:pt idx="641">
                  <c:v>68</c:v>
                </c:pt>
                <c:pt idx="642">
                  <c:v>67.900000000000006</c:v>
                </c:pt>
                <c:pt idx="643">
                  <c:v>67.22</c:v>
                </c:pt>
                <c:pt idx="644">
                  <c:v>66.540000000000006</c:v>
                </c:pt>
                <c:pt idx="645">
                  <c:v>68.680000000000007</c:v>
                </c:pt>
                <c:pt idx="646">
                  <c:v>70.819999999999993</c:v>
                </c:pt>
                <c:pt idx="647">
                  <c:v>72.180000000000007</c:v>
                </c:pt>
                <c:pt idx="648">
                  <c:v>73.63</c:v>
                </c:pt>
                <c:pt idx="649">
                  <c:v>74.989999999999995</c:v>
                </c:pt>
                <c:pt idx="650">
                  <c:v>75.569999999999993</c:v>
                </c:pt>
                <c:pt idx="651">
                  <c:v>75.87</c:v>
                </c:pt>
                <c:pt idx="652">
                  <c:v>75.77</c:v>
                </c:pt>
                <c:pt idx="653">
                  <c:v>75.959999999999994</c:v>
                </c:pt>
                <c:pt idx="654">
                  <c:v>76.739999999999995</c:v>
                </c:pt>
                <c:pt idx="655">
                  <c:v>78.099999999999994</c:v>
                </c:pt>
                <c:pt idx="656">
                  <c:v>81.010000000000005</c:v>
                </c:pt>
                <c:pt idx="657">
                  <c:v>83.83</c:v>
                </c:pt>
                <c:pt idx="658">
                  <c:v>86.65</c:v>
                </c:pt>
                <c:pt idx="659">
                  <c:v>89.95</c:v>
                </c:pt>
                <c:pt idx="660">
                  <c:v>90.63</c:v>
                </c:pt>
                <c:pt idx="661">
                  <c:v>79.75</c:v>
                </c:pt>
                <c:pt idx="662">
                  <c:v>82.08</c:v>
                </c:pt>
                <c:pt idx="663">
                  <c:v>82.47</c:v>
                </c:pt>
                <c:pt idx="664">
                  <c:v>80.53</c:v>
                </c:pt>
                <c:pt idx="665">
                  <c:v>77.81</c:v>
                </c:pt>
                <c:pt idx="666">
                  <c:v>75.87</c:v>
                </c:pt>
                <c:pt idx="667">
                  <c:v>74.7</c:v>
                </c:pt>
                <c:pt idx="668">
                  <c:v>73.34</c:v>
                </c:pt>
                <c:pt idx="669">
                  <c:v>72.95</c:v>
                </c:pt>
                <c:pt idx="670">
                  <c:v>72.95</c:v>
                </c:pt>
                <c:pt idx="671">
                  <c:v>73.239999999999995</c:v>
                </c:pt>
                <c:pt idx="672">
                  <c:v>74.209999999999994</c:v>
                </c:pt>
                <c:pt idx="673">
                  <c:v>76.25</c:v>
                </c:pt>
                <c:pt idx="674">
                  <c:v>78.97</c:v>
                </c:pt>
                <c:pt idx="675">
                  <c:v>80.819999999999993</c:v>
                </c:pt>
                <c:pt idx="676">
                  <c:v>82.18</c:v>
                </c:pt>
                <c:pt idx="677">
                  <c:v>83.05</c:v>
                </c:pt>
                <c:pt idx="678">
                  <c:v>83.44</c:v>
                </c:pt>
                <c:pt idx="679">
                  <c:v>83.73</c:v>
                </c:pt>
                <c:pt idx="680">
                  <c:v>83.64</c:v>
                </c:pt>
                <c:pt idx="681">
                  <c:v>83.54</c:v>
                </c:pt>
                <c:pt idx="682">
                  <c:v>84.32</c:v>
                </c:pt>
                <c:pt idx="683">
                  <c:v>85.58</c:v>
                </c:pt>
                <c:pt idx="684">
                  <c:v>87.33</c:v>
                </c:pt>
                <c:pt idx="685">
                  <c:v>90.44</c:v>
                </c:pt>
                <c:pt idx="686">
                  <c:v>93.45</c:v>
                </c:pt>
                <c:pt idx="687">
                  <c:v>95.88</c:v>
                </c:pt>
                <c:pt idx="688">
                  <c:v>97.43</c:v>
                </c:pt>
                <c:pt idx="689">
                  <c:v>98.21</c:v>
                </c:pt>
                <c:pt idx="690">
                  <c:v>98.6</c:v>
                </c:pt>
                <c:pt idx="691">
                  <c:v>98.69</c:v>
                </c:pt>
                <c:pt idx="692">
                  <c:v>98.89</c:v>
                </c:pt>
                <c:pt idx="693">
                  <c:v>99.47</c:v>
                </c:pt>
                <c:pt idx="694">
                  <c:v>101.22</c:v>
                </c:pt>
                <c:pt idx="695">
                  <c:v>103.16</c:v>
                </c:pt>
                <c:pt idx="696">
                  <c:v>105.01</c:v>
                </c:pt>
                <c:pt idx="697">
                  <c:v>106.76</c:v>
                </c:pt>
                <c:pt idx="698">
                  <c:v>108.02</c:v>
                </c:pt>
                <c:pt idx="699">
                  <c:v>108.51</c:v>
                </c:pt>
                <c:pt idx="700">
                  <c:v>108.8</c:v>
                </c:pt>
                <c:pt idx="701">
                  <c:v>108.6</c:v>
                </c:pt>
                <c:pt idx="702">
                  <c:v>107.63</c:v>
                </c:pt>
                <c:pt idx="703">
                  <c:v>106.17</c:v>
                </c:pt>
                <c:pt idx="704">
                  <c:v>104.72</c:v>
                </c:pt>
                <c:pt idx="705">
                  <c:v>103.65</c:v>
                </c:pt>
                <c:pt idx="706">
                  <c:v>102.77</c:v>
                </c:pt>
                <c:pt idx="707">
                  <c:v>102.58</c:v>
                </c:pt>
                <c:pt idx="708">
                  <c:v>102.77</c:v>
                </c:pt>
                <c:pt idx="709">
                  <c:v>93.35</c:v>
                </c:pt>
                <c:pt idx="710">
                  <c:v>93.45</c:v>
                </c:pt>
                <c:pt idx="711">
                  <c:v>94.32</c:v>
                </c:pt>
                <c:pt idx="712">
                  <c:v>95.78</c:v>
                </c:pt>
                <c:pt idx="713">
                  <c:v>97.43</c:v>
                </c:pt>
                <c:pt idx="714">
                  <c:v>99.08</c:v>
                </c:pt>
                <c:pt idx="715">
                  <c:v>101.12</c:v>
                </c:pt>
                <c:pt idx="716">
                  <c:v>103.07</c:v>
                </c:pt>
                <c:pt idx="717">
                  <c:v>104.04</c:v>
                </c:pt>
                <c:pt idx="718">
                  <c:v>104.81</c:v>
                </c:pt>
                <c:pt idx="719">
                  <c:v>105.2</c:v>
                </c:pt>
                <c:pt idx="720">
                  <c:v>105.49</c:v>
                </c:pt>
                <c:pt idx="721">
                  <c:v>105.79</c:v>
                </c:pt>
                <c:pt idx="722">
                  <c:v>106.08</c:v>
                </c:pt>
                <c:pt idx="723">
                  <c:v>106.56</c:v>
                </c:pt>
                <c:pt idx="724">
                  <c:v>107.63</c:v>
                </c:pt>
                <c:pt idx="725">
                  <c:v>108.89</c:v>
                </c:pt>
                <c:pt idx="726">
                  <c:v>110.35</c:v>
                </c:pt>
                <c:pt idx="727">
                  <c:v>111.71</c:v>
                </c:pt>
                <c:pt idx="728">
                  <c:v>113.27</c:v>
                </c:pt>
                <c:pt idx="729">
                  <c:v>114.24</c:v>
                </c:pt>
                <c:pt idx="730">
                  <c:v>115.31</c:v>
                </c:pt>
                <c:pt idx="731">
                  <c:v>116.37</c:v>
                </c:pt>
                <c:pt idx="732">
                  <c:v>117.05</c:v>
                </c:pt>
                <c:pt idx="733">
                  <c:v>117.44</c:v>
                </c:pt>
                <c:pt idx="734">
                  <c:v>117.44</c:v>
                </c:pt>
                <c:pt idx="735">
                  <c:v>117.15</c:v>
                </c:pt>
                <c:pt idx="736">
                  <c:v>117.54</c:v>
                </c:pt>
                <c:pt idx="737">
                  <c:v>118.32</c:v>
                </c:pt>
                <c:pt idx="738">
                  <c:v>118.8</c:v>
                </c:pt>
                <c:pt idx="739">
                  <c:v>119.09</c:v>
                </c:pt>
                <c:pt idx="740">
                  <c:v>119.68</c:v>
                </c:pt>
                <c:pt idx="741">
                  <c:v>121.43</c:v>
                </c:pt>
                <c:pt idx="742">
                  <c:v>123.56</c:v>
                </c:pt>
                <c:pt idx="743">
                  <c:v>126.67</c:v>
                </c:pt>
                <c:pt idx="744">
                  <c:v>129.19999999999999</c:v>
                </c:pt>
                <c:pt idx="745">
                  <c:v>131.24</c:v>
                </c:pt>
                <c:pt idx="746">
                  <c:v>133.37</c:v>
                </c:pt>
                <c:pt idx="747">
                  <c:v>389.92</c:v>
                </c:pt>
                <c:pt idx="748">
                  <c:v>137.36000000000001</c:v>
                </c:pt>
                <c:pt idx="749">
                  <c:v>138.04</c:v>
                </c:pt>
                <c:pt idx="750">
                  <c:v>137.36000000000001</c:v>
                </c:pt>
                <c:pt idx="751">
                  <c:v>135.69999999999999</c:v>
                </c:pt>
                <c:pt idx="752">
                  <c:v>134.63999999999999</c:v>
                </c:pt>
                <c:pt idx="753">
                  <c:v>134.72999999999999</c:v>
                </c:pt>
                <c:pt idx="754">
                  <c:v>135.41</c:v>
                </c:pt>
                <c:pt idx="755">
                  <c:v>136.87</c:v>
                </c:pt>
                <c:pt idx="756">
                  <c:v>137.65</c:v>
                </c:pt>
                <c:pt idx="757">
                  <c:v>139.01</c:v>
                </c:pt>
                <c:pt idx="758">
                  <c:v>141.24</c:v>
                </c:pt>
                <c:pt idx="759">
                  <c:v>143.96</c:v>
                </c:pt>
                <c:pt idx="760">
                  <c:v>147.26</c:v>
                </c:pt>
                <c:pt idx="761">
                  <c:v>150.57</c:v>
                </c:pt>
                <c:pt idx="762">
                  <c:v>151.34</c:v>
                </c:pt>
                <c:pt idx="763">
                  <c:v>148.04</c:v>
                </c:pt>
                <c:pt idx="764">
                  <c:v>114.33</c:v>
                </c:pt>
                <c:pt idx="765">
                  <c:v>120.94</c:v>
                </c:pt>
                <c:pt idx="766">
                  <c:v>125.5</c:v>
                </c:pt>
                <c:pt idx="767">
                  <c:v>130.07</c:v>
                </c:pt>
                <c:pt idx="768">
                  <c:v>134.25</c:v>
                </c:pt>
                <c:pt idx="769">
                  <c:v>136.97</c:v>
                </c:pt>
                <c:pt idx="770">
                  <c:v>137.16</c:v>
                </c:pt>
                <c:pt idx="771">
                  <c:v>136.87</c:v>
                </c:pt>
                <c:pt idx="772">
                  <c:v>135.69999999999999</c:v>
                </c:pt>
                <c:pt idx="773">
                  <c:v>136.29</c:v>
                </c:pt>
                <c:pt idx="774">
                  <c:v>137.44999999999999</c:v>
                </c:pt>
                <c:pt idx="775">
                  <c:v>139.1</c:v>
                </c:pt>
                <c:pt idx="776">
                  <c:v>140.08000000000001</c:v>
                </c:pt>
                <c:pt idx="777">
                  <c:v>140.37</c:v>
                </c:pt>
                <c:pt idx="778">
                  <c:v>140.16999999999999</c:v>
                </c:pt>
                <c:pt idx="779">
                  <c:v>140.66</c:v>
                </c:pt>
                <c:pt idx="780">
                  <c:v>141.82</c:v>
                </c:pt>
                <c:pt idx="781">
                  <c:v>142.88999999999999</c:v>
                </c:pt>
                <c:pt idx="782">
                  <c:v>143.28</c:v>
                </c:pt>
                <c:pt idx="783">
                  <c:v>143.38</c:v>
                </c:pt>
                <c:pt idx="784">
                  <c:v>144.84</c:v>
                </c:pt>
                <c:pt idx="785">
                  <c:v>146.38999999999999</c:v>
                </c:pt>
                <c:pt idx="786">
                  <c:v>147.56</c:v>
                </c:pt>
                <c:pt idx="787">
                  <c:v>147.26</c:v>
                </c:pt>
                <c:pt idx="788">
                  <c:v>146.58000000000001</c:v>
                </c:pt>
                <c:pt idx="789">
                  <c:v>146.58000000000001</c:v>
                </c:pt>
                <c:pt idx="790">
                  <c:v>146.38999999999999</c:v>
                </c:pt>
                <c:pt idx="791">
                  <c:v>146.29</c:v>
                </c:pt>
                <c:pt idx="792">
                  <c:v>145.61000000000001</c:v>
                </c:pt>
                <c:pt idx="793">
                  <c:v>145.32</c:v>
                </c:pt>
                <c:pt idx="794">
                  <c:v>147.07</c:v>
                </c:pt>
                <c:pt idx="795">
                  <c:v>148.91999999999999</c:v>
                </c:pt>
                <c:pt idx="796">
                  <c:v>150.08000000000001</c:v>
                </c:pt>
                <c:pt idx="797">
                  <c:v>149.88999999999999</c:v>
                </c:pt>
                <c:pt idx="798">
                  <c:v>147.07</c:v>
                </c:pt>
                <c:pt idx="799">
                  <c:v>142.5</c:v>
                </c:pt>
                <c:pt idx="800">
                  <c:v>138.41999999999999</c:v>
                </c:pt>
                <c:pt idx="801">
                  <c:v>135.32</c:v>
                </c:pt>
                <c:pt idx="802">
                  <c:v>131.82</c:v>
                </c:pt>
                <c:pt idx="803">
                  <c:v>129.38999999999999</c:v>
                </c:pt>
                <c:pt idx="804">
                  <c:v>129.1</c:v>
                </c:pt>
                <c:pt idx="805">
                  <c:v>129</c:v>
                </c:pt>
                <c:pt idx="806">
                  <c:v>129.19999999999999</c:v>
                </c:pt>
                <c:pt idx="807">
                  <c:v>130.36000000000001</c:v>
                </c:pt>
                <c:pt idx="808">
                  <c:v>131.04</c:v>
                </c:pt>
                <c:pt idx="809">
                  <c:v>131.33000000000001</c:v>
                </c:pt>
                <c:pt idx="810">
                  <c:v>131.62</c:v>
                </c:pt>
                <c:pt idx="811">
                  <c:v>132.21</c:v>
                </c:pt>
                <c:pt idx="812">
                  <c:v>133.47</c:v>
                </c:pt>
                <c:pt idx="813">
                  <c:v>136.87</c:v>
                </c:pt>
                <c:pt idx="814">
                  <c:v>140.94999999999999</c:v>
                </c:pt>
                <c:pt idx="815">
                  <c:v>125.41</c:v>
                </c:pt>
                <c:pt idx="816">
                  <c:v>122.2</c:v>
                </c:pt>
                <c:pt idx="817">
                  <c:v>124.82</c:v>
                </c:pt>
                <c:pt idx="818">
                  <c:v>125.6</c:v>
                </c:pt>
                <c:pt idx="819">
                  <c:v>124.73</c:v>
                </c:pt>
                <c:pt idx="820">
                  <c:v>122.4</c:v>
                </c:pt>
                <c:pt idx="821">
                  <c:v>119.68</c:v>
                </c:pt>
                <c:pt idx="822">
                  <c:v>119.58</c:v>
                </c:pt>
                <c:pt idx="823">
                  <c:v>123.17</c:v>
                </c:pt>
                <c:pt idx="824">
                  <c:v>129.19999999999999</c:v>
                </c:pt>
                <c:pt idx="825">
                  <c:v>136.87</c:v>
                </c:pt>
                <c:pt idx="826">
                  <c:v>143.66999999999999</c:v>
                </c:pt>
                <c:pt idx="827">
                  <c:v>149.4</c:v>
                </c:pt>
                <c:pt idx="828">
                  <c:v>154.06</c:v>
                </c:pt>
                <c:pt idx="829">
                  <c:v>157.27000000000001</c:v>
                </c:pt>
                <c:pt idx="830">
                  <c:v>160.09</c:v>
                </c:pt>
                <c:pt idx="831">
                  <c:v>163.88</c:v>
                </c:pt>
                <c:pt idx="832">
                  <c:v>166.69</c:v>
                </c:pt>
                <c:pt idx="833">
                  <c:v>168.15</c:v>
                </c:pt>
                <c:pt idx="834">
                  <c:v>168.54</c:v>
                </c:pt>
                <c:pt idx="835">
                  <c:v>167.18</c:v>
                </c:pt>
                <c:pt idx="836">
                  <c:v>161.44999999999999</c:v>
                </c:pt>
                <c:pt idx="837">
                  <c:v>152.22</c:v>
                </c:pt>
                <c:pt idx="838">
                  <c:v>144.06</c:v>
                </c:pt>
                <c:pt idx="839">
                  <c:v>138.33000000000001</c:v>
                </c:pt>
                <c:pt idx="840">
                  <c:v>133.86000000000001</c:v>
                </c:pt>
                <c:pt idx="841">
                  <c:v>131.43</c:v>
                </c:pt>
                <c:pt idx="842">
                  <c:v>130.94</c:v>
                </c:pt>
                <c:pt idx="843">
                  <c:v>130.46</c:v>
                </c:pt>
                <c:pt idx="844">
                  <c:v>128.71</c:v>
                </c:pt>
                <c:pt idx="845">
                  <c:v>126.48</c:v>
                </c:pt>
                <c:pt idx="846">
                  <c:v>124.73</c:v>
                </c:pt>
                <c:pt idx="847">
                  <c:v>124.24</c:v>
                </c:pt>
                <c:pt idx="848">
                  <c:v>123.46</c:v>
                </c:pt>
                <c:pt idx="849">
                  <c:v>126.96</c:v>
                </c:pt>
                <c:pt idx="850">
                  <c:v>137.16</c:v>
                </c:pt>
                <c:pt idx="851">
                  <c:v>148.53</c:v>
                </c:pt>
                <c:pt idx="852">
                  <c:v>156.4</c:v>
                </c:pt>
                <c:pt idx="853">
                  <c:v>162.81</c:v>
                </c:pt>
                <c:pt idx="854">
                  <c:v>168.05</c:v>
                </c:pt>
                <c:pt idx="855">
                  <c:v>171.06</c:v>
                </c:pt>
                <c:pt idx="856">
                  <c:v>173.69</c:v>
                </c:pt>
                <c:pt idx="857">
                  <c:v>177.28</c:v>
                </c:pt>
                <c:pt idx="858">
                  <c:v>180.1</c:v>
                </c:pt>
                <c:pt idx="859">
                  <c:v>183.3</c:v>
                </c:pt>
                <c:pt idx="860">
                  <c:v>184.95</c:v>
                </c:pt>
                <c:pt idx="861">
                  <c:v>186.31</c:v>
                </c:pt>
                <c:pt idx="862">
                  <c:v>183.89</c:v>
                </c:pt>
                <c:pt idx="863">
                  <c:v>175.34</c:v>
                </c:pt>
                <c:pt idx="864">
                  <c:v>164.17</c:v>
                </c:pt>
                <c:pt idx="865">
                  <c:v>151.15</c:v>
                </c:pt>
                <c:pt idx="866">
                  <c:v>141.91999999999999</c:v>
                </c:pt>
                <c:pt idx="867">
                  <c:v>135.61000000000001</c:v>
                </c:pt>
                <c:pt idx="868">
                  <c:v>127.93</c:v>
                </c:pt>
                <c:pt idx="869">
                  <c:v>120.75</c:v>
                </c:pt>
                <c:pt idx="870">
                  <c:v>121.91</c:v>
                </c:pt>
                <c:pt idx="871">
                  <c:v>120.75</c:v>
                </c:pt>
              </c:numCache>
            </c:numRef>
          </c:xVal>
          <c:yVal>
            <c:numRef>
              <c:f>'[bola desce e sobe continuo MNV 02B-BS-21.xlsx]BS (CORRIGIDO) (ps21)'!$B$4:$B$875</c:f>
              <c:numCache>
                <c:formatCode>General</c:formatCode>
                <c:ptCount val="872"/>
                <c:pt idx="0">
                  <c:v>-1.1000000000000001</c:v>
                </c:pt>
                <c:pt idx="1">
                  <c:v>-1.1200000000000001</c:v>
                </c:pt>
                <c:pt idx="2">
                  <c:v>-1.1299999999999999</c:v>
                </c:pt>
                <c:pt idx="3">
                  <c:v>-1.1499999999999999</c:v>
                </c:pt>
                <c:pt idx="4">
                  <c:v>-1.17</c:v>
                </c:pt>
                <c:pt idx="5">
                  <c:v>-1.18</c:v>
                </c:pt>
                <c:pt idx="6">
                  <c:v>-1.2</c:v>
                </c:pt>
                <c:pt idx="7">
                  <c:v>-1.21</c:v>
                </c:pt>
                <c:pt idx="8">
                  <c:v>-1.23</c:v>
                </c:pt>
                <c:pt idx="9">
                  <c:v>-1.25</c:v>
                </c:pt>
                <c:pt idx="10">
                  <c:v>-1.26</c:v>
                </c:pt>
                <c:pt idx="11">
                  <c:v>-1.28</c:v>
                </c:pt>
                <c:pt idx="12">
                  <c:v>-1.3</c:v>
                </c:pt>
                <c:pt idx="13">
                  <c:v>-1.31</c:v>
                </c:pt>
                <c:pt idx="14">
                  <c:v>-1.33</c:v>
                </c:pt>
                <c:pt idx="15">
                  <c:v>-1.35</c:v>
                </c:pt>
                <c:pt idx="16">
                  <c:v>-1.36</c:v>
                </c:pt>
                <c:pt idx="17">
                  <c:v>-1.38</c:v>
                </c:pt>
                <c:pt idx="18">
                  <c:v>-1.4</c:v>
                </c:pt>
                <c:pt idx="19">
                  <c:v>-1.41</c:v>
                </c:pt>
                <c:pt idx="20">
                  <c:v>-1.43</c:v>
                </c:pt>
                <c:pt idx="21">
                  <c:v>-1.44</c:v>
                </c:pt>
                <c:pt idx="22">
                  <c:v>-1.46</c:v>
                </c:pt>
                <c:pt idx="23">
                  <c:v>-1.48</c:v>
                </c:pt>
                <c:pt idx="24">
                  <c:v>-1.49</c:v>
                </c:pt>
                <c:pt idx="25">
                  <c:v>-1.51</c:v>
                </c:pt>
                <c:pt idx="26">
                  <c:v>-1.53</c:v>
                </c:pt>
                <c:pt idx="27">
                  <c:v>-1.54</c:v>
                </c:pt>
                <c:pt idx="28">
                  <c:v>-1.56</c:v>
                </c:pt>
                <c:pt idx="29">
                  <c:v>-1.58</c:v>
                </c:pt>
                <c:pt idx="30">
                  <c:v>-1.59</c:v>
                </c:pt>
                <c:pt idx="31">
                  <c:v>-1.61</c:v>
                </c:pt>
                <c:pt idx="32">
                  <c:v>-1.62</c:v>
                </c:pt>
                <c:pt idx="33">
                  <c:v>-1.64</c:v>
                </c:pt>
                <c:pt idx="34">
                  <c:v>-1.66</c:v>
                </c:pt>
                <c:pt idx="35">
                  <c:v>-1.67</c:v>
                </c:pt>
                <c:pt idx="36">
                  <c:v>-1.69</c:v>
                </c:pt>
                <c:pt idx="37">
                  <c:v>-1.71</c:v>
                </c:pt>
                <c:pt idx="38">
                  <c:v>-1.72</c:v>
                </c:pt>
                <c:pt idx="39">
                  <c:v>-1.74</c:v>
                </c:pt>
                <c:pt idx="40">
                  <c:v>-1.76</c:v>
                </c:pt>
                <c:pt idx="41">
                  <c:v>-1.77</c:v>
                </c:pt>
                <c:pt idx="42">
                  <c:v>-1.79</c:v>
                </c:pt>
                <c:pt idx="43">
                  <c:v>-1.8</c:v>
                </c:pt>
                <c:pt idx="44">
                  <c:v>-1.82</c:v>
                </c:pt>
                <c:pt idx="45">
                  <c:v>-1.84</c:v>
                </c:pt>
                <c:pt idx="46">
                  <c:v>-1.85</c:v>
                </c:pt>
                <c:pt idx="47">
                  <c:v>-1.87</c:v>
                </c:pt>
                <c:pt idx="48">
                  <c:v>-1.89</c:v>
                </c:pt>
                <c:pt idx="49">
                  <c:v>-1.9</c:v>
                </c:pt>
                <c:pt idx="50">
                  <c:v>-1.92</c:v>
                </c:pt>
                <c:pt idx="51">
                  <c:v>-1.94</c:v>
                </c:pt>
                <c:pt idx="52">
                  <c:v>-1.95</c:v>
                </c:pt>
                <c:pt idx="53">
                  <c:v>-1.97</c:v>
                </c:pt>
                <c:pt idx="54">
                  <c:v>-1.99</c:v>
                </c:pt>
                <c:pt idx="55">
                  <c:v>-2</c:v>
                </c:pt>
                <c:pt idx="56">
                  <c:v>-2.02</c:v>
                </c:pt>
                <c:pt idx="57">
                  <c:v>-2.0299999999999998</c:v>
                </c:pt>
                <c:pt idx="58">
                  <c:v>-2.0499999999999998</c:v>
                </c:pt>
                <c:pt idx="59">
                  <c:v>-2.0699999999999998</c:v>
                </c:pt>
                <c:pt idx="60">
                  <c:v>-2.08</c:v>
                </c:pt>
                <c:pt idx="61">
                  <c:v>-2.1</c:v>
                </c:pt>
                <c:pt idx="62">
                  <c:v>-2.11</c:v>
                </c:pt>
                <c:pt idx="63">
                  <c:v>-2.13</c:v>
                </c:pt>
                <c:pt idx="64">
                  <c:v>-2.15</c:v>
                </c:pt>
                <c:pt idx="65">
                  <c:v>-2.17</c:v>
                </c:pt>
                <c:pt idx="66">
                  <c:v>-2.19</c:v>
                </c:pt>
                <c:pt idx="67">
                  <c:v>-2.21</c:v>
                </c:pt>
                <c:pt idx="68">
                  <c:v>-2.23</c:v>
                </c:pt>
                <c:pt idx="69">
                  <c:v>-2.25</c:v>
                </c:pt>
                <c:pt idx="70">
                  <c:v>-2.27</c:v>
                </c:pt>
                <c:pt idx="71">
                  <c:v>-2.2799999999999998</c:v>
                </c:pt>
                <c:pt idx="72">
                  <c:v>-2.2999999999999998</c:v>
                </c:pt>
                <c:pt idx="73">
                  <c:v>-2.3199999999999998</c:v>
                </c:pt>
                <c:pt idx="74">
                  <c:v>-2.34</c:v>
                </c:pt>
                <c:pt idx="75">
                  <c:v>-2.36</c:v>
                </c:pt>
                <c:pt idx="76">
                  <c:v>-2.38</c:v>
                </c:pt>
                <c:pt idx="77">
                  <c:v>-2.4</c:v>
                </c:pt>
                <c:pt idx="78">
                  <c:v>-2.42</c:v>
                </c:pt>
                <c:pt idx="79">
                  <c:v>-2.44</c:v>
                </c:pt>
                <c:pt idx="80">
                  <c:v>-2.46</c:v>
                </c:pt>
                <c:pt idx="81">
                  <c:v>-2.48</c:v>
                </c:pt>
                <c:pt idx="82">
                  <c:v>-2.5</c:v>
                </c:pt>
                <c:pt idx="83">
                  <c:v>-2.52</c:v>
                </c:pt>
                <c:pt idx="84">
                  <c:v>-2.54</c:v>
                </c:pt>
                <c:pt idx="85">
                  <c:v>-2.56</c:v>
                </c:pt>
                <c:pt idx="86">
                  <c:v>-2.58</c:v>
                </c:pt>
                <c:pt idx="87">
                  <c:v>-2.6</c:v>
                </c:pt>
                <c:pt idx="88">
                  <c:v>-2.61</c:v>
                </c:pt>
                <c:pt idx="89">
                  <c:v>-2.63</c:v>
                </c:pt>
                <c:pt idx="90">
                  <c:v>-2.65</c:v>
                </c:pt>
                <c:pt idx="91">
                  <c:v>-2.67</c:v>
                </c:pt>
                <c:pt idx="92">
                  <c:v>-2.69</c:v>
                </c:pt>
                <c:pt idx="93">
                  <c:v>-2.71</c:v>
                </c:pt>
                <c:pt idx="94">
                  <c:v>-2.73</c:v>
                </c:pt>
                <c:pt idx="95">
                  <c:v>-2.75</c:v>
                </c:pt>
                <c:pt idx="96">
                  <c:v>-2.77</c:v>
                </c:pt>
                <c:pt idx="97">
                  <c:v>-2.79</c:v>
                </c:pt>
                <c:pt idx="98">
                  <c:v>-2.81</c:v>
                </c:pt>
                <c:pt idx="99">
                  <c:v>-2.83</c:v>
                </c:pt>
                <c:pt idx="100">
                  <c:v>-2.85</c:v>
                </c:pt>
                <c:pt idx="101">
                  <c:v>-2.87</c:v>
                </c:pt>
                <c:pt idx="102">
                  <c:v>-2.89</c:v>
                </c:pt>
                <c:pt idx="103">
                  <c:v>-2.91</c:v>
                </c:pt>
                <c:pt idx="104">
                  <c:v>-2.93</c:v>
                </c:pt>
                <c:pt idx="105">
                  <c:v>-2.94</c:v>
                </c:pt>
                <c:pt idx="106">
                  <c:v>-2.96</c:v>
                </c:pt>
                <c:pt idx="107">
                  <c:v>-2.98</c:v>
                </c:pt>
                <c:pt idx="108">
                  <c:v>-3</c:v>
                </c:pt>
                <c:pt idx="109">
                  <c:v>-3.02</c:v>
                </c:pt>
                <c:pt idx="110">
                  <c:v>-3.04</c:v>
                </c:pt>
                <c:pt idx="111">
                  <c:v>-3.06</c:v>
                </c:pt>
                <c:pt idx="112">
                  <c:v>-3.08</c:v>
                </c:pt>
                <c:pt idx="113">
                  <c:v>-3.1</c:v>
                </c:pt>
                <c:pt idx="114">
                  <c:v>-3.11</c:v>
                </c:pt>
                <c:pt idx="115">
                  <c:v>-3.13</c:v>
                </c:pt>
                <c:pt idx="116">
                  <c:v>-3.15</c:v>
                </c:pt>
                <c:pt idx="117">
                  <c:v>-3.17</c:v>
                </c:pt>
                <c:pt idx="118">
                  <c:v>-3.19</c:v>
                </c:pt>
                <c:pt idx="119">
                  <c:v>-3.21</c:v>
                </c:pt>
                <c:pt idx="120">
                  <c:v>-3.23</c:v>
                </c:pt>
                <c:pt idx="121">
                  <c:v>-3.25</c:v>
                </c:pt>
                <c:pt idx="122">
                  <c:v>-3.27</c:v>
                </c:pt>
                <c:pt idx="123">
                  <c:v>-3.28</c:v>
                </c:pt>
                <c:pt idx="124">
                  <c:v>-3.3</c:v>
                </c:pt>
                <c:pt idx="125">
                  <c:v>-3.32</c:v>
                </c:pt>
                <c:pt idx="126">
                  <c:v>-3.34</c:v>
                </c:pt>
                <c:pt idx="127">
                  <c:v>-3.36</c:v>
                </c:pt>
                <c:pt idx="128">
                  <c:v>-3.38</c:v>
                </c:pt>
                <c:pt idx="129">
                  <c:v>-3.4</c:v>
                </c:pt>
                <c:pt idx="130">
                  <c:v>-3.42</c:v>
                </c:pt>
                <c:pt idx="131">
                  <c:v>-3.44</c:v>
                </c:pt>
                <c:pt idx="132">
                  <c:v>-3.46</c:v>
                </c:pt>
                <c:pt idx="133">
                  <c:v>-3.48</c:v>
                </c:pt>
                <c:pt idx="134">
                  <c:v>-3.5</c:v>
                </c:pt>
                <c:pt idx="135">
                  <c:v>-3.52</c:v>
                </c:pt>
                <c:pt idx="136">
                  <c:v>-3.54</c:v>
                </c:pt>
                <c:pt idx="137">
                  <c:v>-3.56</c:v>
                </c:pt>
                <c:pt idx="138">
                  <c:v>-3.58</c:v>
                </c:pt>
                <c:pt idx="139">
                  <c:v>-3.6</c:v>
                </c:pt>
                <c:pt idx="140">
                  <c:v>-3.61</c:v>
                </c:pt>
                <c:pt idx="141">
                  <c:v>-3.63</c:v>
                </c:pt>
                <c:pt idx="142">
                  <c:v>-3.65</c:v>
                </c:pt>
                <c:pt idx="143">
                  <c:v>-3.67</c:v>
                </c:pt>
                <c:pt idx="144">
                  <c:v>-3.69</c:v>
                </c:pt>
                <c:pt idx="145">
                  <c:v>-3.71</c:v>
                </c:pt>
                <c:pt idx="146">
                  <c:v>-3.73</c:v>
                </c:pt>
                <c:pt idx="147">
                  <c:v>-3.75</c:v>
                </c:pt>
                <c:pt idx="148">
                  <c:v>-3.77</c:v>
                </c:pt>
                <c:pt idx="149">
                  <c:v>-3.79</c:v>
                </c:pt>
                <c:pt idx="150">
                  <c:v>-3.81</c:v>
                </c:pt>
                <c:pt idx="151">
                  <c:v>-3.83</c:v>
                </c:pt>
                <c:pt idx="152">
                  <c:v>-3.85</c:v>
                </c:pt>
                <c:pt idx="153">
                  <c:v>-3.87</c:v>
                </c:pt>
                <c:pt idx="154">
                  <c:v>-3.89</c:v>
                </c:pt>
                <c:pt idx="155">
                  <c:v>-3.91</c:v>
                </c:pt>
                <c:pt idx="156">
                  <c:v>-3.93</c:v>
                </c:pt>
                <c:pt idx="157">
                  <c:v>-3.94</c:v>
                </c:pt>
                <c:pt idx="158">
                  <c:v>-3.96</c:v>
                </c:pt>
                <c:pt idx="159">
                  <c:v>-3.98</c:v>
                </c:pt>
                <c:pt idx="160">
                  <c:v>-4</c:v>
                </c:pt>
                <c:pt idx="161">
                  <c:v>-4.0199999999999996</c:v>
                </c:pt>
                <c:pt idx="162">
                  <c:v>-4.04</c:v>
                </c:pt>
                <c:pt idx="163">
                  <c:v>-4.0599999999999996</c:v>
                </c:pt>
                <c:pt idx="164">
                  <c:v>-4.08</c:v>
                </c:pt>
                <c:pt idx="165">
                  <c:v>-4.0999999999999996</c:v>
                </c:pt>
                <c:pt idx="166">
                  <c:v>-4.1100000000000003</c:v>
                </c:pt>
                <c:pt idx="167">
                  <c:v>-4.13</c:v>
                </c:pt>
                <c:pt idx="168">
                  <c:v>-4.1500000000000004</c:v>
                </c:pt>
                <c:pt idx="169">
                  <c:v>-4.17</c:v>
                </c:pt>
                <c:pt idx="170">
                  <c:v>-4.1900000000000004</c:v>
                </c:pt>
                <c:pt idx="171">
                  <c:v>-4.21</c:v>
                </c:pt>
                <c:pt idx="172">
                  <c:v>-4.22</c:v>
                </c:pt>
                <c:pt idx="173">
                  <c:v>-4.24</c:v>
                </c:pt>
                <c:pt idx="174">
                  <c:v>-4.26</c:v>
                </c:pt>
                <c:pt idx="175">
                  <c:v>-4.28</c:v>
                </c:pt>
                <c:pt idx="176">
                  <c:v>-4.3</c:v>
                </c:pt>
                <c:pt idx="177">
                  <c:v>-4.32</c:v>
                </c:pt>
                <c:pt idx="178">
                  <c:v>-4.34</c:v>
                </c:pt>
                <c:pt idx="179">
                  <c:v>-4.3600000000000003</c:v>
                </c:pt>
                <c:pt idx="180">
                  <c:v>-4.38</c:v>
                </c:pt>
                <c:pt idx="181">
                  <c:v>-4.4000000000000004</c:v>
                </c:pt>
                <c:pt idx="182">
                  <c:v>-4.41</c:v>
                </c:pt>
                <c:pt idx="183">
                  <c:v>-4.43</c:v>
                </c:pt>
                <c:pt idx="184">
                  <c:v>-4.45</c:v>
                </c:pt>
                <c:pt idx="185">
                  <c:v>-4.47</c:v>
                </c:pt>
                <c:pt idx="186">
                  <c:v>-4.49</c:v>
                </c:pt>
                <c:pt idx="187">
                  <c:v>-4.51</c:v>
                </c:pt>
                <c:pt idx="188">
                  <c:v>-4.53</c:v>
                </c:pt>
                <c:pt idx="189">
                  <c:v>-4.55</c:v>
                </c:pt>
                <c:pt idx="190">
                  <c:v>-4.57</c:v>
                </c:pt>
                <c:pt idx="191">
                  <c:v>-4.59</c:v>
                </c:pt>
                <c:pt idx="192">
                  <c:v>-4.6100000000000003</c:v>
                </c:pt>
                <c:pt idx="193">
                  <c:v>-4.62</c:v>
                </c:pt>
                <c:pt idx="194">
                  <c:v>-4.6399999999999997</c:v>
                </c:pt>
                <c:pt idx="195">
                  <c:v>-4.66</c:v>
                </c:pt>
                <c:pt idx="196">
                  <c:v>-4.68</c:v>
                </c:pt>
                <c:pt idx="197">
                  <c:v>-4.7</c:v>
                </c:pt>
                <c:pt idx="198">
                  <c:v>-4.72</c:v>
                </c:pt>
                <c:pt idx="199">
                  <c:v>-4.74</c:v>
                </c:pt>
                <c:pt idx="200">
                  <c:v>-4.76</c:v>
                </c:pt>
                <c:pt idx="201">
                  <c:v>-4.78</c:v>
                </c:pt>
                <c:pt idx="202">
                  <c:v>-4.8</c:v>
                </c:pt>
                <c:pt idx="203">
                  <c:v>-4.8099999999999996</c:v>
                </c:pt>
                <c:pt idx="204">
                  <c:v>-4.83</c:v>
                </c:pt>
                <c:pt idx="205">
                  <c:v>-4.8499999999999996</c:v>
                </c:pt>
                <c:pt idx="206">
                  <c:v>-4.87</c:v>
                </c:pt>
                <c:pt idx="207">
                  <c:v>-4.8899999999999997</c:v>
                </c:pt>
                <c:pt idx="208">
                  <c:v>-4.91</c:v>
                </c:pt>
                <c:pt idx="209">
                  <c:v>-4.93</c:v>
                </c:pt>
                <c:pt idx="210">
                  <c:v>-4.95</c:v>
                </c:pt>
                <c:pt idx="211">
                  <c:v>-4.97</c:v>
                </c:pt>
                <c:pt idx="212">
                  <c:v>-4.99</c:v>
                </c:pt>
                <c:pt idx="213">
                  <c:v>-5</c:v>
                </c:pt>
                <c:pt idx="214">
                  <c:v>-5.0199999999999996</c:v>
                </c:pt>
                <c:pt idx="215">
                  <c:v>-5.04</c:v>
                </c:pt>
                <c:pt idx="216">
                  <c:v>-5.0599999999999996</c:v>
                </c:pt>
                <c:pt idx="217">
                  <c:v>-5.08</c:v>
                </c:pt>
                <c:pt idx="218">
                  <c:v>-5.0999999999999996</c:v>
                </c:pt>
                <c:pt idx="219">
                  <c:v>-5.1100000000000003</c:v>
                </c:pt>
                <c:pt idx="220">
                  <c:v>-5.13</c:v>
                </c:pt>
                <c:pt idx="221">
                  <c:v>-5.15</c:v>
                </c:pt>
                <c:pt idx="222">
                  <c:v>-5.17</c:v>
                </c:pt>
                <c:pt idx="223">
                  <c:v>-5.19</c:v>
                </c:pt>
                <c:pt idx="224">
                  <c:v>-5.21</c:v>
                </c:pt>
                <c:pt idx="225">
                  <c:v>-5.22</c:v>
                </c:pt>
                <c:pt idx="226">
                  <c:v>-5.24</c:v>
                </c:pt>
                <c:pt idx="227">
                  <c:v>-5.26</c:v>
                </c:pt>
                <c:pt idx="228">
                  <c:v>-5.28</c:v>
                </c:pt>
                <c:pt idx="229">
                  <c:v>-5.3</c:v>
                </c:pt>
                <c:pt idx="230">
                  <c:v>-5.32</c:v>
                </c:pt>
                <c:pt idx="231">
                  <c:v>-5.34</c:v>
                </c:pt>
                <c:pt idx="232">
                  <c:v>-5.36</c:v>
                </c:pt>
                <c:pt idx="233">
                  <c:v>-5.38</c:v>
                </c:pt>
                <c:pt idx="234">
                  <c:v>-5.4</c:v>
                </c:pt>
                <c:pt idx="235">
                  <c:v>-5.41</c:v>
                </c:pt>
                <c:pt idx="236">
                  <c:v>-5.43</c:v>
                </c:pt>
                <c:pt idx="237">
                  <c:v>-5.45</c:v>
                </c:pt>
                <c:pt idx="238">
                  <c:v>-5.47</c:v>
                </c:pt>
                <c:pt idx="239">
                  <c:v>-5.49</c:v>
                </c:pt>
                <c:pt idx="240">
                  <c:v>-5.51</c:v>
                </c:pt>
                <c:pt idx="241">
                  <c:v>-5.53</c:v>
                </c:pt>
                <c:pt idx="242">
                  <c:v>-5.55</c:v>
                </c:pt>
                <c:pt idx="243">
                  <c:v>-5.57</c:v>
                </c:pt>
                <c:pt idx="244">
                  <c:v>-5.59</c:v>
                </c:pt>
                <c:pt idx="245">
                  <c:v>-5.61</c:v>
                </c:pt>
                <c:pt idx="246">
                  <c:v>-5.62</c:v>
                </c:pt>
                <c:pt idx="247">
                  <c:v>-5.64</c:v>
                </c:pt>
                <c:pt idx="248">
                  <c:v>-5.66</c:v>
                </c:pt>
                <c:pt idx="249">
                  <c:v>-5.68</c:v>
                </c:pt>
                <c:pt idx="250">
                  <c:v>-5.7</c:v>
                </c:pt>
                <c:pt idx="251">
                  <c:v>-5.72</c:v>
                </c:pt>
                <c:pt idx="252">
                  <c:v>-5.74</c:v>
                </c:pt>
                <c:pt idx="253">
                  <c:v>-5.76</c:v>
                </c:pt>
                <c:pt idx="254">
                  <c:v>-5.78</c:v>
                </c:pt>
                <c:pt idx="255">
                  <c:v>-5.8</c:v>
                </c:pt>
                <c:pt idx="256">
                  <c:v>-5.81</c:v>
                </c:pt>
                <c:pt idx="257">
                  <c:v>-5.83</c:v>
                </c:pt>
                <c:pt idx="258">
                  <c:v>-5.85</c:v>
                </c:pt>
                <c:pt idx="259">
                  <c:v>-5.87</c:v>
                </c:pt>
                <c:pt idx="260">
                  <c:v>-5.89</c:v>
                </c:pt>
                <c:pt idx="261">
                  <c:v>-5.91</c:v>
                </c:pt>
                <c:pt idx="262">
                  <c:v>-5.93</c:v>
                </c:pt>
                <c:pt idx="263">
                  <c:v>-5.95</c:v>
                </c:pt>
                <c:pt idx="264">
                  <c:v>-5.97</c:v>
                </c:pt>
                <c:pt idx="265">
                  <c:v>-5.99</c:v>
                </c:pt>
                <c:pt idx="266">
                  <c:v>-6</c:v>
                </c:pt>
                <c:pt idx="267">
                  <c:v>-6.02</c:v>
                </c:pt>
                <c:pt idx="268">
                  <c:v>-6.04</c:v>
                </c:pt>
                <c:pt idx="269">
                  <c:v>-6.06</c:v>
                </c:pt>
                <c:pt idx="270">
                  <c:v>-6.08</c:v>
                </c:pt>
                <c:pt idx="271">
                  <c:v>-6.1</c:v>
                </c:pt>
                <c:pt idx="272">
                  <c:v>-6.11</c:v>
                </c:pt>
                <c:pt idx="273">
                  <c:v>-6.13</c:v>
                </c:pt>
                <c:pt idx="274">
                  <c:v>-6.15</c:v>
                </c:pt>
                <c:pt idx="275">
                  <c:v>-6.17</c:v>
                </c:pt>
                <c:pt idx="276">
                  <c:v>-6.18</c:v>
                </c:pt>
                <c:pt idx="277">
                  <c:v>-6.2</c:v>
                </c:pt>
                <c:pt idx="278">
                  <c:v>-6.22</c:v>
                </c:pt>
                <c:pt idx="279">
                  <c:v>-6.24</c:v>
                </c:pt>
                <c:pt idx="280">
                  <c:v>-6.26</c:v>
                </c:pt>
                <c:pt idx="281">
                  <c:v>-6.28</c:v>
                </c:pt>
                <c:pt idx="282">
                  <c:v>-6.3</c:v>
                </c:pt>
                <c:pt idx="283">
                  <c:v>-6.32</c:v>
                </c:pt>
                <c:pt idx="284">
                  <c:v>-6.33</c:v>
                </c:pt>
                <c:pt idx="285">
                  <c:v>-6.35</c:v>
                </c:pt>
                <c:pt idx="286">
                  <c:v>-6.37</c:v>
                </c:pt>
                <c:pt idx="287">
                  <c:v>-6.39</c:v>
                </c:pt>
                <c:pt idx="288">
                  <c:v>-6.41</c:v>
                </c:pt>
                <c:pt idx="289">
                  <c:v>-6.43</c:v>
                </c:pt>
                <c:pt idx="290">
                  <c:v>-6.45</c:v>
                </c:pt>
                <c:pt idx="291">
                  <c:v>-6.46</c:v>
                </c:pt>
                <c:pt idx="292">
                  <c:v>-6.48</c:v>
                </c:pt>
                <c:pt idx="293">
                  <c:v>-6.5</c:v>
                </c:pt>
                <c:pt idx="294">
                  <c:v>-6.52</c:v>
                </c:pt>
                <c:pt idx="295">
                  <c:v>-6.54</c:v>
                </c:pt>
                <c:pt idx="296">
                  <c:v>-6.56</c:v>
                </c:pt>
                <c:pt idx="297">
                  <c:v>-6.58</c:v>
                </c:pt>
                <c:pt idx="298">
                  <c:v>-6.6</c:v>
                </c:pt>
                <c:pt idx="299">
                  <c:v>-6.61</c:v>
                </c:pt>
                <c:pt idx="300">
                  <c:v>-6.63</c:v>
                </c:pt>
                <c:pt idx="301">
                  <c:v>-6.65</c:v>
                </c:pt>
                <c:pt idx="302">
                  <c:v>-6.67</c:v>
                </c:pt>
                <c:pt idx="303">
                  <c:v>-6.69</c:v>
                </c:pt>
                <c:pt idx="304">
                  <c:v>-6.71</c:v>
                </c:pt>
                <c:pt idx="305">
                  <c:v>-6.73</c:v>
                </c:pt>
                <c:pt idx="306">
                  <c:v>-6.75</c:v>
                </c:pt>
                <c:pt idx="307">
                  <c:v>-6.76</c:v>
                </c:pt>
                <c:pt idx="308">
                  <c:v>-6.78</c:v>
                </c:pt>
                <c:pt idx="309">
                  <c:v>-6.8</c:v>
                </c:pt>
                <c:pt idx="310">
                  <c:v>-6.82</c:v>
                </c:pt>
                <c:pt idx="311">
                  <c:v>-6.84</c:v>
                </c:pt>
                <c:pt idx="312">
                  <c:v>-6.86</c:v>
                </c:pt>
                <c:pt idx="313">
                  <c:v>-6.88</c:v>
                </c:pt>
                <c:pt idx="314">
                  <c:v>-6.89</c:v>
                </c:pt>
                <c:pt idx="315">
                  <c:v>-6.91</c:v>
                </c:pt>
                <c:pt idx="316">
                  <c:v>-6.93</c:v>
                </c:pt>
                <c:pt idx="317">
                  <c:v>-6.95</c:v>
                </c:pt>
                <c:pt idx="318">
                  <c:v>-6.97</c:v>
                </c:pt>
                <c:pt idx="319">
                  <c:v>-6.99</c:v>
                </c:pt>
                <c:pt idx="320">
                  <c:v>-7.01</c:v>
                </c:pt>
                <c:pt idx="321">
                  <c:v>-7.03</c:v>
                </c:pt>
                <c:pt idx="322">
                  <c:v>-7.04</c:v>
                </c:pt>
                <c:pt idx="323">
                  <c:v>-7.06</c:v>
                </c:pt>
                <c:pt idx="324">
                  <c:v>-7.08</c:v>
                </c:pt>
                <c:pt idx="325">
                  <c:v>-7.1</c:v>
                </c:pt>
                <c:pt idx="326">
                  <c:v>-7.11</c:v>
                </c:pt>
                <c:pt idx="327">
                  <c:v>-7.13</c:v>
                </c:pt>
                <c:pt idx="328">
                  <c:v>-7.15</c:v>
                </c:pt>
                <c:pt idx="329">
                  <c:v>-7.17</c:v>
                </c:pt>
                <c:pt idx="330">
                  <c:v>-7.19</c:v>
                </c:pt>
                <c:pt idx="331">
                  <c:v>-7.21</c:v>
                </c:pt>
                <c:pt idx="332">
                  <c:v>-7.22</c:v>
                </c:pt>
                <c:pt idx="333">
                  <c:v>-7.24</c:v>
                </c:pt>
                <c:pt idx="334">
                  <c:v>-7.26</c:v>
                </c:pt>
                <c:pt idx="335">
                  <c:v>-7.28</c:v>
                </c:pt>
                <c:pt idx="336">
                  <c:v>-7.3</c:v>
                </c:pt>
                <c:pt idx="337">
                  <c:v>-7.32</c:v>
                </c:pt>
                <c:pt idx="338">
                  <c:v>-7.34</c:v>
                </c:pt>
                <c:pt idx="339">
                  <c:v>-7.36</c:v>
                </c:pt>
                <c:pt idx="340">
                  <c:v>-7.38</c:v>
                </c:pt>
                <c:pt idx="341">
                  <c:v>-7.4</c:v>
                </c:pt>
                <c:pt idx="342">
                  <c:v>-7.41</c:v>
                </c:pt>
                <c:pt idx="343">
                  <c:v>-7.43</c:v>
                </c:pt>
                <c:pt idx="344">
                  <c:v>-7.45</c:v>
                </c:pt>
                <c:pt idx="345">
                  <c:v>-7.47</c:v>
                </c:pt>
                <c:pt idx="346">
                  <c:v>-7.49</c:v>
                </c:pt>
                <c:pt idx="347">
                  <c:v>-7.51</c:v>
                </c:pt>
                <c:pt idx="348">
                  <c:v>-7.53</c:v>
                </c:pt>
                <c:pt idx="349">
                  <c:v>-7.55</c:v>
                </c:pt>
                <c:pt idx="350">
                  <c:v>-7.57</c:v>
                </c:pt>
                <c:pt idx="351">
                  <c:v>-7.59</c:v>
                </c:pt>
                <c:pt idx="352">
                  <c:v>-7.61</c:v>
                </c:pt>
                <c:pt idx="353">
                  <c:v>-7.62</c:v>
                </c:pt>
                <c:pt idx="354">
                  <c:v>-7.64</c:v>
                </c:pt>
                <c:pt idx="355">
                  <c:v>-7.66</c:v>
                </c:pt>
                <c:pt idx="356">
                  <c:v>-7.68</c:v>
                </c:pt>
                <c:pt idx="357">
                  <c:v>-7.7</c:v>
                </c:pt>
                <c:pt idx="358">
                  <c:v>-7.72</c:v>
                </c:pt>
                <c:pt idx="359">
                  <c:v>-7.74</c:v>
                </c:pt>
                <c:pt idx="360">
                  <c:v>-7.76</c:v>
                </c:pt>
                <c:pt idx="361">
                  <c:v>-7.78</c:v>
                </c:pt>
                <c:pt idx="362">
                  <c:v>-7.8</c:v>
                </c:pt>
                <c:pt idx="363">
                  <c:v>-7.81</c:v>
                </c:pt>
                <c:pt idx="364">
                  <c:v>-7.83</c:v>
                </c:pt>
                <c:pt idx="365">
                  <c:v>-7.85</c:v>
                </c:pt>
                <c:pt idx="366">
                  <c:v>-7.87</c:v>
                </c:pt>
                <c:pt idx="367">
                  <c:v>-7.89</c:v>
                </c:pt>
                <c:pt idx="368">
                  <c:v>-7.91</c:v>
                </c:pt>
                <c:pt idx="369">
                  <c:v>-7.93</c:v>
                </c:pt>
                <c:pt idx="370">
                  <c:v>-7.95</c:v>
                </c:pt>
                <c:pt idx="371">
                  <c:v>-7.97</c:v>
                </c:pt>
                <c:pt idx="372">
                  <c:v>-7.99</c:v>
                </c:pt>
                <c:pt idx="373">
                  <c:v>-8</c:v>
                </c:pt>
                <c:pt idx="374">
                  <c:v>-8.02</c:v>
                </c:pt>
                <c:pt idx="375">
                  <c:v>-8.0399999999999991</c:v>
                </c:pt>
                <c:pt idx="376">
                  <c:v>-8.06</c:v>
                </c:pt>
                <c:pt idx="377">
                  <c:v>-8.08</c:v>
                </c:pt>
                <c:pt idx="378">
                  <c:v>-8.1</c:v>
                </c:pt>
                <c:pt idx="379">
                  <c:v>-8.11</c:v>
                </c:pt>
                <c:pt idx="380">
                  <c:v>-8.1300000000000008</c:v>
                </c:pt>
                <c:pt idx="381">
                  <c:v>-8.15</c:v>
                </c:pt>
                <c:pt idx="382">
                  <c:v>-8.17</c:v>
                </c:pt>
                <c:pt idx="383">
                  <c:v>-8.18</c:v>
                </c:pt>
                <c:pt idx="384">
                  <c:v>-8.1999999999999993</c:v>
                </c:pt>
                <c:pt idx="385">
                  <c:v>-8.2200000000000006</c:v>
                </c:pt>
                <c:pt idx="386">
                  <c:v>-8.24</c:v>
                </c:pt>
                <c:pt idx="387">
                  <c:v>-8.26</c:v>
                </c:pt>
                <c:pt idx="388">
                  <c:v>-8.2799999999999994</c:v>
                </c:pt>
                <c:pt idx="389">
                  <c:v>-8.3000000000000007</c:v>
                </c:pt>
                <c:pt idx="390">
                  <c:v>-8.32</c:v>
                </c:pt>
                <c:pt idx="391">
                  <c:v>-8.33</c:v>
                </c:pt>
                <c:pt idx="392">
                  <c:v>-8.35</c:v>
                </c:pt>
                <c:pt idx="393">
                  <c:v>-8.3699999999999992</c:v>
                </c:pt>
                <c:pt idx="394">
                  <c:v>-8.39</c:v>
                </c:pt>
                <c:pt idx="395">
                  <c:v>-8.41</c:v>
                </c:pt>
                <c:pt idx="396">
                  <c:v>-8.43</c:v>
                </c:pt>
                <c:pt idx="397">
                  <c:v>-8.4499999999999993</c:v>
                </c:pt>
                <c:pt idx="398">
                  <c:v>-8.4600000000000009</c:v>
                </c:pt>
                <c:pt idx="399">
                  <c:v>-8.48</c:v>
                </c:pt>
                <c:pt idx="400">
                  <c:v>-8.5</c:v>
                </c:pt>
                <c:pt idx="401">
                  <c:v>-8.52</c:v>
                </c:pt>
                <c:pt idx="402">
                  <c:v>-8.5399999999999991</c:v>
                </c:pt>
                <c:pt idx="403">
                  <c:v>-8.56</c:v>
                </c:pt>
                <c:pt idx="404">
                  <c:v>-8.58</c:v>
                </c:pt>
                <c:pt idx="405">
                  <c:v>-8.6</c:v>
                </c:pt>
                <c:pt idx="406">
                  <c:v>-8.61</c:v>
                </c:pt>
                <c:pt idx="407">
                  <c:v>-8.6300000000000008</c:v>
                </c:pt>
                <c:pt idx="408">
                  <c:v>-8.65</c:v>
                </c:pt>
                <c:pt idx="409">
                  <c:v>-8.67</c:v>
                </c:pt>
                <c:pt idx="410">
                  <c:v>-8.69</c:v>
                </c:pt>
                <c:pt idx="411">
                  <c:v>-8.7100000000000009</c:v>
                </c:pt>
                <c:pt idx="412">
                  <c:v>-8.73</c:v>
                </c:pt>
                <c:pt idx="413">
                  <c:v>-8.75</c:v>
                </c:pt>
                <c:pt idx="414">
                  <c:v>-8.76</c:v>
                </c:pt>
                <c:pt idx="415">
                  <c:v>-8.7799999999999994</c:v>
                </c:pt>
                <c:pt idx="416">
                  <c:v>-8.8000000000000007</c:v>
                </c:pt>
                <c:pt idx="417">
                  <c:v>-8.82</c:v>
                </c:pt>
                <c:pt idx="418">
                  <c:v>-8.84</c:v>
                </c:pt>
                <c:pt idx="419">
                  <c:v>-8.86</c:v>
                </c:pt>
                <c:pt idx="420">
                  <c:v>-8.8800000000000008</c:v>
                </c:pt>
                <c:pt idx="421">
                  <c:v>-8.89</c:v>
                </c:pt>
                <c:pt idx="422">
                  <c:v>-8.91</c:v>
                </c:pt>
                <c:pt idx="423">
                  <c:v>-8.93</c:v>
                </c:pt>
                <c:pt idx="424">
                  <c:v>-8.9499999999999993</c:v>
                </c:pt>
                <c:pt idx="425">
                  <c:v>-8.9700000000000006</c:v>
                </c:pt>
                <c:pt idx="426">
                  <c:v>-8.99</c:v>
                </c:pt>
                <c:pt idx="427">
                  <c:v>-9.01</c:v>
                </c:pt>
                <c:pt idx="428">
                  <c:v>-9.0299999999999994</c:v>
                </c:pt>
                <c:pt idx="429">
                  <c:v>-9.0399999999999991</c:v>
                </c:pt>
                <c:pt idx="430">
                  <c:v>-9.06</c:v>
                </c:pt>
                <c:pt idx="431">
                  <c:v>-9.08</c:v>
                </c:pt>
                <c:pt idx="432">
                  <c:v>-9.1</c:v>
                </c:pt>
                <c:pt idx="433">
                  <c:v>-9.11</c:v>
                </c:pt>
                <c:pt idx="434">
                  <c:v>-9.1300000000000008</c:v>
                </c:pt>
                <c:pt idx="435">
                  <c:v>-9.15</c:v>
                </c:pt>
                <c:pt idx="436">
                  <c:v>-9.16</c:v>
                </c:pt>
                <c:pt idx="437">
                  <c:v>-9.18</c:v>
                </c:pt>
                <c:pt idx="438">
                  <c:v>-9.1999999999999993</c:v>
                </c:pt>
                <c:pt idx="439">
                  <c:v>-9.2200000000000006</c:v>
                </c:pt>
                <c:pt idx="440">
                  <c:v>-9.23</c:v>
                </c:pt>
                <c:pt idx="441">
                  <c:v>-9.25</c:v>
                </c:pt>
                <c:pt idx="442">
                  <c:v>-9.27</c:v>
                </c:pt>
                <c:pt idx="443">
                  <c:v>-9.2899999999999991</c:v>
                </c:pt>
                <c:pt idx="444">
                  <c:v>-9.3000000000000007</c:v>
                </c:pt>
                <c:pt idx="445">
                  <c:v>-9.32</c:v>
                </c:pt>
                <c:pt idx="446">
                  <c:v>-9.34</c:v>
                </c:pt>
                <c:pt idx="447">
                  <c:v>-9.36</c:v>
                </c:pt>
                <c:pt idx="448">
                  <c:v>-9.3800000000000008</c:v>
                </c:pt>
                <c:pt idx="449">
                  <c:v>-9.39</c:v>
                </c:pt>
                <c:pt idx="450">
                  <c:v>-9.41</c:v>
                </c:pt>
                <c:pt idx="451">
                  <c:v>-9.43</c:v>
                </c:pt>
                <c:pt idx="452">
                  <c:v>-9.4499999999999993</c:v>
                </c:pt>
                <c:pt idx="453">
                  <c:v>-9.4600000000000009</c:v>
                </c:pt>
                <c:pt idx="454">
                  <c:v>-9.48</c:v>
                </c:pt>
                <c:pt idx="455">
                  <c:v>-9.5</c:v>
                </c:pt>
                <c:pt idx="456">
                  <c:v>-9.52</c:v>
                </c:pt>
                <c:pt idx="457">
                  <c:v>-9.5299999999999994</c:v>
                </c:pt>
                <c:pt idx="458">
                  <c:v>-9.5500000000000007</c:v>
                </c:pt>
                <c:pt idx="459">
                  <c:v>-9.57</c:v>
                </c:pt>
                <c:pt idx="460">
                  <c:v>-9.59</c:v>
                </c:pt>
                <c:pt idx="461">
                  <c:v>-9.61</c:v>
                </c:pt>
                <c:pt idx="462">
                  <c:v>-9.6199999999999992</c:v>
                </c:pt>
                <c:pt idx="463">
                  <c:v>-9.64</c:v>
                </c:pt>
                <c:pt idx="464">
                  <c:v>-9.66</c:v>
                </c:pt>
                <c:pt idx="465">
                  <c:v>-9.68</c:v>
                </c:pt>
                <c:pt idx="466">
                  <c:v>-9.69</c:v>
                </c:pt>
                <c:pt idx="467">
                  <c:v>-9.7100000000000009</c:v>
                </c:pt>
                <c:pt idx="468">
                  <c:v>-9.73</c:v>
                </c:pt>
                <c:pt idx="469">
                  <c:v>-9.75</c:v>
                </c:pt>
                <c:pt idx="470">
                  <c:v>-9.76</c:v>
                </c:pt>
                <c:pt idx="471">
                  <c:v>-9.7799999999999994</c:v>
                </c:pt>
                <c:pt idx="472">
                  <c:v>-9.8000000000000007</c:v>
                </c:pt>
                <c:pt idx="473">
                  <c:v>-9.82</c:v>
                </c:pt>
                <c:pt idx="474">
                  <c:v>-9.83</c:v>
                </c:pt>
                <c:pt idx="475">
                  <c:v>-9.85</c:v>
                </c:pt>
                <c:pt idx="476">
                  <c:v>-9.8699999999999992</c:v>
                </c:pt>
                <c:pt idx="477">
                  <c:v>-9.89</c:v>
                </c:pt>
                <c:pt idx="478">
                  <c:v>-9.91</c:v>
                </c:pt>
                <c:pt idx="479">
                  <c:v>-9.92</c:v>
                </c:pt>
                <c:pt idx="480">
                  <c:v>-9.94</c:v>
                </c:pt>
                <c:pt idx="481">
                  <c:v>-9.9600000000000009</c:v>
                </c:pt>
                <c:pt idx="482">
                  <c:v>-9.98</c:v>
                </c:pt>
                <c:pt idx="483">
                  <c:v>-9.99</c:v>
                </c:pt>
                <c:pt idx="484">
                  <c:v>-10.01</c:v>
                </c:pt>
                <c:pt idx="485">
                  <c:v>-10.029999999999999</c:v>
                </c:pt>
                <c:pt idx="486">
                  <c:v>-10.050000000000001</c:v>
                </c:pt>
                <c:pt idx="487">
                  <c:v>-10.06</c:v>
                </c:pt>
                <c:pt idx="488">
                  <c:v>-10.08</c:v>
                </c:pt>
                <c:pt idx="489">
                  <c:v>-10.1</c:v>
                </c:pt>
                <c:pt idx="490">
                  <c:v>-10.11</c:v>
                </c:pt>
                <c:pt idx="491">
                  <c:v>-10.130000000000001</c:v>
                </c:pt>
                <c:pt idx="492">
                  <c:v>-10.15</c:v>
                </c:pt>
                <c:pt idx="493">
                  <c:v>-10.17</c:v>
                </c:pt>
                <c:pt idx="494">
                  <c:v>-10.18</c:v>
                </c:pt>
                <c:pt idx="495">
                  <c:v>-10.199999999999999</c:v>
                </c:pt>
                <c:pt idx="496">
                  <c:v>-10.220000000000001</c:v>
                </c:pt>
                <c:pt idx="497">
                  <c:v>-10.24</c:v>
                </c:pt>
                <c:pt idx="498">
                  <c:v>-10.26</c:v>
                </c:pt>
                <c:pt idx="499">
                  <c:v>-10.28</c:v>
                </c:pt>
                <c:pt idx="500">
                  <c:v>-10.29</c:v>
                </c:pt>
                <c:pt idx="501">
                  <c:v>-10.31</c:v>
                </c:pt>
                <c:pt idx="502">
                  <c:v>-10.33</c:v>
                </c:pt>
                <c:pt idx="503">
                  <c:v>-10.35</c:v>
                </c:pt>
                <c:pt idx="504">
                  <c:v>-10.37</c:v>
                </c:pt>
                <c:pt idx="505">
                  <c:v>-10.39</c:v>
                </c:pt>
                <c:pt idx="506">
                  <c:v>-10.4</c:v>
                </c:pt>
                <c:pt idx="507">
                  <c:v>-10.42</c:v>
                </c:pt>
                <c:pt idx="508">
                  <c:v>-10.44</c:v>
                </c:pt>
                <c:pt idx="509">
                  <c:v>-10.46</c:v>
                </c:pt>
                <c:pt idx="510">
                  <c:v>-10.48</c:v>
                </c:pt>
                <c:pt idx="511">
                  <c:v>-10.5</c:v>
                </c:pt>
                <c:pt idx="512">
                  <c:v>-10.51</c:v>
                </c:pt>
                <c:pt idx="513">
                  <c:v>-10.53</c:v>
                </c:pt>
                <c:pt idx="514">
                  <c:v>-10.55</c:v>
                </c:pt>
                <c:pt idx="515">
                  <c:v>-10.57</c:v>
                </c:pt>
                <c:pt idx="516">
                  <c:v>-10.59</c:v>
                </c:pt>
                <c:pt idx="517">
                  <c:v>-10.61</c:v>
                </c:pt>
                <c:pt idx="518">
                  <c:v>-10.62</c:v>
                </c:pt>
                <c:pt idx="519">
                  <c:v>-10.64</c:v>
                </c:pt>
                <c:pt idx="520">
                  <c:v>-10.66</c:v>
                </c:pt>
                <c:pt idx="521">
                  <c:v>-10.68</c:v>
                </c:pt>
                <c:pt idx="522">
                  <c:v>-10.7</c:v>
                </c:pt>
                <c:pt idx="523">
                  <c:v>-10.72</c:v>
                </c:pt>
                <c:pt idx="524">
                  <c:v>-10.73</c:v>
                </c:pt>
                <c:pt idx="525">
                  <c:v>-10.75</c:v>
                </c:pt>
                <c:pt idx="526">
                  <c:v>-10.77</c:v>
                </c:pt>
                <c:pt idx="527">
                  <c:v>-10.79</c:v>
                </c:pt>
                <c:pt idx="528">
                  <c:v>-10.81</c:v>
                </c:pt>
                <c:pt idx="529">
                  <c:v>-10.83</c:v>
                </c:pt>
                <c:pt idx="530">
                  <c:v>-10.84</c:v>
                </c:pt>
                <c:pt idx="531">
                  <c:v>-10.86</c:v>
                </c:pt>
                <c:pt idx="532">
                  <c:v>-10.88</c:v>
                </c:pt>
                <c:pt idx="533">
                  <c:v>-10.9</c:v>
                </c:pt>
                <c:pt idx="534">
                  <c:v>-10.92</c:v>
                </c:pt>
                <c:pt idx="535">
                  <c:v>-10.94</c:v>
                </c:pt>
                <c:pt idx="536">
                  <c:v>-10.95</c:v>
                </c:pt>
                <c:pt idx="537">
                  <c:v>-10.97</c:v>
                </c:pt>
                <c:pt idx="538">
                  <c:v>-10.99</c:v>
                </c:pt>
                <c:pt idx="539">
                  <c:v>-11.01</c:v>
                </c:pt>
                <c:pt idx="540">
                  <c:v>-11.03</c:v>
                </c:pt>
                <c:pt idx="541">
                  <c:v>-11.05</c:v>
                </c:pt>
                <c:pt idx="542">
                  <c:v>-11.06</c:v>
                </c:pt>
                <c:pt idx="543">
                  <c:v>-11.08</c:v>
                </c:pt>
                <c:pt idx="544">
                  <c:v>-11.1</c:v>
                </c:pt>
                <c:pt idx="545">
                  <c:v>-11.11</c:v>
                </c:pt>
                <c:pt idx="546">
                  <c:v>-11.13</c:v>
                </c:pt>
                <c:pt idx="547">
                  <c:v>-11.15</c:v>
                </c:pt>
                <c:pt idx="548">
                  <c:v>-11.17</c:v>
                </c:pt>
                <c:pt idx="549">
                  <c:v>-11.18</c:v>
                </c:pt>
                <c:pt idx="550">
                  <c:v>-11.2</c:v>
                </c:pt>
                <c:pt idx="551">
                  <c:v>-11.22</c:v>
                </c:pt>
                <c:pt idx="552">
                  <c:v>-11.24</c:v>
                </c:pt>
                <c:pt idx="553">
                  <c:v>-11.26</c:v>
                </c:pt>
                <c:pt idx="554">
                  <c:v>-11.28</c:v>
                </c:pt>
                <c:pt idx="555">
                  <c:v>-11.29</c:v>
                </c:pt>
                <c:pt idx="556">
                  <c:v>-11.31</c:v>
                </c:pt>
                <c:pt idx="557">
                  <c:v>-11.33</c:v>
                </c:pt>
                <c:pt idx="558">
                  <c:v>-11.35</c:v>
                </c:pt>
                <c:pt idx="559">
                  <c:v>-11.37</c:v>
                </c:pt>
                <c:pt idx="560">
                  <c:v>-11.39</c:v>
                </c:pt>
                <c:pt idx="561">
                  <c:v>-11.4</c:v>
                </c:pt>
                <c:pt idx="562">
                  <c:v>-11.42</c:v>
                </c:pt>
                <c:pt idx="563">
                  <c:v>-11.44</c:v>
                </c:pt>
                <c:pt idx="564">
                  <c:v>-11.46</c:v>
                </c:pt>
                <c:pt idx="565">
                  <c:v>-11.48</c:v>
                </c:pt>
                <c:pt idx="566">
                  <c:v>-11.5</c:v>
                </c:pt>
                <c:pt idx="567">
                  <c:v>-11.51</c:v>
                </c:pt>
                <c:pt idx="568">
                  <c:v>-11.53</c:v>
                </c:pt>
                <c:pt idx="569">
                  <c:v>-11.55</c:v>
                </c:pt>
                <c:pt idx="570">
                  <c:v>-11.57</c:v>
                </c:pt>
                <c:pt idx="571">
                  <c:v>-11.59</c:v>
                </c:pt>
                <c:pt idx="572">
                  <c:v>-11.61</c:v>
                </c:pt>
                <c:pt idx="573">
                  <c:v>-11.62</c:v>
                </c:pt>
                <c:pt idx="574">
                  <c:v>-11.64</c:v>
                </c:pt>
                <c:pt idx="575">
                  <c:v>-11.66</c:v>
                </c:pt>
                <c:pt idx="576">
                  <c:v>-11.68</c:v>
                </c:pt>
                <c:pt idx="577">
                  <c:v>-11.7</c:v>
                </c:pt>
                <c:pt idx="578">
                  <c:v>-11.72</c:v>
                </c:pt>
                <c:pt idx="579">
                  <c:v>-11.73</c:v>
                </c:pt>
                <c:pt idx="580">
                  <c:v>-11.75</c:v>
                </c:pt>
                <c:pt idx="581">
                  <c:v>-11.77</c:v>
                </c:pt>
                <c:pt idx="582">
                  <c:v>-11.79</c:v>
                </c:pt>
                <c:pt idx="583">
                  <c:v>-11.81</c:v>
                </c:pt>
                <c:pt idx="584">
                  <c:v>-11.83</c:v>
                </c:pt>
                <c:pt idx="585">
                  <c:v>-11.84</c:v>
                </c:pt>
                <c:pt idx="586">
                  <c:v>-11.86</c:v>
                </c:pt>
                <c:pt idx="587">
                  <c:v>-11.88</c:v>
                </c:pt>
                <c:pt idx="588">
                  <c:v>-11.9</c:v>
                </c:pt>
                <c:pt idx="589">
                  <c:v>-11.92</c:v>
                </c:pt>
                <c:pt idx="590">
                  <c:v>-11.94</c:v>
                </c:pt>
                <c:pt idx="591">
                  <c:v>-11.95</c:v>
                </c:pt>
                <c:pt idx="592">
                  <c:v>-11.97</c:v>
                </c:pt>
                <c:pt idx="593">
                  <c:v>-11.99</c:v>
                </c:pt>
                <c:pt idx="594">
                  <c:v>-12.01</c:v>
                </c:pt>
                <c:pt idx="595">
                  <c:v>-12.03</c:v>
                </c:pt>
                <c:pt idx="596">
                  <c:v>-12.05</c:v>
                </c:pt>
                <c:pt idx="597">
                  <c:v>-12.06</c:v>
                </c:pt>
                <c:pt idx="598">
                  <c:v>-12.08</c:v>
                </c:pt>
                <c:pt idx="599">
                  <c:v>-12.1</c:v>
                </c:pt>
                <c:pt idx="600">
                  <c:v>-12.11</c:v>
                </c:pt>
                <c:pt idx="601">
                  <c:v>-12.13</c:v>
                </c:pt>
                <c:pt idx="602">
                  <c:v>-12.15</c:v>
                </c:pt>
                <c:pt idx="603">
                  <c:v>-12.17</c:v>
                </c:pt>
                <c:pt idx="604">
                  <c:v>-12.18</c:v>
                </c:pt>
                <c:pt idx="605">
                  <c:v>-12.2</c:v>
                </c:pt>
                <c:pt idx="606">
                  <c:v>-12.22</c:v>
                </c:pt>
                <c:pt idx="607">
                  <c:v>-12.24</c:v>
                </c:pt>
                <c:pt idx="608">
                  <c:v>-12.26</c:v>
                </c:pt>
                <c:pt idx="609">
                  <c:v>-12.28</c:v>
                </c:pt>
                <c:pt idx="610">
                  <c:v>-12.29</c:v>
                </c:pt>
                <c:pt idx="611">
                  <c:v>-12.31</c:v>
                </c:pt>
                <c:pt idx="612">
                  <c:v>-12.33</c:v>
                </c:pt>
                <c:pt idx="613">
                  <c:v>-12.35</c:v>
                </c:pt>
                <c:pt idx="614">
                  <c:v>-12.37</c:v>
                </c:pt>
                <c:pt idx="615">
                  <c:v>-12.39</c:v>
                </c:pt>
                <c:pt idx="616">
                  <c:v>-12.4</c:v>
                </c:pt>
                <c:pt idx="617">
                  <c:v>-12.42</c:v>
                </c:pt>
                <c:pt idx="618">
                  <c:v>-12.44</c:v>
                </c:pt>
                <c:pt idx="619">
                  <c:v>-12.46</c:v>
                </c:pt>
                <c:pt idx="620">
                  <c:v>-12.48</c:v>
                </c:pt>
                <c:pt idx="621">
                  <c:v>-12.5</c:v>
                </c:pt>
                <c:pt idx="622">
                  <c:v>-12.51</c:v>
                </c:pt>
                <c:pt idx="623">
                  <c:v>-12.53</c:v>
                </c:pt>
                <c:pt idx="624">
                  <c:v>-12.55</c:v>
                </c:pt>
                <c:pt idx="625">
                  <c:v>-12.57</c:v>
                </c:pt>
                <c:pt idx="626">
                  <c:v>-12.59</c:v>
                </c:pt>
                <c:pt idx="627">
                  <c:v>-12.61</c:v>
                </c:pt>
                <c:pt idx="628">
                  <c:v>-12.62</c:v>
                </c:pt>
                <c:pt idx="629">
                  <c:v>-12.64</c:v>
                </c:pt>
                <c:pt idx="630">
                  <c:v>-12.66</c:v>
                </c:pt>
                <c:pt idx="631">
                  <c:v>-12.68</c:v>
                </c:pt>
                <c:pt idx="632">
                  <c:v>-12.7</c:v>
                </c:pt>
                <c:pt idx="633">
                  <c:v>-12.72</c:v>
                </c:pt>
                <c:pt idx="634">
                  <c:v>-12.73</c:v>
                </c:pt>
                <c:pt idx="635">
                  <c:v>-12.75</c:v>
                </c:pt>
                <c:pt idx="636">
                  <c:v>-12.77</c:v>
                </c:pt>
                <c:pt idx="637">
                  <c:v>-12.79</c:v>
                </c:pt>
                <c:pt idx="638">
                  <c:v>-12.81</c:v>
                </c:pt>
                <c:pt idx="639">
                  <c:v>-12.83</c:v>
                </c:pt>
                <c:pt idx="640">
                  <c:v>-12.84</c:v>
                </c:pt>
                <c:pt idx="641">
                  <c:v>-12.86</c:v>
                </c:pt>
                <c:pt idx="642">
                  <c:v>-12.88</c:v>
                </c:pt>
                <c:pt idx="643">
                  <c:v>-12.9</c:v>
                </c:pt>
                <c:pt idx="644">
                  <c:v>-12.92</c:v>
                </c:pt>
                <c:pt idx="645">
                  <c:v>-12.94</c:v>
                </c:pt>
                <c:pt idx="646">
                  <c:v>-12.95</c:v>
                </c:pt>
                <c:pt idx="647">
                  <c:v>-12.97</c:v>
                </c:pt>
                <c:pt idx="648">
                  <c:v>-12.99</c:v>
                </c:pt>
                <c:pt idx="649">
                  <c:v>-13.01</c:v>
                </c:pt>
                <c:pt idx="650">
                  <c:v>-13.03</c:v>
                </c:pt>
                <c:pt idx="651">
                  <c:v>-13.05</c:v>
                </c:pt>
                <c:pt idx="652">
                  <c:v>-13.06</c:v>
                </c:pt>
                <c:pt idx="653">
                  <c:v>-13.08</c:v>
                </c:pt>
                <c:pt idx="654">
                  <c:v>-13.1</c:v>
                </c:pt>
                <c:pt idx="655">
                  <c:v>-13.11</c:v>
                </c:pt>
                <c:pt idx="656">
                  <c:v>-13.13</c:v>
                </c:pt>
                <c:pt idx="657">
                  <c:v>-13.15</c:v>
                </c:pt>
                <c:pt idx="658">
                  <c:v>-13.17</c:v>
                </c:pt>
                <c:pt idx="659">
                  <c:v>-13.18</c:v>
                </c:pt>
                <c:pt idx="660">
                  <c:v>-13.2</c:v>
                </c:pt>
                <c:pt idx="661">
                  <c:v>-13.22</c:v>
                </c:pt>
                <c:pt idx="662">
                  <c:v>-13.24</c:v>
                </c:pt>
                <c:pt idx="663">
                  <c:v>-13.26</c:v>
                </c:pt>
                <c:pt idx="664">
                  <c:v>-13.28</c:v>
                </c:pt>
                <c:pt idx="665">
                  <c:v>-13.3</c:v>
                </c:pt>
                <c:pt idx="666">
                  <c:v>-13.32</c:v>
                </c:pt>
                <c:pt idx="667">
                  <c:v>-13.33</c:v>
                </c:pt>
                <c:pt idx="668">
                  <c:v>-13.35</c:v>
                </c:pt>
                <c:pt idx="669">
                  <c:v>-13.37</c:v>
                </c:pt>
                <c:pt idx="670">
                  <c:v>-13.39</c:v>
                </c:pt>
                <c:pt idx="671">
                  <c:v>-13.41</c:v>
                </c:pt>
                <c:pt idx="672">
                  <c:v>-13.43</c:v>
                </c:pt>
                <c:pt idx="673">
                  <c:v>-13.45</c:v>
                </c:pt>
                <c:pt idx="674">
                  <c:v>-13.46</c:v>
                </c:pt>
                <c:pt idx="675">
                  <c:v>-13.48</c:v>
                </c:pt>
                <c:pt idx="676">
                  <c:v>-13.5</c:v>
                </c:pt>
                <c:pt idx="677">
                  <c:v>-13.52</c:v>
                </c:pt>
                <c:pt idx="678">
                  <c:v>-13.54</c:v>
                </c:pt>
                <c:pt idx="679">
                  <c:v>-13.56</c:v>
                </c:pt>
                <c:pt idx="680">
                  <c:v>-13.58</c:v>
                </c:pt>
                <c:pt idx="681">
                  <c:v>-13.6</c:v>
                </c:pt>
                <c:pt idx="682">
                  <c:v>-13.61</c:v>
                </c:pt>
                <c:pt idx="683">
                  <c:v>-13.63</c:v>
                </c:pt>
                <c:pt idx="684">
                  <c:v>-13.65</c:v>
                </c:pt>
                <c:pt idx="685">
                  <c:v>-13.67</c:v>
                </c:pt>
                <c:pt idx="686">
                  <c:v>-13.69</c:v>
                </c:pt>
                <c:pt idx="687">
                  <c:v>-13.71</c:v>
                </c:pt>
                <c:pt idx="688">
                  <c:v>-13.73</c:v>
                </c:pt>
                <c:pt idx="689">
                  <c:v>-13.75</c:v>
                </c:pt>
                <c:pt idx="690">
                  <c:v>-13.76</c:v>
                </c:pt>
                <c:pt idx="691">
                  <c:v>-13.78</c:v>
                </c:pt>
                <c:pt idx="692">
                  <c:v>-13.8</c:v>
                </c:pt>
                <c:pt idx="693">
                  <c:v>-13.82</c:v>
                </c:pt>
                <c:pt idx="694">
                  <c:v>-13.84</c:v>
                </c:pt>
                <c:pt idx="695">
                  <c:v>-13.86</c:v>
                </c:pt>
                <c:pt idx="696">
                  <c:v>-13.88</c:v>
                </c:pt>
                <c:pt idx="697">
                  <c:v>-13.89</c:v>
                </c:pt>
                <c:pt idx="698">
                  <c:v>-13.91</c:v>
                </c:pt>
                <c:pt idx="699">
                  <c:v>-13.93</c:v>
                </c:pt>
                <c:pt idx="700">
                  <c:v>-13.95</c:v>
                </c:pt>
                <c:pt idx="701">
                  <c:v>-13.97</c:v>
                </c:pt>
                <c:pt idx="702">
                  <c:v>-13.99</c:v>
                </c:pt>
                <c:pt idx="703">
                  <c:v>-14.01</c:v>
                </c:pt>
                <c:pt idx="704">
                  <c:v>-14.03</c:v>
                </c:pt>
                <c:pt idx="705">
                  <c:v>-14.04</c:v>
                </c:pt>
                <c:pt idx="706">
                  <c:v>-14.06</c:v>
                </c:pt>
                <c:pt idx="707">
                  <c:v>-14.08</c:v>
                </c:pt>
                <c:pt idx="708">
                  <c:v>-14.1</c:v>
                </c:pt>
                <c:pt idx="709">
                  <c:v>-14.11</c:v>
                </c:pt>
                <c:pt idx="710">
                  <c:v>-14.13</c:v>
                </c:pt>
                <c:pt idx="711">
                  <c:v>-14.15</c:v>
                </c:pt>
                <c:pt idx="712">
                  <c:v>-14.17</c:v>
                </c:pt>
                <c:pt idx="713">
                  <c:v>-14.18</c:v>
                </c:pt>
                <c:pt idx="714">
                  <c:v>-14.2</c:v>
                </c:pt>
                <c:pt idx="715">
                  <c:v>-14.22</c:v>
                </c:pt>
                <c:pt idx="716">
                  <c:v>-14.24</c:v>
                </c:pt>
                <c:pt idx="717">
                  <c:v>-14.26</c:v>
                </c:pt>
                <c:pt idx="718">
                  <c:v>-14.28</c:v>
                </c:pt>
                <c:pt idx="719">
                  <c:v>-14.29</c:v>
                </c:pt>
                <c:pt idx="720">
                  <c:v>-14.31</c:v>
                </c:pt>
                <c:pt idx="721">
                  <c:v>-14.33</c:v>
                </c:pt>
                <c:pt idx="722">
                  <c:v>-14.35</c:v>
                </c:pt>
                <c:pt idx="723">
                  <c:v>-14.37</c:v>
                </c:pt>
                <c:pt idx="724">
                  <c:v>-14.39</c:v>
                </c:pt>
                <c:pt idx="725">
                  <c:v>-14.4</c:v>
                </c:pt>
                <c:pt idx="726">
                  <c:v>-14.42</c:v>
                </c:pt>
                <c:pt idx="727">
                  <c:v>-14.44</c:v>
                </c:pt>
                <c:pt idx="728">
                  <c:v>-14.46</c:v>
                </c:pt>
                <c:pt idx="729">
                  <c:v>-14.48</c:v>
                </c:pt>
                <c:pt idx="730">
                  <c:v>-14.5</c:v>
                </c:pt>
                <c:pt idx="731">
                  <c:v>-14.51</c:v>
                </c:pt>
                <c:pt idx="732">
                  <c:v>-14.53</c:v>
                </c:pt>
                <c:pt idx="733">
                  <c:v>-14.55</c:v>
                </c:pt>
                <c:pt idx="734">
                  <c:v>-14.57</c:v>
                </c:pt>
                <c:pt idx="735">
                  <c:v>-14.59</c:v>
                </c:pt>
                <c:pt idx="736">
                  <c:v>-14.61</c:v>
                </c:pt>
                <c:pt idx="737">
                  <c:v>-14.62</c:v>
                </c:pt>
                <c:pt idx="738">
                  <c:v>-14.64</c:v>
                </c:pt>
                <c:pt idx="739">
                  <c:v>-14.66</c:v>
                </c:pt>
                <c:pt idx="740">
                  <c:v>-14.68</c:v>
                </c:pt>
                <c:pt idx="741">
                  <c:v>-14.7</c:v>
                </c:pt>
                <c:pt idx="742">
                  <c:v>-14.72</c:v>
                </c:pt>
                <c:pt idx="743">
                  <c:v>-14.73</c:v>
                </c:pt>
                <c:pt idx="744">
                  <c:v>-14.75</c:v>
                </c:pt>
                <c:pt idx="745">
                  <c:v>-14.77</c:v>
                </c:pt>
                <c:pt idx="746">
                  <c:v>-14.79</c:v>
                </c:pt>
                <c:pt idx="747">
                  <c:v>-14.81</c:v>
                </c:pt>
                <c:pt idx="748">
                  <c:v>-14.83</c:v>
                </c:pt>
                <c:pt idx="749">
                  <c:v>-14.84</c:v>
                </c:pt>
                <c:pt idx="750">
                  <c:v>-14.86</c:v>
                </c:pt>
                <c:pt idx="751">
                  <c:v>-14.88</c:v>
                </c:pt>
                <c:pt idx="752">
                  <c:v>-14.9</c:v>
                </c:pt>
                <c:pt idx="753">
                  <c:v>-14.92</c:v>
                </c:pt>
                <c:pt idx="754">
                  <c:v>-14.94</c:v>
                </c:pt>
                <c:pt idx="755">
                  <c:v>-14.95</c:v>
                </c:pt>
                <c:pt idx="756">
                  <c:v>-14.97</c:v>
                </c:pt>
                <c:pt idx="757">
                  <c:v>-14.99</c:v>
                </c:pt>
                <c:pt idx="758">
                  <c:v>-15.01</c:v>
                </c:pt>
                <c:pt idx="759">
                  <c:v>-15.03</c:v>
                </c:pt>
                <c:pt idx="760">
                  <c:v>-15.05</c:v>
                </c:pt>
                <c:pt idx="761">
                  <c:v>-15.06</c:v>
                </c:pt>
                <c:pt idx="762">
                  <c:v>-15.08</c:v>
                </c:pt>
                <c:pt idx="763">
                  <c:v>-15.1</c:v>
                </c:pt>
                <c:pt idx="764">
                  <c:v>-15.11</c:v>
                </c:pt>
                <c:pt idx="765">
                  <c:v>-15.13</c:v>
                </c:pt>
                <c:pt idx="766">
                  <c:v>-15.15</c:v>
                </c:pt>
                <c:pt idx="767">
                  <c:v>-15.17</c:v>
                </c:pt>
                <c:pt idx="768">
                  <c:v>-15.19</c:v>
                </c:pt>
                <c:pt idx="769">
                  <c:v>-15.21</c:v>
                </c:pt>
                <c:pt idx="770">
                  <c:v>-15.23</c:v>
                </c:pt>
                <c:pt idx="771">
                  <c:v>-15.25</c:v>
                </c:pt>
                <c:pt idx="772">
                  <c:v>-15.27</c:v>
                </c:pt>
                <c:pt idx="773">
                  <c:v>-15.29</c:v>
                </c:pt>
                <c:pt idx="774">
                  <c:v>-15.31</c:v>
                </c:pt>
                <c:pt idx="775">
                  <c:v>-15.33</c:v>
                </c:pt>
                <c:pt idx="776">
                  <c:v>-15.35</c:v>
                </c:pt>
                <c:pt idx="777">
                  <c:v>-15.37</c:v>
                </c:pt>
                <c:pt idx="778">
                  <c:v>-15.39</c:v>
                </c:pt>
                <c:pt idx="779">
                  <c:v>-15.41</c:v>
                </c:pt>
                <c:pt idx="780">
                  <c:v>-15.43</c:v>
                </c:pt>
                <c:pt idx="781">
                  <c:v>-15.45</c:v>
                </c:pt>
                <c:pt idx="782">
                  <c:v>-15.47</c:v>
                </c:pt>
                <c:pt idx="783">
                  <c:v>-15.49</c:v>
                </c:pt>
                <c:pt idx="784">
                  <c:v>-15.51</c:v>
                </c:pt>
                <c:pt idx="785">
                  <c:v>-15.53</c:v>
                </c:pt>
                <c:pt idx="786">
                  <c:v>-15.55</c:v>
                </c:pt>
                <c:pt idx="787">
                  <c:v>-15.57</c:v>
                </c:pt>
                <c:pt idx="788">
                  <c:v>-15.59</c:v>
                </c:pt>
                <c:pt idx="789">
                  <c:v>-15.61</c:v>
                </c:pt>
                <c:pt idx="790">
                  <c:v>-15.62</c:v>
                </c:pt>
                <c:pt idx="791">
                  <c:v>-15.64</c:v>
                </c:pt>
                <c:pt idx="792">
                  <c:v>-15.66</c:v>
                </c:pt>
                <c:pt idx="793">
                  <c:v>-15.68</c:v>
                </c:pt>
                <c:pt idx="794">
                  <c:v>-15.7</c:v>
                </c:pt>
                <c:pt idx="795">
                  <c:v>-15.72</c:v>
                </c:pt>
                <c:pt idx="796">
                  <c:v>-15.74</c:v>
                </c:pt>
                <c:pt idx="797">
                  <c:v>-15.76</c:v>
                </c:pt>
                <c:pt idx="798">
                  <c:v>-15.78</c:v>
                </c:pt>
                <c:pt idx="799">
                  <c:v>-15.8</c:v>
                </c:pt>
                <c:pt idx="800">
                  <c:v>-15.82</c:v>
                </c:pt>
                <c:pt idx="801">
                  <c:v>-15.84</c:v>
                </c:pt>
                <c:pt idx="802">
                  <c:v>-15.86</c:v>
                </c:pt>
                <c:pt idx="803">
                  <c:v>-15.88</c:v>
                </c:pt>
                <c:pt idx="804">
                  <c:v>-15.9</c:v>
                </c:pt>
                <c:pt idx="805">
                  <c:v>-15.92</c:v>
                </c:pt>
                <c:pt idx="806">
                  <c:v>-15.94</c:v>
                </c:pt>
                <c:pt idx="807">
                  <c:v>-15.96</c:v>
                </c:pt>
                <c:pt idx="808">
                  <c:v>-15.98</c:v>
                </c:pt>
                <c:pt idx="809">
                  <c:v>-16</c:v>
                </c:pt>
                <c:pt idx="810">
                  <c:v>-16.02</c:v>
                </c:pt>
                <c:pt idx="811">
                  <c:v>-16.04</c:v>
                </c:pt>
                <c:pt idx="812">
                  <c:v>-16.059999999999999</c:v>
                </c:pt>
                <c:pt idx="813">
                  <c:v>-16.079999999999998</c:v>
                </c:pt>
                <c:pt idx="814">
                  <c:v>-16.100000000000001</c:v>
                </c:pt>
                <c:pt idx="815">
                  <c:v>-16.11</c:v>
                </c:pt>
                <c:pt idx="816">
                  <c:v>-16.13</c:v>
                </c:pt>
                <c:pt idx="817">
                  <c:v>-16.149999999999999</c:v>
                </c:pt>
                <c:pt idx="818">
                  <c:v>-16.16</c:v>
                </c:pt>
                <c:pt idx="819">
                  <c:v>-16.18</c:v>
                </c:pt>
                <c:pt idx="820">
                  <c:v>-16.2</c:v>
                </c:pt>
                <c:pt idx="821">
                  <c:v>-16.22</c:v>
                </c:pt>
                <c:pt idx="822">
                  <c:v>-16.23</c:v>
                </c:pt>
                <c:pt idx="823">
                  <c:v>-16.25</c:v>
                </c:pt>
                <c:pt idx="824">
                  <c:v>-16.27</c:v>
                </c:pt>
                <c:pt idx="825">
                  <c:v>-16.29</c:v>
                </c:pt>
                <c:pt idx="826">
                  <c:v>-16.3</c:v>
                </c:pt>
                <c:pt idx="827">
                  <c:v>-16.32</c:v>
                </c:pt>
                <c:pt idx="828">
                  <c:v>-16.34</c:v>
                </c:pt>
                <c:pt idx="829">
                  <c:v>-16.36</c:v>
                </c:pt>
                <c:pt idx="830">
                  <c:v>-16.38</c:v>
                </c:pt>
                <c:pt idx="831">
                  <c:v>-16.39</c:v>
                </c:pt>
                <c:pt idx="832">
                  <c:v>-16.41</c:v>
                </c:pt>
                <c:pt idx="833">
                  <c:v>-16.43</c:v>
                </c:pt>
                <c:pt idx="834">
                  <c:v>-16.45</c:v>
                </c:pt>
                <c:pt idx="835">
                  <c:v>-16.46</c:v>
                </c:pt>
                <c:pt idx="836">
                  <c:v>-16.48</c:v>
                </c:pt>
                <c:pt idx="837">
                  <c:v>-16.5</c:v>
                </c:pt>
                <c:pt idx="838">
                  <c:v>-16.52</c:v>
                </c:pt>
                <c:pt idx="839">
                  <c:v>-16.53</c:v>
                </c:pt>
                <c:pt idx="840">
                  <c:v>-16.55</c:v>
                </c:pt>
                <c:pt idx="841">
                  <c:v>-16.57</c:v>
                </c:pt>
                <c:pt idx="842">
                  <c:v>-16.59</c:v>
                </c:pt>
                <c:pt idx="843">
                  <c:v>-16.61</c:v>
                </c:pt>
                <c:pt idx="844">
                  <c:v>-16.62</c:v>
                </c:pt>
                <c:pt idx="845">
                  <c:v>-16.64</c:v>
                </c:pt>
                <c:pt idx="846">
                  <c:v>-16.66</c:v>
                </c:pt>
                <c:pt idx="847">
                  <c:v>-16.68</c:v>
                </c:pt>
                <c:pt idx="848">
                  <c:v>-16.690000000000001</c:v>
                </c:pt>
                <c:pt idx="849">
                  <c:v>-16.71</c:v>
                </c:pt>
                <c:pt idx="850">
                  <c:v>-16.73</c:v>
                </c:pt>
                <c:pt idx="851">
                  <c:v>-16.75</c:v>
                </c:pt>
                <c:pt idx="852">
                  <c:v>-16.760000000000002</c:v>
                </c:pt>
                <c:pt idx="853">
                  <c:v>-16.78</c:v>
                </c:pt>
                <c:pt idx="854">
                  <c:v>-16.8</c:v>
                </c:pt>
                <c:pt idx="855">
                  <c:v>-16.82</c:v>
                </c:pt>
                <c:pt idx="856">
                  <c:v>-16.829999999999998</c:v>
                </c:pt>
                <c:pt idx="857">
                  <c:v>-16.850000000000001</c:v>
                </c:pt>
                <c:pt idx="858">
                  <c:v>-16.87</c:v>
                </c:pt>
                <c:pt idx="859">
                  <c:v>-16.89</c:v>
                </c:pt>
                <c:pt idx="860">
                  <c:v>-16.91</c:v>
                </c:pt>
                <c:pt idx="861">
                  <c:v>-16.920000000000002</c:v>
                </c:pt>
                <c:pt idx="862">
                  <c:v>-16.940000000000001</c:v>
                </c:pt>
                <c:pt idx="863">
                  <c:v>-16.96</c:v>
                </c:pt>
                <c:pt idx="864">
                  <c:v>-16.98</c:v>
                </c:pt>
                <c:pt idx="865">
                  <c:v>-16.989999999999998</c:v>
                </c:pt>
                <c:pt idx="866">
                  <c:v>-17.010000000000002</c:v>
                </c:pt>
                <c:pt idx="867">
                  <c:v>-17.03</c:v>
                </c:pt>
                <c:pt idx="868">
                  <c:v>-17.05</c:v>
                </c:pt>
                <c:pt idx="869">
                  <c:v>-17.059999999999999</c:v>
                </c:pt>
                <c:pt idx="870">
                  <c:v>-17.079999999999998</c:v>
                </c:pt>
                <c:pt idx="871">
                  <c:v>-17.100000000000001</c:v>
                </c:pt>
              </c:numCache>
            </c:numRef>
          </c:yVal>
          <c:smooth val="1"/>
          <c:extLst>
            <c:ext xmlns:c16="http://schemas.microsoft.com/office/drawing/2014/chart" uri="{C3380CC4-5D6E-409C-BE32-E72D297353CC}">
              <c16:uniqueId val="{00000000-83A2-44A9-93E1-D612D27A2454}"/>
            </c:ext>
          </c:extLst>
        </c:ser>
        <c:ser>
          <c:idx val="1"/>
          <c:order val="1"/>
          <c:tx>
            <c:v>arranca 0</c:v>
          </c:tx>
          <c:spPr>
            <a:ln w="19050" cap="rnd">
              <a:solidFill>
                <a:srgbClr val="002060">
                  <a:alpha val="55000"/>
                </a:srgbClr>
              </a:solidFill>
              <a:round/>
            </a:ln>
            <a:effectLst/>
          </c:spPr>
          <c:marker>
            <c:symbol val="none"/>
          </c:marker>
          <c:xVal>
            <c:numRef>
              <c:f>'[bola desce e sobe continuo MNV 02B-BS-21.xlsx]BS (CORRIGIDO) (ps21)'!$E$876:$E$1171</c:f>
              <c:numCache>
                <c:formatCode>General</c:formatCode>
                <c:ptCount val="296"/>
                <c:pt idx="0">
                  <c:v>122.3</c:v>
                </c:pt>
                <c:pt idx="1">
                  <c:v>67.510000000000005</c:v>
                </c:pt>
                <c:pt idx="2">
                  <c:v>25.74</c:v>
                </c:pt>
                <c:pt idx="3">
                  <c:v>1.85</c:v>
                </c:pt>
                <c:pt idx="4">
                  <c:v>24.87</c:v>
                </c:pt>
                <c:pt idx="5">
                  <c:v>23.31</c:v>
                </c:pt>
                <c:pt idx="6">
                  <c:v>31.08</c:v>
                </c:pt>
                <c:pt idx="7">
                  <c:v>3.89</c:v>
                </c:pt>
                <c:pt idx="8">
                  <c:v>-1.94</c:v>
                </c:pt>
                <c:pt idx="9">
                  <c:v>5.83</c:v>
                </c:pt>
                <c:pt idx="10">
                  <c:v>19.43</c:v>
                </c:pt>
                <c:pt idx="11">
                  <c:v>28.17</c:v>
                </c:pt>
                <c:pt idx="12">
                  <c:v>36.909999999999997</c:v>
                </c:pt>
                <c:pt idx="13">
                  <c:v>46.43</c:v>
                </c:pt>
                <c:pt idx="14">
                  <c:v>57.8</c:v>
                </c:pt>
                <c:pt idx="15">
                  <c:v>68</c:v>
                </c:pt>
                <c:pt idx="16">
                  <c:v>70.91</c:v>
                </c:pt>
                <c:pt idx="17">
                  <c:v>72.86</c:v>
                </c:pt>
                <c:pt idx="18">
                  <c:v>72.86</c:v>
                </c:pt>
                <c:pt idx="19">
                  <c:v>47.6</c:v>
                </c:pt>
                <c:pt idx="20">
                  <c:v>24.28</c:v>
                </c:pt>
                <c:pt idx="21">
                  <c:v>34</c:v>
                </c:pt>
                <c:pt idx="22">
                  <c:v>51.48</c:v>
                </c:pt>
                <c:pt idx="23">
                  <c:v>66.06</c:v>
                </c:pt>
                <c:pt idx="24">
                  <c:v>72.86</c:v>
                </c:pt>
                <c:pt idx="25">
                  <c:v>76.739999999999995</c:v>
                </c:pt>
                <c:pt idx="26">
                  <c:v>82.57</c:v>
                </c:pt>
                <c:pt idx="27">
                  <c:v>123.95</c:v>
                </c:pt>
                <c:pt idx="28">
                  <c:v>90.34</c:v>
                </c:pt>
                <c:pt idx="29">
                  <c:v>78.680000000000007</c:v>
                </c:pt>
                <c:pt idx="30">
                  <c:v>69.94</c:v>
                </c:pt>
                <c:pt idx="31">
                  <c:v>81.599999999999994</c:v>
                </c:pt>
                <c:pt idx="32">
                  <c:v>82.57</c:v>
                </c:pt>
                <c:pt idx="33">
                  <c:v>79.650000000000006</c:v>
                </c:pt>
                <c:pt idx="34">
                  <c:v>67.03</c:v>
                </c:pt>
                <c:pt idx="35">
                  <c:v>70.91</c:v>
                </c:pt>
                <c:pt idx="36">
                  <c:v>79.650000000000006</c:v>
                </c:pt>
                <c:pt idx="37">
                  <c:v>81.599999999999994</c:v>
                </c:pt>
                <c:pt idx="38">
                  <c:v>72.86</c:v>
                </c:pt>
                <c:pt idx="39">
                  <c:v>77.709999999999994</c:v>
                </c:pt>
                <c:pt idx="40">
                  <c:v>82.57</c:v>
                </c:pt>
                <c:pt idx="41">
                  <c:v>65.08</c:v>
                </c:pt>
                <c:pt idx="42">
                  <c:v>55.37</c:v>
                </c:pt>
                <c:pt idx="43">
                  <c:v>61.2</c:v>
                </c:pt>
                <c:pt idx="44">
                  <c:v>54.4</c:v>
                </c:pt>
                <c:pt idx="45">
                  <c:v>115.4</c:v>
                </c:pt>
                <c:pt idx="46">
                  <c:v>98.11</c:v>
                </c:pt>
                <c:pt idx="47">
                  <c:v>78.680000000000007</c:v>
                </c:pt>
                <c:pt idx="48">
                  <c:v>72.86</c:v>
                </c:pt>
                <c:pt idx="49">
                  <c:v>73.83</c:v>
                </c:pt>
                <c:pt idx="50">
                  <c:v>50.51</c:v>
                </c:pt>
                <c:pt idx="51">
                  <c:v>14.57</c:v>
                </c:pt>
                <c:pt idx="52">
                  <c:v>-2.91</c:v>
                </c:pt>
                <c:pt idx="53">
                  <c:v>1.94</c:v>
                </c:pt>
                <c:pt idx="54">
                  <c:v>45.66</c:v>
                </c:pt>
                <c:pt idx="55">
                  <c:v>51.48</c:v>
                </c:pt>
                <c:pt idx="56">
                  <c:v>61.2</c:v>
                </c:pt>
                <c:pt idx="57">
                  <c:v>69.94</c:v>
                </c:pt>
                <c:pt idx="58">
                  <c:v>84.51</c:v>
                </c:pt>
                <c:pt idx="59">
                  <c:v>73.83</c:v>
                </c:pt>
                <c:pt idx="60">
                  <c:v>71.88</c:v>
                </c:pt>
                <c:pt idx="61">
                  <c:v>90.34</c:v>
                </c:pt>
                <c:pt idx="62">
                  <c:v>89.37</c:v>
                </c:pt>
                <c:pt idx="63">
                  <c:v>102.48</c:v>
                </c:pt>
                <c:pt idx="64">
                  <c:v>90.34</c:v>
                </c:pt>
                <c:pt idx="65">
                  <c:v>83.54</c:v>
                </c:pt>
                <c:pt idx="66">
                  <c:v>79.650000000000006</c:v>
                </c:pt>
                <c:pt idx="67">
                  <c:v>83.54</c:v>
                </c:pt>
                <c:pt idx="68">
                  <c:v>81.599999999999994</c:v>
                </c:pt>
                <c:pt idx="69">
                  <c:v>71.88</c:v>
                </c:pt>
                <c:pt idx="70">
                  <c:v>70.91</c:v>
                </c:pt>
                <c:pt idx="71">
                  <c:v>78.680000000000007</c:v>
                </c:pt>
                <c:pt idx="72">
                  <c:v>75.77</c:v>
                </c:pt>
                <c:pt idx="73">
                  <c:v>74.8</c:v>
                </c:pt>
                <c:pt idx="74">
                  <c:v>76.739999999999995</c:v>
                </c:pt>
                <c:pt idx="75">
                  <c:v>68.97</c:v>
                </c:pt>
                <c:pt idx="76">
                  <c:v>58.28</c:v>
                </c:pt>
                <c:pt idx="77">
                  <c:v>53.43</c:v>
                </c:pt>
                <c:pt idx="78">
                  <c:v>63.14</c:v>
                </c:pt>
                <c:pt idx="79">
                  <c:v>72.86</c:v>
                </c:pt>
                <c:pt idx="80">
                  <c:v>77.709999999999994</c:v>
                </c:pt>
                <c:pt idx="81">
                  <c:v>94.81</c:v>
                </c:pt>
                <c:pt idx="82">
                  <c:v>82.57</c:v>
                </c:pt>
                <c:pt idx="83">
                  <c:v>74.8</c:v>
                </c:pt>
                <c:pt idx="84">
                  <c:v>71.88</c:v>
                </c:pt>
                <c:pt idx="85">
                  <c:v>72.86</c:v>
                </c:pt>
                <c:pt idx="86">
                  <c:v>74.8</c:v>
                </c:pt>
                <c:pt idx="87">
                  <c:v>72.86</c:v>
                </c:pt>
                <c:pt idx="88">
                  <c:v>74.8</c:v>
                </c:pt>
                <c:pt idx="89">
                  <c:v>75.77</c:v>
                </c:pt>
                <c:pt idx="90">
                  <c:v>78.680000000000007</c:v>
                </c:pt>
                <c:pt idx="91">
                  <c:v>78.680000000000007</c:v>
                </c:pt>
                <c:pt idx="92">
                  <c:v>77.709999999999994</c:v>
                </c:pt>
                <c:pt idx="93">
                  <c:v>72.86</c:v>
                </c:pt>
                <c:pt idx="94">
                  <c:v>66.06</c:v>
                </c:pt>
                <c:pt idx="95">
                  <c:v>68.97</c:v>
                </c:pt>
                <c:pt idx="96">
                  <c:v>69.94</c:v>
                </c:pt>
                <c:pt idx="97">
                  <c:v>72.86</c:v>
                </c:pt>
                <c:pt idx="98">
                  <c:v>73.83</c:v>
                </c:pt>
                <c:pt idx="99">
                  <c:v>84.71</c:v>
                </c:pt>
                <c:pt idx="100">
                  <c:v>65.08</c:v>
                </c:pt>
                <c:pt idx="101">
                  <c:v>61.2</c:v>
                </c:pt>
                <c:pt idx="102">
                  <c:v>65.08</c:v>
                </c:pt>
                <c:pt idx="103">
                  <c:v>63.14</c:v>
                </c:pt>
                <c:pt idx="104">
                  <c:v>56.34</c:v>
                </c:pt>
                <c:pt idx="105">
                  <c:v>55.37</c:v>
                </c:pt>
                <c:pt idx="106">
                  <c:v>57.31</c:v>
                </c:pt>
                <c:pt idx="107">
                  <c:v>50.51</c:v>
                </c:pt>
                <c:pt idx="108">
                  <c:v>53.43</c:v>
                </c:pt>
                <c:pt idx="109">
                  <c:v>61.2</c:v>
                </c:pt>
                <c:pt idx="110">
                  <c:v>59.26</c:v>
                </c:pt>
                <c:pt idx="111">
                  <c:v>54.4</c:v>
                </c:pt>
                <c:pt idx="112">
                  <c:v>59.26</c:v>
                </c:pt>
                <c:pt idx="113">
                  <c:v>61.2</c:v>
                </c:pt>
                <c:pt idx="114">
                  <c:v>61.2</c:v>
                </c:pt>
                <c:pt idx="115">
                  <c:v>58.28</c:v>
                </c:pt>
                <c:pt idx="116">
                  <c:v>55.37</c:v>
                </c:pt>
                <c:pt idx="117">
                  <c:v>68.87</c:v>
                </c:pt>
                <c:pt idx="118">
                  <c:v>75.38</c:v>
                </c:pt>
                <c:pt idx="119">
                  <c:v>60.23</c:v>
                </c:pt>
                <c:pt idx="120">
                  <c:v>53.43</c:v>
                </c:pt>
                <c:pt idx="121">
                  <c:v>53.43</c:v>
                </c:pt>
                <c:pt idx="122">
                  <c:v>52.46</c:v>
                </c:pt>
                <c:pt idx="123">
                  <c:v>50.51</c:v>
                </c:pt>
                <c:pt idx="124">
                  <c:v>53.43</c:v>
                </c:pt>
                <c:pt idx="125">
                  <c:v>50.51</c:v>
                </c:pt>
                <c:pt idx="126">
                  <c:v>47.6</c:v>
                </c:pt>
                <c:pt idx="127">
                  <c:v>50.51</c:v>
                </c:pt>
                <c:pt idx="128">
                  <c:v>48.57</c:v>
                </c:pt>
                <c:pt idx="129">
                  <c:v>50.51</c:v>
                </c:pt>
                <c:pt idx="130">
                  <c:v>44.68</c:v>
                </c:pt>
                <c:pt idx="131">
                  <c:v>44.68</c:v>
                </c:pt>
                <c:pt idx="132">
                  <c:v>43.71</c:v>
                </c:pt>
                <c:pt idx="133">
                  <c:v>36.909999999999997</c:v>
                </c:pt>
                <c:pt idx="134">
                  <c:v>43.71</c:v>
                </c:pt>
                <c:pt idx="135">
                  <c:v>39.83</c:v>
                </c:pt>
                <c:pt idx="136">
                  <c:v>47.6</c:v>
                </c:pt>
                <c:pt idx="137">
                  <c:v>52.46</c:v>
                </c:pt>
                <c:pt idx="138">
                  <c:v>39.83</c:v>
                </c:pt>
                <c:pt idx="139">
                  <c:v>34</c:v>
                </c:pt>
                <c:pt idx="140">
                  <c:v>34</c:v>
                </c:pt>
                <c:pt idx="141">
                  <c:v>34</c:v>
                </c:pt>
                <c:pt idx="142">
                  <c:v>33.03</c:v>
                </c:pt>
                <c:pt idx="143">
                  <c:v>34</c:v>
                </c:pt>
                <c:pt idx="144">
                  <c:v>35.94</c:v>
                </c:pt>
                <c:pt idx="145">
                  <c:v>37.880000000000003</c:v>
                </c:pt>
                <c:pt idx="146">
                  <c:v>39.83</c:v>
                </c:pt>
                <c:pt idx="147">
                  <c:v>39.83</c:v>
                </c:pt>
                <c:pt idx="148">
                  <c:v>39.83</c:v>
                </c:pt>
                <c:pt idx="149">
                  <c:v>38.86</c:v>
                </c:pt>
                <c:pt idx="150">
                  <c:v>35.94</c:v>
                </c:pt>
                <c:pt idx="151">
                  <c:v>35.94</c:v>
                </c:pt>
                <c:pt idx="152">
                  <c:v>32.06</c:v>
                </c:pt>
                <c:pt idx="153">
                  <c:v>34</c:v>
                </c:pt>
                <c:pt idx="154">
                  <c:v>35.94</c:v>
                </c:pt>
                <c:pt idx="155">
                  <c:v>39.83</c:v>
                </c:pt>
                <c:pt idx="156">
                  <c:v>35.94</c:v>
                </c:pt>
                <c:pt idx="157">
                  <c:v>36.909999999999997</c:v>
                </c:pt>
                <c:pt idx="158">
                  <c:v>41.19</c:v>
                </c:pt>
                <c:pt idx="159">
                  <c:v>41.58</c:v>
                </c:pt>
                <c:pt idx="160">
                  <c:v>36.14</c:v>
                </c:pt>
                <c:pt idx="161">
                  <c:v>32.54</c:v>
                </c:pt>
                <c:pt idx="162">
                  <c:v>30.89</c:v>
                </c:pt>
                <c:pt idx="163">
                  <c:v>28.85</c:v>
                </c:pt>
                <c:pt idx="164">
                  <c:v>28.56</c:v>
                </c:pt>
                <c:pt idx="165">
                  <c:v>27.98</c:v>
                </c:pt>
                <c:pt idx="166">
                  <c:v>27.68</c:v>
                </c:pt>
                <c:pt idx="167">
                  <c:v>28.17</c:v>
                </c:pt>
                <c:pt idx="168">
                  <c:v>24.28</c:v>
                </c:pt>
                <c:pt idx="169">
                  <c:v>25.26</c:v>
                </c:pt>
                <c:pt idx="170">
                  <c:v>25.26</c:v>
                </c:pt>
                <c:pt idx="171">
                  <c:v>32.15</c:v>
                </c:pt>
                <c:pt idx="172">
                  <c:v>28.17</c:v>
                </c:pt>
                <c:pt idx="173">
                  <c:v>17.489999999999998</c:v>
                </c:pt>
                <c:pt idx="174">
                  <c:v>16.510000000000002</c:v>
                </c:pt>
                <c:pt idx="175">
                  <c:v>19.43</c:v>
                </c:pt>
                <c:pt idx="176">
                  <c:v>18.46</c:v>
                </c:pt>
                <c:pt idx="177">
                  <c:v>12.63</c:v>
                </c:pt>
                <c:pt idx="178">
                  <c:v>5.83</c:v>
                </c:pt>
                <c:pt idx="179">
                  <c:v>-4.8600000000000003</c:v>
                </c:pt>
                <c:pt idx="180">
                  <c:v>0</c:v>
                </c:pt>
                <c:pt idx="181">
                  <c:v>0.97</c:v>
                </c:pt>
                <c:pt idx="182">
                  <c:v>2.91</c:v>
                </c:pt>
                <c:pt idx="183">
                  <c:v>-3.89</c:v>
                </c:pt>
                <c:pt idx="184">
                  <c:v>-19.43</c:v>
                </c:pt>
                <c:pt idx="185">
                  <c:v>-5.83</c:v>
                </c:pt>
                <c:pt idx="186">
                  <c:v>-6.8</c:v>
                </c:pt>
                <c:pt idx="187">
                  <c:v>-4.8600000000000003</c:v>
                </c:pt>
                <c:pt idx="188">
                  <c:v>-6.8</c:v>
                </c:pt>
                <c:pt idx="189">
                  <c:v>-1.17</c:v>
                </c:pt>
                <c:pt idx="190">
                  <c:v>20.399999999999999</c:v>
                </c:pt>
                <c:pt idx="191">
                  <c:v>14.57</c:v>
                </c:pt>
                <c:pt idx="192">
                  <c:v>4.8600000000000003</c:v>
                </c:pt>
                <c:pt idx="193">
                  <c:v>-9.7100000000000009</c:v>
                </c:pt>
                <c:pt idx="194">
                  <c:v>-47.6</c:v>
                </c:pt>
                <c:pt idx="195">
                  <c:v>-53.43</c:v>
                </c:pt>
                <c:pt idx="196">
                  <c:v>-33.03</c:v>
                </c:pt>
                <c:pt idx="197">
                  <c:v>-41.28</c:v>
                </c:pt>
                <c:pt idx="198">
                  <c:v>-52.65</c:v>
                </c:pt>
                <c:pt idx="199">
                  <c:v>-51.68</c:v>
                </c:pt>
                <c:pt idx="200">
                  <c:v>-50.51</c:v>
                </c:pt>
                <c:pt idx="201">
                  <c:v>-57.7</c:v>
                </c:pt>
                <c:pt idx="202">
                  <c:v>-61.78</c:v>
                </c:pt>
                <c:pt idx="203">
                  <c:v>-60.91</c:v>
                </c:pt>
                <c:pt idx="204">
                  <c:v>-60.71</c:v>
                </c:pt>
                <c:pt idx="205">
                  <c:v>-59.94</c:v>
                </c:pt>
                <c:pt idx="206">
                  <c:v>-59.74</c:v>
                </c:pt>
                <c:pt idx="207">
                  <c:v>-59.45</c:v>
                </c:pt>
                <c:pt idx="208">
                  <c:v>-43.62</c:v>
                </c:pt>
                <c:pt idx="209">
                  <c:v>-73.150000000000006</c:v>
                </c:pt>
                <c:pt idx="210">
                  <c:v>-74.8</c:v>
                </c:pt>
                <c:pt idx="211">
                  <c:v>-64.11</c:v>
                </c:pt>
                <c:pt idx="212">
                  <c:v>-54.4</c:v>
                </c:pt>
                <c:pt idx="213">
                  <c:v>-45.66</c:v>
                </c:pt>
                <c:pt idx="214">
                  <c:v>-43.71</c:v>
                </c:pt>
                <c:pt idx="215">
                  <c:v>-43.71</c:v>
                </c:pt>
                <c:pt idx="216">
                  <c:v>-43.71</c:v>
                </c:pt>
                <c:pt idx="217">
                  <c:v>-43.71</c:v>
                </c:pt>
                <c:pt idx="218">
                  <c:v>-42.74</c:v>
                </c:pt>
                <c:pt idx="219">
                  <c:v>-54.4</c:v>
                </c:pt>
                <c:pt idx="220">
                  <c:v>-53.43</c:v>
                </c:pt>
                <c:pt idx="221">
                  <c:v>-53.33</c:v>
                </c:pt>
                <c:pt idx="222">
                  <c:v>-50.51</c:v>
                </c:pt>
                <c:pt idx="223">
                  <c:v>-50.03</c:v>
                </c:pt>
                <c:pt idx="224">
                  <c:v>-49.54</c:v>
                </c:pt>
                <c:pt idx="225">
                  <c:v>-49.25</c:v>
                </c:pt>
                <c:pt idx="226">
                  <c:v>-24.38</c:v>
                </c:pt>
                <c:pt idx="227">
                  <c:v>-23.9</c:v>
                </c:pt>
                <c:pt idx="228">
                  <c:v>-23.51</c:v>
                </c:pt>
                <c:pt idx="229">
                  <c:v>-23.12</c:v>
                </c:pt>
                <c:pt idx="230">
                  <c:v>-22.34</c:v>
                </c:pt>
                <c:pt idx="231">
                  <c:v>-22.34</c:v>
                </c:pt>
                <c:pt idx="232">
                  <c:v>-22.34</c:v>
                </c:pt>
                <c:pt idx="233">
                  <c:v>-21.37</c:v>
                </c:pt>
                <c:pt idx="234">
                  <c:v>-21.37</c:v>
                </c:pt>
                <c:pt idx="235">
                  <c:v>-21.37</c:v>
                </c:pt>
                <c:pt idx="236">
                  <c:v>-21.37</c:v>
                </c:pt>
                <c:pt idx="237">
                  <c:v>-20.399999999999999</c:v>
                </c:pt>
                <c:pt idx="238">
                  <c:v>-20.59</c:v>
                </c:pt>
                <c:pt idx="239">
                  <c:v>-20.3</c:v>
                </c:pt>
                <c:pt idx="240">
                  <c:v>-20.010000000000002</c:v>
                </c:pt>
                <c:pt idx="241">
                  <c:v>-19.72</c:v>
                </c:pt>
                <c:pt idx="242">
                  <c:v>-19.43</c:v>
                </c:pt>
                <c:pt idx="243">
                  <c:v>-19.53</c:v>
                </c:pt>
                <c:pt idx="244">
                  <c:v>-1.75</c:v>
                </c:pt>
                <c:pt idx="245">
                  <c:v>-2.4300000000000002</c:v>
                </c:pt>
                <c:pt idx="246">
                  <c:v>-3.69</c:v>
                </c:pt>
                <c:pt idx="247">
                  <c:v>-8.74</c:v>
                </c:pt>
                <c:pt idx="248">
                  <c:v>-8.26</c:v>
                </c:pt>
                <c:pt idx="249">
                  <c:v>-12.63</c:v>
                </c:pt>
                <c:pt idx="250">
                  <c:v>-12.73</c:v>
                </c:pt>
                <c:pt idx="251">
                  <c:v>-12.82</c:v>
                </c:pt>
                <c:pt idx="252">
                  <c:v>-15.25</c:v>
                </c:pt>
                <c:pt idx="253">
                  <c:v>-22.34</c:v>
                </c:pt>
                <c:pt idx="254">
                  <c:v>-23.12</c:v>
                </c:pt>
                <c:pt idx="255">
                  <c:v>-18.36</c:v>
                </c:pt>
                <c:pt idx="256">
                  <c:v>-16.03</c:v>
                </c:pt>
                <c:pt idx="257">
                  <c:v>-20.399999999999999</c:v>
                </c:pt>
                <c:pt idx="258">
                  <c:v>-37.880000000000003</c:v>
                </c:pt>
                <c:pt idx="259">
                  <c:v>-70.91</c:v>
                </c:pt>
                <c:pt idx="260">
                  <c:v>-74.8</c:v>
                </c:pt>
                <c:pt idx="261">
                  <c:v>-73.83</c:v>
                </c:pt>
                <c:pt idx="262">
                  <c:v>9.1300000000000008</c:v>
                </c:pt>
                <c:pt idx="263">
                  <c:v>-57.31</c:v>
                </c:pt>
                <c:pt idx="264">
                  <c:v>-74.8</c:v>
                </c:pt>
                <c:pt idx="265">
                  <c:v>-73.83</c:v>
                </c:pt>
                <c:pt idx="266">
                  <c:v>-71.88</c:v>
                </c:pt>
                <c:pt idx="267">
                  <c:v>-71.88</c:v>
                </c:pt>
                <c:pt idx="268">
                  <c:v>-81.599999999999994</c:v>
                </c:pt>
                <c:pt idx="269">
                  <c:v>-75.77</c:v>
                </c:pt>
                <c:pt idx="270">
                  <c:v>-79.650000000000006</c:v>
                </c:pt>
                <c:pt idx="271">
                  <c:v>-51.48</c:v>
                </c:pt>
                <c:pt idx="272">
                  <c:v>-57.31</c:v>
                </c:pt>
                <c:pt idx="273">
                  <c:v>-58.28</c:v>
                </c:pt>
                <c:pt idx="274">
                  <c:v>-61.2</c:v>
                </c:pt>
                <c:pt idx="275">
                  <c:v>-54.4</c:v>
                </c:pt>
                <c:pt idx="276">
                  <c:v>-26.23</c:v>
                </c:pt>
                <c:pt idx="277">
                  <c:v>-26.23</c:v>
                </c:pt>
                <c:pt idx="278">
                  <c:v>-19.43</c:v>
                </c:pt>
                <c:pt idx="279">
                  <c:v>-2.91</c:v>
                </c:pt>
                <c:pt idx="280">
                  <c:v>-7.77</c:v>
                </c:pt>
                <c:pt idx="281">
                  <c:v>-8.74</c:v>
                </c:pt>
                <c:pt idx="282">
                  <c:v>-7.77</c:v>
                </c:pt>
                <c:pt idx="283">
                  <c:v>-7.77</c:v>
                </c:pt>
                <c:pt idx="284">
                  <c:v>-3.89</c:v>
                </c:pt>
                <c:pt idx="285">
                  <c:v>-1.55</c:v>
                </c:pt>
                <c:pt idx="286">
                  <c:v>0.87</c:v>
                </c:pt>
                <c:pt idx="287">
                  <c:v>2.23</c:v>
                </c:pt>
                <c:pt idx="288">
                  <c:v>2.82</c:v>
                </c:pt>
                <c:pt idx="289">
                  <c:v>3.11</c:v>
                </c:pt>
                <c:pt idx="290">
                  <c:v>3.21</c:v>
                </c:pt>
                <c:pt idx="291">
                  <c:v>3.4</c:v>
                </c:pt>
                <c:pt idx="292">
                  <c:v>2.91</c:v>
                </c:pt>
                <c:pt idx="293">
                  <c:v>3.5</c:v>
                </c:pt>
                <c:pt idx="294">
                  <c:v>3.5</c:v>
                </c:pt>
                <c:pt idx="295">
                  <c:v>3.89</c:v>
                </c:pt>
              </c:numCache>
            </c:numRef>
          </c:xVal>
          <c:yVal>
            <c:numRef>
              <c:f>'[bola desce e sobe continuo MNV 02B-BS-21.xlsx]BS (CORRIGIDO) (ps21)'!$B$876:$B$1171</c:f>
              <c:numCache>
                <c:formatCode>General</c:formatCode>
                <c:ptCount val="296"/>
                <c:pt idx="0">
                  <c:v>-17.079999999999998</c:v>
                </c:pt>
                <c:pt idx="1">
                  <c:v>-17.04</c:v>
                </c:pt>
                <c:pt idx="2">
                  <c:v>-17</c:v>
                </c:pt>
                <c:pt idx="3">
                  <c:v>-16.97</c:v>
                </c:pt>
                <c:pt idx="4">
                  <c:v>-16.93</c:v>
                </c:pt>
                <c:pt idx="5">
                  <c:v>-16.89</c:v>
                </c:pt>
                <c:pt idx="6">
                  <c:v>-16.850000000000001</c:v>
                </c:pt>
                <c:pt idx="7">
                  <c:v>-16.82</c:v>
                </c:pt>
                <c:pt idx="8">
                  <c:v>-16.78</c:v>
                </c:pt>
                <c:pt idx="9">
                  <c:v>-16.739999999999998</c:v>
                </c:pt>
                <c:pt idx="10">
                  <c:v>-16.7</c:v>
                </c:pt>
                <c:pt idx="11">
                  <c:v>-16.670000000000002</c:v>
                </c:pt>
                <c:pt idx="12">
                  <c:v>-16.63</c:v>
                </c:pt>
                <c:pt idx="13">
                  <c:v>-16.59</c:v>
                </c:pt>
                <c:pt idx="14">
                  <c:v>-16.55</c:v>
                </c:pt>
                <c:pt idx="15">
                  <c:v>-16.510000000000002</c:v>
                </c:pt>
                <c:pt idx="16">
                  <c:v>-16.48</c:v>
                </c:pt>
                <c:pt idx="17">
                  <c:v>-16.440000000000001</c:v>
                </c:pt>
                <c:pt idx="18">
                  <c:v>-16.399999999999999</c:v>
                </c:pt>
                <c:pt idx="19">
                  <c:v>-16.36</c:v>
                </c:pt>
                <c:pt idx="20">
                  <c:v>-16.329999999999998</c:v>
                </c:pt>
                <c:pt idx="21">
                  <c:v>-16.29</c:v>
                </c:pt>
                <c:pt idx="22">
                  <c:v>-16.25</c:v>
                </c:pt>
                <c:pt idx="23">
                  <c:v>-16.21</c:v>
                </c:pt>
                <c:pt idx="24">
                  <c:v>-16.18</c:v>
                </c:pt>
                <c:pt idx="25">
                  <c:v>-16.14</c:v>
                </c:pt>
                <c:pt idx="26">
                  <c:v>-16.100000000000001</c:v>
                </c:pt>
                <c:pt idx="27">
                  <c:v>-16.079999999999998</c:v>
                </c:pt>
                <c:pt idx="28">
                  <c:v>-16.02</c:v>
                </c:pt>
                <c:pt idx="29">
                  <c:v>-15.96</c:v>
                </c:pt>
                <c:pt idx="30">
                  <c:v>-15.91</c:v>
                </c:pt>
                <c:pt idx="31">
                  <c:v>-15.85</c:v>
                </c:pt>
                <c:pt idx="32">
                  <c:v>-15.79</c:v>
                </c:pt>
                <c:pt idx="33">
                  <c:v>-15.73</c:v>
                </c:pt>
                <c:pt idx="34">
                  <c:v>-15.68</c:v>
                </c:pt>
                <c:pt idx="35">
                  <c:v>-15.62</c:v>
                </c:pt>
                <c:pt idx="36">
                  <c:v>-15.56</c:v>
                </c:pt>
                <c:pt idx="37">
                  <c:v>-15.5</c:v>
                </c:pt>
                <c:pt idx="38">
                  <c:v>-15.45</c:v>
                </c:pt>
                <c:pt idx="39">
                  <c:v>-15.39</c:v>
                </c:pt>
                <c:pt idx="40">
                  <c:v>-15.33</c:v>
                </c:pt>
                <c:pt idx="41">
                  <c:v>-15.27</c:v>
                </c:pt>
                <c:pt idx="42">
                  <c:v>-15.22</c:v>
                </c:pt>
                <c:pt idx="43">
                  <c:v>-15.16</c:v>
                </c:pt>
                <c:pt idx="44">
                  <c:v>-15.1</c:v>
                </c:pt>
                <c:pt idx="45">
                  <c:v>-15.08</c:v>
                </c:pt>
                <c:pt idx="46">
                  <c:v>-15.02</c:v>
                </c:pt>
                <c:pt idx="47">
                  <c:v>-14.96</c:v>
                </c:pt>
                <c:pt idx="48">
                  <c:v>-14.91</c:v>
                </c:pt>
                <c:pt idx="49">
                  <c:v>-14.85</c:v>
                </c:pt>
                <c:pt idx="50">
                  <c:v>-14.79</c:v>
                </c:pt>
                <c:pt idx="51">
                  <c:v>-14.73</c:v>
                </c:pt>
                <c:pt idx="52">
                  <c:v>-14.68</c:v>
                </c:pt>
                <c:pt idx="53">
                  <c:v>-14.62</c:v>
                </c:pt>
                <c:pt idx="54">
                  <c:v>-14.56</c:v>
                </c:pt>
                <c:pt idx="55">
                  <c:v>-14.5</c:v>
                </c:pt>
                <c:pt idx="56">
                  <c:v>-14.45</c:v>
                </c:pt>
                <c:pt idx="57">
                  <c:v>-14.39</c:v>
                </c:pt>
                <c:pt idx="58">
                  <c:v>-14.33</c:v>
                </c:pt>
                <c:pt idx="59">
                  <c:v>-14.27</c:v>
                </c:pt>
                <c:pt idx="60">
                  <c:v>-14.22</c:v>
                </c:pt>
                <c:pt idx="61">
                  <c:v>-14.16</c:v>
                </c:pt>
                <c:pt idx="62">
                  <c:v>-14.1</c:v>
                </c:pt>
                <c:pt idx="63">
                  <c:v>-14.08</c:v>
                </c:pt>
                <c:pt idx="64">
                  <c:v>-14.02</c:v>
                </c:pt>
                <c:pt idx="65">
                  <c:v>-13.96</c:v>
                </c:pt>
                <c:pt idx="66">
                  <c:v>-13.91</c:v>
                </c:pt>
                <c:pt idx="67">
                  <c:v>-13.85</c:v>
                </c:pt>
                <c:pt idx="68">
                  <c:v>-13.79</c:v>
                </c:pt>
                <c:pt idx="69">
                  <c:v>-13.73</c:v>
                </c:pt>
                <c:pt idx="70">
                  <c:v>-13.68</c:v>
                </c:pt>
                <c:pt idx="71">
                  <c:v>-13.62</c:v>
                </c:pt>
                <c:pt idx="72">
                  <c:v>-13.56</c:v>
                </c:pt>
                <c:pt idx="73">
                  <c:v>-13.5</c:v>
                </c:pt>
                <c:pt idx="74">
                  <c:v>-13.45</c:v>
                </c:pt>
                <c:pt idx="75">
                  <c:v>-13.39</c:v>
                </c:pt>
                <c:pt idx="76">
                  <c:v>-13.33</c:v>
                </c:pt>
                <c:pt idx="77">
                  <c:v>-13.27</c:v>
                </c:pt>
                <c:pt idx="78">
                  <c:v>-13.22</c:v>
                </c:pt>
                <c:pt idx="79">
                  <c:v>-13.16</c:v>
                </c:pt>
                <c:pt idx="80">
                  <c:v>-13.1</c:v>
                </c:pt>
                <c:pt idx="81">
                  <c:v>-13.08</c:v>
                </c:pt>
                <c:pt idx="82">
                  <c:v>-13.02</c:v>
                </c:pt>
                <c:pt idx="83">
                  <c:v>-12.96</c:v>
                </c:pt>
                <c:pt idx="84">
                  <c:v>-12.91</c:v>
                </c:pt>
                <c:pt idx="85">
                  <c:v>-12.85</c:v>
                </c:pt>
                <c:pt idx="86">
                  <c:v>-12.79</c:v>
                </c:pt>
                <c:pt idx="87">
                  <c:v>-12.73</c:v>
                </c:pt>
                <c:pt idx="88">
                  <c:v>-12.68</c:v>
                </c:pt>
                <c:pt idx="89">
                  <c:v>-12.62</c:v>
                </c:pt>
                <c:pt idx="90">
                  <c:v>-12.56</c:v>
                </c:pt>
                <c:pt idx="91">
                  <c:v>-12.5</c:v>
                </c:pt>
                <c:pt idx="92">
                  <c:v>-12.45</c:v>
                </c:pt>
                <c:pt idx="93">
                  <c:v>-12.39</c:v>
                </c:pt>
                <c:pt idx="94">
                  <c:v>-12.33</c:v>
                </c:pt>
                <c:pt idx="95">
                  <c:v>-12.27</c:v>
                </c:pt>
                <c:pt idx="96">
                  <c:v>-12.22</c:v>
                </c:pt>
                <c:pt idx="97">
                  <c:v>-12.16</c:v>
                </c:pt>
                <c:pt idx="98">
                  <c:v>-12.1</c:v>
                </c:pt>
                <c:pt idx="99">
                  <c:v>-12.08</c:v>
                </c:pt>
                <c:pt idx="100">
                  <c:v>-12.03</c:v>
                </c:pt>
                <c:pt idx="101">
                  <c:v>-11.97</c:v>
                </c:pt>
                <c:pt idx="102">
                  <c:v>-11.92</c:v>
                </c:pt>
                <c:pt idx="103">
                  <c:v>-11.86</c:v>
                </c:pt>
                <c:pt idx="104">
                  <c:v>-11.81</c:v>
                </c:pt>
                <c:pt idx="105">
                  <c:v>-11.75</c:v>
                </c:pt>
                <c:pt idx="106">
                  <c:v>-11.7</c:v>
                </c:pt>
                <c:pt idx="107">
                  <c:v>-11.64</c:v>
                </c:pt>
                <c:pt idx="108">
                  <c:v>-11.59</c:v>
                </c:pt>
                <c:pt idx="109">
                  <c:v>-11.54</c:v>
                </c:pt>
                <c:pt idx="110">
                  <c:v>-11.48</c:v>
                </c:pt>
                <c:pt idx="111">
                  <c:v>-11.43</c:v>
                </c:pt>
                <c:pt idx="112">
                  <c:v>-11.37</c:v>
                </c:pt>
                <c:pt idx="113">
                  <c:v>-11.32</c:v>
                </c:pt>
                <c:pt idx="114">
                  <c:v>-11.26</c:v>
                </c:pt>
                <c:pt idx="115">
                  <c:v>-11.21</c:v>
                </c:pt>
                <c:pt idx="116">
                  <c:v>-11.15</c:v>
                </c:pt>
                <c:pt idx="117">
                  <c:v>-11.1</c:v>
                </c:pt>
                <c:pt idx="118">
                  <c:v>-11.08</c:v>
                </c:pt>
                <c:pt idx="119">
                  <c:v>-11.03</c:v>
                </c:pt>
                <c:pt idx="120">
                  <c:v>-10.97</c:v>
                </c:pt>
                <c:pt idx="121">
                  <c:v>-10.92</c:v>
                </c:pt>
                <c:pt idx="122">
                  <c:v>-10.86</c:v>
                </c:pt>
                <c:pt idx="123">
                  <c:v>-10.81</c:v>
                </c:pt>
                <c:pt idx="124">
                  <c:v>-10.75</c:v>
                </c:pt>
                <c:pt idx="125">
                  <c:v>-10.7</c:v>
                </c:pt>
                <c:pt idx="126">
                  <c:v>-10.64</c:v>
                </c:pt>
                <c:pt idx="127">
                  <c:v>-10.59</c:v>
                </c:pt>
                <c:pt idx="128">
                  <c:v>-10.54</c:v>
                </c:pt>
                <c:pt idx="129">
                  <c:v>-10.48</c:v>
                </c:pt>
                <c:pt idx="130">
                  <c:v>-10.43</c:v>
                </c:pt>
                <c:pt idx="131">
                  <c:v>-10.37</c:v>
                </c:pt>
                <c:pt idx="132">
                  <c:v>-10.32</c:v>
                </c:pt>
                <c:pt idx="133">
                  <c:v>-10.26</c:v>
                </c:pt>
                <c:pt idx="134">
                  <c:v>-10.210000000000001</c:v>
                </c:pt>
                <c:pt idx="135">
                  <c:v>-10.15</c:v>
                </c:pt>
                <c:pt idx="136">
                  <c:v>-10.1</c:v>
                </c:pt>
                <c:pt idx="137">
                  <c:v>-10.08</c:v>
                </c:pt>
                <c:pt idx="138">
                  <c:v>-10.02</c:v>
                </c:pt>
                <c:pt idx="139">
                  <c:v>-9.9600000000000009</c:v>
                </c:pt>
                <c:pt idx="140">
                  <c:v>-9.91</c:v>
                </c:pt>
                <c:pt idx="141">
                  <c:v>-9.85</c:v>
                </c:pt>
                <c:pt idx="142">
                  <c:v>-9.7899999999999991</c:v>
                </c:pt>
                <c:pt idx="143">
                  <c:v>-9.73</c:v>
                </c:pt>
                <c:pt idx="144">
                  <c:v>-9.68</c:v>
                </c:pt>
                <c:pt idx="145">
                  <c:v>-9.6199999999999992</c:v>
                </c:pt>
                <c:pt idx="146">
                  <c:v>-9.56</c:v>
                </c:pt>
                <c:pt idx="147">
                  <c:v>-9.5</c:v>
                </c:pt>
                <c:pt idx="148">
                  <c:v>-9.4499999999999993</c:v>
                </c:pt>
                <c:pt idx="149">
                  <c:v>-9.39</c:v>
                </c:pt>
                <c:pt idx="150">
                  <c:v>-9.33</c:v>
                </c:pt>
                <c:pt idx="151">
                  <c:v>-9.27</c:v>
                </c:pt>
                <c:pt idx="152">
                  <c:v>-9.2200000000000006</c:v>
                </c:pt>
                <c:pt idx="153">
                  <c:v>-9.16</c:v>
                </c:pt>
                <c:pt idx="154">
                  <c:v>-9.1</c:v>
                </c:pt>
                <c:pt idx="155">
                  <c:v>-9.08</c:v>
                </c:pt>
                <c:pt idx="156">
                  <c:v>-9.02</c:v>
                </c:pt>
                <c:pt idx="157">
                  <c:v>-8.9600000000000009</c:v>
                </c:pt>
                <c:pt idx="158">
                  <c:v>-8.9</c:v>
                </c:pt>
                <c:pt idx="159">
                  <c:v>-8.84</c:v>
                </c:pt>
                <c:pt idx="160">
                  <c:v>-8.77</c:v>
                </c:pt>
                <c:pt idx="161">
                  <c:v>-8.7100000000000009</c:v>
                </c:pt>
                <c:pt idx="162">
                  <c:v>-8.65</c:v>
                </c:pt>
                <c:pt idx="163">
                  <c:v>-8.59</c:v>
                </c:pt>
                <c:pt idx="164">
                  <c:v>-8.5299999999999994</c:v>
                </c:pt>
                <c:pt idx="165">
                  <c:v>-8.4700000000000006</c:v>
                </c:pt>
                <c:pt idx="166">
                  <c:v>-8.41</c:v>
                </c:pt>
                <c:pt idx="167">
                  <c:v>-8.34</c:v>
                </c:pt>
                <c:pt idx="168">
                  <c:v>-8.2799999999999994</c:v>
                </c:pt>
                <c:pt idx="169">
                  <c:v>-8.2200000000000006</c:v>
                </c:pt>
                <c:pt idx="170">
                  <c:v>-8.16</c:v>
                </c:pt>
                <c:pt idx="171">
                  <c:v>-8.1</c:v>
                </c:pt>
                <c:pt idx="172">
                  <c:v>-8.08</c:v>
                </c:pt>
                <c:pt idx="173">
                  <c:v>-8.02</c:v>
                </c:pt>
                <c:pt idx="174">
                  <c:v>-7.96</c:v>
                </c:pt>
                <c:pt idx="175">
                  <c:v>-7.91</c:v>
                </c:pt>
                <c:pt idx="176">
                  <c:v>-7.85</c:v>
                </c:pt>
                <c:pt idx="177">
                  <c:v>-7.79</c:v>
                </c:pt>
                <c:pt idx="178">
                  <c:v>-7.73</c:v>
                </c:pt>
                <c:pt idx="179">
                  <c:v>-7.68</c:v>
                </c:pt>
                <c:pt idx="180">
                  <c:v>-7.62</c:v>
                </c:pt>
                <c:pt idx="181">
                  <c:v>-7.56</c:v>
                </c:pt>
                <c:pt idx="182">
                  <c:v>-7.5</c:v>
                </c:pt>
                <c:pt idx="183">
                  <c:v>-7.45</c:v>
                </c:pt>
                <c:pt idx="184">
                  <c:v>-7.39</c:v>
                </c:pt>
                <c:pt idx="185">
                  <c:v>-7.33</c:v>
                </c:pt>
                <c:pt idx="186">
                  <c:v>-7.27</c:v>
                </c:pt>
                <c:pt idx="187">
                  <c:v>-7.22</c:v>
                </c:pt>
                <c:pt idx="188">
                  <c:v>-7.16</c:v>
                </c:pt>
                <c:pt idx="189">
                  <c:v>-7.1</c:v>
                </c:pt>
                <c:pt idx="190">
                  <c:v>-7.08</c:v>
                </c:pt>
                <c:pt idx="191">
                  <c:v>-7.02</c:v>
                </c:pt>
                <c:pt idx="192">
                  <c:v>-6.96</c:v>
                </c:pt>
                <c:pt idx="193">
                  <c:v>-6.91</c:v>
                </c:pt>
                <c:pt idx="194">
                  <c:v>-6.85</c:v>
                </c:pt>
                <c:pt idx="195">
                  <c:v>-6.79</c:v>
                </c:pt>
                <c:pt idx="196">
                  <c:v>-6.73</c:v>
                </c:pt>
                <c:pt idx="197">
                  <c:v>-6.68</c:v>
                </c:pt>
                <c:pt idx="198">
                  <c:v>-6.62</c:v>
                </c:pt>
                <c:pt idx="199">
                  <c:v>-6.56</c:v>
                </c:pt>
                <c:pt idx="200">
                  <c:v>-6.5</c:v>
                </c:pt>
                <c:pt idx="201">
                  <c:v>-6.45</c:v>
                </c:pt>
                <c:pt idx="202">
                  <c:v>-6.39</c:v>
                </c:pt>
                <c:pt idx="203">
                  <c:v>-6.33</c:v>
                </c:pt>
                <c:pt idx="204">
                  <c:v>-6.27</c:v>
                </c:pt>
                <c:pt idx="205">
                  <c:v>-6.22</c:v>
                </c:pt>
                <c:pt idx="206">
                  <c:v>-6.16</c:v>
                </c:pt>
                <c:pt idx="207">
                  <c:v>-6.1</c:v>
                </c:pt>
                <c:pt idx="208">
                  <c:v>-6.08</c:v>
                </c:pt>
                <c:pt idx="209">
                  <c:v>-6.02</c:v>
                </c:pt>
                <c:pt idx="210">
                  <c:v>-5.96</c:v>
                </c:pt>
                <c:pt idx="211">
                  <c:v>-5.91</c:v>
                </c:pt>
                <c:pt idx="212">
                  <c:v>-5.85</c:v>
                </c:pt>
                <c:pt idx="213">
                  <c:v>-5.79</c:v>
                </c:pt>
                <c:pt idx="214">
                  <c:v>-5.73</c:v>
                </c:pt>
                <c:pt idx="215">
                  <c:v>-5.68</c:v>
                </c:pt>
                <c:pt idx="216">
                  <c:v>-5.62</c:v>
                </c:pt>
                <c:pt idx="217">
                  <c:v>-5.56</c:v>
                </c:pt>
                <c:pt idx="218">
                  <c:v>-5.5</c:v>
                </c:pt>
                <c:pt idx="219">
                  <c:v>-5.45</c:v>
                </c:pt>
                <c:pt idx="220">
                  <c:v>-5.39</c:v>
                </c:pt>
                <c:pt idx="221">
                  <c:v>-5.33</c:v>
                </c:pt>
                <c:pt idx="222">
                  <c:v>-5.27</c:v>
                </c:pt>
                <c:pt idx="223">
                  <c:v>-5.22</c:v>
                </c:pt>
                <c:pt idx="224">
                  <c:v>-5.16</c:v>
                </c:pt>
                <c:pt idx="225">
                  <c:v>-5.0999999999999996</c:v>
                </c:pt>
                <c:pt idx="226">
                  <c:v>-5.08</c:v>
                </c:pt>
                <c:pt idx="227">
                  <c:v>-5.0199999999999996</c:v>
                </c:pt>
                <c:pt idx="228">
                  <c:v>-4.96</c:v>
                </c:pt>
                <c:pt idx="229">
                  <c:v>-4.91</c:v>
                </c:pt>
                <c:pt idx="230">
                  <c:v>-4.8499999999999996</c:v>
                </c:pt>
                <c:pt idx="231">
                  <c:v>-4.79</c:v>
                </c:pt>
                <c:pt idx="232">
                  <c:v>-4.7300000000000004</c:v>
                </c:pt>
                <c:pt idx="233">
                  <c:v>-4.68</c:v>
                </c:pt>
                <c:pt idx="234">
                  <c:v>-4.62</c:v>
                </c:pt>
                <c:pt idx="235">
                  <c:v>-4.5599999999999996</c:v>
                </c:pt>
                <c:pt idx="236">
                  <c:v>-4.5</c:v>
                </c:pt>
                <c:pt idx="237">
                  <c:v>-4.45</c:v>
                </c:pt>
                <c:pt idx="238">
                  <c:v>-4.3899999999999997</c:v>
                </c:pt>
                <c:pt idx="239">
                  <c:v>-4.33</c:v>
                </c:pt>
                <c:pt idx="240">
                  <c:v>-4.2699999999999996</c:v>
                </c:pt>
                <c:pt idx="241">
                  <c:v>-4.22</c:v>
                </c:pt>
                <c:pt idx="242">
                  <c:v>-4.16</c:v>
                </c:pt>
                <c:pt idx="243">
                  <c:v>-4.0999999999999996</c:v>
                </c:pt>
                <c:pt idx="244">
                  <c:v>-4.08</c:v>
                </c:pt>
                <c:pt idx="245">
                  <c:v>-4.0199999999999996</c:v>
                </c:pt>
                <c:pt idx="246">
                  <c:v>-3.96</c:v>
                </c:pt>
                <c:pt idx="247">
                  <c:v>-3.91</c:v>
                </c:pt>
                <c:pt idx="248">
                  <c:v>-3.85</c:v>
                </c:pt>
                <c:pt idx="249">
                  <c:v>-3.79</c:v>
                </c:pt>
                <c:pt idx="250">
                  <c:v>-3.73</c:v>
                </c:pt>
                <c:pt idx="251">
                  <c:v>-3.68</c:v>
                </c:pt>
                <c:pt idx="252">
                  <c:v>-3.62</c:v>
                </c:pt>
                <c:pt idx="253">
                  <c:v>-3.56</c:v>
                </c:pt>
                <c:pt idx="254">
                  <c:v>-3.5</c:v>
                </c:pt>
                <c:pt idx="255">
                  <c:v>-3.45</c:v>
                </c:pt>
                <c:pt idx="256">
                  <c:v>-3.39</c:v>
                </c:pt>
                <c:pt idx="257">
                  <c:v>-3.33</c:v>
                </c:pt>
                <c:pt idx="258">
                  <c:v>-3.27</c:v>
                </c:pt>
                <c:pt idx="259">
                  <c:v>-3.22</c:v>
                </c:pt>
                <c:pt idx="260">
                  <c:v>-3.16</c:v>
                </c:pt>
                <c:pt idx="261">
                  <c:v>-3.1</c:v>
                </c:pt>
                <c:pt idx="262">
                  <c:v>-3.08</c:v>
                </c:pt>
                <c:pt idx="263">
                  <c:v>-3.02</c:v>
                </c:pt>
                <c:pt idx="264">
                  <c:v>-2.96</c:v>
                </c:pt>
                <c:pt idx="265">
                  <c:v>-2.9</c:v>
                </c:pt>
                <c:pt idx="266">
                  <c:v>-2.84</c:v>
                </c:pt>
                <c:pt idx="267">
                  <c:v>-2.77</c:v>
                </c:pt>
                <c:pt idx="268">
                  <c:v>-2.71</c:v>
                </c:pt>
                <c:pt idx="269">
                  <c:v>-2.65</c:v>
                </c:pt>
                <c:pt idx="270">
                  <c:v>-2.59</c:v>
                </c:pt>
                <c:pt idx="271">
                  <c:v>-2.5299999999999998</c:v>
                </c:pt>
                <c:pt idx="272">
                  <c:v>-2.4700000000000002</c:v>
                </c:pt>
                <c:pt idx="273">
                  <c:v>-2.41</c:v>
                </c:pt>
                <c:pt idx="274">
                  <c:v>-2.35</c:v>
                </c:pt>
                <c:pt idx="275">
                  <c:v>-2.2799999999999998</c:v>
                </c:pt>
                <c:pt idx="276">
                  <c:v>-2.2200000000000002</c:v>
                </c:pt>
                <c:pt idx="277">
                  <c:v>-2.16</c:v>
                </c:pt>
                <c:pt idx="278">
                  <c:v>-2.1</c:v>
                </c:pt>
                <c:pt idx="279">
                  <c:v>-2.08</c:v>
                </c:pt>
                <c:pt idx="280">
                  <c:v>-2.02</c:v>
                </c:pt>
                <c:pt idx="281">
                  <c:v>-1.96</c:v>
                </c:pt>
                <c:pt idx="282">
                  <c:v>-1.9</c:v>
                </c:pt>
                <c:pt idx="283">
                  <c:v>-1.84</c:v>
                </c:pt>
                <c:pt idx="284">
                  <c:v>-1.77</c:v>
                </c:pt>
                <c:pt idx="285">
                  <c:v>-1.71</c:v>
                </c:pt>
                <c:pt idx="286">
                  <c:v>-1.65</c:v>
                </c:pt>
                <c:pt idx="287">
                  <c:v>-1.59</c:v>
                </c:pt>
                <c:pt idx="288">
                  <c:v>-1.53</c:v>
                </c:pt>
                <c:pt idx="289">
                  <c:v>-1.47</c:v>
                </c:pt>
                <c:pt idx="290">
                  <c:v>-1.41</c:v>
                </c:pt>
                <c:pt idx="291">
                  <c:v>-1.35</c:v>
                </c:pt>
                <c:pt idx="292">
                  <c:v>-1.28</c:v>
                </c:pt>
                <c:pt idx="293">
                  <c:v>-1.22</c:v>
                </c:pt>
                <c:pt idx="294">
                  <c:v>-1.1599999999999999</c:v>
                </c:pt>
                <c:pt idx="295">
                  <c:v>-1.1000000000000001</c:v>
                </c:pt>
              </c:numCache>
            </c:numRef>
          </c:yVal>
          <c:smooth val="1"/>
          <c:extLst>
            <c:ext xmlns:c16="http://schemas.microsoft.com/office/drawing/2014/chart" uri="{C3380CC4-5D6E-409C-BE32-E72D297353CC}">
              <c16:uniqueId val="{00000001-83A2-44A9-93E1-D612D27A2454}"/>
            </c:ext>
          </c:extLst>
        </c:ser>
        <c:ser>
          <c:idx val="2"/>
          <c:order val="2"/>
          <c:tx>
            <c:v>recrava 1</c:v>
          </c:tx>
          <c:spPr>
            <a:ln w="22225" cap="rnd">
              <a:solidFill>
                <a:srgbClr val="E286C3"/>
              </a:solidFill>
              <a:round/>
            </a:ln>
            <a:effectLst/>
          </c:spPr>
          <c:marker>
            <c:symbol val="none"/>
          </c:marker>
          <c:xVal>
            <c:numRef>
              <c:f>'[bola desce e sobe continuo MNV 02B-BS-21.xlsx]BS (CORRIGIDO) (ps21)'!$E$1171:$E$1951</c:f>
              <c:numCache>
                <c:formatCode>General</c:formatCode>
                <c:ptCount val="781"/>
                <c:pt idx="0">
                  <c:v>3.89</c:v>
                </c:pt>
                <c:pt idx="1">
                  <c:v>4.37</c:v>
                </c:pt>
                <c:pt idx="2">
                  <c:v>4.47</c:v>
                </c:pt>
                <c:pt idx="3">
                  <c:v>4.47</c:v>
                </c:pt>
                <c:pt idx="4">
                  <c:v>4.47</c:v>
                </c:pt>
                <c:pt idx="5">
                  <c:v>4.47</c:v>
                </c:pt>
                <c:pt idx="6">
                  <c:v>4.47</c:v>
                </c:pt>
                <c:pt idx="7">
                  <c:v>4.47</c:v>
                </c:pt>
                <c:pt idx="8">
                  <c:v>4.47</c:v>
                </c:pt>
                <c:pt idx="9">
                  <c:v>4.57</c:v>
                </c:pt>
                <c:pt idx="10">
                  <c:v>4.57</c:v>
                </c:pt>
                <c:pt idx="11">
                  <c:v>4.57</c:v>
                </c:pt>
                <c:pt idx="12">
                  <c:v>4.57</c:v>
                </c:pt>
                <c:pt idx="13">
                  <c:v>4.47</c:v>
                </c:pt>
                <c:pt idx="14">
                  <c:v>4.47</c:v>
                </c:pt>
                <c:pt idx="15">
                  <c:v>4.37</c:v>
                </c:pt>
                <c:pt idx="16">
                  <c:v>4.37</c:v>
                </c:pt>
                <c:pt idx="17">
                  <c:v>4.37</c:v>
                </c:pt>
                <c:pt idx="18">
                  <c:v>4.37</c:v>
                </c:pt>
                <c:pt idx="19">
                  <c:v>4.37</c:v>
                </c:pt>
                <c:pt idx="20">
                  <c:v>4.37</c:v>
                </c:pt>
                <c:pt idx="21">
                  <c:v>4.37</c:v>
                </c:pt>
                <c:pt idx="22">
                  <c:v>4.66</c:v>
                </c:pt>
                <c:pt idx="23">
                  <c:v>5.25</c:v>
                </c:pt>
                <c:pt idx="24">
                  <c:v>5.54</c:v>
                </c:pt>
                <c:pt idx="25">
                  <c:v>5.73</c:v>
                </c:pt>
                <c:pt idx="26">
                  <c:v>5.83</c:v>
                </c:pt>
                <c:pt idx="27">
                  <c:v>6.12</c:v>
                </c:pt>
                <c:pt idx="28">
                  <c:v>6.61</c:v>
                </c:pt>
                <c:pt idx="29">
                  <c:v>6.99</c:v>
                </c:pt>
                <c:pt idx="30">
                  <c:v>7.29</c:v>
                </c:pt>
                <c:pt idx="31">
                  <c:v>7.58</c:v>
                </c:pt>
                <c:pt idx="32">
                  <c:v>7.58</c:v>
                </c:pt>
                <c:pt idx="33">
                  <c:v>7.58</c:v>
                </c:pt>
                <c:pt idx="34">
                  <c:v>7.67</c:v>
                </c:pt>
                <c:pt idx="35">
                  <c:v>8.06</c:v>
                </c:pt>
                <c:pt idx="36">
                  <c:v>8.4499999999999993</c:v>
                </c:pt>
                <c:pt idx="37">
                  <c:v>8.94</c:v>
                </c:pt>
                <c:pt idx="38">
                  <c:v>9.6199999999999992</c:v>
                </c:pt>
                <c:pt idx="39">
                  <c:v>10.49</c:v>
                </c:pt>
                <c:pt idx="40">
                  <c:v>11.27</c:v>
                </c:pt>
                <c:pt idx="41">
                  <c:v>12.05</c:v>
                </c:pt>
                <c:pt idx="42">
                  <c:v>12.92</c:v>
                </c:pt>
                <c:pt idx="43">
                  <c:v>13.31</c:v>
                </c:pt>
                <c:pt idx="44">
                  <c:v>11.66</c:v>
                </c:pt>
                <c:pt idx="45">
                  <c:v>8.94</c:v>
                </c:pt>
                <c:pt idx="46">
                  <c:v>8.94</c:v>
                </c:pt>
                <c:pt idx="47">
                  <c:v>8.84</c:v>
                </c:pt>
                <c:pt idx="48">
                  <c:v>8.5500000000000007</c:v>
                </c:pt>
                <c:pt idx="49">
                  <c:v>8.26</c:v>
                </c:pt>
                <c:pt idx="50">
                  <c:v>7.97</c:v>
                </c:pt>
                <c:pt idx="51">
                  <c:v>7.58</c:v>
                </c:pt>
                <c:pt idx="52">
                  <c:v>5.73</c:v>
                </c:pt>
                <c:pt idx="53">
                  <c:v>5.83</c:v>
                </c:pt>
                <c:pt idx="54">
                  <c:v>5.83</c:v>
                </c:pt>
                <c:pt idx="55">
                  <c:v>5.93</c:v>
                </c:pt>
                <c:pt idx="56">
                  <c:v>5.93</c:v>
                </c:pt>
                <c:pt idx="57">
                  <c:v>5.83</c:v>
                </c:pt>
                <c:pt idx="58">
                  <c:v>6.02</c:v>
                </c:pt>
                <c:pt idx="59">
                  <c:v>6.12</c:v>
                </c:pt>
                <c:pt idx="60">
                  <c:v>6.12</c:v>
                </c:pt>
                <c:pt idx="61">
                  <c:v>6.12</c:v>
                </c:pt>
                <c:pt idx="62">
                  <c:v>6.02</c:v>
                </c:pt>
                <c:pt idx="63">
                  <c:v>6.02</c:v>
                </c:pt>
                <c:pt idx="64">
                  <c:v>6.12</c:v>
                </c:pt>
                <c:pt idx="65">
                  <c:v>6.02</c:v>
                </c:pt>
                <c:pt idx="66">
                  <c:v>6.02</c:v>
                </c:pt>
                <c:pt idx="67">
                  <c:v>5.93</c:v>
                </c:pt>
                <c:pt idx="68">
                  <c:v>5.93</c:v>
                </c:pt>
                <c:pt idx="69">
                  <c:v>5.93</c:v>
                </c:pt>
                <c:pt idx="70">
                  <c:v>5.83</c:v>
                </c:pt>
                <c:pt idx="71">
                  <c:v>5.93</c:v>
                </c:pt>
                <c:pt idx="72">
                  <c:v>6.12</c:v>
                </c:pt>
                <c:pt idx="73">
                  <c:v>6.41</c:v>
                </c:pt>
                <c:pt idx="74">
                  <c:v>6.61</c:v>
                </c:pt>
                <c:pt idx="75">
                  <c:v>6.7</c:v>
                </c:pt>
                <c:pt idx="76">
                  <c:v>6.9</c:v>
                </c:pt>
                <c:pt idx="77">
                  <c:v>7.09</c:v>
                </c:pt>
                <c:pt idx="78">
                  <c:v>7.48</c:v>
                </c:pt>
                <c:pt idx="79">
                  <c:v>8.06</c:v>
                </c:pt>
                <c:pt idx="80">
                  <c:v>8.74</c:v>
                </c:pt>
                <c:pt idx="81">
                  <c:v>9.52</c:v>
                </c:pt>
                <c:pt idx="82">
                  <c:v>10.3</c:v>
                </c:pt>
                <c:pt idx="83">
                  <c:v>11.27</c:v>
                </c:pt>
                <c:pt idx="84">
                  <c:v>11.56</c:v>
                </c:pt>
                <c:pt idx="85">
                  <c:v>13.41</c:v>
                </c:pt>
                <c:pt idx="86">
                  <c:v>14.28</c:v>
                </c:pt>
                <c:pt idx="87">
                  <c:v>14.96</c:v>
                </c:pt>
                <c:pt idx="88">
                  <c:v>14.77</c:v>
                </c:pt>
                <c:pt idx="89">
                  <c:v>14.18</c:v>
                </c:pt>
                <c:pt idx="90">
                  <c:v>13.41</c:v>
                </c:pt>
                <c:pt idx="91">
                  <c:v>12.73</c:v>
                </c:pt>
                <c:pt idx="92">
                  <c:v>12.24</c:v>
                </c:pt>
                <c:pt idx="93">
                  <c:v>11.85</c:v>
                </c:pt>
                <c:pt idx="94">
                  <c:v>11.75</c:v>
                </c:pt>
                <c:pt idx="95">
                  <c:v>11.85</c:v>
                </c:pt>
                <c:pt idx="96">
                  <c:v>12.34</c:v>
                </c:pt>
                <c:pt idx="97">
                  <c:v>13.02</c:v>
                </c:pt>
                <c:pt idx="98">
                  <c:v>14.09</c:v>
                </c:pt>
                <c:pt idx="99">
                  <c:v>15.54</c:v>
                </c:pt>
                <c:pt idx="100">
                  <c:v>16.899999999999999</c:v>
                </c:pt>
                <c:pt idx="101">
                  <c:v>17.78</c:v>
                </c:pt>
                <c:pt idx="102">
                  <c:v>21.86</c:v>
                </c:pt>
                <c:pt idx="103">
                  <c:v>21.47</c:v>
                </c:pt>
                <c:pt idx="104">
                  <c:v>21.37</c:v>
                </c:pt>
                <c:pt idx="105">
                  <c:v>21.47</c:v>
                </c:pt>
                <c:pt idx="106">
                  <c:v>21.37</c:v>
                </c:pt>
                <c:pt idx="107">
                  <c:v>21.27</c:v>
                </c:pt>
                <c:pt idx="108">
                  <c:v>21.66</c:v>
                </c:pt>
                <c:pt idx="109">
                  <c:v>22.15</c:v>
                </c:pt>
                <c:pt idx="110">
                  <c:v>22.63</c:v>
                </c:pt>
                <c:pt idx="111">
                  <c:v>23.7</c:v>
                </c:pt>
                <c:pt idx="112">
                  <c:v>24.67</c:v>
                </c:pt>
                <c:pt idx="113">
                  <c:v>25.26</c:v>
                </c:pt>
                <c:pt idx="114">
                  <c:v>25.35</c:v>
                </c:pt>
                <c:pt idx="115">
                  <c:v>25.64</c:v>
                </c:pt>
                <c:pt idx="116">
                  <c:v>26.03</c:v>
                </c:pt>
                <c:pt idx="117">
                  <c:v>26.91</c:v>
                </c:pt>
                <c:pt idx="118">
                  <c:v>28.27</c:v>
                </c:pt>
                <c:pt idx="119">
                  <c:v>30.11</c:v>
                </c:pt>
                <c:pt idx="120">
                  <c:v>32.15</c:v>
                </c:pt>
                <c:pt idx="121">
                  <c:v>34.19</c:v>
                </c:pt>
                <c:pt idx="122">
                  <c:v>36.04</c:v>
                </c:pt>
                <c:pt idx="123">
                  <c:v>38.18</c:v>
                </c:pt>
                <c:pt idx="124">
                  <c:v>40.99</c:v>
                </c:pt>
                <c:pt idx="125">
                  <c:v>43.42</c:v>
                </c:pt>
                <c:pt idx="126">
                  <c:v>44.68</c:v>
                </c:pt>
                <c:pt idx="127">
                  <c:v>44.68</c:v>
                </c:pt>
                <c:pt idx="128">
                  <c:v>43.81</c:v>
                </c:pt>
                <c:pt idx="129">
                  <c:v>43.32</c:v>
                </c:pt>
                <c:pt idx="130">
                  <c:v>43.81</c:v>
                </c:pt>
                <c:pt idx="131">
                  <c:v>44.98</c:v>
                </c:pt>
                <c:pt idx="132">
                  <c:v>46.82</c:v>
                </c:pt>
                <c:pt idx="133">
                  <c:v>48.67</c:v>
                </c:pt>
                <c:pt idx="134">
                  <c:v>50.71</c:v>
                </c:pt>
                <c:pt idx="135">
                  <c:v>53.52</c:v>
                </c:pt>
                <c:pt idx="136">
                  <c:v>56.73</c:v>
                </c:pt>
                <c:pt idx="137">
                  <c:v>60.03</c:v>
                </c:pt>
                <c:pt idx="138">
                  <c:v>63.43</c:v>
                </c:pt>
                <c:pt idx="139">
                  <c:v>66.930000000000007</c:v>
                </c:pt>
                <c:pt idx="140">
                  <c:v>70.33</c:v>
                </c:pt>
                <c:pt idx="141">
                  <c:v>73.150000000000006</c:v>
                </c:pt>
                <c:pt idx="142">
                  <c:v>74.02</c:v>
                </c:pt>
                <c:pt idx="143">
                  <c:v>75.19</c:v>
                </c:pt>
                <c:pt idx="144">
                  <c:v>77.319999999999993</c:v>
                </c:pt>
                <c:pt idx="145">
                  <c:v>78.59</c:v>
                </c:pt>
                <c:pt idx="146">
                  <c:v>80.53</c:v>
                </c:pt>
                <c:pt idx="147">
                  <c:v>83.93</c:v>
                </c:pt>
                <c:pt idx="148">
                  <c:v>88.79</c:v>
                </c:pt>
                <c:pt idx="149">
                  <c:v>94.13</c:v>
                </c:pt>
                <c:pt idx="150">
                  <c:v>27.3</c:v>
                </c:pt>
                <c:pt idx="151">
                  <c:v>28.75</c:v>
                </c:pt>
                <c:pt idx="152">
                  <c:v>31.28</c:v>
                </c:pt>
                <c:pt idx="153">
                  <c:v>32.93</c:v>
                </c:pt>
                <c:pt idx="154">
                  <c:v>34.1</c:v>
                </c:pt>
                <c:pt idx="155">
                  <c:v>34.58</c:v>
                </c:pt>
                <c:pt idx="156">
                  <c:v>34.479999999999997</c:v>
                </c:pt>
                <c:pt idx="157">
                  <c:v>34</c:v>
                </c:pt>
                <c:pt idx="158">
                  <c:v>33.32</c:v>
                </c:pt>
                <c:pt idx="159">
                  <c:v>32.64</c:v>
                </c:pt>
                <c:pt idx="160">
                  <c:v>31.96</c:v>
                </c:pt>
                <c:pt idx="161">
                  <c:v>31.18</c:v>
                </c:pt>
                <c:pt idx="162">
                  <c:v>30.6</c:v>
                </c:pt>
                <c:pt idx="163">
                  <c:v>29.92</c:v>
                </c:pt>
                <c:pt idx="164">
                  <c:v>29.04</c:v>
                </c:pt>
                <c:pt idx="165">
                  <c:v>28.36</c:v>
                </c:pt>
                <c:pt idx="166">
                  <c:v>27.98</c:v>
                </c:pt>
                <c:pt idx="167">
                  <c:v>27.3</c:v>
                </c:pt>
                <c:pt idx="168">
                  <c:v>26.52</c:v>
                </c:pt>
                <c:pt idx="169">
                  <c:v>25.74</c:v>
                </c:pt>
                <c:pt idx="170">
                  <c:v>25.06</c:v>
                </c:pt>
                <c:pt idx="171">
                  <c:v>24.58</c:v>
                </c:pt>
                <c:pt idx="172">
                  <c:v>24.09</c:v>
                </c:pt>
                <c:pt idx="173">
                  <c:v>23.9</c:v>
                </c:pt>
                <c:pt idx="174">
                  <c:v>23.99</c:v>
                </c:pt>
                <c:pt idx="175">
                  <c:v>24.28</c:v>
                </c:pt>
                <c:pt idx="176">
                  <c:v>24.67</c:v>
                </c:pt>
                <c:pt idx="177">
                  <c:v>25.06</c:v>
                </c:pt>
                <c:pt idx="178">
                  <c:v>25.45</c:v>
                </c:pt>
                <c:pt idx="179">
                  <c:v>25.84</c:v>
                </c:pt>
                <c:pt idx="180">
                  <c:v>26.42</c:v>
                </c:pt>
                <c:pt idx="181">
                  <c:v>26.91</c:v>
                </c:pt>
                <c:pt idx="182">
                  <c:v>27.68</c:v>
                </c:pt>
                <c:pt idx="183">
                  <c:v>28.85</c:v>
                </c:pt>
                <c:pt idx="184">
                  <c:v>30.31</c:v>
                </c:pt>
                <c:pt idx="185">
                  <c:v>31.86</c:v>
                </c:pt>
                <c:pt idx="186">
                  <c:v>33.119999999999997</c:v>
                </c:pt>
                <c:pt idx="187">
                  <c:v>34.78</c:v>
                </c:pt>
                <c:pt idx="188">
                  <c:v>37.01</c:v>
                </c:pt>
                <c:pt idx="189">
                  <c:v>39.44</c:v>
                </c:pt>
                <c:pt idx="190">
                  <c:v>42.26</c:v>
                </c:pt>
                <c:pt idx="191">
                  <c:v>45.36</c:v>
                </c:pt>
                <c:pt idx="192">
                  <c:v>49.15</c:v>
                </c:pt>
                <c:pt idx="193">
                  <c:v>53.82</c:v>
                </c:pt>
                <c:pt idx="194">
                  <c:v>59.84</c:v>
                </c:pt>
                <c:pt idx="195">
                  <c:v>65.86</c:v>
                </c:pt>
                <c:pt idx="196">
                  <c:v>72.180000000000007</c:v>
                </c:pt>
                <c:pt idx="197">
                  <c:v>80.63</c:v>
                </c:pt>
                <c:pt idx="198">
                  <c:v>30.89</c:v>
                </c:pt>
                <c:pt idx="199">
                  <c:v>33.32</c:v>
                </c:pt>
                <c:pt idx="200">
                  <c:v>34.58</c:v>
                </c:pt>
                <c:pt idx="201">
                  <c:v>35.07</c:v>
                </c:pt>
                <c:pt idx="202">
                  <c:v>34.97</c:v>
                </c:pt>
                <c:pt idx="203">
                  <c:v>34.58</c:v>
                </c:pt>
                <c:pt idx="204">
                  <c:v>34.29</c:v>
                </c:pt>
                <c:pt idx="205">
                  <c:v>33.61</c:v>
                </c:pt>
                <c:pt idx="206">
                  <c:v>33.03</c:v>
                </c:pt>
                <c:pt idx="207">
                  <c:v>32.44</c:v>
                </c:pt>
                <c:pt idx="208">
                  <c:v>31.67</c:v>
                </c:pt>
                <c:pt idx="209">
                  <c:v>31.18</c:v>
                </c:pt>
                <c:pt idx="210">
                  <c:v>30.89</c:v>
                </c:pt>
                <c:pt idx="211">
                  <c:v>30.89</c:v>
                </c:pt>
                <c:pt idx="212">
                  <c:v>30.99</c:v>
                </c:pt>
                <c:pt idx="213">
                  <c:v>31.08</c:v>
                </c:pt>
                <c:pt idx="214">
                  <c:v>31.08</c:v>
                </c:pt>
                <c:pt idx="215">
                  <c:v>30.89</c:v>
                </c:pt>
                <c:pt idx="216">
                  <c:v>30.79</c:v>
                </c:pt>
                <c:pt idx="217">
                  <c:v>31.08</c:v>
                </c:pt>
                <c:pt idx="218">
                  <c:v>31.47</c:v>
                </c:pt>
                <c:pt idx="219">
                  <c:v>32.06</c:v>
                </c:pt>
                <c:pt idx="220">
                  <c:v>32.64</c:v>
                </c:pt>
                <c:pt idx="221">
                  <c:v>33.22</c:v>
                </c:pt>
                <c:pt idx="222">
                  <c:v>33.61</c:v>
                </c:pt>
                <c:pt idx="223">
                  <c:v>33.799999999999997</c:v>
                </c:pt>
                <c:pt idx="224">
                  <c:v>34</c:v>
                </c:pt>
                <c:pt idx="225">
                  <c:v>34.29</c:v>
                </c:pt>
                <c:pt idx="226">
                  <c:v>34.78</c:v>
                </c:pt>
                <c:pt idx="227">
                  <c:v>35.36</c:v>
                </c:pt>
                <c:pt idx="228">
                  <c:v>35.94</c:v>
                </c:pt>
                <c:pt idx="229">
                  <c:v>36.619999999999997</c:v>
                </c:pt>
                <c:pt idx="230">
                  <c:v>37.5</c:v>
                </c:pt>
                <c:pt idx="231">
                  <c:v>38.369999999999997</c:v>
                </c:pt>
                <c:pt idx="232">
                  <c:v>39.15</c:v>
                </c:pt>
                <c:pt idx="233">
                  <c:v>39.83</c:v>
                </c:pt>
                <c:pt idx="234">
                  <c:v>40.22</c:v>
                </c:pt>
                <c:pt idx="235">
                  <c:v>40.6</c:v>
                </c:pt>
                <c:pt idx="236">
                  <c:v>41.28</c:v>
                </c:pt>
                <c:pt idx="237">
                  <c:v>42.55</c:v>
                </c:pt>
                <c:pt idx="238">
                  <c:v>44</c:v>
                </c:pt>
                <c:pt idx="239">
                  <c:v>46.04</c:v>
                </c:pt>
                <c:pt idx="240">
                  <c:v>48.76</c:v>
                </c:pt>
                <c:pt idx="241">
                  <c:v>52.16</c:v>
                </c:pt>
                <c:pt idx="242">
                  <c:v>56.15</c:v>
                </c:pt>
                <c:pt idx="243">
                  <c:v>60.42</c:v>
                </c:pt>
                <c:pt idx="244">
                  <c:v>64.89</c:v>
                </c:pt>
                <c:pt idx="245">
                  <c:v>69.069999999999993</c:v>
                </c:pt>
                <c:pt idx="246">
                  <c:v>71.010000000000005</c:v>
                </c:pt>
                <c:pt idx="247">
                  <c:v>73.73</c:v>
                </c:pt>
                <c:pt idx="248">
                  <c:v>76.739999999999995</c:v>
                </c:pt>
                <c:pt idx="249">
                  <c:v>79.56</c:v>
                </c:pt>
                <c:pt idx="250">
                  <c:v>81.99</c:v>
                </c:pt>
                <c:pt idx="251">
                  <c:v>84.32</c:v>
                </c:pt>
                <c:pt idx="252">
                  <c:v>86.07</c:v>
                </c:pt>
                <c:pt idx="253">
                  <c:v>87.04</c:v>
                </c:pt>
                <c:pt idx="254">
                  <c:v>87.62</c:v>
                </c:pt>
                <c:pt idx="255">
                  <c:v>88.59</c:v>
                </c:pt>
                <c:pt idx="256">
                  <c:v>89.85</c:v>
                </c:pt>
                <c:pt idx="257">
                  <c:v>88.49</c:v>
                </c:pt>
                <c:pt idx="258">
                  <c:v>85.77</c:v>
                </c:pt>
                <c:pt idx="259">
                  <c:v>83.54</c:v>
                </c:pt>
                <c:pt idx="260">
                  <c:v>80.819999999999993</c:v>
                </c:pt>
                <c:pt idx="261">
                  <c:v>77.03</c:v>
                </c:pt>
                <c:pt idx="262">
                  <c:v>71.88</c:v>
                </c:pt>
                <c:pt idx="263">
                  <c:v>66.930000000000007</c:v>
                </c:pt>
                <c:pt idx="264">
                  <c:v>63.24</c:v>
                </c:pt>
                <c:pt idx="265">
                  <c:v>60.71</c:v>
                </c:pt>
                <c:pt idx="266">
                  <c:v>58.38</c:v>
                </c:pt>
                <c:pt idx="267">
                  <c:v>54.2</c:v>
                </c:pt>
                <c:pt idx="268">
                  <c:v>51.58</c:v>
                </c:pt>
                <c:pt idx="269">
                  <c:v>49.83</c:v>
                </c:pt>
                <c:pt idx="270">
                  <c:v>47.6</c:v>
                </c:pt>
                <c:pt idx="271">
                  <c:v>46.14</c:v>
                </c:pt>
                <c:pt idx="272">
                  <c:v>44.68</c:v>
                </c:pt>
                <c:pt idx="273">
                  <c:v>44.49</c:v>
                </c:pt>
                <c:pt idx="274">
                  <c:v>44.78</c:v>
                </c:pt>
                <c:pt idx="275">
                  <c:v>44.78</c:v>
                </c:pt>
                <c:pt idx="276">
                  <c:v>44.49</c:v>
                </c:pt>
                <c:pt idx="277">
                  <c:v>43.81</c:v>
                </c:pt>
                <c:pt idx="278">
                  <c:v>43.03</c:v>
                </c:pt>
                <c:pt idx="279">
                  <c:v>41.96</c:v>
                </c:pt>
                <c:pt idx="280">
                  <c:v>41.48</c:v>
                </c:pt>
                <c:pt idx="281">
                  <c:v>41.09</c:v>
                </c:pt>
                <c:pt idx="282">
                  <c:v>41.67</c:v>
                </c:pt>
                <c:pt idx="283">
                  <c:v>41.67</c:v>
                </c:pt>
                <c:pt idx="284">
                  <c:v>42.35</c:v>
                </c:pt>
                <c:pt idx="285">
                  <c:v>42.06</c:v>
                </c:pt>
                <c:pt idx="286">
                  <c:v>41.67</c:v>
                </c:pt>
                <c:pt idx="287">
                  <c:v>40.6</c:v>
                </c:pt>
                <c:pt idx="288">
                  <c:v>39.630000000000003</c:v>
                </c:pt>
                <c:pt idx="289">
                  <c:v>40.799999999999997</c:v>
                </c:pt>
                <c:pt idx="290">
                  <c:v>41.28</c:v>
                </c:pt>
                <c:pt idx="291">
                  <c:v>41.28</c:v>
                </c:pt>
                <c:pt idx="292">
                  <c:v>40.700000000000003</c:v>
                </c:pt>
                <c:pt idx="293">
                  <c:v>39.54</c:v>
                </c:pt>
                <c:pt idx="294">
                  <c:v>40.6</c:v>
                </c:pt>
                <c:pt idx="295">
                  <c:v>41.28</c:v>
                </c:pt>
                <c:pt idx="296">
                  <c:v>40.99</c:v>
                </c:pt>
                <c:pt idx="297">
                  <c:v>40.9</c:v>
                </c:pt>
                <c:pt idx="298">
                  <c:v>40.99</c:v>
                </c:pt>
                <c:pt idx="299">
                  <c:v>41.38</c:v>
                </c:pt>
                <c:pt idx="300">
                  <c:v>41.87</c:v>
                </c:pt>
                <c:pt idx="301">
                  <c:v>42.74</c:v>
                </c:pt>
                <c:pt idx="302">
                  <c:v>43.42</c:v>
                </c:pt>
                <c:pt idx="303">
                  <c:v>40.700000000000003</c:v>
                </c:pt>
                <c:pt idx="304">
                  <c:v>43.03</c:v>
                </c:pt>
                <c:pt idx="305">
                  <c:v>43.71</c:v>
                </c:pt>
                <c:pt idx="306">
                  <c:v>43.42</c:v>
                </c:pt>
                <c:pt idx="307">
                  <c:v>42.74</c:v>
                </c:pt>
                <c:pt idx="308">
                  <c:v>42.35</c:v>
                </c:pt>
                <c:pt idx="309">
                  <c:v>42.06</c:v>
                </c:pt>
                <c:pt idx="310">
                  <c:v>42.35</c:v>
                </c:pt>
                <c:pt idx="311">
                  <c:v>41.77</c:v>
                </c:pt>
                <c:pt idx="312">
                  <c:v>43.23</c:v>
                </c:pt>
                <c:pt idx="313">
                  <c:v>45.07</c:v>
                </c:pt>
                <c:pt idx="314">
                  <c:v>45.27</c:v>
                </c:pt>
                <c:pt idx="315">
                  <c:v>44.68</c:v>
                </c:pt>
                <c:pt idx="316">
                  <c:v>44</c:v>
                </c:pt>
                <c:pt idx="317">
                  <c:v>43.81</c:v>
                </c:pt>
                <c:pt idx="318">
                  <c:v>43.13</c:v>
                </c:pt>
                <c:pt idx="319">
                  <c:v>42.94</c:v>
                </c:pt>
                <c:pt idx="320">
                  <c:v>44.68</c:v>
                </c:pt>
                <c:pt idx="321">
                  <c:v>44.98</c:v>
                </c:pt>
                <c:pt idx="322">
                  <c:v>45.56</c:v>
                </c:pt>
                <c:pt idx="323">
                  <c:v>45.75</c:v>
                </c:pt>
                <c:pt idx="324">
                  <c:v>46.14</c:v>
                </c:pt>
                <c:pt idx="325">
                  <c:v>46.63</c:v>
                </c:pt>
                <c:pt idx="326">
                  <c:v>46.92</c:v>
                </c:pt>
                <c:pt idx="327">
                  <c:v>46.82</c:v>
                </c:pt>
                <c:pt idx="328">
                  <c:v>46.63</c:v>
                </c:pt>
                <c:pt idx="329">
                  <c:v>46.53</c:v>
                </c:pt>
                <c:pt idx="330">
                  <c:v>46.53</c:v>
                </c:pt>
                <c:pt idx="331">
                  <c:v>47.4</c:v>
                </c:pt>
                <c:pt idx="332">
                  <c:v>48.67</c:v>
                </c:pt>
                <c:pt idx="333">
                  <c:v>49.83</c:v>
                </c:pt>
                <c:pt idx="334">
                  <c:v>50.42</c:v>
                </c:pt>
                <c:pt idx="335">
                  <c:v>50.12</c:v>
                </c:pt>
                <c:pt idx="336">
                  <c:v>50.12</c:v>
                </c:pt>
                <c:pt idx="337">
                  <c:v>50.22</c:v>
                </c:pt>
                <c:pt idx="338">
                  <c:v>50.71</c:v>
                </c:pt>
                <c:pt idx="339">
                  <c:v>51.39</c:v>
                </c:pt>
                <c:pt idx="340">
                  <c:v>52.07</c:v>
                </c:pt>
                <c:pt idx="341">
                  <c:v>52.26</c:v>
                </c:pt>
                <c:pt idx="342">
                  <c:v>54.11</c:v>
                </c:pt>
                <c:pt idx="343">
                  <c:v>54.69</c:v>
                </c:pt>
                <c:pt idx="344">
                  <c:v>54.59</c:v>
                </c:pt>
                <c:pt idx="345">
                  <c:v>54.4</c:v>
                </c:pt>
                <c:pt idx="346">
                  <c:v>54.4</c:v>
                </c:pt>
                <c:pt idx="347">
                  <c:v>54.4</c:v>
                </c:pt>
                <c:pt idx="348">
                  <c:v>54.3</c:v>
                </c:pt>
                <c:pt idx="349">
                  <c:v>54.4</c:v>
                </c:pt>
                <c:pt idx="350">
                  <c:v>54.98</c:v>
                </c:pt>
                <c:pt idx="351">
                  <c:v>56.54</c:v>
                </c:pt>
                <c:pt idx="352">
                  <c:v>59.06</c:v>
                </c:pt>
                <c:pt idx="353">
                  <c:v>62.85</c:v>
                </c:pt>
                <c:pt idx="354">
                  <c:v>67.61</c:v>
                </c:pt>
                <c:pt idx="355">
                  <c:v>72.86</c:v>
                </c:pt>
                <c:pt idx="356">
                  <c:v>78.39</c:v>
                </c:pt>
                <c:pt idx="357">
                  <c:v>84.03</c:v>
                </c:pt>
                <c:pt idx="358">
                  <c:v>89.08</c:v>
                </c:pt>
                <c:pt idx="359">
                  <c:v>93.64</c:v>
                </c:pt>
                <c:pt idx="360">
                  <c:v>100.73</c:v>
                </c:pt>
                <c:pt idx="361">
                  <c:v>102.87</c:v>
                </c:pt>
                <c:pt idx="362">
                  <c:v>100.05</c:v>
                </c:pt>
                <c:pt idx="363">
                  <c:v>95</c:v>
                </c:pt>
                <c:pt idx="364">
                  <c:v>90.15</c:v>
                </c:pt>
                <c:pt idx="365">
                  <c:v>86.26</c:v>
                </c:pt>
                <c:pt idx="366">
                  <c:v>82.67</c:v>
                </c:pt>
                <c:pt idx="367">
                  <c:v>80.040000000000006</c:v>
                </c:pt>
                <c:pt idx="368">
                  <c:v>77.42</c:v>
                </c:pt>
                <c:pt idx="369">
                  <c:v>75.77</c:v>
                </c:pt>
                <c:pt idx="370">
                  <c:v>72.95</c:v>
                </c:pt>
                <c:pt idx="371">
                  <c:v>70.52</c:v>
                </c:pt>
                <c:pt idx="372">
                  <c:v>67.900000000000006</c:v>
                </c:pt>
                <c:pt idx="373">
                  <c:v>64.7</c:v>
                </c:pt>
                <c:pt idx="374">
                  <c:v>61.78</c:v>
                </c:pt>
                <c:pt idx="375">
                  <c:v>59.26</c:v>
                </c:pt>
                <c:pt idx="376">
                  <c:v>57.8</c:v>
                </c:pt>
                <c:pt idx="377">
                  <c:v>56.63</c:v>
                </c:pt>
                <c:pt idx="378">
                  <c:v>55.08</c:v>
                </c:pt>
                <c:pt idx="379">
                  <c:v>53.62</c:v>
                </c:pt>
                <c:pt idx="380">
                  <c:v>54.11</c:v>
                </c:pt>
                <c:pt idx="381">
                  <c:v>52.94</c:v>
                </c:pt>
                <c:pt idx="382">
                  <c:v>51.19</c:v>
                </c:pt>
                <c:pt idx="383">
                  <c:v>50.51</c:v>
                </c:pt>
                <c:pt idx="384">
                  <c:v>49.93</c:v>
                </c:pt>
                <c:pt idx="385">
                  <c:v>49.35</c:v>
                </c:pt>
                <c:pt idx="386">
                  <c:v>49.35</c:v>
                </c:pt>
                <c:pt idx="387">
                  <c:v>48.67</c:v>
                </c:pt>
                <c:pt idx="388">
                  <c:v>47.11</c:v>
                </c:pt>
                <c:pt idx="389">
                  <c:v>45.27</c:v>
                </c:pt>
                <c:pt idx="390">
                  <c:v>53.23</c:v>
                </c:pt>
                <c:pt idx="391">
                  <c:v>45.66</c:v>
                </c:pt>
                <c:pt idx="392">
                  <c:v>47.89</c:v>
                </c:pt>
                <c:pt idx="393">
                  <c:v>49.15</c:v>
                </c:pt>
                <c:pt idx="394">
                  <c:v>49.15</c:v>
                </c:pt>
                <c:pt idx="395">
                  <c:v>48.96</c:v>
                </c:pt>
                <c:pt idx="396">
                  <c:v>48.67</c:v>
                </c:pt>
                <c:pt idx="397">
                  <c:v>48.76</c:v>
                </c:pt>
                <c:pt idx="398">
                  <c:v>48.86</c:v>
                </c:pt>
                <c:pt idx="399">
                  <c:v>49.25</c:v>
                </c:pt>
                <c:pt idx="400">
                  <c:v>48.76</c:v>
                </c:pt>
                <c:pt idx="401">
                  <c:v>48.47</c:v>
                </c:pt>
                <c:pt idx="402">
                  <c:v>48.38</c:v>
                </c:pt>
                <c:pt idx="403">
                  <c:v>48.57</c:v>
                </c:pt>
                <c:pt idx="404">
                  <c:v>48.28</c:v>
                </c:pt>
                <c:pt idx="405">
                  <c:v>48.47</c:v>
                </c:pt>
                <c:pt idx="406">
                  <c:v>48.28</c:v>
                </c:pt>
                <c:pt idx="407">
                  <c:v>48.67</c:v>
                </c:pt>
                <c:pt idx="408">
                  <c:v>48.76</c:v>
                </c:pt>
                <c:pt idx="409">
                  <c:v>49.15</c:v>
                </c:pt>
                <c:pt idx="410">
                  <c:v>49.35</c:v>
                </c:pt>
                <c:pt idx="411">
                  <c:v>49.15</c:v>
                </c:pt>
                <c:pt idx="412">
                  <c:v>49.54</c:v>
                </c:pt>
                <c:pt idx="413">
                  <c:v>49.93</c:v>
                </c:pt>
                <c:pt idx="414">
                  <c:v>50.51</c:v>
                </c:pt>
                <c:pt idx="415">
                  <c:v>51.19</c:v>
                </c:pt>
                <c:pt idx="416">
                  <c:v>52.26</c:v>
                </c:pt>
                <c:pt idx="417">
                  <c:v>52.84</c:v>
                </c:pt>
                <c:pt idx="418">
                  <c:v>53.62</c:v>
                </c:pt>
                <c:pt idx="419">
                  <c:v>54.4</c:v>
                </c:pt>
                <c:pt idx="420">
                  <c:v>54.79</c:v>
                </c:pt>
                <c:pt idx="421">
                  <c:v>55.08</c:v>
                </c:pt>
                <c:pt idx="422">
                  <c:v>55.27</c:v>
                </c:pt>
                <c:pt idx="423">
                  <c:v>55.66</c:v>
                </c:pt>
                <c:pt idx="424">
                  <c:v>55.86</c:v>
                </c:pt>
                <c:pt idx="425">
                  <c:v>55.76</c:v>
                </c:pt>
                <c:pt idx="426">
                  <c:v>55.56</c:v>
                </c:pt>
                <c:pt idx="427">
                  <c:v>55.27</c:v>
                </c:pt>
                <c:pt idx="428">
                  <c:v>54.79</c:v>
                </c:pt>
                <c:pt idx="429">
                  <c:v>54.01</c:v>
                </c:pt>
                <c:pt idx="430">
                  <c:v>53.72</c:v>
                </c:pt>
                <c:pt idx="431">
                  <c:v>52.84</c:v>
                </c:pt>
                <c:pt idx="432">
                  <c:v>52.26</c:v>
                </c:pt>
                <c:pt idx="433">
                  <c:v>52.16</c:v>
                </c:pt>
                <c:pt idx="434">
                  <c:v>52.16</c:v>
                </c:pt>
                <c:pt idx="435">
                  <c:v>52.16</c:v>
                </c:pt>
                <c:pt idx="436">
                  <c:v>51.97</c:v>
                </c:pt>
                <c:pt idx="437">
                  <c:v>51.87</c:v>
                </c:pt>
                <c:pt idx="438">
                  <c:v>52.16</c:v>
                </c:pt>
                <c:pt idx="439">
                  <c:v>52.36</c:v>
                </c:pt>
                <c:pt idx="440">
                  <c:v>53.91</c:v>
                </c:pt>
                <c:pt idx="441">
                  <c:v>55.95</c:v>
                </c:pt>
                <c:pt idx="442">
                  <c:v>56.63</c:v>
                </c:pt>
                <c:pt idx="443">
                  <c:v>56.73</c:v>
                </c:pt>
                <c:pt idx="444">
                  <c:v>56.83</c:v>
                </c:pt>
                <c:pt idx="445">
                  <c:v>57.31</c:v>
                </c:pt>
                <c:pt idx="446">
                  <c:v>57.51</c:v>
                </c:pt>
                <c:pt idx="447">
                  <c:v>57.41</c:v>
                </c:pt>
                <c:pt idx="448">
                  <c:v>58.38</c:v>
                </c:pt>
                <c:pt idx="449">
                  <c:v>59.35</c:v>
                </c:pt>
                <c:pt idx="450">
                  <c:v>59.94</c:v>
                </c:pt>
                <c:pt idx="451">
                  <c:v>60.91</c:v>
                </c:pt>
                <c:pt idx="452">
                  <c:v>61.49</c:v>
                </c:pt>
                <c:pt idx="453">
                  <c:v>61.98</c:v>
                </c:pt>
                <c:pt idx="454">
                  <c:v>62.85</c:v>
                </c:pt>
                <c:pt idx="455">
                  <c:v>63.34</c:v>
                </c:pt>
                <c:pt idx="456">
                  <c:v>63.63</c:v>
                </c:pt>
                <c:pt idx="457">
                  <c:v>63.82</c:v>
                </c:pt>
                <c:pt idx="458">
                  <c:v>63.63</c:v>
                </c:pt>
                <c:pt idx="459">
                  <c:v>63.82</c:v>
                </c:pt>
                <c:pt idx="460">
                  <c:v>63.92</c:v>
                </c:pt>
                <c:pt idx="461">
                  <c:v>64.209999999999994</c:v>
                </c:pt>
                <c:pt idx="462">
                  <c:v>63.92</c:v>
                </c:pt>
                <c:pt idx="463">
                  <c:v>63.92</c:v>
                </c:pt>
                <c:pt idx="464">
                  <c:v>63.92</c:v>
                </c:pt>
                <c:pt idx="465">
                  <c:v>63.72</c:v>
                </c:pt>
                <c:pt idx="466">
                  <c:v>63.82</c:v>
                </c:pt>
                <c:pt idx="467">
                  <c:v>64.11</c:v>
                </c:pt>
                <c:pt idx="468">
                  <c:v>64.31</c:v>
                </c:pt>
                <c:pt idx="469">
                  <c:v>64.89</c:v>
                </c:pt>
                <c:pt idx="470">
                  <c:v>65.67</c:v>
                </c:pt>
                <c:pt idx="471">
                  <c:v>66.150000000000006</c:v>
                </c:pt>
                <c:pt idx="472">
                  <c:v>66.739999999999995</c:v>
                </c:pt>
                <c:pt idx="473">
                  <c:v>67.22</c:v>
                </c:pt>
                <c:pt idx="474">
                  <c:v>67.8</c:v>
                </c:pt>
                <c:pt idx="475">
                  <c:v>68.19</c:v>
                </c:pt>
                <c:pt idx="476">
                  <c:v>68.58</c:v>
                </c:pt>
                <c:pt idx="477">
                  <c:v>68.680000000000007</c:v>
                </c:pt>
                <c:pt idx="478">
                  <c:v>68.680000000000007</c:v>
                </c:pt>
                <c:pt idx="479">
                  <c:v>68.39</c:v>
                </c:pt>
                <c:pt idx="480">
                  <c:v>68.290000000000006</c:v>
                </c:pt>
                <c:pt idx="481">
                  <c:v>68.19</c:v>
                </c:pt>
                <c:pt idx="482">
                  <c:v>68.099999999999994</c:v>
                </c:pt>
                <c:pt idx="483">
                  <c:v>68</c:v>
                </c:pt>
                <c:pt idx="484">
                  <c:v>67.61</c:v>
                </c:pt>
                <c:pt idx="485">
                  <c:v>67.22</c:v>
                </c:pt>
                <c:pt idx="486">
                  <c:v>66.930000000000007</c:v>
                </c:pt>
                <c:pt idx="487">
                  <c:v>66.739999999999995</c:v>
                </c:pt>
                <c:pt idx="488">
                  <c:v>75.77</c:v>
                </c:pt>
                <c:pt idx="489">
                  <c:v>70.62</c:v>
                </c:pt>
                <c:pt idx="490">
                  <c:v>70.14</c:v>
                </c:pt>
                <c:pt idx="491">
                  <c:v>69.84</c:v>
                </c:pt>
                <c:pt idx="492">
                  <c:v>69.75</c:v>
                </c:pt>
                <c:pt idx="493">
                  <c:v>69.459999999999994</c:v>
                </c:pt>
                <c:pt idx="494">
                  <c:v>69.16</c:v>
                </c:pt>
                <c:pt idx="495">
                  <c:v>68.19</c:v>
                </c:pt>
                <c:pt idx="496">
                  <c:v>67.03</c:v>
                </c:pt>
                <c:pt idx="497">
                  <c:v>67.22</c:v>
                </c:pt>
                <c:pt idx="498">
                  <c:v>67.61</c:v>
                </c:pt>
                <c:pt idx="499">
                  <c:v>67.42</c:v>
                </c:pt>
                <c:pt idx="500">
                  <c:v>66.83</c:v>
                </c:pt>
                <c:pt idx="501">
                  <c:v>66.25</c:v>
                </c:pt>
                <c:pt idx="502">
                  <c:v>65.760000000000005</c:v>
                </c:pt>
                <c:pt idx="503">
                  <c:v>65.28</c:v>
                </c:pt>
                <c:pt idx="504">
                  <c:v>64.989999999999995</c:v>
                </c:pt>
                <c:pt idx="505">
                  <c:v>64.790000000000006</c:v>
                </c:pt>
                <c:pt idx="506">
                  <c:v>64.7</c:v>
                </c:pt>
                <c:pt idx="507">
                  <c:v>64.89</c:v>
                </c:pt>
                <c:pt idx="508">
                  <c:v>65.67</c:v>
                </c:pt>
                <c:pt idx="509">
                  <c:v>66.150000000000006</c:v>
                </c:pt>
                <c:pt idx="510">
                  <c:v>66.25</c:v>
                </c:pt>
                <c:pt idx="511">
                  <c:v>66.44</c:v>
                </c:pt>
                <c:pt idx="512">
                  <c:v>66.83</c:v>
                </c:pt>
                <c:pt idx="513">
                  <c:v>67.42</c:v>
                </c:pt>
                <c:pt idx="514">
                  <c:v>68.19</c:v>
                </c:pt>
                <c:pt idx="515">
                  <c:v>69.069999999999993</c:v>
                </c:pt>
                <c:pt idx="516">
                  <c:v>69.36</c:v>
                </c:pt>
                <c:pt idx="517">
                  <c:v>70.040000000000006</c:v>
                </c:pt>
                <c:pt idx="518">
                  <c:v>71.010000000000005</c:v>
                </c:pt>
                <c:pt idx="519">
                  <c:v>71.88</c:v>
                </c:pt>
                <c:pt idx="520">
                  <c:v>72.27</c:v>
                </c:pt>
                <c:pt idx="521">
                  <c:v>72.760000000000005</c:v>
                </c:pt>
                <c:pt idx="522">
                  <c:v>73.34</c:v>
                </c:pt>
                <c:pt idx="523">
                  <c:v>73.73</c:v>
                </c:pt>
                <c:pt idx="524">
                  <c:v>74.12</c:v>
                </c:pt>
                <c:pt idx="525">
                  <c:v>74.7</c:v>
                </c:pt>
                <c:pt idx="526">
                  <c:v>74.989999999999995</c:v>
                </c:pt>
                <c:pt idx="527">
                  <c:v>74.599999999999994</c:v>
                </c:pt>
                <c:pt idx="528">
                  <c:v>73.63</c:v>
                </c:pt>
                <c:pt idx="529">
                  <c:v>73.83</c:v>
                </c:pt>
                <c:pt idx="530">
                  <c:v>73.83</c:v>
                </c:pt>
                <c:pt idx="531">
                  <c:v>74.02</c:v>
                </c:pt>
                <c:pt idx="532">
                  <c:v>74.41</c:v>
                </c:pt>
                <c:pt idx="533">
                  <c:v>74.31</c:v>
                </c:pt>
                <c:pt idx="534">
                  <c:v>74.41</c:v>
                </c:pt>
                <c:pt idx="535">
                  <c:v>74.8</c:v>
                </c:pt>
                <c:pt idx="536">
                  <c:v>75.09</c:v>
                </c:pt>
                <c:pt idx="537">
                  <c:v>76.06</c:v>
                </c:pt>
                <c:pt idx="538">
                  <c:v>86.16</c:v>
                </c:pt>
                <c:pt idx="539">
                  <c:v>79.17</c:v>
                </c:pt>
                <c:pt idx="540">
                  <c:v>78.489999999999995</c:v>
                </c:pt>
                <c:pt idx="541">
                  <c:v>77.61</c:v>
                </c:pt>
                <c:pt idx="542">
                  <c:v>76.45</c:v>
                </c:pt>
                <c:pt idx="543">
                  <c:v>76.64</c:v>
                </c:pt>
                <c:pt idx="544">
                  <c:v>76.930000000000007</c:v>
                </c:pt>
                <c:pt idx="545">
                  <c:v>77.23</c:v>
                </c:pt>
                <c:pt idx="546">
                  <c:v>78.2</c:v>
                </c:pt>
                <c:pt idx="547">
                  <c:v>78.2</c:v>
                </c:pt>
                <c:pt idx="548">
                  <c:v>78.290000000000006</c:v>
                </c:pt>
                <c:pt idx="549">
                  <c:v>78.099999999999994</c:v>
                </c:pt>
                <c:pt idx="550">
                  <c:v>78.39</c:v>
                </c:pt>
                <c:pt idx="551">
                  <c:v>78.78</c:v>
                </c:pt>
                <c:pt idx="552">
                  <c:v>79.95</c:v>
                </c:pt>
                <c:pt idx="553">
                  <c:v>80.33</c:v>
                </c:pt>
                <c:pt idx="554">
                  <c:v>80.72</c:v>
                </c:pt>
                <c:pt idx="555">
                  <c:v>81.010000000000005</c:v>
                </c:pt>
                <c:pt idx="556">
                  <c:v>81.5</c:v>
                </c:pt>
                <c:pt idx="557">
                  <c:v>81.599999999999994</c:v>
                </c:pt>
                <c:pt idx="558">
                  <c:v>81.69</c:v>
                </c:pt>
                <c:pt idx="559">
                  <c:v>81.599999999999994</c:v>
                </c:pt>
                <c:pt idx="560">
                  <c:v>81.010000000000005</c:v>
                </c:pt>
                <c:pt idx="561">
                  <c:v>81.11</c:v>
                </c:pt>
                <c:pt idx="562">
                  <c:v>81.209999999999994</c:v>
                </c:pt>
                <c:pt idx="563">
                  <c:v>80.819999999999993</c:v>
                </c:pt>
                <c:pt idx="564">
                  <c:v>80.92</c:v>
                </c:pt>
                <c:pt idx="565">
                  <c:v>81.010000000000005</c:v>
                </c:pt>
                <c:pt idx="566">
                  <c:v>81.209999999999994</c:v>
                </c:pt>
                <c:pt idx="567">
                  <c:v>81.5</c:v>
                </c:pt>
                <c:pt idx="568">
                  <c:v>81.599999999999994</c:v>
                </c:pt>
                <c:pt idx="569">
                  <c:v>81.790000000000006</c:v>
                </c:pt>
                <c:pt idx="570">
                  <c:v>81.89</c:v>
                </c:pt>
                <c:pt idx="571">
                  <c:v>81.99</c:v>
                </c:pt>
                <c:pt idx="572">
                  <c:v>81.599999999999994</c:v>
                </c:pt>
                <c:pt idx="573">
                  <c:v>81.5</c:v>
                </c:pt>
                <c:pt idx="574">
                  <c:v>81.69</c:v>
                </c:pt>
                <c:pt idx="575">
                  <c:v>81.5</c:v>
                </c:pt>
                <c:pt idx="576">
                  <c:v>81.89</c:v>
                </c:pt>
                <c:pt idx="577">
                  <c:v>82.57</c:v>
                </c:pt>
                <c:pt idx="578">
                  <c:v>83.35</c:v>
                </c:pt>
                <c:pt idx="579">
                  <c:v>82.76</c:v>
                </c:pt>
                <c:pt idx="580">
                  <c:v>82.76</c:v>
                </c:pt>
                <c:pt idx="581">
                  <c:v>82.67</c:v>
                </c:pt>
                <c:pt idx="582">
                  <c:v>82.47</c:v>
                </c:pt>
                <c:pt idx="583">
                  <c:v>82.76</c:v>
                </c:pt>
                <c:pt idx="584">
                  <c:v>83.44</c:v>
                </c:pt>
                <c:pt idx="585">
                  <c:v>86.45</c:v>
                </c:pt>
                <c:pt idx="586">
                  <c:v>89.27</c:v>
                </c:pt>
                <c:pt idx="587">
                  <c:v>90.15</c:v>
                </c:pt>
                <c:pt idx="588">
                  <c:v>95.88</c:v>
                </c:pt>
                <c:pt idx="589">
                  <c:v>91.21</c:v>
                </c:pt>
                <c:pt idx="590">
                  <c:v>92.38</c:v>
                </c:pt>
                <c:pt idx="591">
                  <c:v>90.83</c:v>
                </c:pt>
                <c:pt idx="592">
                  <c:v>89.47</c:v>
                </c:pt>
                <c:pt idx="593">
                  <c:v>86.84</c:v>
                </c:pt>
                <c:pt idx="594">
                  <c:v>85</c:v>
                </c:pt>
                <c:pt idx="595">
                  <c:v>85.09</c:v>
                </c:pt>
                <c:pt idx="596">
                  <c:v>86.45</c:v>
                </c:pt>
                <c:pt idx="597">
                  <c:v>88.01</c:v>
                </c:pt>
                <c:pt idx="598">
                  <c:v>88.49</c:v>
                </c:pt>
                <c:pt idx="599">
                  <c:v>89.17</c:v>
                </c:pt>
                <c:pt idx="600">
                  <c:v>89.76</c:v>
                </c:pt>
                <c:pt idx="601">
                  <c:v>89.95</c:v>
                </c:pt>
                <c:pt idx="602">
                  <c:v>90.15</c:v>
                </c:pt>
                <c:pt idx="603">
                  <c:v>90.24</c:v>
                </c:pt>
                <c:pt idx="604">
                  <c:v>90.34</c:v>
                </c:pt>
                <c:pt idx="605">
                  <c:v>90.44</c:v>
                </c:pt>
                <c:pt idx="606">
                  <c:v>90.34</c:v>
                </c:pt>
                <c:pt idx="607">
                  <c:v>90.15</c:v>
                </c:pt>
                <c:pt idx="608">
                  <c:v>90.34</c:v>
                </c:pt>
                <c:pt idx="609">
                  <c:v>90.83</c:v>
                </c:pt>
                <c:pt idx="610">
                  <c:v>91.31</c:v>
                </c:pt>
                <c:pt idx="611">
                  <c:v>92.19</c:v>
                </c:pt>
                <c:pt idx="612">
                  <c:v>92.77</c:v>
                </c:pt>
                <c:pt idx="613">
                  <c:v>93.25</c:v>
                </c:pt>
                <c:pt idx="614">
                  <c:v>92.87</c:v>
                </c:pt>
                <c:pt idx="615">
                  <c:v>92.28</c:v>
                </c:pt>
                <c:pt idx="616">
                  <c:v>91.99</c:v>
                </c:pt>
                <c:pt idx="617">
                  <c:v>92.96</c:v>
                </c:pt>
                <c:pt idx="618">
                  <c:v>94.52</c:v>
                </c:pt>
                <c:pt idx="619">
                  <c:v>95.29</c:v>
                </c:pt>
                <c:pt idx="620">
                  <c:v>96.46</c:v>
                </c:pt>
                <c:pt idx="621">
                  <c:v>97.43</c:v>
                </c:pt>
                <c:pt idx="622">
                  <c:v>98.6</c:v>
                </c:pt>
                <c:pt idx="623">
                  <c:v>99.47</c:v>
                </c:pt>
                <c:pt idx="624">
                  <c:v>99.76</c:v>
                </c:pt>
                <c:pt idx="625">
                  <c:v>100.05</c:v>
                </c:pt>
                <c:pt idx="626">
                  <c:v>100.44</c:v>
                </c:pt>
                <c:pt idx="627">
                  <c:v>100.44</c:v>
                </c:pt>
                <c:pt idx="628">
                  <c:v>100.05</c:v>
                </c:pt>
                <c:pt idx="629">
                  <c:v>99.86</c:v>
                </c:pt>
                <c:pt idx="630">
                  <c:v>99.37</c:v>
                </c:pt>
                <c:pt idx="631">
                  <c:v>99.67</c:v>
                </c:pt>
                <c:pt idx="632">
                  <c:v>100.35</c:v>
                </c:pt>
                <c:pt idx="633">
                  <c:v>101.03</c:v>
                </c:pt>
                <c:pt idx="634">
                  <c:v>101.51</c:v>
                </c:pt>
                <c:pt idx="635">
                  <c:v>102.29</c:v>
                </c:pt>
                <c:pt idx="636">
                  <c:v>102.39</c:v>
                </c:pt>
                <c:pt idx="637">
                  <c:v>103.36</c:v>
                </c:pt>
                <c:pt idx="638">
                  <c:v>104.91</c:v>
                </c:pt>
                <c:pt idx="639">
                  <c:v>105.4</c:v>
                </c:pt>
                <c:pt idx="640">
                  <c:v>104.72</c:v>
                </c:pt>
                <c:pt idx="641">
                  <c:v>104.13</c:v>
                </c:pt>
                <c:pt idx="642">
                  <c:v>104.23</c:v>
                </c:pt>
                <c:pt idx="643">
                  <c:v>104.13</c:v>
                </c:pt>
                <c:pt idx="644">
                  <c:v>103.65</c:v>
                </c:pt>
                <c:pt idx="645">
                  <c:v>102.87</c:v>
                </c:pt>
                <c:pt idx="646">
                  <c:v>102.48</c:v>
                </c:pt>
                <c:pt idx="647">
                  <c:v>102.68</c:v>
                </c:pt>
                <c:pt idx="648">
                  <c:v>103.36</c:v>
                </c:pt>
                <c:pt idx="649">
                  <c:v>104.43</c:v>
                </c:pt>
                <c:pt idx="650">
                  <c:v>104.81</c:v>
                </c:pt>
                <c:pt idx="651">
                  <c:v>104.91</c:v>
                </c:pt>
                <c:pt idx="652">
                  <c:v>105.3</c:v>
                </c:pt>
                <c:pt idx="653">
                  <c:v>106.27</c:v>
                </c:pt>
                <c:pt idx="654">
                  <c:v>106.66</c:v>
                </c:pt>
                <c:pt idx="655">
                  <c:v>107.05</c:v>
                </c:pt>
                <c:pt idx="656">
                  <c:v>107.73</c:v>
                </c:pt>
                <c:pt idx="657">
                  <c:v>108.41</c:v>
                </c:pt>
                <c:pt idx="658">
                  <c:v>108.99</c:v>
                </c:pt>
                <c:pt idx="659">
                  <c:v>108.51</c:v>
                </c:pt>
                <c:pt idx="660">
                  <c:v>107.92</c:v>
                </c:pt>
                <c:pt idx="661">
                  <c:v>107.92</c:v>
                </c:pt>
                <c:pt idx="662">
                  <c:v>108.51</c:v>
                </c:pt>
                <c:pt idx="663">
                  <c:v>109.38</c:v>
                </c:pt>
                <c:pt idx="664">
                  <c:v>110.16</c:v>
                </c:pt>
                <c:pt idx="665">
                  <c:v>110.45</c:v>
                </c:pt>
                <c:pt idx="666">
                  <c:v>110.93</c:v>
                </c:pt>
                <c:pt idx="667">
                  <c:v>112</c:v>
                </c:pt>
                <c:pt idx="668">
                  <c:v>113.46</c:v>
                </c:pt>
                <c:pt idx="669">
                  <c:v>115.01</c:v>
                </c:pt>
                <c:pt idx="670">
                  <c:v>116.67</c:v>
                </c:pt>
                <c:pt idx="671">
                  <c:v>117.93</c:v>
                </c:pt>
                <c:pt idx="672">
                  <c:v>118.32</c:v>
                </c:pt>
                <c:pt idx="673">
                  <c:v>118.22</c:v>
                </c:pt>
                <c:pt idx="674">
                  <c:v>118.12</c:v>
                </c:pt>
                <c:pt idx="675">
                  <c:v>118.71</c:v>
                </c:pt>
                <c:pt idx="676">
                  <c:v>119.87</c:v>
                </c:pt>
                <c:pt idx="677">
                  <c:v>121.23</c:v>
                </c:pt>
                <c:pt idx="678">
                  <c:v>122.49</c:v>
                </c:pt>
                <c:pt idx="679">
                  <c:v>123.56</c:v>
                </c:pt>
                <c:pt idx="680">
                  <c:v>124.73</c:v>
                </c:pt>
                <c:pt idx="681">
                  <c:v>126.18</c:v>
                </c:pt>
                <c:pt idx="682">
                  <c:v>127.35</c:v>
                </c:pt>
                <c:pt idx="683">
                  <c:v>128.13</c:v>
                </c:pt>
                <c:pt idx="684">
                  <c:v>128.52000000000001</c:v>
                </c:pt>
                <c:pt idx="685">
                  <c:v>127.93</c:v>
                </c:pt>
                <c:pt idx="686">
                  <c:v>126.57</c:v>
                </c:pt>
                <c:pt idx="687">
                  <c:v>122.98</c:v>
                </c:pt>
                <c:pt idx="688">
                  <c:v>122.78</c:v>
                </c:pt>
                <c:pt idx="689">
                  <c:v>122.4</c:v>
                </c:pt>
                <c:pt idx="690">
                  <c:v>122.1</c:v>
                </c:pt>
                <c:pt idx="691">
                  <c:v>122.01</c:v>
                </c:pt>
                <c:pt idx="692">
                  <c:v>122.49</c:v>
                </c:pt>
                <c:pt idx="693">
                  <c:v>123.37</c:v>
                </c:pt>
                <c:pt idx="694">
                  <c:v>124.14</c:v>
                </c:pt>
                <c:pt idx="695">
                  <c:v>124.63</c:v>
                </c:pt>
                <c:pt idx="696">
                  <c:v>125.12</c:v>
                </c:pt>
                <c:pt idx="697">
                  <c:v>126.09</c:v>
                </c:pt>
                <c:pt idx="698">
                  <c:v>127.45</c:v>
                </c:pt>
                <c:pt idx="699">
                  <c:v>129.1</c:v>
                </c:pt>
                <c:pt idx="700">
                  <c:v>130.75</c:v>
                </c:pt>
                <c:pt idx="701">
                  <c:v>132.01</c:v>
                </c:pt>
                <c:pt idx="702">
                  <c:v>132.88999999999999</c:v>
                </c:pt>
                <c:pt idx="703">
                  <c:v>133.37</c:v>
                </c:pt>
                <c:pt idx="704">
                  <c:v>133.66</c:v>
                </c:pt>
                <c:pt idx="705">
                  <c:v>133.76</c:v>
                </c:pt>
                <c:pt idx="706">
                  <c:v>133.57</c:v>
                </c:pt>
                <c:pt idx="707">
                  <c:v>133.37</c:v>
                </c:pt>
                <c:pt idx="708">
                  <c:v>133.66</c:v>
                </c:pt>
                <c:pt idx="709">
                  <c:v>134.25</c:v>
                </c:pt>
                <c:pt idx="710">
                  <c:v>135.22</c:v>
                </c:pt>
                <c:pt idx="711">
                  <c:v>136.68</c:v>
                </c:pt>
                <c:pt idx="712">
                  <c:v>138.22999999999999</c:v>
                </c:pt>
                <c:pt idx="713">
                  <c:v>138.41999999999999</c:v>
                </c:pt>
                <c:pt idx="714">
                  <c:v>137.36000000000001</c:v>
                </c:pt>
                <c:pt idx="715">
                  <c:v>135.51</c:v>
                </c:pt>
                <c:pt idx="716">
                  <c:v>133.96</c:v>
                </c:pt>
                <c:pt idx="717">
                  <c:v>133.57</c:v>
                </c:pt>
                <c:pt idx="718">
                  <c:v>135.02000000000001</c:v>
                </c:pt>
                <c:pt idx="719">
                  <c:v>136.68</c:v>
                </c:pt>
                <c:pt idx="720">
                  <c:v>137.74</c:v>
                </c:pt>
                <c:pt idx="721">
                  <c:v>138.52000000000001</c:v>
                </c:pt>
                <c:pt idx="722">
                  <c:v>139.19999999999999</c:v>
                </c:pt>
                <c:pt idx="723">
                  <c:v>139.78</c:v>
                </c:pt>
                <c:pt idx="724">
                  <c:v>140.08000000000001</c:v>
                </c:pt>
                <c:pt idx="725">
                  <c:v>140.37</c:v>
                </c:pt>
                <c:pt idx="726">
                  <c:v>140.76</c:v>
                </c:pt>
                <c:pt idx="727">
                  <c:v>141.44</c:v>
                </c:pt>
                <c:pt idx="728">
                  <c:v>142.5</c:v>
                </c:pt>
                <c:pt idx="729">
                  <c:v>143.18</c:v>
                </c:pt>
                <c:pt idx="730">
                  <c:v>143.66999999999999</c:v>
                </c:pt>
                <c:pt idx="731">
                  <c:v>142.41</c:v>
                </c:pt>
                <c:pt idx="732">
                  <c:v>140.16999999999999</c:v>
                </c:pt>
                <c:pt idx="733">
                  <c:v>137.94</c:v>
                </c:pt>
                <c:pt idx="734">
                  <c:v>137.26</c:v>
                </c:pt>
                <c:pt idx="735">
                  <c:v>127.54</c:v>
                </c:pt>
                <c:pt idx="736">
                  <c:v>131.04</c:v>
                </c:pt>
                <c:pt idx="737">
                  <c:v>133.66</c:v>
                </c:pt>
                <c:pt idx="738">
                  <c:v>135.9</c:v>
                </c:pt>
                <c:pt idx="739">
                  <c:v>139.01</c:v>
                </c:pt>
                <c:pt idx="740">
                  <c:v>142.02000000000001</c:v>
                </c:pt>
                <c:pt idx="741">
                  <c:v>144.16</c:v>
                </c:pt>
                <c:pt idx="742">
                  <c:v>144.63999999999999</c:v>
                </c:pt>
                <c:pt idx="743">
                  <c:v>143.77000000000001</c:v>
                </c:pt>
                <c:pt idx="744">
                  <c:v>143.86000000000001</c:v>
                </c:pt>
                <c:pt idx="745">
                  <c:v>145.61000000000001</c:v>
                </c:pt>
                <c:pt idx="746">
                  <c:v>147.85</c:v>
                </c:pt>
                <c:pt idx="747">
                  <c:v>143.96</c:v>
                </c:pt>
                <c:pt idx="748">
                  <c:v>136.68</c:v>
                </c:pt>
                <c:pt idx="749">
                  <c:v>131.62</c:v>
                </c:pt>
                <c:pt idx="750">
                  <c:v>130.26</c:v>
                </c:pt>
                <c:pt idx="751">
                  <c:v>133.37</c:v>
                </c:pt>
                <c:pt idx="752">
                  <c:v>135.51</c:v>
                </c:pt>
                <c:pt idx="753">
                  <c:v>136.58000000000001</c:v>
                </c:pt>
                <c:pt idx="754">
                  <c:v>137.74</c:v>
                </c:pt>
                <c:pt idx="755">
                  <c:v>139.01</c:v>
                </c:pt>
                <c:pt idx="756">
                  <c:v>140.27000000000001</c:v>
                </c:pt>
                <c:pt idx="757">
                  <c:v>140.94999999999999</c:v>
                </c:pt>
                <c:pt idx="758">
                  <c:v>143.38</c:v>
                </c:pt>
                <c:pt idx="759">
                  <c:v>147.07</c:v>
                </c:pt>
                <c:pt idx="760">
                  <c:v>150.57</c:v>
                </c:pt>
                <c:pt idx="761">
                  <c:v>154.06</c:v>
                </c:pt>
                <c:pt idx="762">
                  <c:v>157.76</c:v>
                </c:pt>
                <c:pt idx="763">
                  <c:v>161.06</c:v>
                </c:pt>
                <c:pt idx="764">
                  <c:v>163.68</c:v>
                </c:pt>
                <c:pt idx="765">
                  <c:v>165.92</c:v>
                </c:pt>
                <c:pt idx="766">
                  <c:v>166.98</c:v>
                </c:pt>
                <c:pt idx="767">
                  <c:v>168.25</c:v>
                </c:pt>
                <c:pt idx="768">
                  <c:v>173.3</c:v>
                </c:pt>
                <c:pt idx="769">
                  <c:v>178.45</c:v>
                </c:pt>
                <c:pt idx="770">
                  <c:v>178.15</c:v>
                </c:pt>
                <c:pt idx="771">
                  <c:v>174.56</c:v>
                </c:pt>
                <c:pt idx="772">
                  <c:v>170.38</c:v>
                </c:pt>
                <c:pt idx="773">
                  <c:v>167.18</c:v>
                </c:pt>
                <c:pt idx="774">
                  <c:v>161.16</c:v>
                </c:pt>
                <c:pt idx="775">
                  <c:v>153.77000000000001</c:v>
                </c:pt>
                <c:pt idx="776">
                  <c:v>147.16999999999999</c:v>
                </c:pt>
                <c:pt idx="777">
                  <c:v>142.80000000000001</c:v>
                </c:pt>
                <c:pt idx="778">
                  <c:v>139.88</c:v>
                </c:pt>
                <c:pt idx="779">
                  <c:v>137.44999999999999</c:v>
                </c:pt>
                <c:pt idx="780">
                  <c:v>135.61000000000001</c:v>
                </c:pt>
              </c:numCache>
            </c:numRef>
          </c:xVal>
          <c:yVal>
            <c:numRef>
              <c:f>'[bola desce e sobe continuo MNV 02B-BS-21.xlsx]BS (CORRIGIDO) (ps21)'!$B$1171:$B$1951</c:f>
              <c:numCache>
                <c:formatCode>General</c:formatCode>
                <c:ptCount val="781"/>
                <c:pt idx="0">
                  <c:v>-1.1000000000000001</c:v>
                </c:pt>
                <c:pt idx="1">
                  <c:v>-1.1100000000000001</c:v>
                </c:pt>
                <c:pt idx="2">
                  <c:v>-1.1299999999999999</c:v>
                </c:pt>
                <c:pt idx="3">
                  <c:v>-1.1499999999999999</c:v>
                </c:pt>
                <c:pt idx="4">
                  <c:v>-1.17</c:v>
                </c:pt>
                <c:pt idx="5">
                  <c:v>-1.19</c:v>
                </c:pt>
                <c:pt idx="6">
                  <c:v>-1.21</c:v>
                </c:pt>
                <c:pt idx="7">
                  <c:v>-1.23</c:v>
                </c:pt>
                <c:pt idx="8">
                  <c:v>-1.25</c:v>
                </c:pt>
                <c:pt idx="9">
                  <c:v>-1.27</c:v>
                </c:pt>
                <c:pt idx="10">
                  <c:v>-1.29</c:v>
                </c:pt>
                <c:pt idx="11">
                  <c:v>-1.31</c:v>
                </c:pt>
                <c:pt idx="12">
                  <c:v>-1.33</c:v>
                </c:pt>
                <c:pt idx="13">
                  <c:v>-1.35</c:v>
                </c:pt>
                <c:pt idx="14">
                  <c:v>-1.37</c:v>
                </c:pt>
                <c:pt idx="15">
                  <c:v>-1.39</c:v>
                </c:pt>
                <c:pt idx="16">
                  <c:v>-1.41</c:v>
                </c:pt>
                <c:pt idx="17">
                  <c:v>-1.43</c:v>
                </c:pt>
                <c:pt idx="18">
                  <c:v>-1.45</c:v>
                </c:pt>
                <c:pt idx="19">
                  <c:v>-1.47</c:v>
                </c:pt>
                <c:pt idx="20">
                  <c:v>-1.49</c:v>
                </c:pt>
                <c:pt idx="21">
                  <c:v>-1.51</c:v>
                </c:pt>
                <c:pt idx="22">
                  <c:v>-1.53</c:v>
                </c:pt>
                <c:pt idx="23">
                  <c:v>-1.55</c:v>
                </c:pt>
                <c:pt idx="24">
                  <c:v>-1.57</c:v>
                </c:pt>
                <c:pt idx="25">
                  <c:v>-1.59</c:v>
                </c:pt>
                <c:pt idx="26">
                  <c:v>-1.61</c:v>
                </c:pt>
                <c:pt idx="27">
                  <c:v>-1.62</c:v>
                </c:pt>
                <c:pt idx="28">
                  <c:v>-1.64</c:v>
                </c:pt>
                <c:pt idx="29">
                  <c:v>-1.66</c:v>
                </c:pt>
                <c:pt idx="30">
                  <c:v>-1.68</c:v>
                </c:pt>
                <c:pt idx="31">
                  <c:v>-1.7</c:v>
                </c:pt>
                <c:pt idx="32">
                  <c:v>-1.72</c:v>
                </c:pt>
                <c:pt idx="33">
                  <c:v>-1.74</c:v>
                </c:pt>
                <c:pt idx="34">
                  <c:v>-1.76</c:v>
                </c:pt>
                <c:pt idx="35">
                  <c:v>-1.78</c:v>
                </c:pt>
                <c:pt idx="36">
                  <c:v>-1.8</c:v>
                </c:pt>
                <c:pt idx="37">
                  <c:v>-1.82</c:v>
                </c:pt>
                <c:pt idx="38">
                  <c:v>-1.84</c:v>
                </c:pt>
                <c:pt idx="39">
                  <c:v>-1.86</c:v>
                </c:pt>
                <c:pt idx="40">
                  <c:v>-1.88</c:v>
                </c:pt>
                <c:pt idx="41">
                  <c:v>-1.9</c:v>
                </c:pt>
                <c:pt idx="42">
                  <c:v>-1.92</c:v>
                </c:pt>
                <c:pt idx="43">
                  <c:v>-1.94</c:v>
                </c:pt>
                <c:pt idx="44">
                  <c:v>-1.96</c:v>
                </c:pt>
                <c:pt idx="45">
                  <c:v>-1.98</c:v>
                </c:pt>
                <c:pt idx="46">
                  <c:v>-2</c:v>
                </c:pt>
                <c:pt idx="47">
                  <c:v>-2.02</c:v>
                </c:pt>
                <c:pt idx="48">
                  <c:v>-2.04</c:v>
                </c:pt>
                <c:pt idx="49">
                  <c:v>-2.06</c:v>
                </c:pt>
                <c:pt idx="50">
                  <c:v>-2.08</c:v>
                </c:pt>
                <c:pt idx="51">
                  <c:v>-2.1</c:v>
                </c:pt>
                <c:pt idx="52">
                  <c:v>-2.11</c:v>
                </c:pt>
                <c:pt idx="53">
                  <c:v>-2.13</c:v>
                </c:pt>
                <c:pt idx="54">
                  <c:v>-2.15</c:v>
                </c:pt>
                <c:pt idx="55">
                  <c:v>-2.17</c:v>
                </c:pt>
                <c:pt idx="56">
                  <c:v>-2.19</c:v>
                </c:pt>
                <c:pt idx="57">
                  <c:v>-2.21</c:v>
                </c:pt>
                <c:pt idx="58">
                  <c:v>-2.23</c:v>
                </c:pt>
                <c:pt idx="59">
                  <c:v>-2.25</c:v>
                </c:pt>
                <c:pt idx="60">
                  <c:v>-2.27</c:v>
                </c:pt>
                <c:pt idx="61">
                  <c:v>-2.29</c:v>
                </c:pt>
                <c:pt idx="62">
                  <c:v>-2.31</c:v>
                </c:pt>
                <c:pt idx="63">
                  <c:v>-2.33</c:v>
                </c:pt>
                <c:pt idx="64">
                  <c:v>-2.35</c:v>
                </c:pt>
                <c:pt idx="65">
                  <c:v>-2.37</c:v>
                </c:pt>
                <c:pt idx="66">
                  <c:v>-2.39</c:v>
                </c:pt>
                <c:pt idx="67">
                  <c:v>-2.41</c:v>
                </c:pt>
                <c:pt idx="68">
                  <c:v>-2.4300000000000002</c:v>
                </c:pt>
                <c:pt idx="69">
                  <c:v>-2.4500000000000002</c:v>
                </c:pt>
                <c:pt idx="70">
                  <c:v>-2.4700000000000002</c:v>
                </c:pt>
                <c:pt idx="71">
                  <c:v>-2.4900000000000002</c:v>
                </c:pt>
                <c:pt idx="72">
                  <c:v>-2.5099999999999998</c:v>
                </c:pt>
                <c:pt idx="73">
                  <c:v>-2.5299999999999998</c:v>
                </c:pt>
                <c:pt idx="74">
                  <c:v>-2.5499999999999998</c:v>
                </c:pt>
                <c:pt idx="75">
                  <c:v>-2.57</c:v>
                </c:pt>
                <c:pt idx="76">
                  <c:v>-2.59</c:v>
                </c:pt>
                <c:pt idx="77">
                  <c:v>-2.62</c:v>
                </c:pt>
                <c:pt idx="78">
                  <c:v>-2.64</c:v>
                </c:pt>
                <c:pt idx="79">
                  <c:v>-2.66</c:v>
                </c:pt>
                <c:pt idx="80">
                  <c:v>-2.68</c:v>
                </c:pt>
                <c:pt idx="81">
                  <c:v>-2.7</c:v>
                </c:pt>
                <c:pt idx="82">
                  <c:v>-2.72</c:v>
                </c:pt>
                <c:pt idx="83">
                  <c:v>-2.74</c:v>
                </c:pt>
                <c:pt idx="84">
                  <c:v>-2.76</c:v>
                </c:pt>
                <c:pt idx="85">
                  <c:v>-2.78</c:v>
                </c:pt>
                <c:pt idx="86">
                  <c:v>-2.8</c:v>
                </c:pt>
                <c:pt idx="87">
                  <c:v>-2.82</c:v>
                </c:pt>
                <c:pt idx="88">
                  <c:v>-2.84</c:v>
                </c:pt>
                <c:pt idx="89">
                  <c:v>-2.86</c:v>
                </c:pt>
                <c:pt idx="90">
                  <c:v>-2.88</c:v>
                </c:pt>
                <c:pt idx="91">
                  <c:v>-2.9</c:v>
                </c:pt>
                <c:pt idx="92">
                  <c:v>-2.92</c:v>
                </c:pt>
                <c:pt idx="93">
                  <c:v>-2.94</c:v>
                </c:pt>
                <c:pt idx="94">
                  <c:v>-2.96</c:v>
                </c:pt>
                <c:pt idx="95">
                  <c:v>-2.98</c:v>
                </c:pt>
                <c:pt idx="96">
                  <c:v>-3</c:v>
                </c:pt>
                <c:pt idx="97">
                  <c:v>-3.02</c:v>
                </c:pt>
                <c:pt idx="98">
                  <c:v>-3.04</c:v>
                </c:pt>
                <c:pt idx="99">
                  <c:v>-3.06</c:v>
                </c:pt>
                <c:pt idx="100">
                  <c:v>-3.08</c:v>
                </c:pt>
                <c:pt idx="101">
                  <c:v>-3.1</c:v>
                </c:pt>
                <c:pt idx="102">
                  <c:v>-3.11</c:v>
                </c:pt>
                <c:pt idx="103">
                  <c:v>-3.13</c:v>
                </c:pt>
                <c:pt idx="104">
                  <c:v>-3.15</c:v>
                </c:pt>
                <c:pt idx="105">
                  <c:v>-3.17</c:v>
                </c:pt>
                <c:pt idx="106">
                  <c:v>-3.19</c:v>
                </c:pt>
                <c:pt idx="107">
                  <c:v>-3.22</c:v>
                </c:pt>
                <c:pt idx="108">
                  <c:v>-3.24</c:v>
                </c:pt>
                <c:pt idx="109">
                  <c:v>-3.26</c:v>
                </c:pt>
                <c:pt idx="110">
                  <c:v>-3.28</c:v>
                </c:pt>
                <c:pt idx="111">
                  <c:v>-3.3</c:v>
                </c:pt>
                <c:pt idx="112">
                  <c:v>-3.32</c:v>
                </c:pt>
                <c:pt idx="113">
                  <c:v>-3.34</c:v>
                </c:pt>
                <c:pt idx="114">
                  <c:v>-3.36</c:v>
                </c:pt>
                <c:pt idx="115">
                  <c:v>-3.38</c:v>
                </c:pt>
                <c:pt idx="116">
                  <c:v>-3.4</c:v>
                </c:pt>
                <c:pt idx="117">
                  <c:v>-3.43</c:v>
                </c:pt>
                <c:pt idx="118">
                  <c:v>-3.45</c:v>
                </c:pt>
                <c:pt idx="119">
                  <c:v>-3.47</c:v>
                </c:pt>
                <c:pt idx="120">
                  <c:v>-3.49</c:v>
                </c:pt>
                <c:pt idx="121">
                  <c:v>-3.51</c:v>
                </c:pt>
                <c:pt idx="122">
                  <c:v>-3.53</c:v>
                </c:pt>
                <c:pt idx="123">
                  <c:v>-3.55</c:v>
                </c:pt>
                <c:pt idx="124">
                  <c:v>-3.57</c:v>
                </c:pt>
                <c:pt idx="125">
                  <c:v>-3.59</c:v>
                </c:pt>
                <c:pt idx="126">
                  <c:v>-3.62</c:v>
                </c:pt>
                <c:pt idx="127">
                  <c:v>-3.64</c:v>
                </c:pt>
                <c:pt idx="128">
                  <c:v>-3.66</c:v>
                </c:pt>
                <c:pt idx="129">
                  <c:v>-3.68</c:v>
                </c:pt>
                <c:pt idx="130">
                  <c:v>-3.7</c:v>
                </c:pt>
                <c:pt idx="131">
                  <c:v>-3.72</c:v>
                </c:pt>
                <c:pt idx="132">
                  <c:v>-3.74</c:v>
                </c:pt>
                <c:pt idx="133">
                  <c:v>-3.76</c:v>
                </c:pt>
                <c:pt idx="134">
                  <c:v>-3.78</c:v>
                </c:pt>
                <c:pt idx="135">
                  <c:v>-3.81</c:v>
                </c:pt>
                <c:pt idx="136">
                  <c:v>-3.83</c:v>
                </c:pt>
                <c:pt idx="137">
                  <c:v>-3.85</c:v>
                </c:pt>
                <c:pt idx="138">
                  <c:v>-3.87</c:v>
                </c:pt>
                <c:pt idx="139">
                  <c:v>-3.89</c:v>
                </c:pt>
                <c:pt idx="140">
                  <c:v>-3.91</c:v>
                </c:pt>
                <c:pt idx="141">
                  <c:v>-3.93</c:v>
                </c:pt>
                <c:pt idx="142">
                  <c:v>-3.95</c:v>
                </c:pt>
                <c:pt idx="143">
                  <c:v>-3.97</c:v>
                </c:pt>
                <c:pt idx="144">
                  <c:v>-3.99</c:v>
                </c:pt>
                <c:pt idx="145">
                  <c:v>-4.0199999999999996</c:v>
                </c:pt>
                <c:pt idx="146">
                  <c:v>-4.04</c:v>
                </c:pt>
                <c:pt idx="147">
                  <c:v>-4.0599999999999996</c:v>
                </c:pt>
                <c:pt idx="148">
                  <c:v>-4.08</c:v>
                </c:pt>
                <c:pt idx="149">
                  <c:v>-4.0999999999999996</c:v>
                </c:pt>
                <c:pt idx="150">
                  <c:v>-4.1100000000000003</c:v>
                </c:pt>
                <c:pt idx="151">
                  <c:v>-4.13</c:v>
                </c:pt>
                <c:pt idx="152">
                  <c:v>-4.1500000000000004</c:v>
                </c:pt>
                <c:pt idx="153">
                  <c:v>-4.17</c:v>
                </c:pt>
                <c:pt idx="154">
                  <c:v>-4.1900000000000004</c:v>
                </c:pt>
                <c:pt idx="155">
                  <c:v>-4.22</c:v>
                </c:pt>
                <c:pt idx="156">
                  <c:v>-4.24</c:v>
                </c:pt>
                <c:pt idx="157">
                  <c:v>-4.26</c:v>
                </c:pt>
                <c:pt idx="158">
                  <c:v>-4.28</c:v>
                </c:pt>
                <c:pt idx="159">
                  <c:v>-4.3</c:v>
                </c:pt>
                <c:pt idx="160">
                  <c:v>-4.32</c:v>
                </c:pt>
                <c:pt idx="161">
                  <c:v>-4.34</c:v>
                </c:pt>
                <c:pt idx="162">
                  <c:v>-4.3600000000000003</c:v>
                </c:pt>
                <c:pt idx="163">
                  <c:v>-4.38</c:v>
                </c:pt>
                <c:pt idx="164">
                  <c:v>-4.4000000000000004</c:v>
                </c:pt>
                <c:pt idx="165">
                  <c:v>-4.43</c:v>
                </c:pt>
                <c:pt idx="166">
                  <c:v>-4.45</c:v>
                </c:pt>
                <c:pt idx="167">
                  <c:v>-4.47</c:v>
                </c:pt>
                <c:pt idx="168">
                  <c:v>-4.49</c:v>
                </c:pt>
                <c:pt idx="169">
                  <c:v>-4.51</c:v>
                </c:pt>
                <c:pt idx="170">
                  <c:v>-4.53</c:v>
                </c:pt>
                <c:pt idx="171">
                  <c:v>-4.55</c:v>
                </c:pt>
                <c:pt idx="172">
                  <c:v>-4.57</c:v>
                </c:pt>
                <c:pt idx="173">
                  <c:v>-4.59</c:v>
                </c:pt>
                <c:pt idx="174">
                  <c:v>-4.62</c:v>
                </c:pt>
                <c:pt idx="175">
                  <c:v>-4.6399999999999997</c:v>
                </c:pt>
                <c:pt idx="176">
                  <c:v>-4.66</c:v>
                </c:pt>
                <c:pt idx="177">
                  <c:v>-4.68</c:v>
                </c:pt>
                <c:pt idx="178">
                  <c:v>-4.7</c:v>
                </c:pt>
                <c:pt idx="179">
                  <c:v>-4.72</c:v>
                </c:pt>
                <c:pt idx="180">
                  <c:v>-4.74</c:v>
                </c:pt>
                <c:pt idx="181">
                  <c:v>-4.76</c:v>
                </c:pt>
                <c:pt idx="182">
                  <c:v>-4.78</c:v>
                </c:pt>
                <c:pt idx="183">
                  <c:v>-4.8099999999999996</c:v>
                </c:pt>
                <c:pt idx="184">
                  <c:v>-4.83</c:v>
                </c:pt>
                <c:pt idx="185">
                  <c:v>-4.8499999999999996</c:v>
                </c:pt>
                <c:pt idx="186">
                  <c:v>-4.87</c:v>
                </c:pt>
                <c:pt idx="187">
                  <c:v>-4.8899999999999997</c:v>
                </c:pt>
                <c:pt idx="188">
                  <c:v>-4.91</c:v>
                </c:pt>
                <c:pt idx="189">
                  <c:v>-4.93</c:v>
                </c:pt>
                <c:pt idx="190">
                  <c:v>-4.95</c:v>
                </c:pt>
                <c:pt idx="191">
                  <c:v>-4.97</c:v>
                </c:pt>
                <c:pt idx="192">
                  <c:v>-4.99</c:v>
                </c:pt>
                <c:pt idx="193">
                  <c:v>-5.0199999999999996</c:v>
                </c:pt>
                <c:pt idx="194">
                  <c:v>-5.04</c:v>
                </c:pt>
                <c:pt idx="195">
                  <c:v>-5.0599999999999996</c:v>
                </c:pt>
                <c:pt idx="196">
                  <c:v>-5.08</c:v>
                </c:pt>
                <c:pt idx="197">
                  <c:v>-5.0999999999999996</c:v>
                </c:pt>
                <c:pt idx="198">
                  <c:v>-5.1100000000000003</c:v>
                </c:pt>
                <c:pt idx="199">
                  <c:v>-5.13</c:v>
                </c:pt>
                <c:pt idx="200">
                  <c:v>-5.15</c:v>
                </c:pt>
                <c:pt idx="201">
                  <c:v>-5.17</c:v>
                </c:pt>
                <c:pt idx="202">
                  <c:v>-5.19</c:v>
                </c:pt>
                <c:pt idx="203">
                  <c:v>-5.22</c:v>
                </c:pt>
                <c:pt idx="204">
                  <c:v>-5.24</c:v>
                </c:pt>
                <c:pt idx="205">
                  <c:v>-5.26</c:v>
                </c:pt>
                <c:pt idx="206">
                  <c:v>-5.28</c:v>
                </c:pt>
                <c:pt idx="207">
                  <c:v>-5.3</c:v>
                </c:pt>
                <c:pt idx="208">
                  <c:v>-5.32</c:v>
                </c:pt>
                <c:pt idx="209">
                  <c:v>-5.34</c:v>
                </c:pt>
                <c:pt idx="210">
                  <c:v>-5.36</c:v>
                </c:pt>
                <c:pt idx="211">
                  <c:v>-5.38</c:v>
                </c:pt>
                <c:pt idx="212">
                  <c:v>-5.4</c:v>
                </c:pt>
                <c:pt idx="213">
                  <c:v>-5.43</c:v>
                </c:pt>
                <c:pt idx="214">
                  <c:v>-5.45</c:v>
                </c:pt>
                <c:pt idx="215">
                  <c:v>-5.47</c:v>
                </c:pt>
                <c:pt idx="216">
                  <c:v>-5.49</c:v>
                </c:pt>
                <c:pt idx="217">
                  <c:v>-5.51</c:v>
                </c:pt>
                <c:pt idx="218">
                  <c:v>-5.53</c:v>
                </c:pt>
                <c:pt idx="219">
                  <c:v>-5.55</c:v>
                </c:pt>
                <c:pt idx="220">
                  <c:v>-5.57</c:v>
                </c:pt>
                <c:pt idx="221">
                  <c:v>-5.59</c:v>
                </c:pt>
                <c:pt idx="222">
                  <c:v>-5.62</c:v>
                </c:pt>
                <c:pt idx="223">
                  <c:v>-5.64</c:v>
                </c:pt>
                <c:pt idx="224">
                  <c:v>-5.66</c:v>
                </c:pt>
                <c:pt idx="225">
                  <c:v>-5.68</c:v>
                </c:pt>
                <c:pt idx="226">
                  <c:v>-5.7</c:v>
                </c:pt>
                <c:pt idx="227">
                  <c:v>-5.72</c:v>
                </c:pt>
                <c:pt idx="228">
                  <c:v>-5.74</c:v>
                </c:pt>
                <c:pt idx="229">
                  <c:v>-5.76</c:v>
                </c:pt>
                <c:pt idx="230">
                  <c:v>-5.78</c:v>
                </c:pt>
                <c:pt idx="231">
                  <c:v>-5.81</c:v>
                </c:pt>
                <c:pt idx="232">
                  <c:v>-5.83</c:v>
                </c:pt>
                <c:pt idx="233">
                  <c:v>-5.85</c:v>
                </c:pt>
                <c:pt idx="234">
                  <c:v>-5.87</c:v>
                </c:pt>
                <c:pt idx="235">
                  <c:v>-5.89</c:v>
                </c:pt>
                <c:pt idx="236">
                  <c:v>-5.91</c:v>
                </c:pt>
                <c:pt idx="237">
                  <c:v>-5.93</c:v>
                </c:pt>
                <c:pt idx="238">
                  <c:v>-5.95</c:v>
                </c:pt>
                <c:pt idx="239">
                  <c:v>-5.97</c:v>
                </c:pt>
                <c:pt idx="240">
                  <c:v>-5.99</c:v>
                </c:pt>
                <c:pt idx="241">
                  <c:v>-6.02</c:v>
                </c:pt>
                <c:pt idx="242">
                  <c:v>-6.04</c:v>
                </c:pt>
                <c:pt idx="243">
                  <c:v>-6.06</c:v>
                </c:pt>
                <c:pt idx="244">
                  <c:v>-6.08</c:v>
                </c:pt>
                <c:pt idx="245">
                  <c:v>-6.1</c:v>
                </c:pt>
                <c:pt idx="246">
                  <c:v>-6.11</c:v>
                </c:pt>
                <c:pt idx="247">
                  <c:v>-6.13</c:v>
                </c:pt>
                <c:pt idx="248">
                  <c:v>-6.15</c:v>
                </c:pt>
                <c:pt idx="249">
                  <c:v>-6.17</c:v>
                </c:pt>
                <c:pt idx="250">
                  <c:v>-6.2</c:v>
                </c:pt>
                <c:pt idx="251">
                  <c:v>-6.22</c:v>
                </c:pt>
                <c:pt idx="252">
                  <c:v>-6.24</c:v>
                </c:pt>
                <c:pt idx="253">
                  <c:v>-6.26</c:v>
                </c:pt>
                <c:pt idx="254">
                  <c:v>-6.28</c:v>
                </c:pt>
                <c:pt idx="255">
                  <c:v>-6.3</c:v>
                </c:pt>
                <c:pt idx="256">
                  <c:v>-6.33</c:v>
                </c:pt>
                <c:pt idx="257">
                  <c:v>-6.35</c:v>
                </c:pt>
                <c:pt idx="258">
                  <c:v>-6.37</c:v>
                </c:pt>
                <c:pt idx="259">
                  <c:v>-6.39</c:v>
                </c:pt>
                <c:pt idx="260">
                  <c:v>-6.41</c:v>
                </c:pt>
                <c:pt idx="261">
                  <c:v>-6.43</c:v>
                </c:pt>
                <c:pt idx="262">
                  <c:v>-6.45</c:v>
                </c:pt>
                <c:pt idx="263">
                  <c:v>-6.48</c:v>
                </c:pt>
                <c:pt idx="264">
                  <c:v>-6.5</c:v>
                </c:pt>
                <c:pt idx="265">
                  <c:v>-6.52</c:v>
                </c:pt>
                <c:pt idx="266">
                  <c:v>-6.54</c:v>
                </c:pt>
                <c:pt idx="267">
                  <c:v>-6.56</c:v>
                </c:pt>
                <c:pt idx="268">
                  <c:v>-6.58</c:v>
                </c:pt>
                <c:pt idx="269">
                  <c:v>-6.61</c:v>
                </c:pt>
                <c:pt idx="270">
                  <c:v>-6.63</c:v>
                </c:pt>
                <c:pt idx="271">
                  <c:v>-6.65</c:v>
                </c:pt>
                <c:pt idx="272">
                  <c:v>-6.67</c:v>
                </c:pt>
                <c:pt idx="273">
                  <c:v>-6.69</c:v>
                </c:pt>
                <c:pt idx="274">
                  <c:v>-6.71</c:v>
                </c:pt>
                <c:pt idx="275">
                  <c:v>-6.73</c:v>
                </c:pt>
                <c:pt idx="276">
                  <c:v>-6.76</c:v>
                </c:pt>
                <c:pt idx="277">
                  <c:v>-6.78</c:v>
                </c:pt>
                <c:pt idx="278">
                  <c:v>-6.8</c:v>
                </c:pt>
                <c:pt idx="279">
                  <c:v>-6.82</c:v>
                </c:pt>
                <c:pt idx="280">
                  <c:v>-6.84</c:v>
                </c:pt>
                <c:pt idx="281">
                  <c:v>-6.86</c:v>
                </c:pt>
                <c:pt idx="282">
                  <c:v>-6.88</c:v>
                </c:pt>
                <c:pt idx="283">
                  <c:v>-6.91</c:v>
                </c:pt>
                <c:pt idx="284">
                  <c:v>-6.93</c:v>
                </c:pt>
                <c:pt idx="285">
                  <c:v>-6.95</c:v>
                </c:pt>
                <c:pt idx="286">
                  <c:v>-6.97</c:v>
                </c:pt>
                <c:pt idx="287">
                  <c:v>-6.99</c:v>
                </c:pt>
                <c:pt idx="288">
                  <c:v>-7.01</c:v>
                </c:pt>
                <c:pt idx="289">
                  <c:v>-7.04</c:v>
                </c:pt>
                <c:pt idx="290">
                  <c:v>-7.06</c:v>
                </c:pt>
                <c:pt idx="291">
                  <c:v>-7.08</c:v>
                </c:pt>
                <c:pt idx="292">
                  <c:v>-7.1</c:v>
                </c:pt>
                <c:pt idx="293">
                  <c:v>-7.11</c:v>
                </c:pt>
                <c:pt idx="294">
                  <c:v>-7.13</c:v>
                </c:pt>
                <c:pt idx="295">
                  <c:v>-7.15</c:v>
                </c:pt>
                <c:pt idx="296">
                  <c:v>-7.17</c:v>
                </c:pt>
                <c:pt idx="297">
                  <c:v>-7.19</c:v>
                </c:pt>
                <c:pt idx="298">
                  <c:v>-7.21</c:v>
                </c:pt>
                <c:pt idx="299">
                  <c:v>-7.23</c:v>
                </c:pt>
                <c:pt idx="300">
                  <c:v>-7.25</c:v>
                </c:pt>
                <c:pt idx="301">
                  <c:v>-7.28</c:v>
                </c:pt>
                <c:pt idx="302">
                  <c:v>-7.3</c:v>
                </c:pt>
                <c:pt idx="303">
                  <c:v>-7.32</c:v>
                </c:pt>
                <c:pt idx="304">
                  <c:v>-7.34</c:v>
                </c:pt>
                <c:pt idx="305">
                  <c:v>-7.36</c:v>
                </c:pt>
                <c:pt idx="306">
                  <c:v>-7.38</c:v>
                </c:pt>
                <c:pt idx="307">
                  <c:v>-7.4</c:v>
                </c:pt>
                <c:pt idx="308">
                  <c:v>-7.42</c:v>
                </c:pt>
                <c:pt idx="309">
                  <c:v>-7.44</c:v>
                </c:pt>
                <c:pt idx="310">
                  <c:v>-7.46</c:v>
                </c:pt>
                <c:pt idx="311">
                  <c:v>-7.48</c:v>
                </c:pt>
                <c:pt idx="312">
                  <c:v>-7.5</c:v>
                </c:pt>
                <c:pt idx="313">
                  <c:v>-7.52</c:v>
                </c:pt>
                <c:pt idx="314">
                  <c:v>-7.54</c:v>
                </c:pt>
                <c:pt idx="315">
                  <c:v>-7.56</c:v>
                </c:pt>
                <c:pt idx="316">
                  <c:v>-7.58</c:v>
                </c:pt>
                <c:pt idx="317">
                  <c:v>-7.61</c:v>
                </c:pt>
                <c:pt idx="318">
                  <c:v>-7.63</c:v>
                </c:pt>
                <c:pt idx="319">
                  <c:v>-7.65</c:v>
                </c:pt>
                <c:pt idx="320">
                  <c:v>-7.67</c:v>
                </c:pt>
                <c:pt idx="321">
                  <c:v>-7.69</c:v>
                </c:pt>
                <c:pt idx="322">
                  <c:v>-7.71</c:v>
                </c:pt>
                <c:pt idx="323">
                  <c:v>-7.73</c:v>
                </c:pt>
                <c:pt idx="324">
                  <c:v>-7.75</c:v>
                </c:pt>
                <c:pt idx="325">
                  <c:v>-7.77</c:v>
                </c:pt>
                <c:pt idx="326">
                  <c:v>-7.79</c:v>
                </c:pt>
                <c:pt idx="327">
                  <c:v>-7.81</c:v>
                </c:pt>
                <c:pt idx="328">
                  <c:v>-7.83</c:v>
                </c:pt>
                <c:pt idx="329">
                  <c:v>-7.85</c:v>
                </c:pt>
                <c:pt idx="330">
                  <c:v>-7.87</c:v>
                </c:pt>
                <c:pt idx="331">
                  <c:v>-7.89</c:v>
                </c:pt>
                <c:pt idx="332">
                  <c:v>-7.91</c:v>
                </c:pt>
                <c:pt idx="333">
                  <c:v>-7.94</c:v>
                </c:pt>
                <c:pt idx="334">
                  <c:v>-7.96</c:v>
                </c:pt>
                <c:pt idx="335">
                  <c:v>-7.98</c:v>
                </c:pt>
                <c:pt idx="336">
                  <c:v>-8</c:v>
                </c:pt>
                <c:pt idx="337">
                  <c:v>-8.02</c:v>
                </c:pt>
                <c:pt idx="338">
                  <c:v>-8.0399999999999991</c:v>
                </c:pt>
                <c:pt idx="339">
                  <c:v>-8.06</c:v>
                </c:pt>
                <c:pt idx="340">
                  <c:v>-8.08</c:v>
                </c:pt>
                <c:pt idx="341">
                  <c:v>-8.1</c:v>
                </c:pt>
                <c:pt idx="342">
                  <c:v>-8.11</c:v>
                </c:pt>
                <c:pt idx="343">
                  <c:v>-8.1300000000000008</c:v>
                </c:pt>
                <c:pt idx="344">
                  <c:v>-8.15</c:v>
                </c:pt>
                <c:pt idx="345">
                  <c:v>-8.17</c:v>
                </c:pt>
                <c:pt idx="346">
                  <c:v>-8.19</c:v>
                </c:pt>
                <c:pt idx="347">
                  <c:v>-8.2200000000000006</c:v>
                </c:pt>
                <c:pt idx="348">
                  <c:v>-8.24</c:v>
                </c:pt>
                <c:pt idx="349">
                  <c:v>-8.26</c:v>
                </c:pt>
                <c:pt idx="350">
                  <c:v>-8.2799999999999994</c:v>
                </c:pt>
                <c:pt idx="351">
                  <c:v>-8.3000000000000007</c:v>
                </c:pt>
                <c:pt idx="352">
                  <c:v>-8.32</c:v>
                </c:pt>
                <c:pt idx="353">
                  <c:v>-8.34</c:v>
                </c:pt>
                <c:pt idx="354">
                  <c:v>-8.36</c:v>
                </c:pt>
                <c:pt idx="355">
                  <c:v>-8.3800000000000008</c:v>
                </c:pt>
                <c:pt idx="356">
                  <c:v>-8.4</c:v>
                </c:pt>
                <c:pt idx="357">
                  <c:v>-8.43</c:v>
                </c:pt>
                <c:pt idx="358">
                  <c:v>-8.4499999999999993</c:v>
                </c:pt>
                <c:pt idx="359">
                  <c:v>-8.4700000000000006</c:v>
                </c:pt>
                <c:pt idx="360">
                  <c:v>-8.49</c:v>
                </c:pt>
                <c:pt idx="361">
                  <c:v>-8.51</c:v>
                </c:pt>
                <c:pt idx="362">
                  <c:v>-8.5299999999999994</c:v>
                </c:pt>
                <c:pt idx="363">
                  <c:v>-8.5500000000000007</c:v>
                </c:pt>
                <c:pt idx="364">
                  <c:v>-8.57</c:v>
                </c:pt>
                <c:pt idx="365">
                  <c:v>-8.59</c:v>
                </c:pt>
                <c:pt idx="366">
                  <c:v>-8.6199999999999992</c:v>
                </c:pt>
                <c:pt idx="367">
                  <c:v>-8.64</c:v>
                </c:pt>
                <c:pt idx="368">
                  <c:v>-8.66</c:v>
                </c:pt>
                <c:pt idx="369">
                  <c:v>-8.68</c:v>
                </c:pt>
                <c:pt idx="370">
                  <c:v>-8.6999999999999993</c:v>
                </c:pt>
                <c:pt idx="371">
                  <c:v>-8.7200000000000006</c:v>
                </c:pt>
                <c:pt idx="372">
                  <c:v>-8.74</c:v>
                </c:pt>
                <c:pt idx="373">
                  <c:v>-8.76</c:v>
                </c:pt>
                <c:pt idx="374">
                  <c:v>-8.7799999999999994</c:v>
                </c:pt>
                <c:pt idx="375">
                  <c:v>-8.81</c:v>
                </c:pt>
                <c:pt idx="376">
                  <c:v>-8.83</c:v>
                </c:pt>
                <c:pt idx="377">
                  <c:v>-8.85</c:v>
                </c:pt>
                <c:pt idx="378">
                  <c:v>-8.8699999999999992</c:v>
                </c:pt>
                <c:pt idx="379">
                  <c:v>-8.89</c:v>
                </c:pt>
                <c:pt idx="380">
                  <c:v>-8.91</c:v>
                </c:pt>
                <c:pt idx="381">
                  <c:v>-8.93</c:v>
                </c:pt>
                <c:pt idx="382">
                  <c:v>-8.9499999999999993</c:v>
                </c:pt>
                <c:pt idx="383">
                  <c:v>-8.9700000000000006</c:v>
                </c:pt>
                <c:pt idx="384">
                  <c:v>-8.99</c:v>
                </c:pt>
                <c:pt idx="385">
                  <c:v>-9.02</c:v>
                </c:pt>
                <c:pt idx="386">
                  <c:v>-9.0399999999999991</c:v>
                </c:pt>
                <c:pt idx="387">
                  <c:v>-9.06</c:v>
                </c:pt>
                <c:pt idx="388">
                  <c:v>-9.08</c:v>
                </c:pt>
                <c:pt idx="389">
                  <c:v>-9.1</c:v>
                </c:pt>
                <c:pt idx="390">
                  <c:v>-9.11</c:v>
                </c:pt>
                <c:pt idx="391">
                  <c:v>-9.1300000000000008</c:v>
                </c:pt>
                <c:pt idx="392">
                  <c:v>-9.15</c:v>
                </c:pt>
                <c:pt idx="393">
                  <c:v>-9.17</c:v>
                </c:pt>
                <c:pt idx="394">
                  <c:v>-9.19</c:v>
                </c:pt>
                <c:pt idx="395">
                  <c:v>-9.2100000000000009</c:v>
                </c:pt>
                <c:pt idx="396">
                  <c:v>-9.23</c:v>
                </c:pt>
                <c:pt idx="397">
                  <c:v>-9.25</c:v>
                </c:pt>
                <c:pt idx="398">
                  <c:v>-9.27</c:v>
                </c:pt>
                <c:pt idx="399">
                  <c:v>-9.2899999999999991</c:v>
                </c:pt>
                <c:pt idx="400">
                  <c:v>-9.31</c:v>
                </c:pt>
                <c:pt idx="401">
                  <c:v>-9.33</c:v>
                </c:pt>
                <c:pt idx="402">
                  <c:v>-9.35</c:v>
                </c:pt>
                <c:pt idx="403">
                  <c:v>-9.3699999999999992</c:v>
                </c:pt>
                <c:pt idx="404">
                  <c:v>-9.39</c:v>
                </c:pt>
                <c:pt idx="405">
                  <c:v>-9.41</c:v>
                </c:pt>
                <c:pt idx="406">
                  <c:v>-9.43</c:v>
                </c:pt>
                <c:pt idx="407">
                  <c:v>-9.4499999999999993</c:v>
                </c:pt>
                <c:pt idx="408">
                  <c:v>-9.4700000000000006</c:v>
                </c:pt>
                <c:pt idx="409">
                  <c:v>-9.49</c:v>
                </c:pt>
                <c:pt idx="410">
                  <c:v>-9.51</c:v>
                </c:pt>
                <c:pt idx="411">
                  <c:v>-9.5299999999999994</c:v>
                </c:pt>
                <c:pt idx="412">
                  <c:v>-9.5500000000000007</c:v>
                </c:pt>
                <c:pt idx="413">
                  <c:v>-9.57</c:v>
                </c:pt>
                <c:pt idx="414">
                  <c:v>-9.59</c:v>
                </c:pt>
                <c:pt idx="415">
                  <c:v>-9.6199999999999992</c:v>
                </c:pt>
                <c:pt idx="416">
                  <c:v>-9.64</c:v>
                </c:pt>
                <c:pt idx="417">
                  <c:v>-9.66</c:v>
                </c:pt>
                <c:pt idx="418">
                  <c:v>-9.68</c:v>
                </c:pt>
                <c:pt idx="419">
                  <c:v>-9.6999999999999993</c:v>
                </c:pt>
                <c:pt idx="420">
                  <c:v>-9.7200000000000006</c:v>
                </c:pt>
                <c:pt idx="421">
                  <c:v>-9.74</c:v>
                </c:pt>
                <c:pt idx="422">
                  <c:v>-9.76</c:v>
                </c:pt>
                <c:pt idx="423">
                  <c:v>-9.7799999999999994</c:v>
                </c:pt>
                <c:pt idx="424">
                  <c:v>-9.8000000000000007</c:v>
                </c:pt>
                <c:pt idx="425">
                  <c:v>-9.82</c:v>
                </c:pt>
                <c:pt idx="426">
                  <c:v>-9.84</c:v>
                </c:pt>
                <c:pt idx="427">
                  <c:v>-9.86</c:v>
                </c:pt>
                <c:pt idx="428">
                  <c:v>-9.8800000000000008</c:v>
                </c:pt>
                <c:pt idx="429">
                  <c:v>-9.9</c:v>
                </c:pt>
                <c:pt idx="430">
                  <c:v>-9.92</c:v>
                </c:pt>
                <c:pt idx="431">
                  <c:v>-9.94</c:v>
                </c:pt>
                <c:pt idx="432">
                  <c:v>-9.9600000000000009</c:v>
                </c:pt>
                <c:pt idx="433">
                  <c:v>-9.98</c:v>
                </c:pt>
                <c:pt idx="434">
                  <c:v>-10</c:v>
                </c:pt>
                <c:pt idx="435">
                  <c:v>-10.02</c:v>
                </c:pt>
                <c:pt idx="436">
                  <c:v>-10.039999999999999</c:v>
                </c:pt>
                <c:pt idx="437">
                  <c:v>-10.06</c:v>
                </c:pt>
                <c:pt idx="438">
                  <c:v>-10.08</c:v>
                </c:pt>
                <c:pt idx="439">
                  <c:v>-10.1</c:v>
                </c:pt>
                <c:pt idx="440">
                  <c:v>-10.11</c:v>
                </c:pt>
                <c:pt idx="441">
                  <c:v>-10.130000000000001</c:v>
                </c:pt>
                <c:pt idx="442">
                  <c:v>-10.15</c:v>
                </c:pt>
                <c:pt idx="443">
                  <c:v>-10.17</c:v>
                </c:pt>
                <c:pt idx="444">
                  <c:v>-10.19</c:v>
                </c:pt>
                <c:pt idx="445">
                  <c:v>-10.220000000000001</c:v>
                </c:pt>
                <c:pt idx="446">
                  <c:v>-10.24</c:v>
                </c:pt>
                <c:pt idx="447">
                  <c:v>-10.26</c:v>
                </c:pt>
                <c:pt idx="448">
                  <c:v>-10.28</c:v>
                </c:pt>
                <c:pt idx="449">
                  <c:v>-10.3</c:v>
                </c:pt>
                <c:pt idx="450">
                  <c:v>-10.32</c:v>
                </c:pt>
                <c:pt idx="451">
                  <c:v>-10.34</c:v>
                </c:pt>
                <c:pt idx="452">
                  <c:v>-10.36</c:v>
                </c:pt>
                <c:pt idx="453">
                  <c:v>-10.38</c:v>
                </c:pt>
                <c:pt idx="454">
                  <c:v>-10.4</c:v>
                </c:pt>
                <c:pt idx="455">
                  <c:v>-10.43</c:v>
                </c:pt>
                <c:pt idx="456">
                  <c:v>-10.45</c:v>
                </c:pt>
                <c:pt idx="457">
                  <c:v>-10.47</c:v>
                </c:pt>
                <c:pt idx="458">
                  <c:v>-10.49</c:v>
                </c:pt>
                <c:pt idx="459">
                  <c:v>-10.51</c:v>
                </c:pt>
                <c:pt idx="460">
                  <c:v>-10.53</c:v>
                </c:pt>
                <c:pt idx="461">
                  <c:v>-10.55</c:v>
                </c:pt>
                <c:pt idx="462">
                  <c:v>-10.57</c:v>
                </c:pt>
                <c:pt idx="463">
                  <c:v>-10.59</c:v>
                </c:pt>
                <c:pt idx="464">
                  <c:v>-10.62</c:v>
                </c:pt>
                <c:pt idx="465">
                  <c:v>-10.64</c:v>
                </c:pt>
                <c:pt idx="466">
                  <c:v>-10.66</c:v>
                </c:pt>
                <c:pt idx="467">
                  <c:v>-10.68</c:v>
                </c:pt>
                <c:pt idx="468">
                  <c:v>-10.7</c:v>
                </c:pt>
                <c:pt idx="469">
                  <c:v>-10.72</c:v>
                </c:pt>
                <c:pt idx="470">
                  <c:v>-10.74</c:v>
                </c:pt>
                <c:pt idx="471">
                  <c:v>-10.76</c:v>
                </c:pt>
                <c:pt idx="472">
                  <c:v>-10.78</c:v>
                </c:pt>
                <c:pt idx="473">
                  <c:v>-10.81</c:v>
                </c:pt>
                <c:pt idx="474">
                  <c:v>-10.83</c:v>
                </c:pt>
                <c:pt idx="475">
                  <c:v>-10.85</c:v>
                </c:pt>
                <c:pt idx="476">
                  <c:v>-10.87</c:v>
                </c:pt>
                <c:pt idx="477">
                  <c:v>-10.89</c:v>
                </c:pt>
                <c:pt idx="478">
                  <c:v>-10.91</c:v>
                </c:pt>
                <c:pt idx="479">
                  <c:v>-10.93</c:v>
                </c:pt>
                <c:pt idx="480">
                  <c:v>-10.95</c:v>
                </c:pt>
                <c:pt idx="481">
                  <c:v>-10.97</c:v>
                </c:pt>
                <c:pt idx="482">
                  <c:v>-10.99</c:v>
                </c:pt>
                <c:pt idx="483">
                  <c:v>-11.02</c:v>
                </c:pt>
                <c:pt idx="484">
                  <c:v>-11.04</c:v>
                </c:pt>
                <c:pt idx="485">
                  <c:v>-11.06</c:v>
                </c:pt>
                <c:pt idx="486">
                  <c:v>-11.08</c:v>
                </c:pt>
                <c:pt idx="487">
                  <c:v>-11.1</c:v>
                </c:pt>
                <c:pt idx="488">
                  <c:v>-11.11</c:v>
                </c:pt>
                <c:pt idx="489">
                  <c:v>-11.13</c:v>
                </c:pt>
                <c:pt idx="490">
                  <c:v>-11.15</c:v>
                </c:pt>
                <c:pt idx="491">
                  <c:v>-11.17</c:v>
                </c:pt>
                <c:pt idx="492">
                  <c:v>-11.19</c:v>
                </c:pt>
                <c:pt idx="493">
                  <c:v>-11.21</c:v>
                </c:pt>
                <c:pt idx="494">
                  <c:v>-11.23</c:v>
                </c:pt>
                <c:pt idx="495">
                  <c:v>-11.25</c:v>
                </c:pt>
                <c:pt idx="496">
                  <c:v>-11.27</c:v>
                </c:pt>
                <c:pt idx="497">
                  <c:v>-11.29</c:v>
                </c:pt>
                <c:pt idx="498">
                  <c:v>-11.31</c:v>
                </c:pt>
                <c:pt idx="499">
                  <c:v>-11.33</c:v>
                </c:pt>
                <c:pt idx="500">
                  <c:v>-11.35</c:v>
                </c:pt>
                <c:pt idx="501">
                  <c:v>-11.37</c:v>
                </c:pt>
                <c:pt idx="502">
                  <c:v>-11.39</c:v>
                </c:pt>
                <c:pt idx="503">
                  <c:v>-11.41</c:v>
                </c:pt>
                <c:pt idx="504">
                  <c:v>-11.43</c:v>
                </c:pt>
                <c:pt idx="505">
                  <c:v>-11.45</c:v>
                </c:pt>
                <c:pt idx="506">
                  <c:v>-11.47</c:v>
                </c:pt>
                <c:pt idx="507">
                  <c:v>-11.49</c:v>
                </c:pt>
                <c:pt idx="508">
                  <c:v>-11.51</c:v>
                </c:pt>
                <c:pt idx="509">
                  <c:v>-11.53</c:v>
                </c:pt>
                <c:pt idx="510">
                  <c:v>-11.55</c:v>
                </c:pt>
                <c:pt idx="511">
                  <c:v>-11.57</c:v>
                </c:pt>
                <c:pt idx="512">
                  <c:v>-11.59</c:v>
                </c:pt>
                <c:pt idx="513">
                  <c:v>-11.62</c:v>
                </c:pt>
                <c:pt idx="514">
                  <c:v>-11.64</c:v>
                </c:pt>
                <c:pt idx="515">
                  <c:v>-11.66</c:v>
                </c:pt>
                <c:pt idx="516">
                  <c:v>-11.68</c:v>
                </c:pt>
                <c:pt idx="517">
                  <c:v>-11.7</c:v>
                </c:pt>
                <c:pt idx="518">
                  <c:v>-11.72</c:v>
                </c:pt>
                <c:pt idx="519">
                  <c:v>-11.74</c:v>
                </c:pt>
                <c:pt idx="520">
                  <c:v>-11.76</c:v>
                </c:pt>
                <c:pt idx="521">
                  <c:v>-11.78</c:v>
                </c:pt>
                <c:pt idx="522">
                  <c:v>-11.8</c:v>
                </c:pt>
                <c:pt idx="523">
                  <c:v>-11.82</c:v>
                </c:pt>
                <c:pt idx="524">
                  <c:v>-11.84</c:v>
                </c:pt>
                <c:pt idx="525">
                  <c:v>-11.86</c:v>
                </c:pt>
                <c:pt idx="526">
                  <c:v>-11.88</c:v>
                </c:pt>
                <c:pt idx="527">
                  <c:v>-11.9</c:v>
                </c:pt>
                <c:pt idx="528">
                  <c:v>-11.92</c:v>
                </c:pt>
                <c:pt idx="529">
                  <c:v>-11.94</c:v>
                </c:pt>
                <c:pt idx="530">
                  <c:v>-11.96</c:v>
                </c:pt>
                <c:pt idx="531">
                  <c:v>-11.98</c:v>
                </c:pt>
                <c:pt idx="532">
                  <c:v>-12</c:v>
                </c:pt>
                <c:pt idx="533">
                  <c:v>-12.02</c:v>
                </c:pt>
                <c:pt idx="534">
                  <c:v>-12.04</c:v>
                </c:pt>
                <c:pt idx="535">
                  <c:v>-12.06</c:v>
                </c:pt>
                <c:pt idx="536">
                  <c:v>-12.08</c:v>
                </c:pt>
                <c:pt idx="537">
                  <c:v>-12.1</c:v>
                </c:pt>
                <c:pt idx="538">
                  <c:v>-12.11</c:v>
                </c:pt>
                <c:pt idx="539">
                  <c:v>-12.13</c:v>
                </c:pt>
                <c:pt idx="540">
                  <c:v>-12.15</c:v>
                </c:pt>
                <c:pt idx="541">
                  <c:v>-12.17</c:v>
                </c:pt>
                <c:pt idx="542">
                  <c:v>-12.19</c:v>
                </c:pt>
                <c:pt idx="543">
                  <c:v>-12.21</c:v>
                </c:pt>
                <c:pt idx="544">
                  <c:v>-12.23</c:v>
                </c:pt>
                <c:pt idx="545">
                  <c:v>-12.25</c:v>
                </c:pt>
                <c:pt idx="546">
                  <c:v>-12.27</c:v>
                </c:pt>
                <c:pt idx="547">
                  <c:v>-12.29</c:v>
                </c:pt>
                <c:pt idx="548">
                  <c:v>-12.31</c:v>
                </c:pt>
                <c:pt idx="549">
                  <c:v>-12.33</c:v>
                </c:pt>
                <c:pt idx="550">
                  <c:v>-12.35</c:v>
                </c:pt>
                <c:pt idx="551">
                  <c:v>-12.37</c:v>
                </c:pt>
                <c:pt idx="552">
                  <c:v>-12.39</c:v>
                </c:pt>
                <c:pt idx="553">
                  <c:v>-12.41</c:v>
                </c:pt>
                <c:pt idx="554">
                  <c:v>-12.43</c:v>
                </c:pt>
                <c:pt idx="555">
                  <c:v>-12.45</c:v>
                </c:pt>
                <c:pt idx="556">
                  <c:v>-12.47</c:v>
                </c:pt>
                <c:pt idx="557">
                  <c:v>-12.49</c:v>
                </c:pt>
                <c:pt idx="558">
                  <c:v>-12.51</c:v>
                </c:pt>
                <c:pt idx="559">
                  <c:v>-12.53</c:v>
                </c:pt>
                <c:pt idx="560">
                  <c:v>-12.55</c:v>
                </c:pt>
                <c:pt idx="561">
                  <c:v>-12.57</c:v>
                </c:pt>
                <c:pt idx="562">
                  <c:v>-12.59</c:v>
                </c:pt>
                <c:pt idx="563">
                  <c:v>-12.62</c:v>
                </c:pt>
                <c:pt idx="564">
                  <c:v>-12.64</c:v>
                </c:pt>
                <c:pt idx="565">
                  <c:v>-12.66</c:v>
                </c:pt>
                <c:pt idx="566">
                  <c:v>-12.68</c:v>
                </c:pt>
                <c:pt idx="567">
                  <c:v>-12.7</c:v>
                </c:pt>
                <c:pt idx="568">
                  <c:v>-12.72</c:v>
                </c:pt>
                <c:pt idx="569">
                  <c:v>-12.74</c:v>
                </c:pt>
                <c:pt idx="570">
                  <c:v>-12.76</c:v>
                </c:pt>
                <c:pt idx="571">
                  <c:v>-12.78</c:v>
                </c:pt>
                <c:pt idx="572">
                  <c:v>-12.8</c:v>
                </c:pt>
                <c:pt idx="573">
                  <c:v>-12.82</c:v>
                </c:pt>
                <c:pt idx="574">
                  <c:v>-12.84</c:v>
                </c:pt>
                <c:pt idx="575">
                  <c:v>-12.86</c:v>
                </c:pt>
                <c:pt idx="576">
                  <c:v>-12.88</c:v>
                </c:pt>
                <c:pt idx="577">
                  <c:v>-12.9</c:v>
                </c:pt>
                <c:pt idx="578">
                  <c:v>-12.92</c:v>
                </c:pt>
                <c:pt idx="579">
                  <c:v>-12.94</c:v>
                </c:pt>
                <c:pt idx="580">
                  <c:v>-12.96</c:v>
                </c:pt>
                <c:pt idx="581">
                  <c:v>-12.98</c:v>
                </c:pt>
                <c:pt idx="582">
                  <c:v>-13</c:v>
                </c:pt>
                <c:pt idx="583">
                  <c:v>-13.02</c:v>
                </c:pt>
                <c:pt idx="584">
                  <c:v>-13.04</c:v>
                </c:pt>
                <c:pt idx="585">
                  <c:v>-13.06</c:v>
                </c:pt>
                <c:pt idx="586">
                  <c:v>-13.08</c:v>
                </c:pt>
                <c:pt idx="587">
                  <c:v>-13.1</c:v>
                </c:pt>
                <c:pt idx="588">
                  <c:v>-13.11</c:v>
                </c:pt>
                <c:pt idx="589">
                  <c:v>-13.13</c:v>
                </c:pt>
                <c:pt idx="590">
                  <c:v>-13.15</c:v>
                </c:pt>
                <c:pt idx="591">
                  <c:v>-13.17</c:v>
                </c:pt>
                <c:pt idx="592">
                  <c:v>-13.19</c:v>
                </c:pt>
                <c:pt idx="593">
                  <c:v>-13.21</c:v>
                </c:pt>
                <c:pt idx="594">
                  <c:v>-13.23</c:v>
                </c:pt>
                <c:pt idx="595">
                  <c:v>-13.25</c:v>
                </c:pt>
                <c:pt idx="596">
                  <c:v>-13.27</c:v>
                </c:pt>
                <c:pt idx="597">
                  <c:v>-13.29</c:v>
                </c:pt>
                <c:pt idx="598">
                  <c:v>-13.31</c:v>
                </c:pt>
                <c:pt idx="599">
                  <c:v>-13.33</c:v>
                </c:pt>
                <c:pt idx="600">
                  <c:v>-13.35</c:v>
                </c:pt>
                <c:pt idx="601">
                  <c:v>-13.37</c:v>
                </c:pt>
                <c:pt idx="602">
                  <c:v>-13.39</c:v>
                </c:pt>
                <c:pt idx="603">
                  <c:v>-13.41</c:v>
                </c:pt>
                <c:pt idx="604">
                  <c:v>-13.43</c:v>
                </c:pt>
                <c:pt idx="605">
                  <c:v>-13.45</c:v>
                </c:pt>
                <c:pt idx="606">
                  <c:v>-13.47</c:v>
                </c:pt>
                <c:pt idx="607">
                  <c:v>-13.49</c:v>
                </c:pt>
                <c:pt idx="608">
                  <c:v>-13.51</c:v>
                </c:pt>
                <c:pt idx="609">
                  <c:v>-13.53</c:v>
                </c:pt>
                <c:pt idx="610">
                  <c:v>-13.55</c:v>
                </c:pt>
                <c:pt idx="611">
                  <c:v>-13.57</c:v>
                </c:pt>
                <c:pt idx="612">
                  <c:v>-13.59</c:v>
                </c:pt>
                <c:pt idx="613">
                  <c:v>-13.61</c:v>
                </c:pt>
                <c:pt idx="614">
                  <c:v>-13.62</c:v>
                </c:pt>
                <c:pt idx="615">
                  <c:v>-13.64</c:v>
                </c:pt>
                <c:pt idx="616">
                  <c:v>-13.66</c:v>
                </c:pt>
                <c:pt idx="617">
                  <c:v>-13.68</c:v>
                </c:pt>
                <c:pt idx="618">
                  <c:v>-13.7</c:v>
                </c:pt>
                <c:pt idx="619">
                  <c:v>-13.72</c:v>
                </c:pt>
                <c:pt idx="620">
                  <c:v>-13.74</c:v>
                </c:pt>
                <c:pt idx="621">
                  <c:v>-13.76</c:v>
                </c:pt>
                <c:pt idx="622">
                  <c:v>-13.78</c:v>
                </c:pt>
                <c:pt idx="623">
                  <c:v>-13.8</c:v>
                </c:pt>
                <c:pt idx="624">
                  <c:v>-13.82</c:v>
                </c:pt>
                <c:pt idx="625">
                  <c:v>-13.84</c:v>
                </c:pt>
                <c:pt idx="626">
                  <c:v>-13.86</c:v>
                </c:pt>
                <c:pt idx="627">
                  <c:v>-13.88</c:v>
                </c:pt>
                <c:pt idx="628">
                  <c:v>-13.9</c:v>
                </c:pt>
                <c:pt idx="629">
                  <c:v>-13.92</c:v>
                </c:pt>
                <c:pt idx="630">
                  <c:v>-13.94</c:v>
                </c:pt>
                <c:pt idx="631">
                  <c:v>-13.96</c:v>
                </c:pt>
                <c:pt idx="632">
                  <c:v>-13.98</c:v>
                </c:pt>
                <c:pt idx="633">
                  <c:v>-14</c:v>
                </c:pt>
                <c:pt idx="634">
                  <c:v>-14.02</c:v>
                </c:pt>
                <c:pt idx="635">
                  <c:v>-14.04</c:v>
                </c:pt>
                <c:pt idx="636">
                  <c:v>-14.06</c:v>
                </c:pt>
                <c:pt idx="637">
                  <c:v>-14.08</c:v>
                </c:pt>
                <c:pt idx="638">
                  <c:v>-14.1</c:v>
                </c:pt>
                <c:pt idx="639">
                  <c:v>-14.11</c:v>
                </c:pt>
                <c:pt idx="640">
                  <c:v>-14.13</c:v>
                </c:pt>
                <c:pt idx="641">
                  <c:v>-14.15</c:v>
                </c:pt>
                <c:pt idx="642">
                  <c:v>-14.17</c:v>
                </c:pt>
                <c:pt idx="643">
                  <c:v>-14.19</c:v>
                </c:pt>
                <c:pt idx="644">
                  <c:v>-14.22</c:v>
                </c:pt>
                <c:pt idx="645">
                  <c:v>-14.24</c:v>
                </c:pt>
                <c:pt idx="646">
                  <c:v>-14.26</c:v>
                </c:pt>
                <c:pt idx="647">
                  <c:v>-14.28</c:v>
                </c:pt>
                <c:pt idx="648">
                  <c:v>-14.3</c:v>
                </c:pt>
                <c:pt idx="649">
                  <c:v>-14.32</c:v>
                </c:pt>
                <c:pt idx="650">
                  <c:v>-14.34</c:v>
                </c:pt>
                <c:pt idx="651">
                  <c:v>-14.36</c:v>
                </c:pt>
                <c:pt idx="652">
                  <c:v>-14.38</c:v>
                </c:pt>
                <c:pt idx="653">
                  <c:v>-14.4</c:v>
                </c:pt>
                <c:pt idx="654">
                  <c:v>-14.43</c:v>
                </c:pt>
                <c:pt idx="655">
                  <c:v>-14.45</c:v>
                </c:pt>
                <c:pt idx="656">
                  <c:v>-14.47</c:v>
                </c:pt>
                <c:pt idx="657">
                  <c:v>-14.49</c:v>
                </c:pt>
                <c:pt idx="658">
                  <c:v>-14.51</c:v>
                </c:pt>
                <c:pt idx="659">
                  <c:v>-14.53</c:v>
                </c:pt>
                <c:pt idx="660">
                  <c:v>-14.55</c:v>
                </c:pt>
                <c:pt idx="661">
                  <c:v>-14.57</c:v>
                </c:pt>
                <c:pt idx="662">
                  <c:v>-14.59</c:v>
                </c:pt>
                <c:pt idx="663">
                  <c:v>-14.62</c:v>
                </c:pt>
                <c:pt idx="664">
                  <c:v>-14.64</c:v>
                </c:pt>
                <c:pt idx="665">
                  <c:v>-14.66</c:v>
                </c:pt>
                <c:pt idx="666">
                  <c:v>-14.68</c:v>
                </c:pt>
                <c:pt idx="667">
                  <c:v>-14.7</c:v>
                </c:pt>
                <c:pt idx="668">
                  <c:v>-14.72</c:v>
                </c:pt>
                <c:pt idx="669">
                  <c:v>-14.74</c:v>
                </c:pt>
                <c:pt idx="670">
                  <c:v>-14.76</c:v>
                </c:pt>
                <c:pt idx="671">
                  <c:v>-14.78</c:v>
                </c:pt>
                <c:pt idx="672">
                  <c:v>-14.81</c:v>
                </c:pt>
                <c:pt idx="673">
                  <c:v>-14.83</c:v>
                </c:pt>
                <c:pt idx="674">
                  <c:v>-14.85</c:v>
                </c:pt>
                <c:pt idx="675">
                  <c:v>-14.87</c:v>
                </c:pt>
                <c:pt idx="676">
                  <c:v>-14.89</c:v>
                </c:pt>
                <c:pt idx="677">
                  <c:v>-14.91</c:v>
                </c:pt>
                <c:pt idx="678">
                  <c:v>-14.93</c:v>
                </c:pt>
                <c:pt idx="679">
                  <c:v>-14.95</c:v>
                </c:pt>
                <c:pt idx="680">
                  <c:v>-14.97</c:v>
                </c:pt>
                <c:pt idx="681">
                  <c:v>-14.99</c:v>
                </c:pt>
                <c:pt idx="682">
                  <c:v>-15.02</c:v>
                </c:pt>
                <c:pt idx="683">
                  <c:v>-15.04</c:v>
                </c:pt>
                <c:pt idx="684">
                  <c:v>-15.06</c:v>
                </c:pt>
                <c:pt idx="685">
                  <c:v>-15.08</c:v>
                </c:pt>
                <c:pt idx="686">
                  <c:v>-15.1</c:v>
                </c:pt>
                <c:pt idx="687">
                  <c:v>-15.11</c:v>
                </c:pt>
                <c:pt idx="688">
                  <c:v>-15.13</c:v>
                </c:pt>
                <c:pt idx="689">
                  <c:v>-15.15</c:v>
                </c:pt>
                <c:pt idx="690">
                  <c:v>-15.17</c:v>
                </c:pt>
                <c:pt idx="691">
                  <c:v>-15.19</c:v>
                </c:pt>
                <c:pt idx="692">
                  <c:v>-15.22</c:v>
                </c:pt>
                <c:pt idx="693">
                  <c:v>-15.24</c:v>
                </c:pt>
                <c:pt idx="694">
                  <c:v>-15.26</c:v>
                </c:pt>
                <c:pt idx="695">
                  <c:v>-15.28</c:v>
                </c:pt>
                <c:pt idx="696">
                  <c:v>-15.3</c:v>
                </c:pt>
                <c:pt idx="697">
                  <c:v>-15.32</c:v>
                </c:pt>
                <c:pt idx="698">
                  <c:v>-15.34</c:v>
                </c:pt>
                <c:pt idx="699">
                  <c:v>-15.36</c:v>
                </c:pt>
                <c:pt idx="700">
                  <c:v>-15.38</c:v>
                </c:pt>
                <c:pt idx="701">
                  <c:v>-15.4</c:v>
                </c:pt>
                <c:pt idx="702">
                  <c:v>-15.43</c:v>
                </c:pt>
                <c:pt idx="703">
                  <c:v>-15.45</c:v>
                </c:pt>
                <c:pt idx="704">
                  <c:v>-15.47</c:v>
                </c:pt>
                <c:pt idx="705">
                  <c:v>-15.49</c:v>
                </c:pt>
                <c:pt idx="706">
                  <c:v>-15.51</c:v>
                </c:pt>
                <c:pt idx="707">
                  <c:v>-15.53</c:v>
                </c:pt>
                <c:pt idx="708">
                  <c:v>-15.55</c:v>
                </c:pt>
                <c:pt idx="709">
                  <c:v>-15.57</c:v>
                </c:pt>
                <c:pt idx="710">
                  <c:v>-15.59</c:v>
                </c:pt>
                <c:pt idx="711">
                  <c:v>-15.62</c:v>
                </c:pt>
                <c:pt idx="712">
                  <c:v>-15.64</c:v>
                </c:pt>
                <c:pt idx="713">
                  <c:v>-15.66</c:v>
                </c:pt>
                <c:pt idx="714">
                  <c:v>-15.68</c:v>
                </c:pt>
                <c:pt idx="715">
                  <c:v>-15.7</c:v>
                </c:pt>
                <c:pt idx="716">
                  <c:v>-15.72</c:v>
                </c:pt>
                <c:pt idx="717">
                  <c:v>-15.74</c:v>
                </c:pt>
                <c:pt idx="718">
                  <c:v>-15.76</c:v>
                </c:pt>
                <c:pt idx="719">
                  <c:v>-15.78</c:v>
                </c:pt>
                <c:pt idx="720">
                  <c:v>-15.81</c:v>
                </c:pt>
                <c:pt idx="721">
                  <c:v>-15.83</c:v>
                </c:pt>
                <c:pt idx="722">
                  <c:v>-15.85</c:v>
                </c:pt>
                <c:pt idx="723">
                  <c:v>-15.87</c:v>
                </c:pt>
                <c:pt idx="724">
                  <c:v>-15.89</c:v>
                </c:pt>
                <c:pt idx="725">
                  <c:v>-15.91</c:v>
                </c:pt>
                <c:pt idx="726">
                  <c:v>-15.93</c:v>
                </c:pt>
                <c:pt idx="727">
                  <c:v>-15.95</c:v>
                </c:pt>
                <c:pt idx="728">
                  <c:v>-15.97</c:v>
                </c:pt>
                <c:pt idx="729">
                  <c:v>-15.99</c:v>
                </c:pt>
                <c:pt idx="730">
                  <c:v>-16.02</c:v>
                </c:pt>
                <c:pt idx="731">
                  <c:v>-16.04</c:v>
                </c:pt>
                <c:pt idx="732">
                  <c:v>-16.059999999999999</c:v>
                </c:pt>
                <c:pt idx="733">
                  <c:v>-16.079999999999998</c:v>
                </c:pt>
                <c:pt idx="734">
                  <c:v>-16.100000000000001</c:v>
                </c:pt>
                <c:pt idx="735">
                  <c:v>-16.11</c:v>
                </c:pt>
                <c:pt idx="736">
                  <c:v>-16.13</c:v>
                </c:pt>
                <c:pt idx="737">
                  <c:v>-16.149999999999999</c:v>
                </c:pt>
                <c:pt idx="738">
                  <c:v>-16.18</c:v>
                </c:pt>
                <c:pt idx="739">
                  <c:v>-16.2</c:v>
                </c:pt>
                <c:pt idx="740">
                  <c:v>-16.22</c:v>
                </c:pt>
                <c:pt idx="741">
                  <c:v>-16.239999999999998</c:v>
                </c:pt>
                <c:pt idx="742">
                  <c:v>-16.260000000000002</c:v>
                </c:pt>
                <c:pt idx="743">
                  <c:v>-16.29</c:v>
                </c:pt>
                <c:pt idx="744">
                  <c:v>-16.309999999999999</c:v>
                </c:pt>
                <c:pt idx="745">
                  <c:v>-16.329999999999998</c:v>
                </c:pt>
                <c:pt idx="746">
                  <c:v>-16.350000000000001</c:v>
                </c:pt>
                <c:pt idx="747">
                  <c:v>-16.37</c:v>
                </c:pt>
                <c:pt idx="748">
                  <c:v>-16.399999999999999</c:v>
                </c:pt>
                <c:pt idx="749">
                  <c:v>-16.420000000000002</c:v>
                </c:pt>
                <c:pt idx="750">
                  <c:v>-16.440000000000001</c:v>
                </c:pt>
                <c:pt idx="751">
                  <c:v>-16.46</c:v>
                </c:pt>
                <c:pt idx="752">
                  <c:v>-16.48</c:v>
                </c:pt>
                <c:pt idx="753">
                  <c:v>-16.510000000000002</c:v>
                </c:pt>
                <c:pt idx="754">
                  <c:v>-16.53</c:v>
                </c:pt>
                <c:pt idx="755">
                  <c:v>-16.55</c:v>
                </c:pt>
                <c:pt idx="756">
                  <c:v>-16.57</c:v>
                </c:pt>
                <c:pt idx="757">
                  <c:v>-16.59</c:v>
                </c:pt>
                <c:pt idx="758">
                  <c:v>-16.62</c:v>
                </c:pt>
                <c:pt idx="759">
                  <c:v>-16.64</c:v>
                </c:pt>
                <c:pt idx="760">
                  <c:v>-16.66</c:v>
                </c:pt>
                <c:pt idx="761">
                  <c:v>-16.68</c:v>
                </c:pt>
                <c:pt idx="762">
                  <c:v>-16.7</c:v>
                </c:pt>
                <c:pt idx="763">
                  <c:v>-16.73</c:v>
                </c:pt>
                <c:pt idx="764">
                  <c:v>-16.75</c:v>
                </c:pt>
                <c:pt idx="765">
                  <c:v>-16.77</c:v>
                </c:pt>
                <c:pt idx="766">
                  <c:v>-16.79</c:v>
                </c:pt>
                <c:pt idx="767">
                  <c:v>-16.809999999999999</c:v>
                </c:pt>
                <c:pt idx="768">
                  <c:v>-16.84</c:v>
                </c:pt>
                <c:pt idx="769">
                  <c:v>-16.86</c:v>
                </c:pt>
                <c:pt idx="770">
                  <c:v>-16.88</c:v>
                </c:pt>
                <c:pt idx="771">
                  <c:v>-16.899999999999999</c:v>
                </c:pt>
                <c:pt idx="772">
                  <c:v>-16.920000000000002</c:v>
                </c:pt>
                <c:pt idx="773">
                  <c:v>-16.95</c:v>
                </c:pt>
                <c:pt idx="774">
                  <c:v>-16.97</c:v>
                </c:pt>
                <c:pt idx="775">
                  <c:v>-16.989999999999998</c:v>
                </c:pt>
                <c:pt idx="776">
                  <c:v>-17.010000000000002</c:v>
                </c:pt>
                <c:pt idx="777">
                  <c:v>-17.03</c:v>
                </c:pt>
                <c:pt idx="778">
                  <c:v>-17.059999999999999</c:v>
                </c:pt>
                <c:pt idx="779">
                  <c:v>-17.079999999999998</c:v>
                </c:pt>
                <c:pt idx="780">
                  <c:v>-17.100000000000001</c:v>
                </c:pt>
              </c:numCache>
            </c:numRef>
          </c:yVal>
          <c:smooth val="1"/>
          <c:extLst>
            <c:ext xmlns:c16="http://schemas.microsoft.com/office/drawing/2014/chart" uri="{C3380CC4-5D6E-409C-BE32-E72D297353CC}">
              <c16:uniqueId val="{00000002-83A2-44A9-93E1-D612D27A2454}"/>
            </c:ext>
          </c:extLst>
        </c:ser>
        <c:ser>
          <c:idx val="3"/>
          <c:order val="3"/>
          <c:tx>
            <c:v>arranca 1</c:v>
          </c:tx>
          <c:spPr>
            <a:ln w="19050" cap="rnd">
              <a:solidFill>
                <a:srgbClr val="ED7D31">
                  <a:lumMod val="75000"/>
                  <a:alpha val="72000"/>
                </a:srgbClr>
              </a:solidFill>
              <a:round/>
            </a:ln>
            <a:effectLst/>
          </c:spPr>
          <c:marker>
            <c:symbol val="none"/>
          </c:marker>
          <c:xVal>
            <c:numRef>
              <c:f>'[bola desce e sobe continuo MNV 02B-BS-21.xlsx]BS (CORRIGIDO) (ps21)'!$E$1952:$E$2311</c:f>
              <c:numCache>
                <c:formatCode>General</c:formatCode>
                <c:ptCount val="360"/>
                <c:pt idx="0">
                  <c:v>131.13999999999999</c:v>
                </c:pt>
                <c:pt idx="1">
                  <c:v>120.07</c:v>
                </c:pt>
                <c:pt idx="2">
                  <c:v>109.19</c:v>
                </c:pt>
                <c:pt idx="3">
                  <c:v>92.09</c:v>
                </c:pt>
                <c:pt idx="4">
                  <c:v>73.34</c:v>
                </c:pt>
                <c:pt idx="5">
                  <c:v>45.17</c:v>
                </c:pt>
                <c:pt idx="6">
                  <c:v>7.19</c:v>
                </c:pt>
                <c:pt idx="7">
                  <c:v>11.56</c:v>
                </c:pt>
                <c:pt idx="8">
                  <c:v>15.93</c:v>
                </c:pt>
                <c:pt idx="9">
                  <c:v>17</c:v>
                </c:pt>
                <c:pt idx="10">
                  <c:v>22.93</c:v>
                </c:pt>
                <c:pt idx="11">
                  <c:v>32.06</c:v>
                </c:pt>
                <c:pt idx="12">
                  <c:v>38.950000000000003</c:v>
                </c:pt>
                <c:pt idx="13">
                  <c:v>44.88</c:v>
                </c:pt>
                <c:pt idx="14">
                  <c:v>51.78</c:v>
                </c:pt>
                <c:pt idx="15">
                  <c:v>58.09</c:v>
                </c:pt>
                <c:pt idx="16">
                  <c:v>62.85</c:v>
                </c:pt>
                <c:pt idx="17">
                  <c:v>66.25</c:v>
                </c:pt>
                <c:pt idx="18">
                  <c:v>54.79</c:v>
                </c:pt>
                <c:pt idx="19">
                  <c:v>61.2</c:v>
                </c:pt>
                <c:pt idx="20">
                  <c:v>125.21</c:v>
                </c:pt>
                <c:pt idx="21">
                  <c:v>109.77</c:v>
                </c:pt>
                <c:pt idx="22">
                  <c:v>97.14</c:v>
                </c:pt>
                <c:pt idx="23">
                  <c:v>92.28</c:v>
                </c:pt>
                <c:pt idx="24">
                  <c:v>90.34</c:v>
                </c:pt>
                <c:pt idx="25">
                  <c:v>90.63</c:v>
                </c:pt>
                <c:pt idx="26">
                  <c:v>91.89</c:v>
                </c:pt>
                <c:pt idx="27">
                  <c:v>97.04</c:v>
                </c:pt>
                <c:pt idx="28">
                  <c:v>99.28</c:v>
                </c:pt>
                <c:pt idx="29">
                  <c:v>100.25</c:v>
                </c:pt>
                <c:pt idx="30">
                  <c:v>96.46</c:v>
                </c:pt>
                <c:pt idx="31">
                  <c:v>91.41</c:v>
                </c:pt>
                <c:pt idx="32">
                  <c:v>90.24</c:v>
                </c:pt>
                <c:pt idx="33">
                  <c:v>90.34</c:v>
                </c:pt>
                <c:pt idx="34">
                  <c:v>95.59</c:v>
                </c:pt>
                <c:pt idx="35">
                  <c:v>97.33</c:v>
                </c:pt>
                <c:pt idx="36">
                  <c:v>94.13</c:v>
                </c:pt>
                <c:pt idx="37">
                  <c:v>94.23</c:v>
                </c:pt>
                <c:pt idx="38">
                  <c:v>95.2</c:v>
                </c:pt>
                <c:pt idx="39">
                  <c:v>93.74</c:v>
                </c:pt>
                <c:pt idx="40">
                  <c:v>92.28</c:v>
                </c:pt>
                <c:pt idx="41">
                  <c:v>83.93</c:v>
                </c:pt>
                <c:pt idx="42">
                  <c:v>112.68</c:v>
                </c:pt>
                <c:pt idx="43">
                  <c:v>106.27</c:v>
                </c:pt>
                <c:pt idx="44">
                  <c:v>102.29</c:v>
                </c:pt>
                <c:pt idx="45">
                  <c:v>99.37</c:v>
                </c:pt>
                <c:pt idx="46">
                  <c:v>93.64</c:v>
                </c:pt>
                <c:pt idx="47">
                  <c:v>89.47</c:v>
                </c:pt>
                <c:pt idx="48">
                  <c:v>86.84</c:v>
                </c:pt>
                <c:pt idx="49">
                  <c:v>86.55</c:v>
                </c:pt>
                <c:pt idx="50">
                  <c:v>91.31</c:v>
                </c:pt>
                <c:pt idx="51">
                  <c:v>92.87</c:v>
                </c:pt>
                <c:pt idx="52">
                  <c:v>89.08</c:v>
                </c:pt>
                <c:pt idx="53">
                  <c:v>80.33</c:v>
                </c:pt>
                <c:pt idx="54">
                  <c:v>72.86</c:v>
                </c:pt>
                <c:pt idx="55">
                  <c:v>61.2</c:v>
                </c:pt>
                <c:pt idx="56">
                  <c:v>60.23</c:v>
                </c:pt>
                <c:pt idx="57">
                  <c:v>60.23</c:v>
                </c:pt>
                <c:pt idx="58">
                  <c:v>70.91</c:v>
                </c:pt>
                <c:pt idx="59">
                  <c:v>66.06</c:v>
                </c:pt>
                <c:pt idx="60">
                  <c:v>68</c:v>
                </c:pt>
                <c:pt idx="61">
                  <c:v>74.8</c:v>
                </c:pt>
                <c:pt idx="62">
                  <c:v>78.680000000000007</c:v>
                </c:pt>
                <c:pt idx="63">
                  <c:v>79.650000000000006</c:v>
                </c:pt>
                <c:pt idx="64">
                  <c:v>83.54</c:v>
                </c:pt>
                <c:pt idx="65">
                  <c:v>74.8</c:v>
                </c:pt>
                <c:pt idx="66">
                  <c:v>87.43</c:v>
                </c:pt>
                <c:pt idx="67">
                  <c:v>97.33</c:v>
                </c:pt>
                <c:pt idx="68">
                  <c:v>103.26</c:v>
                </c:pt>
                <c:pt idx="69">
                  <c:v>95</c:v>
                </c:pt>
                <c:pt idx="70">
                  <c:v>93.25</c:v>
                </c:pt>
                <c:pt idx="71">
                  <c:v>86.45</c:v>
                </c:pt>
                <c:pt idx="72">
                  <c:v>82.57</c:v>
                </c:pt>
                <c:pt idx="73">
                  <c:v>80.63</c:v>
                </c:pt>
                <c:pt idx="74">
                  <c:v>76.739999999999995</c:v>
                </c:pt>
                <c:pt idx="75">
                  <c:v>79.650000000000006</c:v>
                </c:pt>
                <c:pt idx="76">
                  <c:v>86.45</c:v>
                </c:pt>
                <c:pt idx="77">
                  <c:v>86.45</c:v>
                </c:pt>
                <c:pt idx="78">
                  <c:v>80.63</c:v>
                </c:pt>
                <c:pt idx="79">
                  <c:v>81.599999999999994</c:v>
                </c:pt>
                <c:pt idx="80">
                  <c:v>85.48</c:v>
                </c:pt>
                <c:pt idx="81">
                  <c:v>82.57</c:v>
                </c:pt>
                <c:pt idx="82">
                  <c:v>80.63</c:v>
                </c:pt>
                <c:pt idx="83">
                  <c:v>82.57</c:v>
                </c:pt>
                <c:pt idx="84">
                  <c:v>78.680000000000007</c:v>
                </c:pt>
                <c:pt idx="85">
                  <c:v>71.88</c:v>
                </c:pt>
                <c:pt idx="86">
                  <c:v>68.97</c:v>
                </c:pt>
                <c:pt idx="87">
                  <c:v>65.08</c:v>
                </c:pt>
                <c:pt idx="88">
                  <c:v>61.2</c:v>
                </c:pt>
                <c:pt idx="89">
                  <c:v>77.319999999999993</c:v>
                </c:pt>
                <c:pt idx="90">
                  <c:v>89.37</c:v>
                </c:pt>
                <c:pt idx="91">
                  <c:v>81.599999999999994</c:v>
                </c:pt>
                <c:pt idx="92">
                  <c:v>78.680000000000007</c:v>
                </c:pt>
                <c:pt idx="93">
                  <c:v>77.709999999999994</c:v>
                </c:pt>
                <c:pt idx="94">
                  <c:v>79.650000000000006</c:v>
                </c:pt>
                <c:pt idx="95">
                  <c:v>81.599999999999994</c:v>
                </c:pt>
                <c:pt idx="96">
                  <c:v>81.599999999999994</c:v>
                </c:pt>
                <c:pt idx="97">
                  <c:v>81.599999999999994</c:v>
                </c:pt>
                <c:pt idx="98">
                  <c:v>81.599999999999994</c:v>
                </c:pt>
                <c:pt idx="99">
                  <c:v>78.680000000000007</c:v>
                </c:pt>
                <c:pt idx="100">
                  <c:v>78.680000000000007</c:v>
                </c:pt>
                <c:pt idx="101">
                  <c:v>78.680000000000007</c:v>
                </c:pt>
                <c:pt idx="102">
                  <c:v>77.709999999999994</c:v>
                </c:pt>
                <c:pt idx="103">
                  <c:v>77.709999999999994</c:v>
                </c:pt>
                <c:pt idx="104">
                  <c:v>79.650000000000006</c:v>
                </c:pt>
                <c:pt idx="105">
                  <c:v>82.57</c:v>
                </c:pt>
                <c:pt idx="106">
                  <c:v>84.03</c:v>
                </c:pt>
                <c:pt idx="107">
                  <c:v>84.9</c:v>
                </c:pt>
                <c:pt idx="108">
                  <c:v>83.54</c:v>
                </c:pt>
                <c:pt idx="109">
                  <c:v>78.680000000000007</c:v>
                </c:pt>
                <c:pt idx="110">
                  <c:v>68</c:v>
                </c:pt>
                <c:pt idx="111">
                  <c:v>67.03</c:v>
                </c:pt>
                <c:pt idx="112">
                  <c:v>69.94</c:v>
                </c:pt>
                <c:pt idx="113">
                  <c:v>72.86</c:v>
                </c:pt>
                <c:pt idx="114">
                  <c:v>79.56</c:v>
                </c:pt>
                <c:pt idx="115">
                  <c:v>78.680000000000007</c:v>
                </c:pt>
                <c:pt idx="116">
                  <c:v>74.8</c:v>
                </c:pt>
                <c:pt idx="117">
                  <c:v>74.8</c:v>
                </c:pt>
                <c:pt idx="118">
                  <c:v>75.77</c:v>
                </c:pt>
                <c:pt idx="119">
                  <c:v>74.8</c:v>
                </c:pt>
                <c:pt idx="120">
                  <c:v>68.97</c:v>
                </c:pt>
                <c:pt idx="121">
                  <c:v>63.14</c:v>
                </c:pt>
                <c:pt idx="122">
                  <c:v>71.88</c:v>
                </c:pt>
                <c:pt idx="123">
                  <c:v>62.17</c:v>
                </c:pt>
                <c:pt idx="124">
                  <c:v>55.37</c:v>
                </c:pt>
                <c:pt idx="125">
                  <c:v>54.4</c:v>
                </c:pt>
                <c:pt idx="126">
                  <c:v>53.43</c:v>
                </c:pt>
                <c:pt idx="127">
                  <c:v>63.14</c:v>
                </c:pt>
                <c:pt idx="128">
                  <c:v>52.46</c:v>
                </c:pt>
                <c:pt idx="129">
                  <c:v>57.31</c:v>
                </c:pt>
                <c:pt idx="130">
                  <c:v>60.23</c:v>
                </c:pt>
                <c:pt idx="131">
                  <c:v>59.26</c:v>
                </c:pt>
                <c:pt idx="132">
                  <c:v>54.4</c:v>
                </c:pt>
                <c:pt idx="133">
                  <c:v>59.26</c:v>
                </c:pt>
                <c:pt idx="134">
                  <c:v>60.23</c:v>
                </c:pt>
                <c:pt idx="135">
                  <c:v>57.31</c:v>
                </c:pt>
                <c:pt idx="136">
                  <c:v>58.28</c:v>
                </c:pt>
                <c:pt idx="137">
                  <c:v>95.2</c:v>
                </c:pt>
                <c:pt idx="138">
                  <c:v>71.11</c:v>
                </c:pt>
                <c:pt idx="139">
                  <c:v>76.06</c:v>
                </c:pt>
                <c:pt idx="140">
                  <c:v>66.06</c:v>
                </c:pt>
                <c:pt idx="141">
                  <c:v>61.2</c:v>
                </c:pt>
                <c:pt idx="142">
                  <c:v>59.26</c:v>
                </c:pt>
                <c:pt idx="143">
                  <c:v>58.28</c:v>
                </c:pt>
                <c:pt idx="144">
                  <c:v>54.4</c:v>
                </c:pt>
                <c:pt idx="145">
                  <c:v>46.63</c:v>
                </c:pt>
                <c:pt idx="146">
                  <c:v>43.71</c:v>
                </c:pt>
                <c:pt idx="147">
                  <c:v>45.66</c:v>
                </c:pt>
                <c:pt idx="148">
                  <c:v>46.63</c:v>
                </c:pt>
                <c:pt idx="149">
                  <c:v>48.57</c:v>
                </c:pt>
                <c:pt idx="150">
                  <c:v>49.54</c:v>
                </c:pt>
                <c:pt idx="151">
                  <c:v>50.51</c:v>
                </c:pt>
                <c:pt idx="152">
                  <c:v>51.48</c:v>
                </c:pt>
                <c:pt idx="153">
                  <c:v>54.4</c:v>
                </c:pt>
                <c:pt idx="154">
                  <c:v>53.43</c:v>
                </c:pt>
                <c:pt idx="155">
                  <c:v>52.46</c:v>
                </c:pt>
                <c:pt idx="156">
                  <c:v>50.51</c:v>
                </c:pt>
                <c:pt idx="157">
                  <c:v>49.54</c:v>
                </c:pt>
                <c:pt idx="158">
                  <c:v>49.54</c:v>
                </c:pt>
                <c:pt idx="159">
                  <c:v>44.68</c:v>
                </c:pt>
                <c:pt idx="160">
                  <c:v>43.71</c:v>
                </c:pt>
                <c:pt idx="161">
                  <c:v>65.38</c:v>
                </c:pt>
                <c:pt idx="162">
                  <c:v>49.54</c:v>
                </c:pt>
                <c:pt idx="163">
                  <c:v>43.71</c:v>
                </c:pt>
                <c:pt idx="164">
                  <c:v>45.66</c:v>
                </c:pt>
                <c:pt idx="165">
                  <c:v>42.74</c:v>
                </c:pt>
                <c:pt idx="166">
                  <c:v>39.83</c:v>
                </c:pt>
                <c:pt idx="167">
                  <c:v>38.86</c:v>
                </c:pt>
                <c:pt idx="168">
                  <c:v>38.86</c:v>
                </c:pt>
                <c:pt idx="169">
                  <c:v>40.799999999999997</c:v>
                </c:pt>
                <c:pt idx="170">
                  <c:v>40.799999999999997</c:v>
                </c:pt>
                <c:pt idx="171">
                  <c:v>37.880000000000003</c:v>
                </c:pt>
                <c:pt idx="172">
                  <c:v>39.83</c:v>
                </c:pt>
                <c:pt idx="173">
                  <c:v>40.799999999999997</c:v>
                </c:pt>
                <c:pt idx="174">
                  <c:v>42.74</c:v>
                </c:pt>
                <c:pt idx="175">
                  <c:v>43.71</c:v>
                </c:pt>
                <c:pt idx="176">
                  <c:v>43.71</c:v>
                </c:pt>
                <c:pt idx="177">
                  <c:v>44.68</c:v>
                </c:pt>
                <c:pt idx="178">
                  <c:v>44.68</c:v>
                </c:pt>
                <c:pt idx="179">
                  <c:v>45.56</c:v>
                </c:pt>
                <c:pt idx="180">
                  <c:v>44.88</c:v>
                </c:pt>
                <c:pt idx="181">
                  <c:v>43.71</c:v>
                </c:pt>
                <c:pt idx="182">
                  <c:v>40.799999999999997</c:v>
                </c:pt>
                <c:pt idx="183">
                  <c:v>42.16</c:v>
                </c:pt>
                <c:pt idx="184">
                  <c:v>42.74</c:v>
                </c:pt>
                <c:pt idx="185">
                  <c:v>34.97</c:v>
                </c:pt>
                <c:pt idx="186">
                  <c:v>34</c:v>
                </c:pt>
                <c:pt idx="187">
                  <c:v>34.97</c:v>
                </c:pt>
                <c:pt idx="188">
                  <c:v>34</c:v>
                </c:pt>
                <c:pt idx="189">
                  <c:v>33.03</c:v>
                </c:pt>
                <c:pt idx="190">
                  <c:v>34</c:v>
                </c:pt>
                <c:pt idx="191">
                  <c:v>38.270000000000003</c:v>
                </c:pt>
                <c:pt idx="192">
                  <c:v>39.92</c:v>
                </c:pt>
                <c:pt idx="193">
                  <c:v>35.46</c:v>
                </c:pt>
                <c:pt idx="194">
                  <c:v>30.11</c:v>
                </c:pt>
                <c:pt idx="195">
                  <c:v>30.79</c:v>
                </c:pt>
                <c:pt idx="196">
                  <c:v>32.93</c:v>
                </c:pt>
                <c:pt idx="197">
                  <c:v>32.54</c:v>
                </c:pt>
                <c:pt idx="198">
                  <c:v>30.5</c:v>
                </c:pt>
                <c:pt idx="199">
                  <c:v>29.53</c:v>
                </c:pt>
                <c:pt idx="200">
                  <c:v>30.11</c:v>
                </c:pt>
                <c:pt idx="201">
                  <c:v>30.11</c:v>
                </c:pt>
                <c:pt idx="202">
                  <c:v>29.82</c:v>
                </c:pt>
                <c:pt idx="203">
                  <c:v>20.79</c:v>
                </c:pt>
                <c:pt idx="204">
                  <c:v>20.21</c:v>
                </c:pt>
                <c:pt idx="205">
                  <c:v>28.17</c:v>
                </c:pt>
                <c:pt idx="206">
                  <c:v>20.59</c:v>
                </c:pt>
                <c:pt idx="207">
                  <c:v>21.18</c:v>
                </c:pt>
                <c:pt idx="208">
                  <c:v>11.56</c:v>
                </c:pt>
                <c:pt idx="209">
                  <c:v>0.97</c:v>
                </c:pt>
                <c:pt idx="210">
                  <c:v>-1.94</c:v>
                </c:pt>
                <c:pt idx="211">
                  <c:v>-6.8</c:v>
                </c:pt>
                <c:pt idx="212">
                  <c:v>-6.8</c:v>
                </c:pt>
                <c:pt idx="213">
                  <c:v>-4.8600000000000003</c:v>
                </c:pt>
                <c:pt idx="214">
                  <c:v>-4.8600000000000003</c:v>
                </c:pt>
                <c:pt idx="215">
                  <c:v>-3.89</c:v>
                </c:pt>
                <c:pt idx="216">
                  <c:v>-2.91</c:v>
                </c:pt>
                <c:pt idx="217">
                  <c:v>-1.94</c:v>
                </c:pt>
                <c:pt idx="218">
                  <c:v>-1.65</c:v>
                </c:pt>
                <c:pt idx="219">
                  <c:v>-0.57999999999999996</c:v>
                </c:pt>
                <c:pt idx="220">
                  <c:v>0.28999999999999998</c:v>
                </c:pt>
                <c:pt idx="221">
                  <c:v>1.07</c:v>
                </c:pt>
                <c:pt idx="222">
                  <c:v>0.97</c:v>
                </c:pt>
                <c:pt idx="223">
                  <c:v>-6.8</c:v>
                </c:pt>
                <c:pt idx="224">
                  <c:v>-11.66</c:v>
                </c:pt>
                <c:pt idx="225">
                  <c:v>-8.74</c:v>
                </c:pt>
                <c:pt idx="226">
                  <c:v>-6.51</c:v>
                </c:pt>
                <c:pt idx="227">
                  <c:v>-4.95</c:v>
                </c:pt>
                <c:pt idx="228">
                  <c:v>17.87</c:v>
                </c:pt>
                <c:pt idx="229">
                  <c:v>15.54</c:v>
                </c:pt>
                <c:pt idx="230">
                  <c:v>9.42</c:v>
                </c:pt>
                <c:pt idx="231">
                  <c:v>3.59</c:v>
                </c:pt>
                <c:pt idx="232">
                  <c:v>-0.87</c:v>
                </c:pt>
                <c:pt idx="233">
                  <c:v>-1.65</c:v>
                </c:pt>
                <c:pt idx="234">
                  <c:v>-2.82</c:v>
                </c:pt>
                <c:pt idx="235">
                  <c:v>-3.11</c:v>
                </c:pt>
                <c:pt idx="236">
                  <c:v>-1.07</c:v>
                </c:pt>
                <c:pt idx="237">
                  <c:v>-3.3</c:v>
                </c:pt>
                <c:pt idx="238">
                  <c:v>-8.35</c:v>
                </c:pt>
                <c:pt idx="239">
                  <c:v>-8.16</c:v>
                </c:pt>
                <c:pt idx="240">
                  <c:v>-7.48</c:v>
                </c:pt>
                <c:pt idx="241">
                  <c:v>-6.61</c:v>
                </c:pt>
                <c:pt idx="242">
                  <c:v>-5.93</c:v>
                </c:pt>
                <c:pt idx="243">
                  <c:v>-9.42</c:v>
                </c:pt>
                <c:pt idx="244">
                  <c:v>-9.91</c:v>
                </c:pt>
                <c:pt idx="245">
                  <c:v>-22.73</c:v>
                </c:pt>
                <c:pt idx="246">
                  <c:v>-36.14</c:v>
                </c:pt>
                <c:pt idx="247">
                  <c:v>-45.75</c:v>
                </c:pt>
                <c:pt idx="248">
                  <c:v>-47.31</c:v>
                </c:pt>
                <c:pt idx="249">
                  <c:v>-46.34</c:v>
                </c:pt>
                <c:pt idx="250">
                  <c:v>0.97</c:v>
                </c:pt>
                <c:pt idx="251">
                  <c:v>-17.68</c:v>
                </c:pt>
                <c:pt idx="252">
                  <c:v>-45.07</c:v>
                </c:pt>
                <c:pt idx="253">
                  <c:v>-43.23</c:v>
                </c:pt>
                <c:pt idx="254">
                  <c:v>-42.84</c:v>
                </c:pt>
                <c:pt idx="255">
                  <c:v>-42.45</c:v>
                </c:pt>
                <c:pt idx="256">
                  <c:v>-41.96</c:v>
                </c:pt>
                <c:pt idx="257">
                  <c:v>-41.67</c:v>
                </c:pt>
                <c:pt idx="258">
                  <c:v>-41.48</c:v>
                </c:pt>
                <c:pt idx="259">
                  <c:v>-41.19</c:v>
                </c:pt>
                <c:pt idx="260">
                  <c:v>-41.09</c:v>
                </c:pt>
                <c:pt idx="261">
                  <c:v>-40.799999999999997</c:v>
                </c:pt>
                <c:pt idx="262">
                  <c:v>-40.6</c:v>
                </c:pt>
                <c:pt idx="263">
                  <c:v>-40.409999999999997</c:v>
                </c:pt>
                <c:pt idx="264">
                  <c:v>-40.22</c:v>
                </c:pt>
                <c:pt idx="265">
                  <c:v>-39.83</c:v>
                </c:pt>
                <c:pt idx="266">
                  <c:v>-39.83</c:v>
                </c:pt>
                <c:pt idx="267">
                  <c:v>-39.92</c:v>
                </c:pt>
                <c:pt idx="268">
                  <c:v>-39.729999999999997</c:v>
                </c:pt>
                <c:pt idx="269">
                  <c:v>-39.54</c:v>
                </c:pt>
                <c:pt idx="270">
                  <c:v>-39.24</c:v>
                </c:pt>
                <c:pt idx="271">
                  <c:v>-39.049999999999997</c:v>
                </c:pt>
                <c:pt idx="272">
                  <c:v>-27.1</c:v>
                </c:pt>
                <c:pt idx="273">
                  <c:v>-27</c:v>
                </c:pt>
                <c:pt idx="274">
                  <c:v>-26.71</c:v>
                </c:pt>
                <c:pt idx="275">
                  <c:v>-26.52</c:v>
                </c:pt>
                <c:pt idx="276">
                  <c:v>-26.32</c:v>
                </c:pt>
                <c:pt idx="277">
                  <c:v>-26.13</c:v>
                </c:pt>
                <c:pt idx="278">
                  <c:v>-30.31</c:v>
                </c:pt>
                <c:pt idx="279">
                  <c:v>-29.53</c:v>
                </c:pt>
                <c:pt idx="280">
                  <c:v>-32.64</c:v>
                </c:pt>
                <c:pt idx="281">
                  <c:v>-32.35</c:v>
                </c:pt>
                <c:pt idx="282">
                  <c:v>-31.08</c:v>
                </c:pt>
                <c:pt idx="283">
                  <c:v>-31.08</c:v>
                </c:pt>
                <c:pt idx="284">
                  <c:v>-34</c:v>
                </c:pt>
                <c:pt idx="285">
                  <c:v>-34.1</c:v>
                </c:pt>
                <c:pt idx="286">
                  <c:v>-33.42</c:v>
                </c:pt>
                <c:pt idx="287">
                  <c:v>-32.83</c:v>
                </c:pt>
                <c:pt idx="288">
                  <c:v>-32.06</c:v>
                </c:pt>
                <c:pt idx="289">
                  <c:v>-31.47</c:v>
                </c:pt>
                <c:pt idx="290">
                  <c:v>-30.99</c:v>
                </c:pt>
                <c:pt idx="291">
                  <c:v>-30.5</c:v>
                </c:pt>
                <c:pt idx="292">
                  <c:v>-30.02</c:v>
                </c:pt>
                <c:pt idx="293">
                  <c:v>-15.15</c:v>
                </c:pt>
                <c:pt idx="294">
                  <c:v>-14.96</c:v>
                </c:pt>
                <c:pt idx="295">
                  <c:v>-14.67</c:v>
                </c:pt>
                <c:pt idx="296">
                  <c:v>-14.38</c:v>
                </c:pt>
                <c:pt idx="297">
                  <c:v>-14.28</c:v>
                </c:pt>
                <c:pt idx="298">
                  <c:v>-14.09</c:v>
                </c:pt>
                <c:pt idx="299">
                  <c:v>-13.99</c:v>
                </c:pt>
                <c:pt idx="300">
                  <c:v>-13.89</c:v>
                </c:pt>
                <c:pt idx="301">
                  <c:v>-13.89</c:v>
                </c:pt>
                <c:pt idx="302">
                  <c:v>-16.71</c:v>
                </c:pt>
                <c:pt idx="303">
                  <c:v>-17.489999999999998</c:v>
                </c:pt>
                <c:pt idx="304">
                  <c:v>-15.25</c:v>
                </c:pt>
                <c:pt idx="305">
                  <c:v>-14.67</c:v>
                </c:pt>
                <c:pt idx="306">
                  <c:v>-19.62</c:v>
                </c:pt>
                <c:pt idx="307">
                  <c:v>-23.22</c:v>
                </c:pt>
                <c:pt idx="308">
                  <c:v>-26.32</c:v>
                </c:pt>
                <c:pt idx="309">
                  <c:v>-21.27</c:v>
                </c:pt>
                <c:pt idx="310">
                  <c:v>-19.91</c:v>
                </c:pt>
                <c:pt idx="311">
                  <c:v>-19.04</c:v>
                </c:pt>
                <c:pt idx="312">
                  <c:v>-23.8</c:v>
                </c:pt>
                <c:pt idx="313">
                  <c:v>-20.010000000000002</c:v>
                </c:pt>
                <c:pt idx="314">
                  <c:v>-12.24</c:v>
                </c:pt>
                <c:pt idx="315">
                  <c:v>-25.26</c:v>
                </c:pt>
                <c:pt idx="316">
                  <c:v>-42.74</c:v>
                </c:pt>
                <c:pt idx="317">
                  <c:v>-48.57</c:v>
                </c:pt>
                <c:pt idx="318">
                  <c:v>-46.63</c:v>
                </c:pt>
                <c:pt idx="319">
                  <c:v>-45.66</c:v>
                </c:pt>
                <c:pt idx="320">
                  <c:v>-43.71</c:v>
                </c:pt>
                <c:pt idx="321">
                  <c:v>-61.2</c:v>
                </c:pt>
                <c:pt idx="322">
                  <c:v>-60.23</c:v>
                </c:pt>
                <c:pt idx="323">
                  <c:v>-59.26</c:v>
                </c:pt>
                <c:pt idx="324">
                  <c:v>-57.31</c:v>
                </c:pt>
                <c:pt idx="325">
                  <c:v>-55.37</c:v>
                </c:pt>
                <c:pt idx="326">
                  <c:v>-54.4</c:v>
                </c:pt>
                <c:pt idx="327">
                  <c:v>-62.17</c:v>
                </c:pt>
                <c:pt idx="328">
                  <c:v>-67.03</c:v>
                </c:pt>
                <c:pt idx="329">
                  <c:v>-68</c:v>
                </c:pt>
                <c:pt idx="330">
                  <c:v>-58.28</c:v>
                </c:pt>
                <c:pt idx="331">
                  <c:v>-44.68</c:v>
                </c:pt>
                <c:pt idx="332">
                  <c:v>-43.71</c:v>
                </c:pt>
                <c:pt idx="333">
                  <c:v>-45.66</c:v>
                </c:pt>
                <c:pt idx="334">
                  <c:v>-45.66</c:v>
                </c:pt>
                <c:pt idx="335">
                  <c:v>-49.44</c:v>
                </c:pt>
                <c:pt idx="336">
                  <c:v>-46.04</c:v>
                </c:pt>
                <c:pt idx="337">
                  <c:v>-45.17</c:v>
                </c:pt>
                <c:pt idx="338">
                  <c:v>-43.81</c:v>
                </c:pt>
                <c:pt idx="339">
                  <c:v>2.14</c:v>
                </c:pt>
                <c:pt idx="340">
                  <c:v>2.4300000000000002</c:v>
                </c:pt>
                <c:pt idx="341">
                  <c:v>-1.65</c:v>
                </c:pt>
                <c:pt idx="342">
                  <c:v>-4.08</c:v>
                </c:pt>
                <c:pt idx="343">
                  <c:v>-5.73</c:v>
                </c:pt>
                <c:pt idx="344">
                  <c:v>-6.9</c:v>
                </c:pt>
                <c:pt idx="345">
                  <c:v>-6.7</c:v>
                </c:pt>
                <c:pt idx="346">
                  <c:v>-5.83</c:v>
                </c:pt>
                <c:pt idx="347">
                  <c:v>-5.73</c:v>
                </c:pt>
                <c:pt idx="348">
                  <c:v>-5.34</c:v>
                </c:pt>
                <c:pt idx="349">
                  <c:v>-3.69</c:v>
                </c:pt>
                <c:pt idx="350">
                  <c:v>-2.04</c:v>
                </c:pt>
                <c:pt idx="351">
                  <c:v>0</c:v>
                </c:pt>
                <c:pt idx="352">
                  <c:v>1.55</c:v>
                </c:pt>
                <c:pt idx="353">
                  <c:v>1.75</c:v>
                </c:pt>
                <c:pt idx="354">
                  <c:v>1.85</c:v>
                </c:pt>
                <c:pt idx="355">
                  <c:v>1.94</c:v>
                </c:pt>
                <c:pt idx="356">
                  <c:v>2.04</c:v>
                </c:pt>
                <c:pt idx="357">
                  <c:v>2.14</c:v>
                </c:pt>
                <c:pt idx="358">
                  <c:v>2.14</c:v>
                </c:pt>
                <c:pt idx="359">
                  <c:v>2.4300000000000002</c:v>
                </c:pt>
              </c:numCache>
            </c:numRef>
          </c:xVal>
          <c:yVal>
            <c:numRef>
              <c:f>'[bola desce e sobe continuo MNV 02B-BS-21.xlsx]BS (CORRIGIDO) (ps21)'!$B$1952:$B$2311</c:f>
              <c:numCache>
                <c:formatCode>General</c:formatCode>
                <c:ptCount val="360"/>
                <c:pt idx="0">
                  <c:v>-17.079999999999998</c:v>
                </c:pt>
                <c:pt idx="1">
                  <c:v>-17.03</c:v>
                </c:pt>
                <c:pt idx="2">
                  <c:v>-16.98</c:v>
                </c:pt>
                <c:pt idx="3">
                  <c:v>-16.93</c:v>
                </c:pt>
                <c:pt idx="4">
                  <c:v>-16.87</c:v>
                </c:pt>
                <c:pt idx="5">
                  <c:v>-16.82</c:v>
                </c:pt>
                <c:pt idx="6">
                  <c:v>-16.77</c:v>
                </c:pt>
                <c:pt idx="7">
                  <c:v>-16.72</c:v>
                </c:pt>
                <c:pt idx="8">
                  <c:v>-16.670000000000002</c:v>
                </c:pt>
                <c:pt idx="9">
                  <c:v>-16.62</c:v>
                </c:pt>
                <c:pt idx="10">
                  <c:v>-16.559999999999999</c:v>
                </c:pt>
                <c:pt idx="11">
                  <c:v>-16.510000000000002</c:v>
                </c:pt>
                <c:pt idx="12">
                  <c:v>-16.46</c:v>
                </c:pt>
                <c:pt idx="13">
                  <c:v>-16.41</c:v>
                </c:pt>
                <c:pt idx="14">
                  <c:v>-16.36</c:v>
                </c:pt>
                <c:pt idx="15">
                  <c:v>-16.309999999999999</c:v>
                </c:pt>
                <c:pt idx="16">
                  <c:v>-16.25</c:v>
                </c:pt>
                <c:pt idx="17">
                  <c:v>-16.2</c:v>
                </c:pt>
                <c:pt idx="18">
                  <c:v>-16.149999999999999</c:v>
                </c:pt>
                <c:pt idx="19">
                  <c:v>-16.100000000000001</c:v>
                </c:pt>
                <c:pt idx="20">
                  <c:v>-16.079999999999998</c:v>
                </c:pt>
                <c:pt idx="21">
                  <c:v>-16.03</c:v>
                </c:pt>
                <c:pt idx="22">
                  <c:v>-15.99</c:v>
                </c:pt>
                <c:pt idx="23">
                  <c:v>-15.94</c:v>
                </c:pt>
                <c:pt idx="24">
                  <c:v>-15.89</c:v>
                </c:pt>
                <c:pt idx="25">
                  <c:v>-15.85</c:v>
                </c:pt>
                <c:pt idx="26">
                  <c:v>-15.8</c:v>
                </c:pt>
                <c:pt idx="27">
                  <c:v>-15.75</c:v>
                </c:pt>
                <c:pt idx="28">
                  <c:v>-15.71</c:v>
                </c:pt>
                <c:pt idx="29">
                  <c:v>-15.66</c:v>
                </c:pt>
                <c:pt idx="30">
                  <c:v>-15.61</c:v>
                </c:pt>
                <c:pt idx="31">
                  <c:v>-15.57</c:v>
                </c:pt>
                <c:pt idx="32">
                  <c:v>-15.52</c:v>
                </c:pt>
                <c:pt idx="33">
                  <c:v>-15.47</c:v>
                </c:pt>
                <c:pt idx="34">
                  <c:v>-15.43</c:v>
                </c:pt>
                <c:pt idx="35">
                  <c:v>-15.38</c:v>
                </c:pt>
                <c:pt idx="36">
                  <c:v>-15.33</c:v>
                </c:pt>
                <c:pt idx="37">
                  <c:v>-15.29</c:v>
                </c:pt>
                <c:pt idx="38">
                  <c:v>-15.24</c:v>
                </c:pt>
                <c:pt idx="39">
                  <c:v>-15.19</c:v>
                </c:pt>
                <c:pt idx="40">
                  <c:v>-15.15</c:v>
                </c:pt>
                <c:pt idx="41">
                  <c:v>-15.1</c:v>
                </c:pt>
                <c:pt idx="42">
                  <c:v>-15.08</c:v>
                </c:pt>
                <c:pt idx="43">
                  <c:v>-15.04</c:v>
                </c:pt>
                <c:pt idx="44">
                  <c:v>-15</c:v>
                </c:pt>
                <c:pt idx="45">
                  <c:v>-14.96</c:v>
                </c:pt>
                <c:pt idx="46">
                  <c:v>-14.92</c:v>
                </c:pt>
                <c:pt idx="47">
                  <c:v>-14.88</c:v>
                </c:pt>
                <c:pt idx="48">
                  <c:v>-14.84</c:v>
                </c:pt>
                <c:pt idx="49">
                  <c:v>-14.81</c:v>
                </c:pt>
                <c:pt idx="50">
                  <c:v>-14.77</c:v>
                </c:pt>
                <c:pt idx="51">
                  <c:v>-14.73</c:v>
                </c:pt>
                <c:pt idx="52">
                  <c:v>-14.69</c:v>
                </c:pt>
                <c:pt idx="53">
                  <c:v>-14.65</c:v>
                </c:pt>
                <c:pt idx="54">
                  <c:v>-14.61</c:v>
                </c:pt>
                <c:pt idx="55">
                  <c:v>-14.57</c:v>
                </c:pt>
                <c:pt idx="56">
                  <c:v>-14.53</c:v>
                </c:pt>
                <c:pt idx="57">
                  <c:v>-14.49</c:v>
                </c:pt>
                <c:pt idx="58">
                  <c:v>-14.45</c:v>
                </c:pt>
                <c:pt idx="59">
                  <c:v>-14.41</c:v>
                </c:pt>
                <c:pt idx="60">
                  <c:v>-14.37</c:v>
                </c:pt>
                <c:pt idx="61">
                  <c:v>-14.34</c:v>
                </c:pt>
                <c:pt idx="62">
                  <c:v>-14.3</c:v>
                </c:pt>
                <c:pt idx="63">
                  <c:v>-14.26</c:v>
                </c:pt>
                <c:pt idx="64">
                  <c:v>-14.22</c:v>
                </c:pt>
                <c:pt idx="65">
                  <c:v>-14.18</c:v>
                </c:pt>
                <c:pt idx="66">
                  <c:v>-14.14</c:v>
                </c:pt>
                <c:pt idx="67">
                  <c:v>-14.1</c:v>
                </c:pt>
                <c:pt idx="68">
                  <c:v>-14.08</c:v>
                </c:pt>
                <c:pt idx="69">
                  <c:v>-14.03</c:v>
                </c:pt>
                <c:pt idx="70">
                  <c:v>-13.99</c:v>
                </c:pt>
                <c:pt idx="71">
                  <c:v>-13.94</c:v>
                </c:pt>
                <c:pt idx="72">
                  <c:v>-13.89</c:v>
                </c:pt>
                <c:pt idx="73">
                  <c:v>-13.85</c:v>
                </c:pt>
                <c:pt idx="74">
                  <c:v>-13.8</c:v>
                </c:pt>
                <c:pt idx="75">
                  <c:v>-13.75</c:v>
                </c:pt>
                <c:pt idx="76">
                  <c:v>-13.71</c:v>
                </c:pt>
                <c:pt idx="77">
                  <c:v>-13.66</c:v>
                </c:pt>
                <c:pt idx="78">
                  <c:v>-13.61</c:v>
                </c:pt>
                <c:pt idx="79">
                  <c:v>-13.57</c:v>
                </c:pt>
                <c:pt idx="80">
                  <c:v>-13.52</c:v>
                </c:pt>
                <c:pt idx="81">
                  <c:v>-13.47</c:v>
                </c:pt>
                <c:pt idx="82">
                  <c:v>-13.43</c:v>
                </c:pt>
                <c:pt idx="83">
                  <c:v>-13.38</c:v>
                </c:pt>
                <c:pt idx="84">
                  <c:v>-13.33</c:v>
                </c:pt>
                <c:pt idx="85">
                  <c:v>-13.29</c:v>
                </c:pt>
                <c:pt idx="86">
                  <c:v>-13.24</c:v>
                </c:pt>
                <c:pt idx="87">
                  <c:v>-13.19</c:v>
                </c:pt>
                <c:pt idx="88">
                  <c:v>-13.15</c:v>
                </c:pt>
                <c:pt idx="89">
                  <c:v>-13.1</c:v>
                </c:pt>
                <c:pt idx="90">
                  <c:v>-13.08</c:v>
                </c:pt>
                <c:pt idx="91">
                  <c:v>-13.04</c:v>
                </c:pt>
                <c:pt idx="92">
                  <c:v>-13</c:v>
                </c:pt>
                <c:pt idx="93">
                  <c:v>-12.96</c:v>
                </c:pt>
                <c:pt idx="94">
                  <c:v>-12.92</c:v>
                </c:pt>
                <c:pt idx="95">
                  <c:v>-12.88</c:v>
                </c:pt>
                <c:pt idx="96">
                  <c:v>-12.84</c:v>
                </c:pt>
                <c:pt idx="97">
                  <c:v>-12.79</c:v>
                </c:pt>
                <c:pt idx="98">
                  <c:v>-12.75</c:v>
                </c:pt>
                <c:pt idx="99">
                  <c:v>-12.71</c:v>
                </c:pt>
                <c:pt idx="100">
                  <c:v>-12.67</c:v>
                </c:pt>
                <c:pt idx="101">
                  <c:v>-12.63</c:v>
                </c:pt>
                <c:pt idx="102">
                  <c:v>-12.59</c:v>
                </c:pt>
                <c:pt idx="103">
                  <c:v>-12.55</c:v>
                </c:pt>
                <c:pt idx="104">
                  <c:v>-12.51</c:v>
                </c:pt>
                <c:pt idx="105">
                  <c:v>-12.47</c:v>
                </c:pt>
                <c:pt idx="106">
                  <c:v>-12.43</c:v>
                </c:pt>
                <c:pt idx="107">
                  <c:v>-12.39</c:v>
                </c:pt>
                <c:pt idx="108">
                  <c:v>-12.35</c:v>
                </c:pt>
                <c:pt idx="109">
                  <c:v>-12.3</c:v>
                </c:pt>
                <c:pt idx="110">
                  <c:v>-12.26</c:v>
                </c:pt>
                <c:pt idx="111">
                  <c:v>-12.22</c:v>
                </c:pt>
                <c:pt idx="112">
                  <c:v>-12.18</c:v>
                </c:pt>
                <c:pt idx="113">
                  <c:v>-12.14</c:v>
                </c:pt>
                <c:pt idx="114">
                  <c:v>-12.1</c:v>
                </c:pt>
                <c:pt idx="115">
                  <c:v>-12.08</c:v>
                </c:pt>
                <c:pt idx="116">
                  <c:v>-12.04</c:v>
                </c:pt>
                <c:pt idx="117">
                  <c:v>-11.99</c:v>
                </c:pt>
                <c:pt idx="118">
                  <c:v>-11.95</c:v>
                </c:pt>
                <c:pt idx="119">
                  <c:v>-11.91</c:v>
                </c:pt>
                <c:pt idx="120">
                  <c:v>-11.87</c:v>
                </c:pt>
                <c:pt idx="121">
                  <c:v>-11.82</c:v>
                </c:pt>
                <c:pt idx="122">
                  <c:v>-11.78</c:v>
                </c:pt>
                <c:pt idx="123">
                  <c:v>-11.74</c:v>
                </c:pt>
                <c:pt idx="124">
                  <c:v>-11.7</c:v>
                </c:pt>
                <c:pt idx="125">
                  <c:v>-11.65</c:v>
                </c:pt>
                <c:pt idx="126">
                  <c:v>-11.61</c:v>
                </c:pt>
                <c:pt idx="127">
                  <c:v>-11.57</c:v>
                </c:pt>
                <c:pt idx="128">
                  <c:v>-11.53</c:v>
                </c:pt>
                <c:pt idx="129">
                  <c:v>-11.48</c:v>
                </c:pt>
                <c:pt idx="130">
                  <c:v>-11.44</c:v>
                </c:pt>
                <c:pt idx="131">
                  <c:v>-11.4</c:v>
                </c:pt>
                <c:pt idx="132">
                  <c:v>-11.36</c:v>
                </c:pt>
                <c:pt idx="133">
                  <c:v>-11.31</c:v>
                </c:pt>
                <c:pt idx="134">
                  <c:v>-11.27</c:v>
                </c:pt>
                <c:pt idx="135">
                  <c:v>-11.23</c:v>
                </c:pt>
                <c:pt idx="136">
                  <c:v>-11.19</c:v>
                </c:pt>
                <c:pt idx="137">
                  <c:v>-11.14</c:v>
                </c:pt>
                <c:pt idx="138">
                  <c:v>-11.1</c:v>
                </c:pt>
                <c:pt idx="139">
                  <c:v>-11.08</c:v>
                </c:pt>
                <c:pt idx="140">
                  <c:v>-11.03</c:v>
                </c:pt>
                <c:pt idx="141">
                  <c:v>-10.99</c:v>
                </c:pt>
                <c:pt idx="142">
                  <c:v>-10.94</c:v>
                </c:pt>
                <c:pt idx="143">
                  <c:v>-10.89</c:v>
                </c:pt>
                <c:pt idx="144">
                  <c:v>-10.85</c:v>
                </c:pt>
                <c:pt idx="145">
                  <c:v>-10.8</c:v>
                </c:pt>
                <c:pt idx="146">
                  <c:v>-10.75</c:v>
                </c:pt>
                <c:pt idx="147">
                  <c:v>-10.71</c:v>
                </c:pt>
                <c:pt idx="148">
                  <c:v>-10.66</c:v>
                </c:pt>
                <c:pt idx="149">
                  <c:v>-10.61</c:v>
                </c:pt>
                <c:pt idx="150">
                  <c:v>-10.57</c:v>
                </c:pt>
                <c:pt idx="151">
                  <c:v>-10.52</c:v>
                </c:pt>
                <c:pt idx="152">
                  <c:v>-10.47</c:v>
                </c:pt>
                <c:pt idx="153">
                  <c:v>-10.43</c:v>
                </c:pt>
                <c:pt idx="154">
                  <c:v>-10.38</c:v>
                </c:pt>
                <c:pt idx="155">
                  <c:v>-10.33</c:v>
                </c:pt>
                <c:pt idx="156">
                  <c:v>-10.29</c:v>
                </c:pt>
                <c:pt idx="157">
                  <c:v>-10.24</c:v>
                </c:pt>
                <c:pt idx="158">
                  <c:v>-10.19</c:v>
                </c:pt>
                <c:pt idx="159">
                  <c:v>-10.15</c:v>
                </c:pt>
                <c:pt idx="160">
                  <c:v>-10.1</c:v>
                </c:pt>
                <c:pt idx="161">
                  <c:v>-10.08</c:v>
                </c:pt>
                <c:pt idx="162">
                  <c:v>-10.039999999999999</c:v>
                </c:pt>
                <c:pt idx="163">
                  <c:v>-9.99</c:v>
                </c:pt>
                <c:pt idx="164">
                  <c:v>-9.9499999999999993</c:v>
                </c:pt>
                <c:pt idx="165">
                  <c:v>-9.9</c:v>
                </c:pt>
                <c:pt idx="166">
                  <c:v>-9.86</c:v>
                </c:pt>
                <c:pt idx="167">
                  <c:v>-9.81</c:v>
                </c:pt>
                <c:pt idx="168">
                  <c:v>-9.77</c:v>
                </c:pt>
                <c:pt idx="169">
                  <c:v>-9.7200000000000006</c:v>
                </c:pt>
                <c:pt idx="170">
                  <c:v>-9.68</c:v>
                </c:pt>
                <c:pt idx="171">
                  <c:v>-9.6300000000000008</c:v>
                </c:pt>
                <c:pt idx="172">
                  <c:v>-9.59</c:v>
                </c:pt>
                <c:pt idx="173">
                  <c:v>-9.5500000000000007</c:v>
                </c:pt>
                <c:pt idx="174">
                  <c:v>-9.5</c:v>
                </c:pt>
                <c:pt idx="175">
                  <c:v>-9.4600000000000009</c:v>
                </c:pt>
                <c:pt idx="176">
                  <c:v>-9.41</c:v>
                </c:pt>
                <c:pt idx="177">
                  <c:v>-9.3699999999999992</c:v>
                </c:pt>
                <c:pt idx="178">
                  <c:v>-9.32</c:v>
                </c:pt>
                <c:pt idx="179">
                  <c:v>-9.2799999999999994</c:v>
                </c:pt>
                <c:pt idx="180">
                  <c:v>-9.23</c:v>
                </c:pt>
                <c:pt idx="181">
                  <c:v>-9.19</c:v>
                </c:pt>
                <c:pt idx="182">
                  <c:v>-9.14</c:v>
                </c:pt>
                <c:pt idx="183">
                  <c:v>-9.1</c:v>
                </c:pt>
                <c:pt idx="184">
                  <c:v>-9.08</c:v>
                </c:pt>
                <c:pt idx="185">
                  <c:v>-9.0299999999999994</c:v>
                </c:pt>
                <c:pt idx="186">
                  <c:v>-8.98</c:v>
                </c:pt>
                <c:pt idx="187">
                  <c:v>-8.93</c:v>
                </c:pt>
                <c:pt idx="188">
                  <c:v>-8.8800000000000008</c:v>
                </c:pt>
                <c:pt idx="189">
                  <c:v>-8.83</c:v>
                </c:pt>
                <c:pt idx="190">
                  <c:v>-8.7899999999999991</c:v>
                </c:pt>
                <c:pt idx="191">
                  <c:v>-8.74</c:v>
                </c:pt>
                <c:pt idx="192">
                  <c:v>-8.69</c:v>
                </c:pt>
                <c:pt idx="193">
                  <c:v>-8.64</c:v>
                </c:pt>
                <c:pt idx="194">
                  <c:v>-8.59</c:v>
                </c:pt>
                <c:pt idx="195">
                  <c:v>-8.5399999999999991</c:v>
                </c:pt>
                <c:pt idx="196">
                  <c:v>-8.49</c:v>
                </c:pt>
                <c:pt idx="197">
                  <c:v>-8.44</c:v>
                </c:pt>
                <c:pt idx="198">
                  <c:v>-8.39</c:v>
                </c:pt>
                <c:pt idx="199">
                  <c:v>-8.34</c:v>
                </c:pt>
                <c:pt idx="200">
                  <c:v>-8.3000000000000007</c:v>
                </c:pt>
                <c:pt idx="201">
                  <c:v>-8.25</c:v>
                </c:pt>
                <c:pt idx="202">
                  <c:v>-8.1999999999999993</c:v>
                </c:pt>
                <c:pt idx="203">
                  <c:v>-8.15</c:v>
                </c:pt>
                <c:pt idx="204">
                  <c:v>-8.1</c:v>
                </c:pt>
                <c:pt idx="205">
                  <c:v>-8.08</c:v>
                </c:pt>
                <c:pt idx="206">
                  <c:v>-8.0399999999999991</c:v>
                </c:pt>
                <c:pt idx="207">
                  <c:v>-7.99</c:v>
                </c:pt>
                <c:pt idx="208">
                  <c:v>-7.95</c:v>
                </c:pt>
                <c:pt idx="209">
                  <c:v>-7.9</c:v>
                </c:pt>
                <c:pt idx="210">
                  <c:v>-7.86</c:v>
                </c:pt>
                <c:pt idx="211">
                  <c:v>-7.81</c:v>
                </c:pt>
                <c:pt idx="212">
                  <c:v>-7.77</c:v>
                </c:pt>
                <c:pt idx="213">
                  <c:v>-7.72</c:v>
                </c:pt>
                <c:pt idx="214">
                  <c:v>-7.68</c:v>
                </c:pt>
                <c:pt idx="215">
                  <c:v>-7.63</c:v>
                </c:pt>
                <c:pt idx="216">
                  <c:v>-7.59</c:v>
                </c:pt>
                <c:pt idx="217">
                  <c:v>-7.55</c:v>
                </c:pt>
                <c:pt idx="218">
                  <c:v>-7.5</c:v>
                </c:pt>
                <c:pt idx="219">
                  <c:v>-7.46</c:v>
                </c:pt>
                <c:pt idx="220">
                  <c:v>-7.41</c:v>
                </c:pt>
                <c:pt idx="221">
                  <c:v>-7.37</c:v>
                </c:pt>
                <c:pt idx="222">
                  <c:v>-7.32</c:v>
                </c:pt>
                <c:pt idx="223">
                  <c:v>-7.28</c:v>
                </c:pt>
                <c:pt idx="224">
                  <c:v>-7.23</c:v>
                </c:pt>
                <c:pt idx="225">
                  <c:v>-7.19</c:v>
                </c:pt>
                <c:pt idx="226">
                  <c:v>-7.14</c:v>
                </c:pt>
                <c:pt idx="227">
                  <c:v>-7.1</c:v>
                </c:pt>
                <c:pt idx="228">
                  <c:v>-7.08</c:v>
                </c:pt>
                <c:pt idx="229">
                  <c:v>-7.03</c:v>
                </c:pt>
                <c:pt idx="230">
                  <c:v>-6.99</c:v>
                </c:pt>
                <c:pt idx="231">
                  <c:v>-6.94</c:v>
                </c:pt>
                <c:pt idx="232">
                  <c:v>-6.89</c:v>
                </c:pt>
                <c:pt idx="233">
                  <c:v>-6.85</c:v>
                </c:pt>
                <c:pt idx="234">
                  <c:v>-6.8</c:v>
                </c:pt>
                <c:pt idx="235">
                  <c:v>-6.75</c:v>
                </c:pt>
                <c:pt idx="236">
                  <c:v>-6.71</c:v>
                </c:pt>
                <c:pt idx="237">
                  <c:v>-6.66</c:v>
                </c:pt>
                <c:pt idx="238">
                  <c:v>-6.61</c:v>
                </c:pt>
                <c:pt idx="239">
                  <c:v>-6.57</c:v>
                </c:pt>
                <c:pt idx="240">
                  <c:v>-6.52</c:v>
                </c:pt>
                <c:pt idx="241">
                  <c:v>-6.47</c:v>
                </c:pt>
                <c:pt idx="242">
                  <c:v>-6.43</c:v>
                </c:pt>
                <c:pt idx="243">
                  <c:v>-6.38</c:v>
                </c:pt>
                <c:pt idx="244">
                  <c:v>-6.33</c:v>
                </c:pt>
                <c:pt idx="245">
                  <c:v>-6.29</c:v>
                </c:pt>
                <c:pt idx="246">
                  <c:v>-6.24</c:v>
                </c:pt>
                <c:pt idx="247">
                  <c:v>-6.19</c:v>
                </c:pt>
                <c:pt idx="248">
                  <c:v>-6.15</c:v>
                </c:pt>
                <c:pt idx="249">
                  <c:v>-6.1</c:v>
                </c:pt>
                <c:pt idx="250">
                  <c:v>-6.08</c:v>
                </c:pt>
                <c:pt idx="251">
                  <c:v>-6.03</c:v>
                </c:pt>
                <c:pt idx="252">
                  <c:v>-5.99</c:v>
                </c:pt>
                <c:pt idx="253">
                  <c:v>-5.94</c:v>
                </c:pt>
                <c:pt idx="254">
                  <c:v>-5.89</c:v>
                </c:pt>
                <c:pt idx="255">
                  <c:v>-5.85</c:v>
                </c:pt>
                <c:pt idx="256">
                  <c:v>-5.8</c:v>
                </c:pt>
                <c:pt idx="257">
                  <c:v>-5.75</c:v>
                </c:pt>
                <c:pt idx="258">
                  <c:v>-5.71</c:v>
                </c:pt>
                <c:pt idx="259">
                  <c:v>-5.66</c:v>
                </c:pt>
                <c:pt idx="260">
                  <c:v>-5.61</c:v>
                </c:pt>
                <c:pt idx="261">
                  <c:v>-5.57</c:v>
                </c:pt>
                <c:pt idx="262">
                  <c:v>-5.52</c:v>
                </c:pt>
                <c:pt idx="263">
                  <c:v>-5.47</c:v>
                </c:pt>
                <c:pt idx="264">
                  <c:v>-5.43</c:v>
                </c:pt>
                <c:pt idx="265">
                  <c:v>-5.38</c:v>
                </c:pt>
                <c:pt idx="266">
                  <c:v>-5.33</c:v>
                </c:pt>
                <c:pt idx="267">
                  <c:v>-5.29</c:v>
                </c:pt>
                <c:pt idx="268">
                  <c:v>-5.24</c:v>
                </c:pt>
                <c:pt idx="269">
                  <c:v>-5.19</c:v>
                </c:pt>
                <c:pt idx="270">
                  <c:v>-5.15</c:v>
                </c:pt>
                <c:pt idx="271">
                  <c:v>-5.0999999999999996</c:v>
                </c:pt>
                <c:pt idx="272">
                  <c:v>-5.08</c:v>
                </c:pt>
                <c:pt idx="273">
                  <c:v>-5.03</c:v>
                </c:pt>
                <c:pt idx="274">
                  <c:v>-4.9800000000000004</c:v>
                </c:pt>
                <c:pt idx="275">
                  <c:v>-4.93</c:v>
                </c:pt>
                <c:pt idx="276">
                  <c:v>-4.88</c:v>
                </c:pt>
                <c:pt idx="277">
                  <c:v>-4.84</c:v>
                </c:pt>
                <c:pt idx="278">
                  <c:v>-4.79</c:v>
                </c:pt>
                <c:pt idx="279">
                  <c:v>-4.74</c:v>
                </c:pt>
                <c:pt idx="280">
                  <c:v>-4.6900000000000004</c:v>
                </c:pt>
                <c:pt idx="281">
                  <c:v>-4.6399999999999997</c:v>
                </c:pt>
                <c:pt idx="282">
                  <c:v>-4.59</c:v>
                </c:pt>
                <c:pt idx="283">
                  <c:v>-4.54</c:v>
                </c:pt>
                <c:pt idx="284">
                  <c:v>-4.49</c:v>
                </c:pt>
                <c:pt idx="285">
                  <c:v>-4.4400000000000004</c:v>
                </c:pt>
                <c:pt idx="286">
                  <c:v>-4.3899999999999997</c:v>
                </c:pt>
                <c:pt idx="287">
                  <c:v>-4.34</c:v>
                </c:pt>
                <c:pt idx="288">
                  <c:v>-4.3</c:v>
                </c:pt>
                <c:pt idx="289">
                  <c:v>-4.25</c:v>
                </c:pt>
                <c:pt idx="290">
                  <c:v>-4.2</c:v>
                </c:pt>
                <c:pt idx="291">
                  <c:v>-4.1500000000000004</c:v>
                </c:pt>
                <c:pt idx="292">
                  <c:v>-4.0999999999999996</c:v>
                </c:pt>
                <c:pt idx="293">
                  <c:v>-4.08</c:v>
                </c:pt>
                <c:pt idx="294">
                  <c:v>-4.03</c:v>
                </c:pt>
                <c:pt idx="295">
                  <c:v>-3.98</c:v>
                </c:pt>
                <c:pt idx="296">
                  <c:v>-3.93</c:v>
                </c:pt>
                <c:pt idx="297">
                  <c:v>-3.88</c:v>
                </c:pt>
                <c:pt idx="298">
                  <c:v>-3.84</c:v>
                </c:pt>
                <c:pt idx="299">
                  <c:v>-3.79</c:v>
                </c:pt>
                <c:pt idx="300">
                  <c:v>-3.74</c:v>
                </c:pt>
                <c:pt idx="301">
                  <c:v>-3.69</c:v>
                </c:pt>
                <c:pt idx="302">
                  <c:v>-3.64</c:v>
                </c:pt>
                <c:pt idx="303">
                  <c:v>-3.59</c:v>
                </c:pt>
                <c:pt idx="304">
                  <c:v>-3.54</c:v>
                </c:pt>
                <c:pt idx="305">
                  <c:v>-3.49</c:v>
                </c:pt>
                <c:pt idx="306">
                  <c:v>-3.44</c:v>
                </c:pt>
                <c:pt idx="307">
                  <c:v>-3.39</c:v>
                </c:pt>
                <c:pt idx="308">
                  <c:v>-3.35</c:v>
                </c:pt>
                <c:pt idx="309">
                  <c:v>-3.3</c:v>
                </c:pt>
                <c:pt idx="310">
                  <c:v>-3.25</c:v>
                </c:pt>
                <c:pt idx="311">
                  <c:v>-3.2</c:v>
                </c:pt>
                <c:pt idx="312">
                  <c:v>-3.15</c:v>
                </c:pt>
                <c:pt idx="313">
                  <c:v>-3.1</c:v>
                </c:pt>
                <c:pt idx="314">
                  <c:v>-3.08</c:v>
                </c:pt>
                <c:pt idx="315">
                  <c:v>-3.04</c:v>
                </c:pt>
                <c:pt idx="316">
                  <c:v>-3</c:v>
                </c:pt>
                <c:pt idx="317">
                  <c:v>-2.96</c:v>
                </c:pt>
                <c:pt idx="318">
                  <c:v>-2.92</c:v>
                </c:pt>
                <c:pt idx="319">
                  <c:v>-2.88</c:v>
                </c:pt>
                <c:pt idx="320">
                  <c:v>-2.84</c:v>
                </c:pt>
                <c:pt idx="321">
                  <c:v>-2.79</c:v>
                </c:pt>
                <c:pt idx="322">
                  <c:v>-2.75</c:v>
                </c:pt>
                <c:pt idx="323">
                  <c:v>-2.71</c:v>
                </c:pt>
                <c:pt idx="324">
                  <c:v>-2.67</c:v>
                </c:pt>
                <c:pt idx="325">
                  <c:v>-2.63</c:v>
                </c:pt>
                <c:pt idx="326">
                  <c:v>-2.59</c:v>
                </c:pt>
                <c:pt idx="327">
                  <c:v>-2.5499999999999998</c:v>
                </c:pt>
                <c:pt idx="328">
                  <c:v>-2.5099999999999998</c:v>
                </c:pt>
                <c:pt idx="329">
                  <c:v>-2.4700000000000002</c:v>
                </c:pt>
                <c:pt idx="330">
                  <c:v>-2.4300000000000002</c:v>
                </c:pt>
                <c:pt idx="331">
                  <c:v>-2.39</c:v>
                </c:pt>
                <c:pt idx="332">
                  <c:v>-2.35</c:v>
                </c:pt>
                <c:pt idx="333">
                  <c:v>-2.2999999999999998</c:v>
                </c:pt>
                <c:pt idx="334">
                  <c:v>-2.2599999999999998</c:v>
                </c:pt>
                <c:pt idx="335">
                  <c:v>-2.2200000000000002</c:v>
                </c:pt>
                <c:pt idx="336">
                  <c:v>-2.1800000000000002</c:v>
                </c:pt>
                <c:pt idx="337">
                  <c:v>-2.14</c:v>
                </c:pt>
                <c:pt idx="338">
                  <c:v>-2.1</c:v>
                </c:pt>
                <c:pt idx="339">
                  <c:v>-2.08</c:v>
                </c:pt>
                <c:pt idx="340">
                  <c:v>-2.0299999999999998</c:v>
                </c:pt>
                <c:pt idx="341">
                  <c:v>-1.98</c:v>
                </c:pt>
                <c:pt idx="342">
                  <c:v>-1.93</c:v>
                </c:pt>
                <c:pt idx="343">
                  <c:v>-1.88</c:v>
                </c:pt>
                <c:pt idx="344">
                  <c:v>-1.84</c:v>
                </c:pt>
                <c:pt idx="345">
                  <c:v>-1.79</c:v>
                </c:pt>
                <c:pt idx="346">
                  <c:v>-1.74</c:v>
                </c:pt>
                <c:pt idx="347">
                  <c:v>-1.69</c:v>
                </c:pt>
                <c:pt idx="348">
                  <c:v>-1.64</c:v>
                </c:pt>
                <c:pt idx="349">
                  <c:v>-1.59</c:v>
                </c:pt>
                <c:pt idx="350">
                  <c:v>-1.54</c:v>
                </c:pt>
                <c:pt idx="351">
                  <c:v>-1.49</c:v>
                </c:pt>
                <c:pt idx="352">
                  <c:v>-1.44</c:v>
                </c:pt>
                <c:pt idx="353">
                  <c:v>-1.39</c:v>
                </c:pt>
                <c:pt idx="354">
                  <c:v>-1.35</c:v>
                </c:pt>
                <c:pt idx="355">
                  <c:v>-1.3</c:v>
                </c:pt>
                <c:pt idx="356">
                  <c:v>-1.25</c:v>
                </c:pt>
                <c:pt idx="357">
                  <c:v>-1.2</c:v>
                </c:pt>
                <c:pt idx="358">
                  <c:v>-1.1499999999999999</c:v>
                </c:pt>
                <c:pt idx="359">
                  <c:v>-1.1000000000000001</c:v>
                </c:pt>
              </c:numCache>
            </c:numRef>
          </c:yVal>
          <c:smooth val="1"/>
          <c:extLst>
            <c:ext xmlns:c16="http://schemas.microsoft.com/office/drawing/2014/chart" uri="{C3380CC4-5D6E-409C-BE32-E72D297353CC}">
              <c16:uniqueId val="{00000003-83A2-44A9-93E1-D612D27A2454}"/>
            </c:ext>
          </c:extLst>
        </c:ser>
        <c:ser>
          <c:idx val="4"/>
          <c:order val="4"/>
          <c:tx>
            <c:v>recrava 2</c:v>
          </c:tx>
          <c:spPr>
            <a:ln w="22225" cap="rnd">
              <a:solidFill>
                <a:srgbClr val="7CC3CA"/>
              </a:solidFill>
              <a:round/>
            </a:ln>
            <a:effectLst/>
          </c:spPr>
          <c:marker>
            <c:symbol val="none"/>
          </c:marker>
          <c:xVal>
            <c:numRef>
              <c:f>'[bola desce e sobe continuo MNV 02B-BS-21.xlsx]BS (CORRIGIDO) (ps21)'!$E$2312:$E$3088</c:f>
              <c:numCache>
                <c:formatCode>General</c:formatCode>
                <c:ptCount val="777"/>
                <c:pt idx="0">
                  <c:v>-0.19</c:v>
                </c:pt>
                <c:pt idx="1">
                  <c:v>-0.19</c:v>
                </c:pt>
                <c:pt idx="2">
                  <c:v>-0.19</c:v>
                </c:pt>
                <c:pt idx="3">
                  <c:v>-0.19</c:v>
                </c:pt>
                <c:pt idx="4">
                  <c:v>-0.19</c:v>
                </c:pt>
                <c:pt idx="5">
                  <c:v>-0.1</c:v>
                </c:pt>
                <c:pt idx="6">
                  <c:v>-0.1</c:v>
                </c:pt>
                <c:pt idx="7">
                  <c:v>-0.1</c:v>
                </c:pt>
                <c:pt idx="8">
                  <c:v>-0.1</c:v>
                </c:pt>
                <c:pt idx="9">
                  <c:v>-0.1</c:v>
                </c:pt>
                <c:pt idx="10">
                  <c:v>-0.19</c:v>
                </c:pt>
                <c:pt idx="11">
                  <c:v>-0.19</c:v>
                </c:pt>
                <c:pt idx="12">
                  <c:v>-0.28999999999999998</c:v>
                </c:pt>
                <c:pt idx="13">
                  <c:v>-0.28999999999999998</c:v>
                </c:pt>
                <c:pt idx="14">
                  <c:v>-0.28999999999999998</c:v>
                </c:pt>
                <c:pt idx="15">
                  <c:v>-0.39</c:v>
                </c:pt>
                <c:pt idx="16">
                  <c:v>-0.39</c:v>
                </c:pt>
                <c:pt idx="17">
                  <c:v>-0.39</c:v>
                </c:pt>
                <c:pt idx="18">
                  <c:v>-0.39</c:v>
                </c:pt>
                <c:pt idx="19">
                  <c:v>-0.19</c:v>
                </c:pt>
                <c:pt idx="20">
                  <c:v>0</c:v>
                </c:pt>
                <c:pt idx="21">
                  <c:v>0.19</c:v>
                </c:pt>
                <c:pt idx="22">
                  <c:v>0.39</c:v>
                </c:pt>
                <c:pt idx="23">
                  <c:v>0.57999999999999996</c:v>
                </c:pt>
                <c:pt idx="24">
                  <c:v>0.78</c:v>
                </c:pt>
                <c:pt idx="25">
                  <c:v>0.87</c:v>
                </c:pt>
                <c:pt idx="26">
                  <c:v>0.78</c:v>
                </c:pt>
                <c:pt idx="27">
                  <c:v>0.87</c:v>
                </c:pt>
                <c:pt idx="28">
                  <c:v>-0.1</c:v>
                </c:pt>
                <c:pt idx="29">
                  <c:v>-0.78</c:v>
                </c:pt>
                <c:pt idx="30">
                  <c:v>-0.57999999999999996</c:v>
                </c:pt>
                <c:pt idx="31">
                  <c:v>0</c:v>
                </c:pt>
                <c:pt idx="32">
                  <c:v>0.39</c:v>
                </c:pt>
                <c:pt idx="33">
                  <c:v>0.68</c:v>
                </c:pt>
                <c:pt idx="34">
                  <c:v>0.78</c:v>
                </c:pt>
                <c:pt idx="35">
                  <c:v>1.07</c:v>
                </c:pt>
                <c:pt idx="36">
                  <c:v>1.36</c:v>
                </c:pt>
                <c:pt idx="37">
                  <c:v>1.65</c:v>
                </c:pt>
                <c:pt idx="38">
                  <c:v>2.04</c:v>
                </c:pt>
                <c:pt idx="39">
                  <c:v>2.4300000000000002</c:v>
                </c:pt>
                <c:pt idx="40">
                  <c:v>2.82</c:v>
                </c:pt>
                <c:pt idx="41">
                  <c:v>3.3</c:v>
                </c:pt>
                <c:pt idx="42">
                  <c:v>-0.39</c:v>
                </c:pt>
                <c:pt idx="43">
                  <c:v>-1.46</c:v>
                </c:pt>
                <c:pt idx="44">
                  <c:v>-1.65</c:v>
                </c:pt>
                <c:pt idx="45">
                  <c:v>-1.46</c:v>
                </c:pt>
                <c:pt idx="46">
                  <c:v>0</c:v>
                </c:pt>
                <c:pt idx="47">
                  <c:v>0.87</c:v>
                </c:pt>
                <c:pt idx="48">
                  <c:v>1.46</c:v>
                </c:pt>
                <c:pt idx="49">
                  <c:v>0.19</c:v>
                </c:pt>
                <c:pt idx="50">
                  <c:v>2.04</c:v>
                </c:pt>
                <c:pt idx="51">
                  <c:v>0.57999999999999996</c:v>
                </c:pt>
                <c:pt idx="52">
                  <c:v>-1.07</c:v>
                </c:pt>
                <c:pt idx="53">
                  <c:v>-2.23</c:v>
                </c:pt>
                <c:pt idx="54">
                  <c:v>-3.01</c:v>
                </c:pt>
                <c:pt idx="55">
                  <c:v>-3.3</c:v>
                </c:pt>
                <c:pt idx="56">
                  <c:v>-3.3</c:v>
                </c:pt>
                <c:pt idx="57">
                  <c:v>-3.11</c:v>
                </c:pt>
                <c:pt idx="58">
                  <c:v>-3.11</c:v>
                </c:pt>
                <c:pt idx="59">
                  <c:v>-3.4</c:v>
                </c:pt>
                <c:pt idx="60">
                  <c:v>-3.59</c:v>
                </c:pt>
                <c:pt idx="61">
                  <c:v>-3.59</c:v>
                </c:pt>
                <c:pt idx="62">
                  <c:v>-3.21</c:v>
                </c:pt>
                <c:pt idx="63">
                  <c:v>-2.62</c:v>
                </c:pt>
                <c:pt idx="64">
                  <c:v>-1.55</c:v>
                </c:pt>
                <c:pt idx="65">
                  <c:v>-0.49</c:v>
                </c:pt>
                <c:pt idx="66">
                  <c:v>0.78</c:v>
                </c:pt>
                <c:pt idx="67">
                  <c:v>1.85</c:v>
                </c:pt>
                <c:pt idx="68">
                  <c:v>2.4300000000000002</c:v>
                </c:pt>
                <c:pt idx="69">
                  <c:v>2.91</c:v>
                </c:pt>
                <c:pt idx="70">
                  <c:v>3.5</c:v>
                </c:pt>
                <c:pt idx="71">
                  <c:v>4.47</c:v>
                </c:pt>
                <c:pt idx="72">
                  <c:v>5.54</c:v>
                </c:pt>
                <c:pt idx="73">
                  <c:v>6.7</c:v>
                </c:pt>
                <c:pt idx="74">
                  <c:v>8.16</c:v>
                </c:pt>
                <c:pt idx="75">
                  <c:v>9.23</c:v>
                </c:pt>
                <c:pt idx="76">
                  <c:v>10.1</c:v>
                </c:pt>
                <c:pt idx="77">
                  <c:v>10.98</c:v>
                </c:pt>
                <c:pt idx="78">
                  <c:v>11.85</c:v>
                </c:pt>
                <c:pt idx="79">
                  <c:v>12.82</c:v>
                </c:pt>
                <c:pt idx="80">
                  <c:v>14.57</c:v>
                </c:pt>
                <c:pt idx="81">
                  <c:v>15.25</c:v>
                </c:pt>
                <c:pt idx="82">
                  <c:v>13.6</c:v>
                </c:pt>
                <c:pt idx="83">
                  <c:v>11.17</c:v>
                </c:pt>
                <c:pt idx="84">
                  <c:v>9.0299999999999994</c:v>
                </c:pt>
                <c:pt idx="85">
                  <c:v>7.77</c:v>
                </c:pt>
                <c:pt idx="86">
                  <c:v>7.09</c:v>
                </c:pt>
                <c:pt idx="87">
                  <c:v>6.8</c:v>
                </c:pt>
                <c:pt idx="88">
                  <c:v>7.67</c:v>
                </c:pt>
                <c:pt idx="89">
                  <c:v>9.33</c:v>
                </c:pt>
                <c:pt idx="90">
                  <c:v>10.88</c:v>
                </c:pt>
                <c:pt idx="91">
                  <c:v>12.73</c:v>
                </c:pt>
                <c:pt idx="92">
                  <c:v>16.03</c:v>
                </c:pt>
                <c:pt idx="93">
                  <c:v>20.21</c:v>
                </c:pt>
                <c:pt idx="94">
                  <c:v>22.54</c:v>
                </c:pt>
                <c:pt idx="95">
                  <c:v>21.57</c:v>
                </c:pt>
                <c:pt idx="96">
                  <c:v>19.04</c:v>
                </c:pt>
                <c:pt idx="97">
                  <c:v>20.399999999999999</c:v>
                </c:pt>
                <c:pt idx="98">
                  <c:v>23.02</c:v>
                </c:pt>
                <c:pt idx="99">
                  <c:v>22.63</c:v>
                </c:pt>
                <c:pt idx="100">
                  <c:v>20.89</c:v>
                </c:pt>
                <c:pt idx="101">
                  <c:v>20.21</c:v>
                </c:pt>
                <c:pt idx="102">
                  <c:v>20.11</c:v>
                </c:pt>
                <c:pt idx="103">
                  <c:v>20.21</c:v>
                </c:pt>
                <c:pt idx="104">
                  <c:v>20.010000000000002</c:v>
                </c:pt>
                <c:pt idx="105">
                  <c:v>18.75</c:v>
                </c:pt>
                <c:pt idx="106">
                  <c:v>21.95</c:v>
                </c:pt>
                <c:pt idx="107">
                  <c:v>25.55</c:v>
                </c:pt>
                <c:pt idx="108">
                  <c:v>27.1</c:v>
                </c:pt>
                <c:pt idx="109">
                  <c:v>28.66</c:v>
                </c:pt>
                <c:pt idx="110">
                  <c:v>29.53</c:v>
                </c:pt>
                <c:pt idx="111">
                  <c:v>30.99</c:v>
                </c:pt>
                <c:pt idx="112">
                  <c:v>321.52999999999997</c:v>
                </c:pt>
                <c:pt idx="113">
                  <c:v>32.74</c:v>
                </c:pt>
                <c:pt idx="114">
                  <c:v>34.29</c:v>
                </c:pt>
                <c:pt idx="115">
                  <c:v>35.36</c:v>
                </c:pt>
                <c:pt idx="116">
                  <c:v>35.26</c:v>
                </c:pt>
                <c:pt idx="117">
                  <c:v>34.479999999999997</c:v>
                </c:pt>
                <c:pt idx="118">
                  <c:v>34.68</c:v>
                </c:pt>
                <c:pt idx="119">
                  <c:v>35.75</c:v>
                </c:pt>
                <c:pt idx="120">
                  <c:v>37.01</c:v>
                </c:pt>
                <c:pt idx="121">
                  <c:v>38.08</c:v>
                </c:pt>
                <c:pt idx="122">
                  <c:v>38.659999999999997</c:v>
                </c:pt>
                <c:pt idx="123">
                  <c:v>40.020000000000003</c:v>
                </c:pt>
                <c:pt idx="124">
                  <c:v>42.84</c:v>
                </c:pt>
                <c:pt idx="125">
                  <c:v>47.31</c:v>
                </c:pt>
                <c:pt idx="126">
                  <c:v>52.55</c:v>
                </c:pt>
                <c:pt idx="127">
                  <c:v>55.47</c:v>
                </c:pt>
                <c:pt idx="128">
                  <c:v>55.47</c:v>
                </c:pt>
                <c:pt idx="129">
                  <c:v>54.5</c:v>
                </c:pt>
                <c:pt idx="130">
                  <c:v>54.88</c:v>
                </c:pt>
                <c:pt idx="131">
                  <c:v>54.88</c:v>
                </c:pt>
                <c:pt idx="132">
                  <c:v>56.73</c:v>
                </c:pt>
                <c:pt idx="133">
                  <c:v>58.96</c:v>
                </c:pt>
                <c:pt idx="134">
                  <c:v>60.52</c:v>
                </c:pt>
                <c:pt idx="135">
                  <c:v>59.74</c:v>
                </c:pt>
                <c:pt idx="136">
                  <c:v>55.56</c:v>
                </c:pt>
                <c:pt idx="137">
                  <c:v>52.94</c:v>
                </c:pt>
                <c:pt idx="138">
                  <c:v>52.55</c:v>
                </c:pt>
                <c:pt idx="139">
                  <c:v>51.29</c:v>
                </c:pt>
                <c:pt idx="140">
                  <c:v>53.04</c:v>
                </c:pt>
                <c:pt idx="141">
                  <c:v>60.13</c:v>
                </c:pt>
                <c:pt idx="142">
                  <c:v>69.36</c:v>
                </c:pt>
                <c:pt idx="143">
                  <c:v>73.92</c:v>
                </c:pt>
                <c:pt idx="144">
                  <c:v>72.180000000000007</c:v>
                </c:pt>
                <c:pt idx="145">
                  <c:v>70.430000000000007</c:v>
                </c:pt>
                <c:pt idx="146">
                  <c:v>64.209999999999994</c:v>
                </c:pt>
                <c:pt idx="147">
                  <c:v>23.12</c:v>
                </c:pt>
                <c:pt idx="148">
                  <c:v>25.16</c:v>
                </c:pt>
                <c:pt idx="149">
                  <c:v>23.99</c:v>
                </c:pt>
                <c:pt idx="150">
                  <c:v>22.44</c:v>
                </c:pt>
                <c:pt idx="151">
                  <c:v>21.37</c:v>
                </c:pt>
                <c:pt idx="152">
                  <c:v>20.79</c:v>
                </c:pt>
                <c:pt idx="153">
                  <c:v>20.11</c:v>
                </c:pt>
                <c:pt idx="154">
                  <c:v>19.53</c:v>
                </c:pt>
                <c:pt idx="155">
                  <c:v>19.04</c:v>
                </c:pt>
                <c:pt idx="156">
                  <c:v>18.75</c:v>
                </c:pt>
                <c:pt idx="157">
                  <c:v>18.36</c:v>
                </c:pt>
                <c:pt idx="158">
                  <c:v>17.68</c:v>
                </c:pt>
                <c:pt idx="159">
                  <c:v>17.29</c:v>
                </c:pt>
                <c:pt idx="160">
                  <c:v>16.899999999999999</c:v>
                </c:pt>
                <c:pt idx="161">
                  <c:v>16.809999999999999</c:v>
                </c:pt>
                <c:pt idx="162">
                  <c:v>16.510000000000002</c:v>
                </c:pt>
                <c:pt idx="163">
                  <c:v>16.32</c:v>
                </c:pt>
                <c:pt idx="164">
                  <c:v>16.22</c:v>
                </c:pt>
                <c:pt idx="165">
                  <c:v>16.420000000000002</c:v>
                </c:pt>
                <c:pt idx="166">
                  <c:v>17</c:v>
                </c:pt>
                <c:pt idx="167">
                  <c:v>17.68</c:v>
                </c:pt>
                <c:pt idx="168">
                  <c:v>18.649999999999999</c:v>
                </c:pt>
                <c:pt idx="169">
                  <c:v>19.53</c:v>
                </c:pt>
                <c:pt idx="170">
                  <c:v>20.399999999999999</c:v>
                </c:pt>
                <c:pt idx="171">
                  <c:v>21.18</c:v>
                </c:pt>
                <c:pt idx="172">
                  <c:v>22.05</c:v>
                </c:pt>
                <c:pt idx="173">
                  <c:v>22.63</c:v>
                </c:pt>
                <c:pt idx="174">
                  <c:v>23.22</c:v>
                </c:pt>
                <c:pt idx="175">
                  <c:v>23.99</c:v>
                </c:pt>
                <c:pt idx="176">
                  <c:v>25.06</c:v>
                </c:pt>
                <c:pt idx="177">
                  <c:v>26.91</c:v>
                </c:pt>
                <c:pt idx="178">
                  <c:v>29.14</c:v>
                </c:pt>
                <c:pt idx="179">
                  <c:v>30.31</c:v>
                </c:pt>
                <c:pt idx="180">
                  <c:v>29.82</c:v>
                </c:pt>
                <c:pt idx="181">
                  <c:v>31.38</c:v>
                </c:pt>
                <c:pt idx="182">
                  <c:v>33.71</c:v>
                </c:pt>
                <c:pt idx="183">
                  <c:v>35.75</c:v>
                </c:pt>
                <c:pt idx="184">
                  <c:v>38.56</c:v>
                </c:pt>
                <c:pt idx="185">
                  <c:v>42.06</c:v>
                </c:pt>
                <c:pt idx="186">
                  <c:v>45.85</c:v>
                </c:pt>
                <c:pt idx="187">
                  <c:v>51.58</c:v>
                </c:pt>
                <c:pt idx="188">
                  <c:v>56.73</c:v>
                </c:pt>
                <c:pt idx="189">
                  <c:v>61.3</c:v>
                </c:pt>
                <c:pt idx="190">
                  <c:v>66.540000000000006</c:v>
                </c:pt>
                <c:pt idx="191">
                  <c:v>75.67</c:v>
                </c:pt>
                <c:pt idx="192">
                  <c:v>87.33</c:v>
                </c:pt>
                <c:pt idx="193">
                  <c:v>90.24</c:v>
                </c:pt>
                <c:pt idx="194">
                  <c:v>25.06</c:v>
                </c:pt>
                <c:pt idx="195">
                  <c:v>25.45</c:v>
                </c:pt>
                <c:pt idx="196">
                  <c:v>25.55</c:v>
                </c:pt>
                <c:pt idx="197">
                  <c:v>26.62</c:v>
                </c:pt>
                <c:pt idx="198">
                  <c:v>30.11</c:v>
                </c:pt>
                <c:pt idx="199">
                  <c:v>29.92</c:v>
                </c:pt>
                <c:pt idx="200">
                  <c:v>29.04</c:v>
                </c:pt>
                <c:pt idx="201">
                  <c:v>27.68</c:v>
                </c:pt>
                <c:pt idx="202">
                  <c:v>26.71</c:v>
                </c:pt>
                <c:pt idx="203">
                  <c:v>25.94</c:v>
                </c:pt>
                <c:pt idx="204">
                  <c:v>25.74</c:v>
                </c:pt>
                <c:pt idx="205">
                  <c:v>25.84</c:v>
                </c:pt>
                <c:pt idx="206">
                  <c:v>26.42</c:v>
                </c:pt>
                <c:pt idx="207">
                  <c:v>27.3</c:v>
                </c:pt>
                <c:pt idx="208">
                  <c:v>28.17</c:v>
                </c:pt>
                <c:pt idx="209">
                  <c:v>28.75</c:v>
                </c:pt>
                <c:pt idx="210">
                  <c:v>29.04</c:v>
                </c:pt>
                <c:pt idx="211">
                  <c:v>29.34</c:v>
                </c:pt>
                <c:pt idx="212">
                  <c:v>30.21</c:v>
                </c:pt>
                <c:pt idx="213">
                  <c:v>31.38</c:v>
                </c:pt>
                <c:pt idx="214">
                  <c:v>32.54</c:v>
                </c:pt>
                <c:pt idx="215">
                  <c:v>33.71</c:v>
                </c:pt>
                <c:pt idx="216">
                  <c:v>34.78</c:v>
                </c:pt>
                <c:pt idx="217">
                  <c:v>35.65</c:v>
                </c:pt>
                <c:pt idx="218">
                  <c:v>36.43</c:v>
                </c:pt>
                <c:pt idx="219">
                  <c:v>36.619999999999997</c:v>
                </c:pt>
                <c:pt idx="220">
                  <c:v>35.94</c:v>
                </c:pt>
                <c:pt idx="221">
                  <c:v>34.869999999999997</c:v>
                </c:pt>
                <c:pt idx="222">
                  <c:v>33.9</c:v>
                </c:pt>
                <c:pt idx="223">
                  <c:v>33.51</c:v>
                </c:pt>
                <c:pt idx="224">
                  <c:v>33.32</c:v>
                </c:pt>
                <c:pt idx="225">
                  <c:v>34.19</c:v>
                </c:pt>
                <c:pt idx="226">
                  <c:v>35.549999999999997</c:v>
                </c:pt>
                <c:pt idx="227">
                  <c:v>36.909999999999997</c:v>
                </c:pt>
                <c:pt idx="228">
                  <c:v>37.979999999999997</c:v>
                </c:pt>
                <c:pt idx="229">
                  <c:v>38.950000000000003</c:v>
                </c:pt>
                <c:pt idx="230">
                  <c:v>40.31</c:v>
                </c:pt>
                <c:pt idx="231">
                  <c:v>41.67</c:v>
                </c:pt>
                <c:pt idx="232">
                  <c:v>42.84</c:v>
                </c:pt>
                <c:pt idx="233">
                  <c:v>44.68</c:v>
                </c:pt>
                <c:pt idx="234">
                  <c:v>47.4</c:v>
                </c:pt>
                <c:pt idx="235">
                  <c:v>50.12</c:v>
                </c:pt>
                <c:pt idx="236">
                  <c:v>53.52</c:v>
                </c:pt>
                <c:pt idx="237">
                  <c:v>57.31</c:v>
                </c:pt>
                <c:pt idx="238">
                  <c:v>60.81</c:v>
                </c:pt>
                <c:pt idx="239">
                  <c:v>64.7</c:v>
                </c:pt>
                <c:pt idx="240">
                  <c:v>69.55</c:v>
                </c:pt>
                <c:pt idx="241">
                  <c:v>74.31</c:v>
                </c:pt>
                <c:pt idx="242">
                  <c:v>63.82</c:v>
                </c:pt>
                <c:pt idx="243">
                  <c:v>70.52</c:v>
                </c:pt>
                <c:pt idx="244">
                  <c:v>75.09</c:v>
                </c:pt>
                <c:pt idx="245">
                  <c:v>77.319999999999993</c:v>
                </c:pt>
                <c:pt idx="246">
                  <c:v>78.099999999999994</c:v>
                </c:pt>
                <c:pt idx="247">
                  <c:v>76.739999999999995</c:v>
                </c:pt>
                <c:pt idx="248">
                  <c:v>74.31</c:v>
                </c:pt>
                <c:pt idx="249">
                  <c:v>71.2</c:v>
                </c:pt>
                <c:pt idx="250">
                  <c:v>70.040000000000006</c:v>
                </c:pt>
                <c:pt idx="251">
                  <c:v>68.290000000000006</c:v>
                </c:pt>
                <c:pt idx="252">
                  <c:v>64.209999999999994</c:v>
                </c:pt>
                <c:pt idx="253">
                  <c:v>61.98</c:v>
                </c:pt>
                <c:pt idx="254">
                  <c:v>62.75</c:v>
                </c:pt>
                <c:pt idx="255">
                  <c:v>62.17</c:v>
                </c:pt>
                <c:pt idx="256">
                  <c:v>59.94</c:v>
                </c:pt>
                <c:pt idx="257">
                  <c:v>58.58</c:v>
                </c:pt>
                <c:pt idx="258">
                  <c:v>58.09</c:v>
                </c:pt>
                <c:pt idx="259">
                  <c:v>59.64</c:v>
                </c:pt>
                <c:pt idx="260">
                  <c:v>62.56</c:v>
                </c:pt>
                <c:pt idx="261">
                  <c:v>66.06</c:v>
                </c:pt>
                <c:pt idx="262">
                  <c:v>69.650000000000006</c:v>
                </c:pt>
                <c:pt idx="263">
                  <c:v>71.59</c:v>
                </c:pt>
                <c:pt idx="264">
                  <c:v>71.3</c:v>
                </c:pt>
                <c:pt idx="265">
                  <c:v>70.62</c:v>
                </c:pt>
                <c:pt idx="266">
                  <c:v>68</c:v>
                </c:pt>
                <c:pt idx="267">
                  <c:v>64.599999999999994</c:v>
                </c:pt>
                <c:pt idx="268">
                  <c:v>62.27</c:v>
                </c:pt>
                <c:pt idx="269">
                  <c:v>60.52</c:v>
                </c:pt>
                <c:pt idx="270">
                  <c:v>59.74</c:v>
                </c:pt>
                <c:pt idx="271">
                  <c:v>60.32</c:v>
                </c:pt>
                <c:pt idx="272">
                  <c:v>61.2</c:v>
                </c:pt>
                <c:pt idx="273">
                  <c:v>59.64</c:v>
                </c:pt>
                <c:pt idx="274">
                  <c:v>57.12</c:v>
                </c:pt>
                <c:pt idx="275">
                  <c:v>54.01</c:v>
                </c:pt>
                <c:pt idx="276">
                  <c:v>51.39</c:v>
                </c:pt>
                <c:pt idx="277">
                  <c:v>50.22</c:v>
                </c:pt>
                <c:pt idx="278">
                  <c:v>49.93</c:v>
                </c:pt>
                <c:pt idx="279">
                  <c:v>49.25</c:v>
                </c:pt>
                <c:pt idx="280">
                  <c:v>47.79</c:v>
                </c:pt>
                <c:pt idx="281">
                  <c:v>45.56</c:v>
                </c:pt>
                <c:pt idx="282">
                  <c:v>43.23</c:v>
                </c:pt>
                <c:pt idx="283">
                  <c:v>41.67</c:v>
                </c:pt>
                <c:pt idx="284">
                  <c:v>40.31</c:v>
                </c:pt>
                <c:pt idx="285">
                  <c:v>40.31</c:v>
                </c:pt>
                <c:pt idx="286">
                  <c:v>40.51</c:v>
                </c:pt>
                <c:pt idx="287">
                  <c:v>38.76</c:v>
                </c:pt>
                <c:pt idx="288">
                  <c:v>37.01</c:v>
                </c:pt>
                <c:pt idx="289">
                  <c:v>36.229999999999997</c:v>
                </c:pt>
                <c:pt idx="290">
                  <c:v>36.229999999999997</c:v>
                </c:pt>
                <c:pt idx="291">
                  <c:v>37.979999999999997</c:v>
                </c:pt>
                <c:pt idx="292">
                  <c:v>37.4</c:v>
                </c:pt>
                <c:pt idx="293">
                  <c:v>36.82</c:v>
                </c:pt>
                <c:pt idx="294">
                  <c:v>36.82</c:v>
                </c:pt>
                <c:pt idx="295">
                  <c:v>37.299999999999997</c:v>
                </c:pt>
                <c:pt idx="296">
                  <c:v>37.880000000000003</c:v>
                </c:pt>
                <c:pt idx="297">
                  <c:v>38.369999999999997</c:v>
                </c:pt>
                <c:pt idx="298">
                  <c:v>38.950000000000003</c:v>
                </c:pt>
                <c:pt idx="299">
                  <c:v>39.44</c:v>
                </c:pt>
                <c:pt idx="300">
                  <c:v>40.22</c:v>
                </c:pt>
                <c:pt idx="301">
                  <c:v>41.87</c:v>
                </c:pt>
                <c:pt idx="302">
                  <c:v>43.23</c:v>
                </c:pt>
                <c:pt idx="303">
                  <c:v>44.78</c:v>
                </c:pt>
                <c:pt idx="304">
                  <c:v>45.95</c:v>
                </c:pt>
                <c:pt idx="305">
                  <c:v>44.98</c:v>
                </c:pt>
                <c:pt idx="306">
                  <c:v>42.94</c:v>
                </c:pt>
                <c:pt idx="307">
                  <c:v>41.38</c:v>
                </c:pt>
                <c:pt idx="308">
                  <c:v>40.6</c:v>
                </c:pt>
                <c:pt idx="309">
                  <c:v>40.51</c:v>
                </c:pt>
                <c:pt idx="310">
                  <c:v>40.9</c:v>
                </c:pt>
                <c:pt idx="311">
                  <c:v>40.9</c:v>
                </c:pt>
                <c:pt idx="312">
                  <c:v>40.31</c:v>
                </c:pt>
                <c:pt idx="313">
                  <c:v>39.630000000000003</c:v>
                </c:pt>
                <c:pt idx="314">
                  <c:v>39.340000000000003</c:v>
                </c:pt>
                <c:pt idx="315">
                  <c:v>39.44</c:v>
                </c:pt>
                <c:pt idx="316">
                  <c:v>39.83</c:v>
                </c:pt>
                <c:pt idx="317">
                  <c:v>40.99</c:v>
                </c:pt>
                <c:pt idx="318">
                  <c:v>42.16</c:v>
                </c:pt>
                <c:pt idx="319">
                  <c:v>42.35</c:v>
                </c:pt>
                <c:pt idx="320">
                  <c:v>42.16</c:v>
                </c:pt>
                <c:pt idx="321">
                  <c:v>42.45</c:v>
                </c:pt>
                <c:pt idx="322">
                  <c:v>43.23</c:v>
                </c:pt>
                <c:pt idx="323">
                  <c:v>43.71</c:v>
                </c:pt>
                <c:pt idx="324">
                  <c:v>43.91</c:v>
                </c:pt>
                <c:pt idx="325">
                  <c:v>43.81</c:v>
                </c:pt>
                <c:pt idx="326">
                  <c:v>44.39</c:v>
                </c:pt>
                <c:pt idx="327">
                  <c:v>45.85</c:v>
                </c:pt>
                <c:pt idx="328">
                  <c:v>48.28</c:v>
                </c:pt>
                <c:pt idx="329">
                  <c:v>50.71</c:v>
                </c:pt>
                <c:pt idx="330">
                  <c:v>51.78</c:v>
                </c:pt>
                <c:pt idx="331">
                  <c:v>50.32</c:v>
                </c:pt>
                <c:pt idx="332">
                  <c:v>48.86</c:v>
                </c:pt>
                <c:pt idx="333">
                  <c:v>48.47</c:v>
                </c:pt>
                <c:pt idx="334">
                  <c:v>48.96</c:v>
                </c:pt>
                <c:pt idx="335">
                  <c:v>49.93</c:v>
                </c:pt>
                <c:pt idx="336">
                  <c:v>50.71</c:v>
                </c:pt>
                <c:pt idx="337">
                  <c:v>51.1</c:v>
                </c:pt>
                <c:pt idx="338">
                  <c:v>51</c:v>
                </c:pt>
                <c:pt idx="339">
                  <c:v>49.44</c:v>
                </c:pt>
                <c:pt idx="340">
                  <c:v>50.42</c:v>
                </c:pt>
                <c:pt idx="341">
                  <c:v>50.22</c:v>
                </c:pt>
                <c:pt idx="342">
                  <c:v>51</c:v>
                </c:pt>
                <c:pt idx="343">
                  <c:v>52.75</c:v>
                </c:pt>
                <c:pt idx="344">
                  <c:v>54.98</c:v>
                </c:pt>
                <c:pt idx="345">
                  <c:v>57.41</c:v>
                </c:pt>
                <c:pt idx="346">
                  <c:v>60.13</c:v>
                </c:pt>
                <c:pt idx="347">
                  <c:v>64.02</c:v>
                </c:pt>
                <c:pt idx="348">
                  <c:v>67.900000000000006</c:v>
                </c:pt>
                <c:pt idx="349">
                  <c:v>71.5</c:v>
                </c:pt>
                <c:pt idx="350">
                  <c:v>74.89</c:v>
                </c:pt>
                <c:pt idx="351">
                  <c:v>78.680000000000007</c:v>
                </c:pt>
                <c:pt idx="352">
                  <c:v>83.35</c:v>
                </c:pt>
                <c:pt idx="353">
                  <c:v>89.27</c:v>
                </c:pt>
                <c:pt idx="354">
                  <c:v>95.68</c:v>
                </c:pt>
                <c:pt idx="355">
                  <c:v>99.96</c:v>
                </c:pt>
                <c:pt idx="356">
                  <c:v>102.29</c:v>
                </c:pt>
                <c:pt idx="357">
                  <c:v>104.13</c:v>
                </c:pt>
                <c:pt idx="358">
                  <c:v>107.83</c:v>
                </c:pt>
                <c:pt idx="359">
                  <c:v>106.47</c:v>
                </c:pt>
                <c:pt idx="360">
                  <c:v>99.18</c:v>
                </c:pt>
                <c:pt idx="361">
                  <c:v>90.92</c:v>
                </c:pt>
                <c:pt idx="362">
                  <c:v>86.75</c:v>
                </c:pt>
                <c:pt idx="363">
                  <c:v>82.28</c:v>
                </c:pt>
                <c:pt idx="364">
                  <c:v>77.52</c:v>
                </c:pt>
                <c:pt idx="365">
                  <c:v>75.28</c:v>
                </c:pt>
                <c:pt idx="366">
                  <c:v>70.91</c:v>
                </c:pt>
                <c:pt idx="367">
                  <c:v>66.739999999999995</c:v>
                </c:pt>
                <c:pt idx="368">
                  <c:v>64.02</c:v>
                </c:pt>
                <c:pt idx="369">
                  <c:v>61.78</c:v>
                </c:pt>
                <c:pt idx="370">
                  <c:v>58.67</c:v>
                </c:pt>
                <c:pt idx="371">
                  <c:v>55.56</c:v>
                </c:pt>
                <c:pt idx="372">
                  <c:v>52.26</c:v>
                </c:pt>
                <c:pt idx="373">
                  <c:v>50.12</c:v>
                </c:pt>
                <c:pt idx="374">
                  <c:v>48.57</c:v>
                </c:pt>
                <c:pt idx="375">
                  <c:v>47.11</c:v>
                </c:pt>
                <c:pt idx="376">
                  <c:v>46.43</c:v>
                </c:pt>
                <c:pt idx="377">
                  <c:v>45.75</c:v>
                </c:pt>
                <c:pt idx="378">
                  <c:v>44.68</c:v>
                </c:pt>
                <c:pt idx="379">
                  <c:v>44</c:v>
                </c:pt>
                <c:pt idx="380">
                  <c:v>43.81</c:v>
                </c:pt>
                <c:pt idx="381">
                  <c:v>43.91</c:v>
                </c:pt>
                <c:pt idx="382">
                  <c:v>44.1</c:v>
                </c:pt>
                <c:pt idx="383">
                  <c:v>44.39</c:v>
                </c:pt>
                <c:pt idx="384">
                  <c:v>44.59</c:v>
                </c:pt>
                <c:pt idx="385">
                  <c:v>44.1</c:v>
                </c:pt>
                <c:pt idx="386">
                  <c:v>44.3</c:v>
                </c:pt>
                <c:pt idx="387">
                  <c:v>51.97</c:v>
                </c:pt>
                <c:pt idx="388">
                  <c:v>50.71</c:v>
                </c:pt>
                <c:pt idx="389">
                  <c:v>50.61</c:v>
                </c:pt>
                <c:pt idx="390">
                  <c:v>49.83</c:v>
                </c:pt>
                <c:pt idx="391">
                  <c:v>49.06</c:v>
                </c:pt>
                <c:pt idx="392">
                  <c:v>48.08</c:v>
                </c:pt>
                <c:pt idx="393">
                  <c:v>47.79</c:v>
                </c:pt>
                <c:pt idx="394">
                  <c:v>47.11</c:v>
                </c:pt>
                <c:pt idx="395">
                  <c:v>47.02</c:v>
                </c:pt>
                <c:pt idx="396">
                  <c:v>46.92</c:v>
                </c:pt>
                <c:pt idx="397">
                  <c:v>46.24</c:v>
                </c:pt>
                <c:pt idx="398">
                  <c:v>46.14</c:v>
                </c:pt>
                <c:pt idx="399">
                  <c:v>45.95</c:v>
                </c:pt>
                <c:pt idx="400">
                  <c:v>46.04</c:v>
                </c:pt>
                <c:pt idx="401">
                  <c:v>45.75</c:v>
                </c:pt>
                <c:pt idx="402">
                  <c:v>45.85</c:v>
                </c:pt>
                <c:pt idx="403">
                  <c:v>46.04</c:v>
                </c:pt>
                <c:pt idx="404">
                  <c:v>45.75</c:v>
                </c:pt>
                <c:pt idx="405">
                  <c:v>46.14</c:v>
                </c:pt>
                <c:pt idx="406">
                  <c:v>46.24</c:v>
                </c:pt>
                <c:pt idx="407">
                  <c:v>45.85</c:v>
                </c:pt>
                <c:pt idx="408">
                  <c:v>45.85</c:v>
                </c:pt>
                <c:pt idx="409">
                  <c:v>46.43</c:v>
                </c:pt>
                <c:pt idx="410">
                  <c:v>47.02</c:v>
                </c:pt>
                <c:pt idx="411">
                  <c:v>47.89</c:v>
                </c:pt>
                <c:pt idx="412">
                  <c:v>48.47</c:v>
                </c:pt>
                <c:pt idx="413">
                  <c:v>48.96</c:v>
                </c:pt>
                <c:pt idx="414">
                  <c:v>49.64</c:v>
                </c:pt>
                <c:pt idx="415">
                  <c:v>49.93</c:v>
                </c:pt>
                <c:pt idx="416">
                  <c:v>50.42</c:v>
                </c:pt>
                <c:pt idx="417">
                  <c:v>50.71</c:v>
                </c:pt>
                <c:pt idx="418">
                  <c:v>50.9</c:v>
                </c:pt>
                <c:pt idx="419">
                  <c:v>51.1</c:v>
                </c:pt>
                <c:pt idx="420">
                  <c:v>51.39</c:v>
                </c:pt>
                <c:pt idx="421">
                  <c:v>51.48</c:v>
                </c:pt>
                <c:pt idx="422">
                  <c:v>51.39</c:v>
                </c:pt>
                <c:pt idx="423">
                  <c:v>51.29</c:v>
                </c:pt>
                <c:pt idx="424">
                  <c:v>51</c:v>
                </c:pt>
                <c:pt idx="425">
                  <c:v>50.71</c:v>
                </c:pt>
                <c:pt idx="426">
                  <c:v>50.12</c:v>
                </c:pt>
                <c:pt idx="427">
                  <c:v>50.22</c:v>
                </c:pt>
                <c:pt idx="428">
                  <c:v>49.74</c:v>
                </c:pt>
                <c:pt idx="429">
                  <c:v>49.54</c:v>
                </c:pt>
                <c:pt idx="430">
                  <c:v>49.64</c:v>
                </c:pt>
                <c:pt idx="431">
                  <c:v>49.35</c:v>
                </c:pt>
                <c:pt idx="432">
                  <c:v>48.76</c:v>
                </c:pt>
                <c:pt idx="433">
                  <c:v>49.54</c:v>
                </c:pt>
                <c:pt idx="434">
                  <c:v>49.25</c:v>
                </c:pt>
                <c:pt idx="435">
                  <c:v>48.96</c:v>
                </c:pt>
                <c:pt idx="436">
                  <c:v>49.15</c:v>
                </c:pt>
                <c:pt idx="437">
                  <c:v>57.7</c:v>
                </c:pt>
                <c:pt idx="438">
                  <c:v>58.28</c:v>
                </c:pt>
                <c:pt idx="439">
                  <c:v>56.83</c:v>
                </c:pt>
                <c:pt idx="440">
                  <c:v>55.76</c:v>
                </c:pt>
                <c:pt idx="441">
                  <c:v>54.69</c:v>
                </c:pt>
                <c:pt idx="442">
                  <c:v>54.59</c:v>
                </c:pt>
                <c:pt idx="443">
                  <c:v>54.11</c:v>
                </c:pt>
                <c:pt idx="444">
                  <c:v>53.52</c:v>
                </c:pt>
                <c:pt idx="445">
                  <c:v>54.01</c:v>
                </c:pt>
                <c:pt idx="446">
                  <c:v>54.79</c:v>
                </c:pt>
                <c:pt idx="447">
                  <c:v>55.27</c:v>
                </c:pt>
                <c:pt idx="448">
                  <c:v>55.86</c:v>
                </c:pt>
                <c:pt idx="449">
                  <c:v>56.34</c:v>
                </c:pt>
                <c:pt idx="450">
                  <c:v>56.63</c:v>
                </c:pt>
                <c:pt idx="451">
                  <c:v>57.22</c:v>
                </c:pt>
                <c:pt idx="452">
                  <c:v>57.41</c:v>
                </c:pt>
                <c:pt idx="453">
                  <c:v>57.31</c:v>
                </c:pt>
                <c:pt idx="454">
                  <c:v>57.22</c:v>
                </c:pt>
                <c:pt idx="455">
                  <c:v>56.83</c:v>
                </c:pt>
                <c:pt idx="456">
                  <c:v>56.63</c:v>
                </c:pt>
                <c:pt idx="457">
                  <c:v>56.63</c:v>
                </c:pt>
                <c:pt idx="458">
                  <c:v>56.83</c:v>
                </c:pt>
                <c:pt idx="459">
                  <c:v>56.92</c:v>
                </c:pt>
                <c:pt idx="460">
                  <c:v>57.51</c:v>
                </c:pt>
                <c:pt idx="461">
                  <c:v>57.8</c:v>
                </c:pt>
                <c:pt idx="462">
                  <c:v>57.9</c:v>
                </c:pt>
                <c:pt idx="463">
                  <c:v>58.48</c:v>
                </c:pt>
                <c:pt idx="464">
                  <c:v>59.16</c:v>
                </c:pt>
                <c:pt idx="465">
                  <c:v>60.13</c:v>
                </c:pt>
                <c:pt idx="466">
                  <c:v>61</c:v>
                </c:pt>
                <c:pt idx="467">
                  <c:v>61.78</c:v>
                </c:pt>
                <c:pt idx="468">
                  <c:v>62.56</c:v>
                </c:pt>
                <c:pt idx="469">
                  <c:v>63.04</c:v>
                </c:pt>
                <c:pt idx="470">
                  <c:v>63.53</c:v>
                </c:pt>
                <c:pt idx="471">
                  <c:v>63.63</c:v>
                </c:pt>
                <c:pt idx="472">
                  <c:v>63.63</c:v>
                </c:pt>
                <c:pt idx="473">
                  <c:v>63.63</c:v>
                </c:pt>
                <c:pt idx="474">
                  <c:v>63.43</c:v>
                </c:pt>
                <c:pt idx="475">
                  <c:v>63.43</c:v>
                </c:pt>
                <c:pt idx="476">
                  <c:v>63.43</c:v>
                </c:pt>
                <c:pt idx="477">
                  <c:v>63.34</c:v>
                </c:pt>
                <c:pt idx="478">
                  <c:v>63.43</c:v>
                </c:pt>
                <c:pt idx="479">
                  <c:v>63.43</c:v>
                </c:pt>
                <c:pt idx="480">
                  <c:v>63.14</c:v>
                </c:pt>
                <c:pt idx="481">
                  <c:v>62.66</c:v>
                </c:pt>
                <c:pt idx="482">
                  <c:v>62.17</c:v>
                </c:pt>
                <c:pt idx="483">
                  <c:v>61.39</c:v>
                </c:pt>
                <c:pt idx="484">
                  <c:v>60.91</c:v>
                </c:pt>
                <c:pt idx="485">
                  <c:v>60.71</c:v>
                </c:pt>
                <c:pt idx="486">
                  <c:v>72.47</c:v>
                </c:pt>
                <c:pt idx="487">
                  <c:v>68.290000000000006</c:v>
                </c:pt>
                <c:pt idx="488">
                  <c:v>66.150000000000006</c:v>
                </c:pt>
                <c:pt idx="489">
                  <c:v>64.400000000000006</c:v>
                </c:pt>
                <c:pt idx="490">
                  <c:v>63.53</c:v>
                </c:pt>
                <c:pt idx="491">
                  <c:v>62.95</c:v>
                </c:pt>
                <c:pt idx="492">
                  <c:v>61.78</c:v>
                </c:pt>
                <c:pt idx="493">
                  <c:v>60.23</c:v>
                </c:pt>
                <c:pt idx="494">
                  <c:v>59.55</c:v>
                </c:pt>
                <c:pt idx="495">
                  <c:v>59.74</c:v>
                </c:pt>
                <c:pt idx="496">
                  <c:v>60.03</c:v>
                </c:pt>
                <c:pt idx="497">
                  <c:v>59.84</c:v>
                </c:pt>
                <c:pt idx="498">
                  <c:v>59.64</c:v>
                </c:pt>
                <c:pt idx="499">
                  <c:v>59.45</c:v>
                </c:pt>
                <c:pt idx="500">
                  <c:v>59.45</c:v>
                </c:pt>
                <c:pt idx="501">
                  <c:v>59.26</c:v>
                </c:pt>
                <c:pt idx="502">
                  <c:v>59.45</c:v>
                </c:pt>
                <c:pt idx="503">
                  <c:v>59.45</c:v>
                </c:pt>
                <c:pt idx="504">
                  <c:v>59.45</c:v>
                </c:pt>
                <c:pt idx="505">
                  <c:v>59.74</c:v>
                </c:pt>
                <c:pt idx="506">
                  <c:v>60.52</c:v>
                </c:pt>
                <c:pt idx="507">
                  <c:v>61.3</c:v>
                </c:pt>
                <c:pt idx="508">
                  <c:v>61.49</c:v>
                </c:pt>
                <c:pt idx="509">
                  <c:v>62.46</c:v>
                </c:pt>
                <c:pt idx="510">
                  <c:v>63.24</c:v>
                </c:pt>
                <c:pt idx="511">
                  <c:v>64.89</c:v>
                </c:pt>
                <c:pt idx="512">
                  <c:v>66.44</c:v>
                </c:pt>
                <c:pt idx="513">
                  <c:v>67.42</c:v>
                </c:pt>
                <c:pt idx="514">
                  <c:v>67.8</c:v>
                </c:pt>
                <c:pt idx="515">
                  <c:v>68.58</c:v>
                </c:pt>
                <c:pt idx="516">
                  <c:v>69.55</c:v>
                </c:pt>
                <c:pt idx="517">
                  <c:v>69.75</c:v>
                </c:pt>
                <c:pt idx="518">
                  <c:v>70.33</c:v>
                </c:pt>
                <c:pt idx="519">
                  <c:v>71.010000000000005</c:v>
                </c:pt>
                <c:pt idx="520">
                  <c:v>71.98</c:v>
                </c:pt>
                <c:pt idx="521">
                  <c:v>72.86</c:v>
                </c:pt>
                <c:pt idx="522">
                  <c:v>73.92</c:v>
                </c:pt>
                <c:pt idx="523">
                  <c:v>74.599999999999994</c:v>
                </c:pt>
                <c:pt idx="524">
                  <c:v>74.599999999999994</c:v>
                </c:pt>
                <c:pt idx="525">
                  <c:v>73.63</c:v>
                </c:pt>
                <c:pt idx="526">
                  <c:v>73.05</c:v>
                </c:pt>
                <c:pt idx="527">
                  <c:v>72.95</c:v>
                </c:pt>
                <c:pt idx="528">
                  <c:v>72.760000000000005</c:v>
                </c:pt>
                <c:pt idx="529">
                  <c:v>72.86</c:v>
                </c:pt>
                <c:pt idx="530">
                  <c:v>72.86</c:v>
                </c:pt>
                <c:pt idx="531">
                  <c:v>72.56</c:v>
                </c:pt>
                <c:pt idx="532">
                  <c:v>71.88</c:v>
                </c:pt>
                <c:pt idx="533">
                  <c:v>71.790000000000006</c:v>
                </c:pt>
                <c:pt idx="534">
                  <c:v>77.13</c:v>
                </c:pt>
                <c:pt idx="535">
                  <c:v>75.09</c:v>
                </c:pt>
                <c:pt idx="536">
                  <c:v>74.02</c:v>
                </c:pt>
                <c:pt idx="537">
                  <c:v>73.34</c:v>
                </c:pt>
                <c:pt idx="538">
                  <c:v>73.150000000000006</c:v>
                </c:pt>
                <c:pt idx="539">
                  <c:v>73.73</c:v>
                </c:pt>
                <c:pt idx="540">
                  <c:v>74.02</c:v>
                </c:pt>
                <c:pt idx="541">
                  <c:v>73.73</c:v>
                </c:pt>
                <c:pt idx="542">
                  <c:v>73.44</c:v>
                </c:pt>
                <c:pt idx="543">
                  <c:v>73.83</c:v>
                </c:pt>
                <c:pt idx="544">
                  <c:v>74.7</c:v>
                </c:pt>
                <c:pt idx="545">
                  <c:v>76.349999999999994</c:v>
                </c:pt>
                <c:pt idx="546">
                  <c:v>77.61</c:v>
                </c:pt>
                <c:pt idx="547">
                  <c:v>78.680000000000007</c:v>
                </c:pt>
                <c:pt idx="548">
                  <c:v>79.650000000000006</c:v>
                </c:pt>
                <c:pt idx="549">
                  <c:v>80.53</c:v>
                </c:pt>
                <c:pt idx="550">
                  <c:v>81.31</c:v>
                </c:pt>
                <c:pt idx="551">
                  <c:v>81.790000000000006</c:v>
                </c:pt>
                <c:pt idx="552">
                  <c:v>82.18</c:v>
                </c:pt>
                <c:pt idx="553">
                  <c:v>81.89</c:v>
                </c:pt>
                <c:pt idx="554">
                  <c:v>81.69</c:v>
                </c:pt>
                <c:pt idx="555">
                  <c:v>81.99</c:v>
                </c:pt>
                <c:pt idx="556">
                  <c:v>81.99</c:v>
                </c:pt>
                <c:pt idx="557">
                  <c:v>81.89</c:v>
                </c:pt>
                <c:pt idx="558">
                  <c:v>81.69</c:v>
                </c:pt>
                <c:pt idx="559">
                  <c:v>81.89</c:v>
                </c:pt>
                <c:pt idx="560">
                  <c:v>82.37</c:v>
                </c:pt>
                <c:pt idx="561">
                  <c:v>82.57</c:v>
                </c:pt>
                <c:pt idx="562">
                  <c:v>82.47</c:v>
                </c:pt>
                <c:pt idx="563">
                  <c:v>82.67</c:v>
                </c:pt>
                <c:pt idx="564">
                  <c:v>83.15</c:v>
                </c:pt>
                <c:pt idx="565">
                  <c:v>83.25</c:v>
                </c:pt>
                <c:pt idx="566">
                  <c:v>82.67</c:v>
                </c:pt>
                <c:pt idx="567">
                  <c:v>82.86</c:v>
                </c:pt>
                <c:pt idx="568">
                  <c:v>82.67</c:v>
                </c:pt>
                <c:pt idx="569">
                  <c:v>82.67</c:v>
                </c:pt>
                <c:pt idx="570">
                  <c:v>83.64</c:v>
                </c:pt>
                <c:pt idx="571">
                  <c:v>84.41</c:v>
                </c:pt>
                <c:pt idx="572">
                  <c:v>84.8</c:v>
                </c:pt>
                <c:pt idx="573">
                  <c:v>84.8</c:v>
                </c:pt>
                <c:pt idx="574">
                  <c:v>84.32</c:v>
                </c:pt>
                <c:pt idx="575">
                  <c:v>84.03</c:v>
                </c:pt>
                <c:pt idx="576">
                  <c:v>83.83</c:v>
                </c:pt>
                <c:pt idx="577">
                  <c:v>84.12</c:v>
                </c:pt>
                <c:pt idx="578">
                  <c:v>84.9</c:v>
                </c:pt>
                <c:pt idx="579">
                  <c:v>86.84</c:v>
                </c:pt>
                <c:pt idx="580">
                  <c:v>87.91</c:v>
                </c:pt>
                <c:pt idx="581">
                  <c:v>87.62</c:v>
                </c:pt>
                <c:pt idx="582">
                  <c:v>92.38</c:v>
                </c:pt>
                <c:pt idx="583">
                  <c:v>91.02</c:v>
                </c:pt>
                <c:pt idx="584">
                  <c:v>88.2</c:v>
                </c:pt>
                <c:pt idx="585">
                  <c:v>84.8</c:v>
                </c:pt>
                <c:pt idx="586">
                  <c:v>82.86</c:v>
                </c:pt>
                <c:pt idx="587">
                  <c:v>83.15</c:v>
                </c:pt>
                <c:pt idx="588">
                  <c:v>84.41</c:v>
                </c:pt>
                <c:pt idx="589">
                  <c:v>86.26</c:v>
                </c:pt>
                <c:pt idx="590">
                  <c:v>87.13</c:v>
                </c:pt>
                <c:pt idx="591">
                  <c:v>86.36</c:v>
                </c:pt>
                <c:pt idx="592">
                  <c:v>86.84</c:v>
                </c:pt>
                <c:pt idx="593">
                  <c:v>87.52</c:v>
                </c:pt>
                <c:pt idx="594">
                  <c:v>87.72</c:v>
                </c:pt>
                <c:pt idx="595">
                  <c:v>87.81</c:v>
                </c:pt>
                <c:pt idx="596">
                  <c:v>88.3</c:v>
                </c:pt>
                <c:pt idx="597">
                  <c:v>89.17</c:v>
                </c:pt>
                <c:pt idx="598">
                  <c:v>89.47</c:v>
                </c:pt>
                <c:pt idx="599">
                  <c:v>89.76</c:v>
                </c:pt>
                <c:pt idx="600">
                  <c:v>89.76</c:v>
                </c:pt>
                <c:pt idx="601">
                  <c:v>89.85</c:v>
                </c:pt>
                <c:pt idx="602">
                  <c:v>90.53</c:v>
                </c:pt>
                <c:pt idx="603">
                  <c:v>91.89</c:v>
                </c:pt>
                <c:pt idx="604">
                  <c:v>92.96</c:v>
                </c:pt>
                <c:pt idx="605">
                  <c:v>93.64</c:v>
                </c:pt>
                <c:pt idx="606">
                  <c:v>93.35</c:v>
                </c:pt>
                <c:pt idx="607">
                  <c:v>92.48</c:v>
                </c:pt>
                <c:pt idx="608">
                  <c:v>92.48</c:v>
                </c:pt>
                <c:pt idx="609">
                  <c:v>93.45</c:v>
                </c:pt>
                <c:pt idx="610">
                  <c:v>94.23</c:v>
                </c:pt>
                <c:pt idx="611">
                  <c:v>94.91</c:v>
                </c:pt>
                <c:pt idx="612">
                  <c:v>95.29</c:v>
                </c:pt>
                <c:pt idx="613">
                  <c:v>95.68</c:v>
                </c:pt>
                <c:pt idx="614">
                  <c:v>96.17</c:v>
                </c:pt>
                <c:pt idx="615">
                  <c:v>96.56</c:v>
                </c:pt>
                <c:pt idx="616">
                  <c:v>96.75</c:v>
                </c:pt>
                <c:pt idx="617">
                  <c:v>96.65</c:v>
                </c:pt>
                <c:pt idx="618">
                  <c:v>95.78</c:v>
                </c:pt>
                <c:pt idx="619">
                  <c:v>95.49</c:v>
                </c:pt>
                <c:pt idx="620">
                  <c:v>95.78</c:v>
                </c:pt>
                <c:pt idx="621">
                  <c:v>96.27</c:v>
                </c:pt>
                <c:pt idx="622">
                  <c:v>97.04</c:v>
                </c:pt>
                <c:pt idx="623">
                  <c:v>97.63</c:v>
                </c:pt>
                <c:pt idx="624">
                  <c:v>98.31</c:v>
                </c:pt>
                <c:pt idx="625">
                  <c:v>99.18</c:v>
                </c:pt>
                <c:pt idx="626">
                  <c:v>99.67</c:v>
                </c:pt>
                <c:pt idx="627">
                  <c:v>99.67</c:v>
                </c:pt>
                <c:pt idx="628">
                  <c:v>99.37</c:v>
                </c:pt>
                <c:pt idx="629">
                  <c:v>98.99</c:v>
                </c:pt>
                <c:pt idx="630">
                  <c:v>104.43</c:v>
                </c:pt>
                <c:pt idx="631">
                  <c:v>101.71</c:v>
                </c:pt>
                <c:pt idx="632">
                  <c:v>99.08</c:v>
                </c:pt>
                <c:pt idx="633">
                  <c:v>98.11</c:v>
                </c:pt>
                <c:pt idx="634">
                  <c:v>97.63</c:v>
                </c:pt>
                <c:pt idx="635">
                  <c:v>96.95</c:v>
                </c:pt>
                <c:pt idx="636">
                  <c:v>96.27</c:v>
                </c:pt>
                <c:pt idx="637">
                  <c:v>95.68</c:v>
                </c:pt>
                <c:pt idx="638">
                  <c:v>95.68</c:v>
                </c:pt>
                <c:pt idx="639">
                  <c:v>96.56</c:v>
                </c:pt>
                <c:pt idx="640">
                  <c:v>97.82</c:v>
                </c:pt>
                <c:pt idx="641">
                  <c:v>98.89</c:v>
                </c:pt>
                <c:pt idx="642">
                  <c:v>99.96</c:v>
                </c:pt>
                <c:pt idx="643">
                  <c:v>100.73</c:v>
                </c:pt>
                <c:pt idx="644">
                  <c:v>101.41</c:v>
                </c:pt>
                <c:pt idx="645">
                  <c:v>101.51</c:v>
                </c:pt>
                <c:pt idx="646">
                  <c:v>101.8</c:v>
                </c:pt>
                <c:pt idx="647">
                  <c:v>102.19</c:v>
                </c:pt>
                <c:pt idx="648">
                  <c:v>103.16</c:v>
                </c:pt>
                <c:pt idx="649">
                  <c:v>104.43</c:v>
                </c:pt>
                <c:pt idx="650">
                  <c:v>104.91</c:v>
                </c:pt>
                <c:pt idx="651">
                  <c:v>104.62</c:v>
                </c:pt>
                <c:pt idx="652">
                  <c:v>104.52</c:v>
                </c:pt>
                <c:pt idx="653">
                  <c:v>105.11</c:v>
                </c:pt>
                <c:pt idx="654">
                  <c:v>105.88</c:v>
                </c:pt>
                <c:pt idx="655">
                  <c:v>106.17</c:v>
                </c:pt>
                <c:pt idx="656">
                  <c:v>105.69</c:v>
                </c:pt>
                <c:pt idx="657">
                  <c:v>105.69</c:v>
                </c:pt>
                <c:pt idx="658">
                  <c:v>105.88</c:v>
                </c:pt>
                <c:pt idx="659">
                  <c:v>105.88</c:v>
                </c:pt>
                <c:pt idx="660">
                  <c:v>105.88</c:v>
                </c:pt>
                <c:pt idx="661">
                  <c:v>105.69</c:v>
                </c:pt>
                <c:pt idx="662">
                  <c:v>105.79</c:v>
                </c:pt>
                <c:pt idx="663">
                  <c:v>106.37</c:v>
                </c:pt>
                <c:pt idx="664">
                  <c:v>107.24</c:v>
                </c:pt>
                <c:pt idx="665">
                  <c:v>107.92</c:v>
                </c:pt>
                <c:pt idx="666">
                  <c:v>108.8</c:v>
                </c:pt>
                <c:pt idx="667">
                  <c:v>110.35</c:v>
                </c:pt>
                <c:pt idx="668">
                  <c:v>112.29</c:v>
                </c:pt>
                <c:pt idx="669">
                  <c:v>114.04</c:v>
                </c:pt>
                <c:pt idx="670">
                  <c:v>115.4</c:v>
                </c:pt>
                <c:pt idx="671">
                  <c:v>116.76</c:v>
                </c:pt>
                <c:pt idx="672">
                  <c:v>118.03</c:v>
                </c:pt>
                <c:pt idx="673">
                  <c:v>119</c:v>
                </c:pt>
                <c:pt idx="674">
                  <c:v>119.77</c:v>
                </c:pt>
                <c:pt idx="675">
                  <c:v>119.68</c:v>
                </c:pt>
                <c:pt idx="676">
                  <c:v>118.51</c:v>
                </c:pt>
                <c:pt idx="677">
                  <c:v>117.15</c:v>
                </c:pt>
                <c:pt idx="678">
                  <c:v>115.31</c:v>
                </c:pt>
                <c:pt idx="679">
                  <c:v>121.52</c:v>
                </c:pt>
                <c:pt idx="680">
                  <c:v>119.68</c:v>
                </c:pt>
                <c:pt idx="681">
                  <c:v>117.93</c:v>
                </c:pt>
                <c:pt idx="682">
                  <c:v>115.79</c:v>
                </c:pt>
                <c:pt idx="683">
                  <c:v>112.97</c:v>
                </c:pt>
                <c:pt idx="684">
                  <c:v>110.25</c:v>
                </c:pt>
                <c:pt idx="685">
                  <c:v>108.99</c:v>
                </c:pt>
                <c:pt idx="686">
                  <c:v>108.8</c:v>
                </c:pt>
                <c:pt idx="687">
                  <c:v>109.38</c:v>
                </c:pt>
                <c:pt idx="688">
                  <c:v>110.35</c:v>
                </c:pt>
                <c:pt idx="689">
                  <c:v>111.42</c:v>
                </c:pt>
                <c:pt idx="690">
                  <c:v>112.78</c:v>
                </c:pt>
                <c:pt idx="691">
                  <c:v>114.63</c:v>
                </c:pt>
                <c:pt idx="692">
                  <c:v>116.67</c:v>
                </c:pt>
                <c:pt idx="693">
                  <c:v>118.32</c:v>
                </c:pt>
                <c:pt idx="694">
                  <c:v>119</c:v>
                </c:pt>
                <c:pt idx="695">
                  <c:v>119.48</c:v>
                </c:pt>
                <c:pt idx="696">
                  <c:v>120.26</c:v>
                </c:pt>
                <c:pt idx="697">
                  <c:v>120.75</c:v>
                </c:pt>
                <c:pt idx="698">
                  <c:v>120.36</c:v>
                </c:pt>
                <c:pt idx="699">
                  <c:v>119.29</c:v>
                </c:pt>
                <c:pt idx="700">
                  <c:v>118.41</c:v>
                </c:pt>
                <c:pt idx="701">
                  <c:v>117.73</c:v>
                </c:pt>
                <c:pt idx="702">
                  <c:v>117.15</c:v>
                </c:pt>
                <c:pt idx="703">
                  <c:v>116.67</c:v>
                </c:pt>
                <c:pt idx="704">
                  <c:v>116.18</c:v>
                </c:pt>
                <c:pt idx="705">
                  <c:v>116.76</c:v>
                </c:pt>
                <c:pt idx="706">
                  <c:v>117.83</c:v>
                </c:pt>
                <c:pt idx="707">
                  <c:v>118.9</c:v>
                </c:pt>
                <c:pt idx="708">
                  <c:v>119.68</c:v>
                </c:pt>
                <c:pt idx="709">
                  <c:v>119.87</c:v>
                </c:pt>
                <c:pt idx="710">
                  <c:v>120.94</c:v>
                </c:pt>
                <c:pt idx="711">
                  <c:v>123.46</c:v>
                </c:pt>
                <c:pt idx="712">
                  <c:v>125.7</c:v>
                </c:pt>
                <c:pt idx="713">
                  <c:v>127.06</c:v>
                </c:pt>
                <c:pt idx="714">
                  <c:v>127.93</c:v>
                </c:pt>
                <c:pt idx="715">
                  <c:v>128.61000000000001</c:v>
                </c:pt>
                <c:pt idx="716">
                  <c:v>129.29</c:v>
                </c:pt>
                <c:pt idx="717">
                  <c:v>129.68</c:v>
                </c:pt>
                <c:pt idx="718">
                  <c:v>129.1</c:v>
                </c:pt>
                <c:pt idx="719">
                  <c:v>128.81</c:v>
                </c:pt>
                <c:pt idx="720">
                  <c:v>129</c:v>
                </c:pt>
                <c:pt idx="721">
                  <c:v>129.38999999999999</c:v>
                </c:pt>
                <c:pt idx="722">
                  <c:v>129.88</c:v>
                </c:pt>
                <c:pt idx="723">
                  <c:v>129.58000000000001</c:v>
                </c:pt>
                <c:pt idx="724">
                  <c:v>128.22</c:v>
                </c:pt>
                <c:pt idx="725">
                  <c:v>126.09</c:v>
                </c:pt>
                <c:pt idx="726">
                  <c:v>124.73</c:v>
                </c:pt>
                <c:pt idx="727">
                  <c:v>127.35</c:v>
                </c:pt>
                <c:pt idx="728">
                  <c:v>129.19999999999999</c:v>
                </c:pt>
                <c:pt idx="729">
                  <c:v>124.34</c:v>
                </c:pt>
                <c:pt idx="730">
                  <c:v>123.76</c:v>
                </c:pt>
                <c:pt idx="731">
                  <c:v>124.63</c:v>
                </c:pt>
                <c:pt idx="732">
                  <c:v>125.89</c:v>
                </c:pt>
                <c:pt idx="733">
                  <c:v>127.25</c:v>
                </c:pt>
                <c:pt idx="734">
                  <c:v>129.19999999999999</c:v>
                </c:pt>
                <c:pt idx="735">
                  <c:v>131.33000000000001</c:v>
                </c:pt>
                <c:pt idx="736">
                  <c:v>132.79</c:v>
                </c:pt>
                <c:pt idx="737">
                  <c:v>132.6</c:v>
                </c:pt>
                <c:pt idx="738">
                  <c:v>130.56</c:v>
                </c:pt>
                <c:pt idx="739">
                  <c:v>129</c:v>
                </c:pt>
                <c:pt idx="740">
                  <c:v>130.75</c:v>
                </c:pt>
                <c:pt idx="741">
                  <c:v>132.88999999999999</c:v>
                </c:pt>
                <c:pt idx="742">
                  <c:v>132.79</c:v>
                </c:pt>
                <c:pt idx="743">
                  <c:v>125.99</c:v>
                </c:pt>
                <c:pt idx="744">
                  <c:v>118.61</c:v>
                </c:pt>
                <c:pt idx="745">
                  <c:v>115.79</c:v>
                </c:pt>
                <c:pt idx="746">
                  <c:v>119.19</c:v>
                </c:pt>
                <c:pt idx="747">
                  <c:v>124.24</c:v>
                </c:pt>
                <c:pt idx="748">
                  <c:v>127.64</c:v>
                </c:pt>
                <c:pt idx="749">
                  <c:v>129.88</c:v>
                </c:pt>
                <c:pt idx="750">
                  <c:v>132.21</c:v>
                </c:pt>
                <c:pt idx="751">
                  <c:v>133.47</c:v>
                </c:pt>
                <c:pt idx="752">
                  <c:v>133.18</c:v>
                </c:pt>
                <c:pt idx="753">
                  <c:v>132.79</c:v>
                </c:pt>
                <c:pt idx="754">
                  <c:v>134.83000000000001</c:v>
                </c:pt>
                <c:pt idx="755">
                  <c:v>137.55000000000001</c:v>
                </c:pt>
                <c:pt idx="756">
                  <c:v>140.56</c:v>
                </c:pt>
                <c:pt idx="757">
                  <c:v>143.28</c:v>
                </c:pt>
                <c:pt idx="758">
                  <c:v>146</c:v>
                </c:pt>
                <c:pt idx="759">
                  <c:v>148.91999999999999</c:v>
                </c:pt>
                <c:pt idx="760">
                  <c:v>152.22</c:v>
                </c:pt>
                <c:pt idx="761">
                  <c:v>153.38</c:v>
                </c:pt>
                <c:pt idx="762">
                  <c:v>153.29</c:v>
                </c:pt>
                <c:pt idx="763">
                  <c:v>154.16</c:v>
                </c:pt>
                <c:pt idx="764">
                  <c:v>156.4</c:v>
                </c:pt>
                <c:pt idx="765">
                  <c:v>157.37</c:v>
                </c:pt>
                <c:pt idx="766">
                  <c:v>153.77000000000001</c:v>
                </c:pt>
                <c:pt idx="767">
                  <c:v>146.58000000000001</c:v>
                </c:pt>
                <c:pt idx="768">
                  <c:v>142.99</c:v>
                </c:pt>
                <c:pt idx="769">
                  <c:v>144.16</c:v>
                </c:pt>
                <c:pt idx="770">
                  <c:v>142.21</c:v>
                </c:pt>
                <c:pt idx="771">
                  <c:v>137.74</c:v>
                </c:pt>
                <c:pt idx="772">
                  <c:v>133.66</c:v>
                </c:pt>
                <c:pt idx="773">
                  <c:v>131.62</c:v>
                </c:pt>
                <c:pt idx="774">
                  <c:v>130.36000000000001</c:v>
                </c:pt>
                <c:pt idx="775">
                  <c:v>128.81</c:v>
                </c:pt>
                <c:pt idx="776">
                  <c:v>129.49</c:v>
                </c:pt>
              </c:numCache>
            </c:numRef>
          </c:xVal>
          <c:yVal>
            <c:numRef>
              <c:f>'[bola desce e sobe continuo MNV 02B-BS-21.xlsx]BS (CORRIGIDO) (ps21)'!$B$2312:$B$3088</c:f>
              <c:numCache>
                <c:formatCode>General</c:formatCode>
                <c:ptCount val="777"/>
                <c:pt idx="0">
                  <c:v>-1.1000000000000001</c:v>
                </c:pt>
                <c:pt idx="1">
                  <c:v>-1.1200000000000001</c:v>
                </c:pt>
                <c:pt idx="2">
                  <c:v>-1.1399999999999999</c:v>
                </c:pt>
                <c:pt idx="3">
                  <c:v>-1.1599999999999999</c:v>
                </c:pt>
                <c:pt idx="4">
                  <c:v>-1.18</c:v>
                </c:pt>
                <c:pt idx="5">
                  <c:v>-1.2</c:v>
                </c:pt>
                <c:pt idx="6">
                  <c:v>-1.23</c:v>
                </c:pt>
                <c:pt idx="7">
                  <c:v>-1.25</c:v>
                </c:pt>
                <c:pt idx="8">
                  <c:v>-1.27</c:v>
                </c:pt>
                <c:pt idx="9">
                  <c:v>-1.29</c:v>
                </c:pt>
                <c:pt idx="10">
                  <c:v>-1.31</c:v>
                </c:pt>
                <c:pt idx="11">
                  <c:v>-1.33</c:v>
                </c:pt>
                <c:pt idx="12">
                  <c:v>-1.35</c:v>
                </c:pt>
                <c:pt idx="13">
                  <c:v>-1.37</c:v>
                </c:pt>
                <c:pt idx="14">
                  <c:v>-1.39</c:v>
                </c:pt>
                <c:pt idx="15">
                  <c:v>-1.41</c:v>
                </c:pt>
                <c:pt idx="16">
                  <c:v>-1.43</c:v>
                </c:pt>
                <c:pt idx="17">
                  <c:v>-1.45</c:v>
                </c:pt>
                <c:pt idx="18">
                  <c:v>-1.48</c:v>
                </c:pt>
                <c:pt idx="19">
                  <c:v>-1.5</c:v>
                </c:pt>
                <c:pt idx="20">
                  <c:v>-1.52</c:v>
                </c:pt>
                <c:pt idx="21">
                  <c:v>-1.54</c:v>
                </c:pt>
                <c:pt idx="22">
                  <c:v>-1.56</c:v>
                </c:pt>
                <c:pt idx="23">
                  <c:v>-1.58</c:v>
                </c:pt>
                <c:pt idx="24">
                  <c:v>-1.6</c:v>
                </c:pt>
                <c:pt idx="25">
                  <c:v>-1.62</c:v>
                </c:pt>
                <c:pt idx="26">
                  <c:v>-1.64</c:v>
                </c:pt>
                <c:pt idx="27">
                  <c:v>-1.66</c:v>
                </c:pt>
                <c:pt idx="28">
                  <c:v>-1.68</c:v>
                </c:pt>
                <c:pt idx="29">
                  <c:v>-1.7</c:v>
                </c:pt>
                <c:pt idx="30">
                  <c:v>-1.73</c:v>
                </c:pt>
                <c:pt idx="31">
                  <c:v>-1.75</c:v>
                </c:pt>
                <c:pt idx="32">
                  <c:v>-1.77</c:v>
                </c:pt>
                <c:pt idx="33">
                  <c:v>-1.79</c:v>
                </c:pt>
                <c:pt idx="34">
                  <c:v>-1.81</c:v>
                </c:pt>
                <c:pt idx="35">
                  <c:v>-1.83</c:v>
                </c:pt>
                <c:pt idx="36">
                  <c:v>-1.85</c:v>
                </c:pt>
                <c:pt idx="37">
                  <c:v>-1.87</c:v>
                </c:pt>
                <c:pt idx="38">
                  <c:v>-1.89</c:v>
                </c:pt>
                <c:pt idx="39">
                  <c:v>-1.91</c:v>
                </c:pt>
                <c:pt idx="40">
                  <c:v>-1.93</c:v>
                </c:pt>
                <c:pt idx="41">
                  <c:v>-1.95</c:v>
                </c:pt>
                <c:pt idx="42">
                  <c:v>-1.98</c:v>
                </c:pt>
                <c:pt idx="43">
                  <c:v>-2</c:v>
                </c:pt>
                <c:pt idx="44">
                  <c:v>-2.02</c:v>
                </c:pt>
                <c:pt idx="45">
                  <c:v>-2.04</c:v>
                </c:pt>
                <c:pt idx="46">
                  <c:v>-2.06</c:v>
                </c:pt>
                <c:pt idx="47">
                  <c:v>-2.08</c:v>
                </c:pt>
                <c:pt idx="48">
                  <c:v>-2.1</c:v>
                </c:pt>
                <c:pt idx="49">
                  <c:v>-2.11</c:v>
                </c:pt>
                <c:pt idx="50">
                  <c:v>-2.13</c:v>
                </c:pt>
                <c:pt idx="51">
                  <c:v>-2.15</c:v>
                </c:pt>
                <c:pt idx="52">
                  <c:v>-2.17</c:v>
                </c:pt>
                <c:pt idx="53">
                  <c:v>-2.19</c:v>
                </c:pt>
                <c:pt idx="54">
                  <c:v>-2.21</c:v>
                </c:pt>
                <c:pt idx="55">
                  <c:v>-2.23</c:v>
                </c:pt>
                <c:pt idx="56">
                  <c:v>-2.25</c:v>
                </c:pt>
                <c:pt idx="57">
                  <c:v>-2.2799999999999998</c:v>
                </c:pt>
                <c:pt idx="58">
                  <c:v>-2.2999999999999998</c:v>
                </c:pt>
                <c:pt idx="59">
                  <c:v>-2.3199999999999998</c:v>
                </c:pt>
                <c:pt idx="60">
                  <c:v>-2.34</c:v>
                </c:pt>
                <c:pt idx="61">
                  <c:v>-2.36</c:v>
                </c:pt>
                <c:pt idx="62">
                  <c:v>-2.38</c:v>
                </c:pt>
                <c:pt idx="63">
                  <c:v>-2.4</c:v>
                </c:pt>
                <c:pt idx="64">
                  <c:v>-2.42</c:v>
                </c:pt>
                <c:pt idx="65">
                  <c:v>-2.44</c:v>
                </c:pt>
                <c:pt idx="66">
                  <c:v>-2.46</c:v>
                </c:pt>
                <c:pt idx="67">
                  <c:v>-2.48</c:v>
                </c:pt>
                <c:pt idx="68">
                  <c:v>-2.5</c:v>
                </c:pt>
                <c:pt idx="69">
                  <c:v>-2.52</c:v>
                </c:pt>
                <c:pt idx="70">
                  <c:v>-2.54</c:v>
                </c:pt>
                <c:pt idx="71">
                  <c:v>-2.56</c:v>
                </c:pt>
                <c:pt idx="72">
                  <c:v>-2.58</c:v>
                </c:pt>
                <c:pt idx="73">
                  <c:v>-2.61</c:v>
                </c:pt>
                <c:pt idx="74">
                  <c:v>-2.63</c:v>
                </c:pt>
                <c:pt idx="75">
                  <c:v>-2.65</c:v>
                </c:pt>
                <c:pt idx="76">
                  <c:v>-2.67</c:v>
                </c:pt>
                <c:pt idx="77">
                  <c:v>-2.69</c:v>
                </c:pt>
                <c:pt idx="78">
                  <c:v>-2.71</c:v>
                </c:pt>
                <c:pt idx="79">
                  <c:v>-2.73</c:v>
                </c:pt>
                <c:pt idx="80">
                  <c:v>-2.75</c:v>
                </c:pt>
                <c:pt idx="81">
                  <c:v>-2.77</c:v>
                </c:pt>
                <c:pt idx="82">
                  <c:v>-2.79</c:v>
                </c:pt>
                <c:pt idx="83">
                  <c:v>-2.81</c:v>
                </c:pt>
                <c:pt idx="84">
                  <c:v>-2.83</c:v>
                </c:pt>
                <c:pt idx="85">
                  <c:v>-2.85</c:v>
                </c:pt>
                <c:pt idx="86">
                  <c:v>-2.87</c:v>
                </c:pt>
                <c:pt idx="87">
                  <c:v>-2.89</c:v>
                </c:pt>
                <c:pt idx="88">
                  <c:v>-2.91</c:v>
                </c:pt>
                <c:pt idx="89">
                  <c:v>-2.94</c:v>
                </c:pt>
                <c:pt idx="90">
                  <c:v>-2.96</c:v>
                </c:pt>
                <c:pt idx="91">
                  <c:v>-2.98</c:v>
                </c:pt>
                <c:pt idx="92">
                  <c:v>-3</c:v>
                </c:pt>
                <c:pt idx="93">
                  <c:v>-3.02</c:v>
                </c:pt>
                <c:pt idx="94">
                  <c:v>-3.04</c:v>
                </c:pt>
                <c:pt idx="95">
                  <c:v>-3.06</c:v>
                </c:pt>
                <c:pt idx="96">
                  <c:v>-3.08</c:v>
                </c:pt>
                <c:pt idx="97">
                  <c:v>-3.1</c:v>
                </c:pt>
                <c:pt idx="98">
                  <c:v>-3.11</c:v>
                </c:pt>
                <c:pt idx="99">
                  <c:v>-3.13</c:v>
                </c:pt>
                <c:pt idx="100">
                  <c:v>-3.15</c:v>
                </c:pt>
                <c:pt idx="101">
                  <c:v>-3.17</c:v>
                </c:pt>
                <c:pt idx="102">
                  <c:v>-3.19</c:v>
                </c:pt>
                <c:pt idx="103">
                  <c:v>-3.21</c:v>
                </c:pt>
                <c:pt idx="104">
                  <c:v>-3.23</c:v>
                </c:pt>
                <c:pt idx="105">
                  <c:v>-3.25</c:v>
                </c:pt>
                <c:pt idx="106">
                  <c:v>-3.28</c:v>
                </c:pt>
                <c:pt idx="107">
                  <c:v>-3.3</c:v>
                </c:pt>
                <c:pt idx="108">
                  <c:v>-3.32</c:v>
                </c:pt>
                <c:pt idx="109">
                  <c:v>-3.34</c:v>
                </c:pt>
                <c:pt idx="110">
                  <c:v>-3.36</c:v>
                </c:pt>
                <c:pt idx="111">
                  <c:v>-3.38</c:v>
                </c:pt>
                <c:pt idx="112">
                  <c:v>-3.4</c:v>
                </c:pt>
                <c:pt idx="113">
                  <c:v>-3.42</c:v>
                </c:pt>
                <c:pt idx="114">
                  <c:v>-3.44</c:v>
                </c:pt>
                <c:pt idx="115">
                  <c:v>-3.46</c:v>
                </c:pt>
                <c:pt idx="116">
                  <c:v>-3.48</c:v>
                </c:pt>
                <c:pt idx="117">
                  <c:v>-3.5</c:v>
                </c:pt>
                <c:pt idx="118">
                  <c:v>-3.52</c:v>
                </c:pt>
                <c:pt idx="119">
                  <c:v>-3.54</c:v>
                </c:pt>
                <c:pt idx="120">
                  <c:v>-3.56</c:v>
                </c:pt>
                <c:pt idx="121">
                  <c:v>-3.58</c:v>
                </c:pt>
                <c:pt idx="122">
                  <c:v>-3.61</c:v>
                </c:pt>
                <c:pt idx="123">
                  <c:v>-3.63</c:v>
                </c:pt>
                <c:pt idx="124">
                  <c:v>-3.65</c:v>
                </c:pt>
                <c:pt idx="125">
                  <c:v>-3.67</c:v>
                </c:pt>
                <c:pt idx="126">
                  <c:v>-3.69</c:v>
                </c:pt>
                <c:pt idx="127">
                  <c:v>-3.71</c:v>
                </c:pt>
                <c:pt idx="128">
                  <c:v>-3.73</c:v>
                </c:pt>
                <c:pt idx="129">
                  <c:v>-3.75</c:v>
                </c:pt>
                <c:pt idx="130">
                  <c:v>-3.77</c:v>
                </c:pt>
                <c:pt idx="131">
                  <c:v>-3.79</c:v>
                </c:pt>
                <c:pt idx="132">
                  <c:v>-3.81</c:v>
                </c:pt>
                <c:pt idx="133">
                  <c:v>-3.83</c:v>
                </c:pt>
                <c:pt idx="134">
                  <c:v>-3.85</c:v>
                </c:pt>
                <c:pt idx="135">
                  <c:v>-3.87</c:v>
                </c:pt>
                <c:pt idx="136">
                  <c:v>-3.89</c:v>
                </c:pt>
                <c:pt idx="137">
                  <c:v>-3.91</c:v>
                </c:pt>
                <c:pt idx="138">
                  <c:v>-3.94</c:v>
                </c:pt>
                <c:pt idx="139">
                  <c:v>-3.96</c:v>
                </c:pt>
                <c:pt idx="140">
                  <c:v>-3.98</c:v>
                </c:pt>
                <c:pt idx="141">
                  <c:v>-4</c:v>
                </c:pt>
                <c:pt idx="142">
                  <c:v>-4.0199999999999996</c:v>
                </c:pt>
                <c:pt idx="143">
                  <c:v>-4.04</c:v>
                </c:pt>
                <c:pt idx="144">
                  <c:v>-4.0599999999999996</c:v>
                </c:pt>
                <c:pt idx="145">
                  <c:v>-4.08</c:v>
                </c:pt>
                <c:pt idx="146">
                  <c:v>-4.0999999999999996</c:v>
                </c:pt>
                <c:pt idx="147">
                  <c:v>-4.1100000000000003</c:v>
                </c:pt>
                <c:pt idx="148">
                  <c:v>-4.13</c:v>
                </c:pt>
                <c:pt idx="149">
                  <c:v>-4.1500000000000004</c:v>
                </c:pt>
                <c:pt idx="150">
                  <c:v>-4.17</c:v>
                </c:pt>
                <c:pt idx="151">
                  <c:v>-4.2</c:v>
                </c:pt>
                <c:pt idx="152">
                  <c:v>-4.22</c:v>
                </c:pt>
                <c:pt idx="153">
                  <c:v>-4.24</c:v>
                </c:pt>
                <c:pt idx="154">
                  <c:v>-4.26</c:v>
                </c:pt>
                <c:pt idx="155">
                  <c:v>-4.28</c:v>
                </c:pt>
                <c:pt idx="156">
                  <c:v>-4.3</c:v>
                </c:pt>
                <c:pt idx="157">
                  <c:v>-4.33</c:v>
                </c:pt>
                <c:pt idx="158">
                  <c:v>-4.3499999999999996</c:v>
                </c:pt>
                <c:pt idx="159">
                  <c:v>-4.37</c:v>
                </c:pt>
                <c:pt idx="160">
                  <c:v>-4.3899999999999997</c:v>
                </c:pt>
                <c:pt idx="161">
                  <c:v>-4.41</c:v>
                </c:pt>
                <c:pt idx="162">
                  <c:v>-4.43</c:v>
                </c:pt>
                <c:pt idx="163">
                  <c:v>-4.45</c:v>
                </c:pt>
                <c:pt idx="164">
                  <c:v>-4.4800000000000004</c:v>
                </c:pt>
                <c:pt idx="165">
                  <c:v>-4.5</c:v>
                </c:pt>
                <c:pt idx="166">
                  <c:v>-4.5199999999999996</c:v>
                </c:pt>
                <c:pt idx="167">
                  <c:v>-4.54</c:v>
                </c:pt>
                <c:pt idx="168">
                  <c:v>-4.5599999999999996</c:v>
                </c:pt>
                <c:pt idx="169">
                  <c:v>-4.58</c:v>
                </c:pt>
                <c:pt idx="170">
                  <c:v>-4.6100000000000003</c:v>
                </c:pt>
                <c:pt idx="171">
                  <c:v>-4.63</c:v>
                </c:pt>
                <c:pt idx="172">
                  <c:v>-4.6500000000000004</c:v>
                </c:pt>
                <c:pt idx="173">
                  <c:v>-4.67</c:v>
                </c:pt>
                <c:pt idx="174">
                  <c:v>-4.6900000000000004</c:v>
                </c:pt>
                <c:pt idx="175">
                  <c:v>-4.71</c:v>
                </c:pt>
                <c:pt idx="176">
                  <c:v>-4.7300000000000004</c:v>
                </c:pt>
                <c:pt idx="177">
                  <c:v>-4.76</c:v>
                </c:pt>
                <c:pt idx="178">
                  <c:v>-4.78</c:v>
                </c:pt>
                <c:pt idx="179">
                  <c:v>-4.8</c:v>
                </c:pt>
                <c:pt idx="180">
                  <c:v>-4.82</c:v>
                </c:pt>
                <c:pt idx="181">
                  <c:v>-4.84</c:v>
                </c:pt>
                <c:pt idx="182">
                  <c:v>-4.8600000000000003</c:v>
                </c:pt>
                <c:pt idx="183">
                  <c:v>-4.88</c:v>
                </c:pt>
                <c:pt idx="184">
                  <c:v>-4.91</c:v>
                </c:pt>
                <c:pt idx="185">
                  <c:v>-4.93</c:v>
                </c:pt>
                <c:pt idx="186">
                  <c:v>-4.95</c:v>
                </c:pt>
                <c:pt idx="187">
                  <c:v>-4.97</c:v>
                </c:pt>
                <c:pt idx="188">
                  <c:v>-4.99</c:v>
                </c:pt>
                <c:pt idx="189">
                  <c:v>-5.01</c:v>
                </c:pt>
                <c:pt idx="190">
                  <c:v>-5.04</c:v>
                </c:pt>
                <c:pt idx="191">
                  <c:v>-5.0599999999999996</c:v>
                </c:pt>
                <c:pt idx="192">
                  <c:v>-5.08</c:v>
                </c:pt>
                <c:pt idx="193">
                  <c:v>-5.0999999999999996</c:v>
                </c:pt>
                <c:pt idx="194">
                  <c:v>-5.1100000000000003</c:v>
                </c:pt>
                <c:pt idx="195">
                  <c:v>-5.13</c:v>
                </c:pt>
                <c:pt idx="196">
                  <c:v>-5.15</c:v>
                </c:pt>
                <c:pt idx="197">
                  <c:v>-5.17</c:v>
                </c:pt>
                <c:pt idx="198">
                  <c:v>-5.19</c:v>
                </c:pt>
                <c:pt idx="199">
                  <c:v>-5.22</c:v>
                </c:pt>
                <c:pt idx="200">
                  <c:v>-5.24</c:v>
                </c:pt>
                <c:pt idx="201">
                  <c:v>-5.26</c:v>
                </c:pt>
                <c:pt idx="202">
                  <c:v>-5.28</c:v>
                </c:pt>
                <c:pt idx="203">
                  <c:v>-5.3</c:v>
                </c:pt>
                <c:pt idx="204">
                  <c:v>-5.32</c:v>
                </c:pt>
                <c:pt idx="205">
                  <c:v>-5.34</c:v>
                </c:pt>
                <c:pt idx="206">
                  <c:v>-5.36</c:v>
                </c:pt>
                <c:pt idx="207">
                  <c:v>-5.38</c:v>
                </c:pt>
                <c:pt idx="208">
                  <c:v>-5.4</c:v>
                </c:pt>
                <c:pt idx="209">
                  <c:v>-5.43</c:v>
                </c:pt>
                <c:pt idx="210">
                  <c:v>-5.45</c:v>
                </c:pt>
                <c:pt idx="211">
                  <c:v>-5.47</c:v>
                </c:pt>
                <c:pt idx="212">
                  <c:v>-5.49</c:v>
                </c:pt>
                <c:pt idx="213">
                  <c:v>-5.51</c:v>
                </c:pt>
                <c:pt idx="214">
                  <c:v>-5.53</c:v>
                </c:pt>
                <c:pt idx="215">
                  <c:v>-5.55</c:v>
                </c:pt>
                <c:pt idx="216">
                  <c:v>-5.57</c:v>
                </c:pt>
                <c:pt idx="217">
                  <c:v>-5.59</c:v>
                </c:pt>
                <c:pt idx="218">
                  <c:v>-5.62</c:v>
                </c:pt>
                <c:pt idx="219">
                  <c:v>-5.64</c:v>
                </c:pt>
                <c:pt idx="220">
                  <c:v>-5.66</c:v>
                </c:pt>
                <c:pt idx="221">
                  <c:v>-5.68</c:v>
                </c:pt>
                <c:pt idx="222">
                  <c:v>-5.7</c:v>
                </c:pt>
                <c:pt idx="223">
                  <c:v>-5.72</c:v>
                </c:pt>
                <c:pt idx="224">
                  <c:v>-5.74</c:v>
                </c:pt>
                <c:pt idx="225">
                  <c:v>-5.76</c:v>
                </c:pt>
                <c:pt idx="226">
                  <c:v>-5.78</c:v>
                </c:pt>
                <c:pt idx="227">
                  <c:v>-5.81</c:v>
                </c:pt>
                <c:pt idx="228">
                  <c:v>-5.83</c:v>
                </c:pt>
                <c:pt idx="229">
                  <c:v>-5.85</c:v>
                </c:pt>
                <c:pt idx="230">
                  <c:v>-5.87</c:v>
                </c:pt>
                <c:pt idx="231">
                  <c:v>-5.89</c:v>
                </c:pt>
                <c:pt idx="232">
                  <c:v>-5.91</c:v>
                </c:pt>
                <c:pt idx="233">
                  <c:v>-5.93</c:v>
                </c:pt>
                <c:pt idx="234">
                  <c:v>-5.95</c:v>
                </c:pt>
                <c:pt idx="235">
                  <c:v>-5.97</c:v>
                </c:pt>
                <c:pt idx="236">
                  <c:v>-5.99</c:v>
                </c:pt>
                <c:pt idx="237">
                  <c:v>-6.02</c:v>
                </c:pt>
                <c:pt idx="238">
                  <c:v>-6.04</c:v>
                </c:pt>
                <c:pt idx="239">
                  <c:v>-6.06</c:v>
                </c:pt>
                <c:pt idx="240">
                  <c:v>-6.08</c:v>
                </c:pt>
                <c:pt idx="241">
                  <c:v>-6.1</c:v>
                </c:pt>
                <c:pt idx="242">
                  <c:v>-6.11</c:v>
                </c:pt>
                <c:pt idx="243">
                  <c:v>-6.13</c:v>
                </c:pt>
                <c:pt idx="244">
                  <c:v>-6.15</c:v>
                </c:pt>
                <c:pt idx="245">
                  <c:v>-6.17</c:v>
                </c:pt>
                <c:pt idx="246">
                  <c:v>-6.19</c:v>
                </c:pt>
                <c:pt idx="247">
                  <c:v>-6.22</c:v>
                </c:pt>
                <c:pt idx="248">
                  <c:v>-6.24</c:v>
                </c:pt>
                <c:pt idx="249">
                  <c:v>-6.26</c:v>
                </c:pt>
                <c:pt idx="250">
                  <c:v>-6.28</c:v>
                </c:pt>
                <c:pt idx="251">
                  <c:v>-6.3</c:v>
                </c:pt>
                <c:pt idx="252">
                  <c:v>-6.32</c:v>
                </c:pt>
                <c:pt idx="253">
                  <c:v>-6.34</c:v>
                </c:pt>
                <c:pt idx="254">
                  <c:v>-6.36</c:v>
                </c:pt>
                <c:pt idx="255">
                  <c:v>-6.38</c:v>
                </c:pt>
                <c:pt idx="256">
                  <c:v>-6.4</c:v>
                </c:pt>
                <c:pt idx="257">
                  <c:v>-6.43</c:v>
                </c:pt>
                <c:pt idx="258">
                  <c:v>-6.45</c:v>
                </c:pt>
                <c:pt idx="259">
                  <c:v>-6.47</c:v>
                </c:pt>
                <c:pt idx="260">
                  <c:v>-6.49</c:v>
                </c:pt>
                <c:pt idx="261">
                  <c:v>-6.51</c:v>
                </c:pt>
                <c:pt idx="262">
                  <c:v>-6.53</c:v>
                </c:pt>
                <c:pt idx="263">
                  <c:v>-6.55</c:v>
                </c:pt>
                <c:pt idx="264">
                  <c:v>-6.57</c:v>
                </c:pt>
                <c:pt idx="265">
                  <c:v>-6.59</c:v>
                </c:pt>
                <c:pt idx="266">
                  <c:v>-6.62</c:v>
                </c:pt>
                <c:pt idx="267">
                  <c:v>-6.64</c:v>
                </c:pt>
                <c:pt idx="268">
                  <c:v>-6.66</c:v>
                </c:pt>
                <c:pt idx="269">
                  <c:v>-6.68</c:v>
                </c:pt>
                <c:pt idx="270">
                  <c:v>-6.7</c:v>
                </c:pt>
                <c:pt idx="271">
                  <c:v>-6.72</c:v>
                </c:pt>
                <c:pt idx="272">
                  <c:v>-6.74</c:v>
                </c:pt>
                <c:pt idx="273">
                  <c:v>-6.76</c:v>
                </c:pt>
                <c:pt idx="274">
                  <c:v>-6.78</c:v>
                </c:pt>
                <c:pt idx="275">
                  <c:v>-6.81</c:v>
                </c:pt>
                <c:pt idx="276">
                  <c:v>-6.83</c:v>
                </c:pt>
                <c:pt idx="277">
                  <c:v>-6.85</c:v>
                </c:pt>
                <c:pt idx="278">
                  <c:v>-6.87</c:v>
                </c:pt>
                <c:pt idx="279">
                  <c:v>-6.89</c:v>
                </c:pt>
                <c:pt idx="280">
                  <c:v>-6.91</c:v>
                </c:pt>
                <c:pt idx="281">
                  <c:v>-6.93</c:v>
                </c:pt>
                <c:pt idx="282">
                  <c:v>-6.95</c:v>
                </c:pt>
                <c:pt idx="283">
                  <c:v>-6.97</c:v>
                </c:pt>
                <c:pt idx="284">
                  <c:v>-6.99</c:v>
                </c:pt>
                <c:pt idx="285">
                  <c:v>-7.02</c:v>
                </c:pt>
                <c:pt idx="286">
                  <c:v>-7.04</c:v>
                </c:pt>
                <c:pt idx="287">
                  <c:v>-7.06</c:v>
                </c:pt>
                <c:pt idx="288">
                  <c:v>-7.08</c:v>
                </c:pt>
                <c:pt idx="289">
                  <c:v>-7.1</c:v>
                </c:pt>
                <c:pt idx="290">
                  <c:v>-7.11</c:v>
                </c:pt>
                <c:pt idx="291">
                  <c:v>-7.13</c:v>
                </c:pt>
                <c:pt idx="292">
                  <c:v>-7.15</c:v>
                </c:pt>
                <c:pt idx="293">
                  <c:v>-7.17</c:v>
                </c:pt>
                <c:pt idx="294">
                  <c:v>-7.19</c:v>
                </c:pt>
                <c:pt idx="295">
                  <c:v>-7.21</c:v>
                </c:pt>
                <c:pt idx="296">
                  <c:v>-7.23</c:v>
                </c:pt>
                <c:pt idx="297">
                  <c:v>-7.25</c:v>
                </c:pt>
                <c:pt idx="298">
                  <c:v>-7.28</c:v>
                </c:pt>
                <c:pt idx="299">
                  <c:v>-7.3</c:v>
                </c:pt>
                <c:pt idx="300">
                  <c:v>-7.32</c:v>
                </c:pt>
                <c:pt idx="301">
                  <c:v>-7.34</c:v>
                </c:pt>
                <c:pt idx="302">
                  <c:v>-7.36</c:v>
                </c:pt>
                <c:pt idx="303">
                  <c:v>-7.38</c:v>
                </c:pt>
                <c:pt idx="304">
                  <c:v>-7.4</c:v>
                </c:pt>
                <c:pt idx="305">
                  <c:v>-7.42</c:v>
                </c:pt>
                <c:pt idx="306">
                  <c:v>-7.44</c:v>
                </c:pt>
                <c:pt idx="307">
                  <c:v>-7.46</c:v>
                </c:pt>
                <c:pt idx="308">
                  <c:v>-7.48</c:v>
                </c:pt>
                <c:pt idx="309">
                  <c:v>-7.5</c:v>
                </c:pt>
                <c:pt idx="310">
                  <c:v>-7.52</c:v>
                </c:pt>
                <c:pt idx="311">
                  <c:v>-7.54</c:v>
                </c:pt>
                <c:pt idx="312">
                  <c:v>-7.56</c:v>
                </c:pt>
                <c:pt idx="313">
                  <c:v>-7.58</c:v>
                </c:pt>
                <c:pt idx="314">
                  <c:v>-7.61</c:v>
                </c:pt>
                <c:pt idx="315">
                  <c:v>-7.63</c:v>
                </c:pt>
                <c:pt idx="316">
                  <c:v>-7.65</c:v>
                </c:pt>
                <c:pt idx="317">
                  <c:v>-7.67</c:v>
                </c:pt>
                <c:pt idx="318">
                  <c:v>-7.69</c:v>
                </c:pt>
                <c:pt idx="319">
                  <c:v>-7.71</c:v>
                </c:pt>
                <c:pt idx="320">
                  <c:v>-7.73</c:v>
                </c:pt>
                <c:pt idx="321">
                  <c:v>-7.75</c:v>
                </c:pt>
                <c:pt idx="322">
                  <c:v>-7.77</c:v>
                </c:pt>
                <c:pt idx="323">
                  <c:v>-7.79</c:v>
                </c:pt>
                <c:pt idx="324">
                  <c:v>-7.81</c:v>
                </c:pt>
                <c:pt idx="325">
                  <c:v>-7.83</c:v>
                </c:pt>
                <c:pt idx="326">
                  <c:v>-7.85</c:v>
                </c:pt>
                <c:pt idx="327">
                  <c:v>-7.87</c:v>
                </c:pt>
                <c:pt idx="328">
                  <c:v>-7.89</c:v>
                </c:pt>
                <c:pt idx="329">
                  <c:v>-7.91</c:v>
                </c:pt>
                <c:pt idx="330">
                  <c:v>-7.94</c:v>
                </c:pt>
                <c:pt idx="331">
                  <c:v>-7.96</c:v>
                </c:pt>
                <c:pt idx="332">
                  <c:v>-7.98</c:v>
                </c:pt>
                <c:pt idx="333">
                  <c:v>-8</c:v>
                </c:pt>
                <c:pt idx="334">
                  <c:v>-8.02</c:v>
                </c:pt>
                <c:pt idx="335">
                  <c:v>-8.0399999999999991</c:v>
                </c:pt>
                <c:pt idx="336">
                  <c:v>-8.06</c:v>
                </c:pt>
                <c:pt idx="337">
                  <c:v>-8.08</c:v>
                </c:pt>
                <c:pt idx="338">
                  <c:v>-8.1</c:v>
                </c:pt>
                <c:pt idx="339">
                  <c:v>-8.11</c:v>
                </c:pt>
                <c:pt idx="340">
                  <c:v>-8.1300000000000008</c:v>
                </c:pt>
                <c:pt idx="341">
                  <c:v>-8.15</c:v>
                </c:pt>
                <c:pt idx="342">
                  <c:v>-8.17</c:v>
                </c:pt>
                <c:pt idx="343">
                  <c:v>-8.19</c:v>
                </c:pt>
                <c:pt idx="344">
                  <c:v>-8.2200000000000006</c:v>
                </c:pt>
                <c:pt idx="345">
                  <c:v>-8.24</c:v>
                </c:pt>
                <c:pt idx="346">
                  <c:v>-8.26</c:v>
                </c:pt>
                <c:pt idx="347">
                  <c:v>-8.2799999999999994</c:v>
                </c:pt>
                <c:pt idx="348">
                  <c:v>-8.3000000000000007</c:v>
                </c:pt>
                <c:pt idx="349">
                  <c:v>-8.32</c:v>
                </c:pt>
                <c:pt idx="350">
                  <c:v>-8.34</c:v>
                </c:pt>
                <c:pt idx="351">
                  <c:v>-8.36</c:v>
                </c:pt>
                <c:pt idx="352">
                  <c:v>-8.3800000000000008</c:v>
                </c:pt>
                <c:pt idx="353">
                  <c:v>-8.4</c:v>
                </c:pt>
                <c:pt idx="354">
                  <c:v>-8.43</c:v>
                </c:pt>
                <c:pt idx="355">
                  <c:v>-8.4499999999999993</c:v>
                </c:pt>
                <c:pt idx="356">
                  <c:v>-8.4700000000000006</c:v>
                </c:pt>
                <c:pt idx="357">
                  <c:v>-8.49</c:v>
                </c:pt>
                <c:pt idx="358">
                  <c:v>-8.51</c:v>
                </c:pt>
                <c:pt idx="359">
                  <c:v>-8.5299999999999994</c:v>
                </c:pt>
                <c:pt idx="360">
                  <c:v>-8.5500000000000007</c:v>
                </c:pt>
                <c:pt idx="361">
                  <c:v>-8.57</c:v>
                </c:pt>
                <c:pt idx="362">
                  <c:v>-8.59</c:v>
                </c:pt>
                <c:pt idx="363">
                  <c:v>-8.6199999999999992</c:v>
                </c:pt>
                <c:pt idx="364">
                  <c:v>-8.64</c:v>
                </c:pt>
                <c:pt idx="365">
                  <c:v>-8.66</c:v>
                </c:pt>
                <c:pt idx="366">
                  <c:v>-8.68</c:v>
                </c:pt>
                <c:pt idx="367">
                  <c:v>-8.6999999999999993</c:v>
                </c:pt>
                <c:pt idx="368">
                  <c:v>-8.7200000000000006</c:v>
                </c:pt>
                <c:pt idx="369">
                  <c:v>-8.74</c:v>
                </c:pt>
                <c:pt idx="370">
                  <c:v>-8.76</c:v>
                </c:pt>
                <c:pt idx="371">
                  <c:v>-8.7799999999999994</c:v>
                </c:pt>
                <c:pt idx="372">
                  <c:v>-8.81</c:v>
                </c:pt>
                <c:pt idx="373">
                  <c:v>-8.83</c:v>
                </c:pt>
                <c:pt idx="374">
                  <c:v>-8.85</c:v>
                </c:pt>
                <c:pt idx="375">
                  <c:v>-8.8699999999999992</c:v>
                </c:pt>
                <c:pt idx="376">
                  <c:v>-8.89</c:v>
                </c:pt>
                <c:pt idx="377">
                  <c:v>-8.91</c:v>
                </c:pt>
                <c:pt idx="378">
                  <c:v>-8.93</c:v>
                </c:pt>
                <c:pt idx="379">
                  <c:v>-8.9499999999999993</c:v>
                </c:pt>
                <c:pt idx="380">
                  <c:v>-8.9700000000000006</c:v>
                </c:pt>
                <c:pt idx="381">
                  <c:v>-8.99</c:v>
                </c:pt>
                <c:pt idx="382">
                  <c:v>-9.02</c:v>
                </c:pt>
                <c:pt idx="383">
                  <c:v>-9.0399999999999991</c:v>
                </c:pt>
                <c:pt idx="384">
                  <c:v>-9.06</c:v>
                </c:pt>
                <c:pt idx="385">
                  <c:v>-9.08</c:v>
                </c:pt>
                <c:pt idx="386">
                  <c:v>-9.1</c:v>
                </c:pt>
                <c:pt idx="387">
                  <c:v>-9.11</c:v>
                </c:pt>
                <c:pt idx="388">
                  <c:v>-9.1300000000000008</c:v>
                </c:pt>
                <c:pt idx="389">
                  <c:v>-9.15</c:v>
                </c:pt>
                <c:pt idx="390">
                  <c:v>-9.17</c:v>
                </c:pt>
                <c:pt idx="391">
                  <c:v>-9.19</c:v>
                </c:pt>
                <c:pt idx="392">
                  <c:v>-9.2100000000000009</c:v>
                </c:pt>
                <c:pt idx="393">
                  <c:v>-9.23</c:v>
                </c:pt>
                <c:pt idx="394">
                  <c:v>-9.25</c:v>
                </c:pt>
                <c:pt idx="395">
                  <c:v>-9.27</c:v>
                </c:pt>
                <c:pt idx="396">
                  <c:v>-9.2899999999999991</c:v>
                </c:pt>
                <c:pt idx="397">
                  <c:v>-9.31</c:v>
                </c:pt>
                <c:pt idx="398">
                  <c:v>-9.33</c:v>
                </c:pt>
                <c:pt idx="399">
                  <c:v>-9.35</c:v>
                </c:pt>
                <c:pt idx="400">
                  <c:v>-9.3699999999999992</c:v>
                </c:pt>
                <c:pt idx="401">
                  <c:v>-9.39</c:v>
                </c:pt>
                <c:pt idx="402">
                  <c:v>-9.41</c:v>
                </c:pt>
                <c:pt idx="403">
                  <c:v>-9.43</c:v>
                </c:pt>
                <c:pt idx="404">
                  <c:v>-9.4499999999999993</c:v>
                </c:pt>
                <c:pt idx="405">
                  <c:v>-9.4700000000000006</c:v>
                </c:pt>
                <c:pt idx="406">
                  <c:v>-9.49</c:v>
                </c:pt>
                <c:pt idx="407">
                  <c:v>-9.51</c:v>
                </c:pt>
                <c:pt idx="408">
                  <c:v>-9.5299999999999994</c:v>
                </c:pt>
                <c:pt idx="409">
                  <c:v>-9.5500000000000007</c:v>
                </c:pt>
                <c:pt idx="410">
                  <c:v>-9.57</c:v>
                </c:pt>
                <c:pt idx="411">
                  <c:v>-9.59</c:v>
                </c:pt>
                <c:pt idx="412">
                  <c:v>-9.6199999999999992</c:v>
                </c:pt>
                <c:pt idx="413">
                  <c:v>-9.64</c:v>
                </c:pt>
                <c:pt idx="414">
                  <c:v>-9.66</c:v>
                </c:pt>
                <c:pt idx="415">
                  <c:v>-9.68</c:v>
                </c:pt>
                <c:pt idx="416">
                  <c:v>-9.6999999999999993</c:v>
                </c:pt>
                <c:pt idx="417">
                  <c:v>-9.7200000000000006</c:v>
                </c:pt>
                <c:pt idx="418">
                  <c:v>-9.74</c:v>
                </c:pt>
                <c:pt idx="419">
                  <c:v>-9.76</c:v>
                </c:pt>
                <c:pt idx="420">
                  <c:v>-9.7799999999999994</c:v>
                </c:pt>
                <c:pt idx="421">
                  <c:v>-9.8000000000000007</c:v>
                </c:pt>
                <c:pt idx="422">
                  <c:v>-9.82</c:v>
                </c:pt>
                <c:pt idx="423">
                  <c:v>-9.84</c:v>
                </c:pt>
                <c:pt idx="424">
                  <c:v>-9.86</c:v>
                </c:pt>
                <c:pt idx="425">
                  <c:v>-9.8800000000000008</c:v>
                </c:pt>
                <c:pt idx="426">
                  <c:v>-9.9</c:v>
                </c:pt>
                <c:pt idx="427">
                  <c:v>-9.92</c:v>
                </c:pt>
                <c:pt idx="428">
                  <c:v>-9.94</c:v>
                </c:pt>
                <c:pt idx="429">
                  <c:v>-9.9600000000000009</c:v>
                </c:pt>
                <c:pt idx="430">
                  <c:v>-9.98</c:v>
                </c:pt>
                <c:pt idx="431">
                  <c:v>-10</c:v>
                </c:pt>
                <c:pt idx="432">
                  <c:v>-10.02</c:v>
                </c:pt>
                <c:pt idx="433">
                  <c:v>-10.039999999999999</c:v>
                </c:pt>
                <c:pt idx="434">
                  <c:v>-10.06</c:v>
                </c:pt>
                <c:pt idx="435">
                  <c:v>-10.08</c:v>
                </c:pt>
                <c:pt idx="436">
                  <c:v>-10.1</c:v>
                </c:pt>
                <c:pt idx="437">
                  <c:v>-10.11</c:v>
                </c:pt>
                <c:pt idx="438">
                  <c:v>-10.130000000000001</c:v>
                </c:pt>
                <c:pt idx="439">
                  <c:v>-10.15</c:v>
                </c:pt>
                <c:pt idx="440">
                  <c:v>-10.17</c:v>
                </c:pt>
                <c:pt idx="441">
                  <c:v>-10.19</c:v>
                </c:pt>
                <c:pt idx="442">
                  <c:v>-10.210000000000001</c:v>
                </c:pt>
                <c:pt idx="443">
                  <c:v>-10.23</c:v>
                </c:pt>
                <c:pt idx="444">
                  <c:v>-10.25</c:v>
                </c:pt>
                <c:pt idx="445">
                  <c:v>-10.28</c:v>
                </c:pt>
                <c:pt idx="446">
                  <c:v>-10.3</c:v>
                </c:pt>
                <c:pt idx="447">
                  <c:v>-10.32</c:v>
                </c:pt>
                <c:pt idx="448">
                  <c:v>-10.34</c:v>
                </c:pt>
                <c:pt idx="449">
                  <c:v>-10.36</c:v>
                </c:pt>
                <c:pt idx="450">
                  <c:v>-10.38</c:v>
                </c:pt>
                <c:pt idx="451">
                  <c:v>-10.4</c:v>
                </c:pt>
                <c:pt idx="452">
                  <c:v>-10.42</c:v>
                </c:pt>
                <c:pt idx="453">
                  <c:v>-10.44</c:v>
                </c:pt>
                <c:pt idx="454">
                  <c:v>-10.46</c:v>
                </c:pt>
                <c:pt idx="455">
                  <c:v>-10.48</c:v>
                </c:pt>
                <c:pt idx="456">
                  <c:v>-10.5</c:v>
                </c:pt>
                <c:pt idx="457">
                  <c:v>-10.52</c:v>
                </c:pt>
                <c:pt idx="458">
                  <c:v>-10.54</c:v>
                </c:pt>
                <c:pt idx="459">
                  <c:v>-10.56</c:v>
                </c:pt>
                <c:pt idx="460">
                  <c:v>-10.58</c:v>
                </c:pt>
                <c:pt idx="461">
                  <c:v>-10.61</c:v>
                </c:pt>
                <c:pt idx="462">
                  <c:v>-10.63</c:v>
                </c:pt>
                <c:pt idx="463">
                  <c:v>-10.65</c:v>
                </c:pt>
                <c:pt idx="464">
                  <c:v>-10.67</c:v>
                </c:pt>
                <c:pt idx="465">
                  <c:v>-10.69</c:v>
                </c:pt>
                <c:pt idx="466">
                  <c:v>-10.71</c:v>
                </c:pt>
                <c:pt idx="467">
                  <c:v>-10.73</c:v>
                </c:pt>
                <c:pt idx="468">
                  <c:v>-10.75</c:v>
                </c:pt>
                <c:pt idx="469">
                  <c:v>-10.77</c:v>
                </c:pt>
                <c:pt idx="470">
                  <c:v>-10.79</c:v>
                </c:pt>
                <c:pt idx="471">
                  <c:v>-10.81</c:v>
                </c:pt>
                <c:pt idx="472">
                  <c:v>-10.83</c:v>
                </c:pt>
                <c:pt idx="473">
                  <c:v>-10.85</c:v>
                </c:pt>
                <c:pt idx="474">
                  <c:v>-10.87</c:v>
                </c:pt>
                <c:pt idx="475">
                  <c:v>-10.89</c:v>
                </c:pt>
                <c:pt idx="476">
                  <c:v>-10.91</c:v>
                </c:pt>
                <c:pt idx="477">
                  <c:v>-10.94</c:v>
                </c:pt>
                <c:pt idx="478">
                  <c:v>-10.96</c:v>
                </c:pt>
                <c:pt idx="479">
                  <c:v>-10.98</c:v>
                </c:pt>
                <c:pt idx="480">
                  <c:v>-11</c:v>
                </c:pt>
                <c:pt idx="481">
                  <c:v>-11.02</c:v>
                </c:pt>
                <c:pt idx="482">
                  <c:v>-11.04</c:v>
                </c:pt>
                <c:pt idx="483">
                  <c:v>-11.06</c:v>
                </c:pt>
                <c:pt idx="484">
                  <c:v>-11.08</c:v>
                </c:pt>
                <c:pt idx="485">
                  <c:v>-11.1</c:v>
                </c:pt>
                <c:pt idx="486">
                  <c:v>-11.11</c:v>
                </c:pt>
                <c:pt idx="487">
                  <c:v>-11.13</c:v>
                </c:pt>
                <c:pt idx="488">
                  <c:v>-11.15</c:v>
                </c:pt>
                <c:pt idx="489">
                  <c:v>-11.17</c:v>
                </c:pt>
                <c:pt idx="490">
                  <c:v>-11.19</c:v>
                </c:pt>
                <c:pt idx="491">
                  <c:v>-11.22</c:v>
                </c:pt>
                <c:pt idx="492">
                  <c:v>-11.24</c:v>
                </c:pt>
                <c:pt idx="493">
                  <c:v>-11.26</c:v>
                </c:pt>
                <c:pt idx="494">
                  <c:v>-11.28</c:v>
                </c:pt>
                <c:pt idx="495">
                  <c:v>-11.3</c:v>
                </c:pt>
                <c:pt idx="496">
                  <c:v>-11.32</c:v>
                </c:pt>
                <c:pt idx="497">
                  <c:v>-11.34</c:v>
                </c:pt>
                <c:pt idx="498">
                  <c:v>-11.36</c:v>
                </c:pt>
                <c:pt idx="499">
                  <c:v>-11.38</c:v>
                </c:pt>
                <c:pt idx="500">
                  <c:v>-11.4</c:v>
                </c:pt>
                <c:pt idx="501">
                  <c:v>-11.43</c:v>
                </c:pt>
                <c:pt idx="502">
                  <c:v>-11.45</c:v>
                </c:pt>
                <c:pt idx="503">
                  <c:v>-11.47</c:v>
                </c:pt>
                <c:pt idx="504">
                  <c:v>-11.49</c:v>
                </c:pt>
                <c:pt idx="505">
                  <c:v>-11.51</c:v>
                </c:pt>
                <c:pt idx="506">
                  <c:v>-11.53</c:v>
                </c:pt>
                <c:pt idx="507">
                  <c:v>-11.55</c:v>
                </c:pt>
                <c:pt idx="508">
                  <c:v>-11.57</c:v>
                </c:pt>
                <c:pt idx="509">
                  <c:v>-11.59</c:v>
                </c:pt>
                <c:pt idx="510">
                  <c:v>-11.62</c:v>
                </c:pt>
                <c:pt idx="511">
                  <c:v>-11.64</c:v>
                </c:pt>
                <c:pt idx="512">
                  <c:v>-11.66</c:v>
                </c:pt>
                <c:pt idx="513">
                  <c:v>-11.68</c:v>
                </c:pt>
                <c:pt idx="514">
                  <c:v>-11.7</c:v>
                </c:pt>
                <c:pt idx="515">
                  <c:v>-11.72</c:v>
                </c:pt>
                <c:pt idx="516">
                  <c:v>-11.74</c:v>
                </c:pt>
                <c:pt idx="517">
                  <c:v>-11.76</c:v>
                </c:pt>
                <c:pt idx="518">
                  <c:v>-11.78</c:v>
                </c:pt>
                <c:pt idx="519">
                  <c:v>-11.81</c:v>
                </c:pt>
                <c:pt idx="520">
                  <c:v>-11.83</c:v>
                </c:pt>
                <c:pt idx="521">
                  <c:v>-11.85</c:v>
                </c:pt>
                <c:pt idx="522">
                  <c:v>-11.87</c:v>
                </c:pt>
                <c:pt idx="523">
                  <c:v>-11.89</c:v>
                </c:pt>
                <c:pt idx="524">
                  <c:v>-11.91</c:v>
                </c:pt>
                <c:pt idx="525">
                  <c:v>-11.93</c:v>
                </c:pt>
                <c:pt idx="526">
                  <c:v>-11.95</c:v>
                </c:pt>
                <c:pt idx="527">
                  <c:v>-11.97</c:v>
                </c:pt>
                <c:pt idx="528">
                  <c:v>-11.99</c:v>
                </c:pt>
                <c:pt idx="529">
                  <c:v>-12.02</c:v>
                </c:pt>
                <c:pt idx="530">
                  <c:v>-12.04</c:v>
                </c:pt>
                <c:pt idx="531">
                  <c:v>-12.06</c:v>
                </c:pt>
                <c:pt idx="532">
                  <c:v>-12.08</c:v>
                </c:pt>
                <c:pt idx="533">
                  <c:v>-12.1</c:v>
                </c:pt>
                <c:pt idx="534">
                  <c:v>-12.11</c:v>
                </c:pt>
                <c:pt idx="535">
                  <c:v>-12.13</c:v>
                </c:pt>
                <c:pt idx="536">
                  <c:v>-12.15</c:v>
                </c:pt>
                <c:pt idx="537">
                  <c:v>-12.17</c:v>
                </c:pt>
                <c:pt idx="538">
                  <c:v>-12.19</c:v>
                </c:pt>
                <c:pt idx="539">
                  <c:v>-12.22</c:v>
                </c:pt>
                <c:pt idx="540">
                  <c:v>-12.24</c:v>
                </c:pt>
                <c:pt idx="541">
                  <c:v>-12.26</c:v>
                </c:pt>
                <c:pt idx="542">
                  <c:v>-12.28</c:v>
                </c:pt>
                <c:pt idx="543">
                  <c:v>-12.3</c:v>
                </c:pt>
                <c:pt idx="544">
                  <c:v>-12.32</c:v>
                </c:pt>
                <c:pt idx="545">
                  <c:v>-12.34</c:v>
                </c:pt>
                <c:pt idx="546">
                  <c:v>-12.36</c:v>
                </c:pt>
                <c:pt idx="547">
                  <c:v>-12.38</c:v>
                </c:pt>
                <c:pt idx="548">
                  <c:v>-12.4</c:v>
                </c:pt>
                <c:pt idx="549">
                  <c:v>-12.43</c:v>
                </c:pt>
                <c:pt idx="550">
                  <c:v>-12.45</c:v>
                </c:pt>
                <c:pt idx="551">
                  <c:v>-12.47</c:v>
                </c:pt>
                <c:pt idx="552">
                  <c:v>-12.49</c:v>
                </c:pt>
                <c:pt idx="553">
                  <c:v>-12.51</c:v>
                </c:pt>
                <c:pt idx="554">
                  <c:v>-12.53</c:v>
                </c:pt>
                <c:pt idx="555">
                  <c:v>-12.55</c:v>
                </c:pt>
                <c:pt idx="556">
                  <c:v>-12.57</c:v>
                </c:pt>
                <c:pt idx="557">
                  <c:v>-12.59</c:v>
                </c:pt>
                <c:pt idx="558">
                  <c:v>-12.62</c:v>
                </c:pt>
                <c:pt idx="559">
                  <c:v>-12.64</c:v>
                </c:pt>
                <c:pt idx="560">
                  <c:v>-12.66</c:v>
                </c:pt>
                <c:pt idx="561">
                  <c:v>-12.68</c:v>
                </c:pt>
                <c:pt idx="562">
                  <c:v>-12.7</c:v>
                </c:pt>
                <c:pt idx="563">
                  <c:v>-12.72</c:v>
                </c:pt>
                <c:pt idx="564">
                  <c:v>-12.74</c:v>
                </c:pt>
                <c:pt idx="565">
                  <c:v>-12.76</c:v>
                </c:pt>
                <c:pt idx="566">
                  <c:v>-12.78</c:v>
                </c:pt>
                <c:pt idx="567">
                  <c:v>-12.81</c:v>
                </c:pt>
                <c:pt idx="568">
                  <c:v>-12.83</c:v>
                </c:pt>
                <c:pt idx="569">
                  <c:v>-12.85</c:v>
                </c:pt>
                <c:pt idx="570">
                  <c:v>-12.87</c:v>
                </c:pt>
                <c:pt idx="571">
                  <c:v>-12.89</c:v>
                </c:pt>
                <c:pt idx="572">
                  <c:v>-12.91</c:v>
                </c:pt>
                <c:pt idx="573">
                  <c:v>-12.93</c:v>
                </c:pt>
                <c:pt idx="574">
                  <c:v>-12.95</c:v>
                </c:pt>
                <c:pt idx="575">
                  <c:v>-12.97</c:v>
                </c:pt>
                <c:pt idx="576">
                  <c:v>-12.99</c:v>
                </c:pt>
                <c:pt idx="577">
                  <c:v>-13.02</c:v>
                </c:pt>
                <c:pt idx="578">
                  <c:v>-13.04</c:v>
                </c:pt>
                <c:pt idx="579">
                  <c:v>-13.06</c:v>
                </c:pt>
                <c:pt idx="580">
                  <c:v>-13.08</c:v>
                </c:pt>
                <c:pt idx="581">
                  <c:v>-13.1</c:v>
                </c:pt>
                <c:pt idx="582">
                  <c:v>-13.11</c:v>
                </c:pt>
                <c:pt idx="583">
                  <c:v>-13.13</c:v>
                </c:pt>
                <c:pt idx="584">
                  <c:v>-13.15</c:v>
                </c:pt>
                <c:pt idx="585">
                  <c:v>-13.17</c:v>
                </c:pt>
                <c:pt idx="586">
                  <c:v>-13.19</c:v>
                </c:pt>
                <c:pt idx="587">
                  <c:v>-13.22</c:v>
                </c:pt>
                <c:pt idx="588">
                  <c:v>-13.24</c:v>
                </c:pt>
                <c:pt idx="589">
                  <c:v>-13.26</c:v>
                </c:pt>
                <c:pt idx="590">
                  <c:v>-13.28</c:v>
                </c:pt>
                <c:pt idx="591">
                  <c:v>-13.3</c:v>
                </c:pt>
                <c:pt idx="592">
                  <c:v>-13.32</c:v>
                </c:pt>
                <c:pt idx="593">
                  <c:v>-13.34</c:v>
                </c:pt>
                <c:pt idx="594">
                  <c:v>-13.36</c:v>
                </c:pt>
                <c:pt idx="595">
                  <c:v>-13.38</c:v>
                </c:pt>
                <c:pt idx="596">
                  <c:v>-13.4</c:v>
                </c:pt>
                <c:pt idx="597">
                  <c:v>-13.43</c:v>
                </c:pt>
                <c:pt idx="598">
                  <c:v>-13.45</c:v>
                </c:pt>
                <c:pt idx="599">
                  <c:v>-13.47</c:v>
                </c:pt>
                <c:pt idx="600">
                  <c:v>-13.49</c:v>
                </c:pt>
                <c:pt idx="601">
                  <c:v>-13.51</c:v>
                </c:pt>
                <c:pt idx="602">
                  <c:v>-13.53</c:v>
                </c:pt>
                <c:pt idx="603">
                  <c:v>-13.55</c:v>
                </c:pt>
                <c:pt idx="604">
                  <c:v>-13.57</c:v>
                </c:pt>
                <c:pt idx="605">
                  <c:v>-13.59</c:v>
                </c:pt>
                <c:pt idx="606">
                  <c:v>-13.62</c:v>
                </c:pt>
                <c:pt idx="607">
                  <c:v>-13.64</c:v>
                </c:pt>
                <c:pt idx="608">
                  <c:v>-13.66</c:v>
                </c:pt>
                <c:pt idx="609">
                  <c:v>-13.68</c:v>
                </c:pt>
                <c:pt idx="610">
                  <c:v>-13.7</c:v>
                </c:pt>
                <c:pt idx="611">
                  <c:v>-13.72</c:v>
                </c:pt>
                <c:pt idx="612">
                  <c:v>-13.74</c:v>
                </c:pt>
                <c:pt idx="613">
                  <c:v>-13.76</c:v>
                </c:pt>
                <c:pt idx="614">
                  <c:v>-13.78</c:v>
                </c:pt>
                <c:pt idx="615">
                  <c:v>-13.81</c:v>
                </c:pt>
                <c:pt idx="616">
                  <c:v>-13.83</c:v>
                </c:pt>
                <c:pt idx="617">
                  <c:v>-13.85</c:v>
                </c:pt>
                <c:pt idx="618">
                  <c:v>-13.87</c:v>
                </c:pt>
                <c:pt idx="619">
                  <c:v>-13.89</c:v>
                </c:pt>
                <c:pt idx="620">
                  <c:v>-13.91</c:v>
                </c:pt>
                <c:pt idx="621">
                  <c:v>-13.93</c:v>
                </c:pt>
                <c:pt idx="622">
                  <c:v>-13.95</c:v>
                </c:pt>
                <c:pt idx="623">
                  <c:v>-13.97</c:v>
                </c:pt>
                <c:pt idx="624">
                  <c:v>-13.99</c:v>
                </c:pt>
                <c:pt idx="625">
                  <c:v>-14.02</c:v>
                </c:pt>
                <c:pt idx="626">
                  <c:v>-14.04</c:v>
                </c:pt>
                <c:pt idx="627">
                  <c:v>-14.06</c:v>
                </c:pt>
                <c:pt idx="628">
                  <c:v>-14.08</c:v>
                </c:pt>
                <c:pt idx="629">
                  <c:v>-14.1</c:v>
                </c:pt>
                <c:pt idx="630">
                  <c:v>-14.11</c:v>
                </c:pt>
                <c:pt idx="631">
                  <c:v>-14.13</c:v>
                </c:pt>
                <c:pt idx="632">
                  <c:v>-14.15</c:v>
                </c:pt>
                <c:pt idx="633">
                  <c:v>-14.17</c:v>
                </c:pt>
                <c:pt idx="634">
                  <c:v>-14.19</c:v>
                </c:pt>
                <c:pt idx="635">
                  <c:v>-14.21</c:v>
                </c:pt>
                <c:pt idx="636">
                  <c:v>-14.23</c:v>
                </c:pt>
                <c:pt idx="637">
                  <c:v>-14.25</c:v>
                </c:pt>
                <c:pt idx="638">
                  <c:v>-14.28</c:v>
                </c:pt>
                <c:pt idx="639">
                  <c:v>-14.3</c:v>
                </c:pt>
                <c:pt idx="640">
                  <c:v>-14.32</c:v>
                </c:pt>
                <c:pt idx="641">
                  <c:v>-14.34</c:v>
                </c:pt>
                <c:pt idx="642">
                  <c:v>-14.36</c:v>
                </c:pt>
                <c:pt idx="643">
                  <c:v>-14.38</c:v>
                </c:pt>
                <c:pt idx="644">
                  <c:v>-14.4</c:v>
                </c:pt>
                <c:pt idx="645">
                  <c:v>-14.42</c:v>
                </c:pt>
                <c:pt idx="646">
                  <c:v>-14.44</c:v>
                </c:pt>
                <c:pt idx="647">
                  <c:v>-14.46</c:v>
                </c:pt>
                <c:pt idx="648">
                  <c:v>-14.48</c:v>
                </c:pt>
                <c:pt idx="649">
                  <c:v>-14.5</c:v>
                </c:pt>
                <c:pt idx="650">
                  <c:v>-14.52</c:v>
                </c:pt>
                <c:pt idx="651">
                  <c:v>-14.54</c:v>
                </c:pt>
                <c:pt idx="652">
                  <c:v>-14.56</c:v>
                </c:pt>
                <c:pt idx="653">
                  <c:v>-14.58</c:v>
                </c:pt>
                <c:pt idx="654">
                  <c:v>-14.61</c:v>
                </c:pt>
                <c:pt idx="655">
                  <c:v>-14.63</c:v>
                </c:pt>
                <c:pt idx="656">
                  <c:v>-14.65</c:v>
                </c:pt>
                <c:pt idx="657">
                  <c:v>-14.67</c:v>
                </c:pt>
                <c:pt idx="658">
                  <c:v>-14.69</c:v>
                </c:pt>
                <c:pt idx="659">
                  <c:v>-14.71</c:v>
                </c:pt>
                <c:pt idx="660">
                  <c:v>-14.73</c:v>
                </c:pt>
                <c:pt idx="661">
                  <c:v>-14.75</c:v>
                </c:pt>
                <c:pt idx="662">
                  <c:v>-14.77</c:v>
                </c:pt>
                <c:pt idx="663">
                  <c:v>-14.79</c:v>
                </c:pt>
                <c:pt idx="664">
                  <c:v>-14.81</c:v>
                </c:pt>
                <c:pt idx="665">
                  <c:v>-14.83</c:v>
                </c:pt>
                <c:pt idx="666">
                  <c:v>-14.85</c:v>
                </c:pt>
                <c:pt idx="667">
                  <c:v>-14.87</c:v>
                </c:pt>
                <c:pt idx="668">
                  <c:v>-14.89</c:v>
                </c:pt>
                <c:pt idx="669">
                  <c:v>-14.91</c:v>
                </c:pt>
                <c:pt idx="670">
                  <c:v>-14.94</c:v>
                </c:pt>
                <c:pt idx="671">
                  <c:v>-14.96</c:v>
                </c:pt>
                <c:pt idx="672">
                  <c:v>-14.98</c:v>
                </c:pt>
                <c:pt idx="673">
                  <c:v>-15</c:v>
                </c:pt>
                <c:pt idx="674">
                  <c:v>-15.02</c:v>
                </c:pt>
                <c:pt idx="675">
                  <c:v>-15.04</c:v>
                </c:pt>
                <c:pt idx="676">
                  <c:v>-15.06</c:v>
                </c:pt>
                <c:pt idx="677">
                  <c:v>-15.08</c:v>
                </c:pt>
                <c:pt idx="678">
                  <c:v>-15.1</c:v>
                </c:pt>
                <c:pt idx="679">
                  <c:v>-15.11</c:v>
                </c:pt>
                <c:pt idx="680">
                  <c:v>-15.13</c:v>
                </c:pt>
                <c:pt idx="681">
                  <c:v>-15.15</c:v>
                </c:pt>
                <c:pt idx="682">
                  <c:v>-15.17</c:v>
                </c:pt>
                <c:pt idx="683">
                  <c:v>-15.19</c:v>
                </c:pt>
                <c:pt idx="684">
                  <c:v>-15.21</c:v>
                </c:pt>
                <c:pt idx="685">
                  <c:v>-15.23</c:v>
                </c:pt>
                <c:pt idx="686">
                  <c:v>-15.25</c:v>
                </c:pt>
                <c:pt idx="687">
                  <c:v>-15.28</c:v>
                </c:pt>
                <c:pt idx="688">
                  <c:v>-15.3</c:v>
                </c:pt>
                <c:pt idx="689">
                  <c:v>-15.32</c:v>
                </c:pt>
                <c:pt idx="690">
                  <c:v>-15.34</c:v>
                </c:pt>
                <c:pt idx="691">
                  <c:v>-15.36</c:v>
                </c:pt>
                <c:pt idx="692">
                  <c:v>-15.38</c:v>
                </c:pt>
                <c:pt idx="693">
                  <c:v>-15.4</c:v>
                </c:pt>
                <c:pt idx="694">
                  <c:v>-15.42</c:v>
                </c:pt>
                <c:pt idx="695">
                  <c:v>-15.44</c:v>
                </c:pt>
                <c:pt idx="696">
                  <c:v>-15.46</c:v>
                </c:pt>
                <c:pt idx="697">
                  <c:v>-15.48</c:v>
                </c:pt>
                <c:pt idx="698">
                  <c:v>-15.5</c:v>
                </c:pt>
                <c:pt idx="699">
                  <c:v>-15.52</c:v>
                </c:pt>
                <c:pt idx="700">
                  <c:v>-15.54</c:v>
                </c:pt>
                <c:pt idx="701">
                  <c:v>-15.56</c:v>
                </c:pt>
                <c:pt idx="702">
                  <c:v>-15.58</c:v>
                </c:pt>
                <c:pt idx="703">
                  <c:v>-15.61</c:v>
                </c:pt>
                <c:pt idx="704">
                  <c:v>-15.63</c:v>
                </c:pt>
                <c:pt idx="705">
                  <c:v>-15.65</c:v>
                </c:pt>
                <c:pt idx="706">
                  <c:v>-15.67</c:v>
                </c:pt>
                <c:pt idx="707">
                  <c:v>-15.69</c:v>
                </c:pt>
                <c:pt idx="708">
                  <c:v>-15.71</c:v>
                </c:pt>
                <c:pt idx="709">
                  <c:v>-15.73</c:v>
                </c:pt>
                <c:pt idx="710">
                  <c:v>-15.75</c:v>
                </c:pt>
                <c:pt idx="711">
                  <c:v>-15.77</c:v>
                </c:pt>
                <c:pt idx="712">
                  <c:v>-15.79</c:v>
                </c:pt>
                <c:pt idx="713">
                  <c:v>-15.81</c:v>
                </c:pt>
                <c:pt idx="714">
                  <c:v>-15.83</c:v>
                </c:pt>
                <c:pt idx="715">
                  <c:v>-15.85</c:v>
                </c:pt>
                <c:pt idx="716">
                  <c:v>-15.87</c:v>
                </c:pt>
                <c:pt idx="717">
                  <c:v>-15.89</c:v>
                </c:pt>
                <c:pt idx="718">
                  <c:v>-15.91</c:v>
                </c:pt>
                <c:pt idx="719">
                  <c:v>-15.94</c:v>
                </c:pt>
                <c:pt idx="720">
                  <c:v>-15.96</c:v>
                </c:pt>
                <c:pt idx="721">
                  <c:v>-15.98</c:v>
                </c:pt>
                <c:pt idx="722">
                  <c:v>-16</c:v>
                </c:pt>
                <c:pt idx="723">
                  <c:v>-16.02</c:v>
                </c:pt>
                <c:pt idx="724">
                  <c:v>-16.04</c:v>
                </c:pt>
                <c:pt idx="725">
                  <c:v>-16.059999999999999</c:v>
                </c:pt>
                <c:pt idx="726">
                  <c:v>-16.079999999999998</c:v>
                </c:pt>
                <c:pt idx="727">
                  <c:v>-16.100000000000001</c:v>
                </c:pt>
                <c:pt idx="728">
                  <c:v>-16.11</c:v>
                </c:pt>
                <c:pt idx="729">
                  <c:v>-16.13</c:v>
                </c:pt>
                <c:pt idx="730">
                  <c:v>-16.149999999999999</c:v>
                </c:pt>
                <c:pt idx="731">
                  <c:v>-16.170000000000002</c:v>
                </c:pt>
                <c:pt idx="732">
                  <c:v>-16.190000000000001</c:v>
                </c:pt>
                <c:pt idx="733">
                  <c:v>-16.21</c:v>
                </c:pt>
                <c:pt idx="734">
                  <c:v>-16.23</c:v>
                </c:pt>
                <c:pt idx="735">
                  <c:v>-16.25</c:v>
                </c:pt>
                <c:pt idx="736">
                  <c:v>-16.28</c:v>
                </c:pt>
                <c:pt idx="737">
                  <c:v>-16.3</c:v>
                </c:pt>
                <c:pt idx="738">
                  <c:v>-16.32</c:v>
                </c:pt>
                <c:pt idx="739">
                  <c:v>-16.34</c:v>
                </c:pt>
                <c:pt idx="740">
                  <c:v>-16.36</c:v>
                </c:pt>
                <c:pt idx="741">
                  <c:v>-16.38</c:v>
                </c:pt>
                <c:pt idx="742">
                  <c:v>-16.399999999999999</c:v>
                </c:pt>
                <c:pt idx="743">
                  <c:v>-16.420000000000002</c:v>
                </c:pt>
                <c:pt idx="744">
                  <c:v>-16.440000000000001</c:v>
                </c:pt>
                <c:pt idx="745">
                  <c:v>-16.46</c:v>
                </c:pt>
                <c:pt idx="746">
                  <c:v>-16.48</c:v>
                </c:pt>
                <c:pt idx="747">
                  <c:v>-16.5</c:v>
                </c:pt>
                <c:pt idx="748">
                  <c:v>-16.52</c:v>
                </c:pt>
                <c:pt idx="749">
                  <c:v>-16.54</c:v>
                </c:pt>
                <c:pt idx="750">
                  <c:v>-16.559999999999999</c:v>
                </c:pt>
                <c:pt idx="751">
                  <c:v>-16.579999999999998</c:v>
                </c:pt>
                <c:pt idx="752">
                  <c:v>-16.61</c:v>
                </c:pt>
                <c:pt idx="753">
                  <c:v>-16.63</c:v>
                </c:pt>
                <c:pt idx="754">
                  <c:v>-16.649999999999999</c:v>
                </c:pt>
                <c:pt idx="755">
                  <c:v>-16.670000000000002</c:v>
                </c:pt>
                <c:pt idx="756">
                  <c:v>-16.690000000000001</c:v>
                </c:pt>
                <c:pt idx="757">
                  <c:v>-16.71</c:v>
                </c:pt>
                <c:pt idx="758">
                  <c:v>-16.73</c:v>
                </c:pt>
                <c:pt idx="759">
                  <c:v>-16.75</c:v>
                </c:pt>
                <c:pt idx="760">
                  <c:v>-16.77</c:v>
                </c:pt>
                <c:pt idx="761">
                  <c:v>-16.79</c:v>
                </c:pt>
                <c:pt idx="762">
                  <c:v>-16.809999999999999</c:v>
                </c:pt>
                <c:pt idx="763">
                  <c:v>-16.829999999999998</c:v>
                </c:pt>
                <c:pt idx="764">
                  <c:v>-16.850000000000001</c:v>
                </c:pt>
                <c:pt idx="765">
                  <c:v>-16.87</c:v>
                </c:pt>
                <c:pt idx="766">
                  <c:v>-16.89</c:v>
                </c:pt>
                <c:pt idx="767">
                  <c:v>-16.91</c:v>
                </c:pt>
                <c:pt idx="768">
                  <c:v>-16.940000000000001</c:v>
                </c:pt>
                <c:pt idx="769">
                  <c:v>-16.96</c:v>
                </c:pt>
                <c:pt idx="770">
                  <c:v>-16.98</c:v>
                </c:pt>
                <c:pt idx="771">
                  <c:v>-17</c:v>
                </c:pt>
                <c:pt idx="772">
                  <c:v>-17.02</c:v>
                </c:pt>
                <c:pt idx="773">
                  <c:v>-17.04</c:v>
                </c:pt>
                <c:pt idx="774">
                  <c:v>-17.059999999999999</c:v>
                </c:pt>
                <c:pt idx="775">
                  <c:v>-17.079999999999998</c:v>
                </c:pt>
                <c:pt idx="776">
                  <c:v>-17.100000000000001</c:v>
                </c:pt>
              </c:numCache>
            </c:numRef>
          </c:yVal>
          <c:smooth val="1"/>
          <c:extLst>
            <c:ext xmlns:c16="http://schemas.microsoft.com/office/drawing/2014/chart" uri="{C3380CC4-5D6E-409C-BE32-E72D297353CC}">
              <c16:uniqueId val="{00000004-83A2-44A9-93E1-D612D27A2454}"/>
            </c:ext>
          </c:extLst>
        </c:ser>
        <c:ser>
          <c:idx val="5"/>
          <c:order val="5"/>
          <c:tx>
            <c:v>arranca 2</c:v>
          </c:tx>
          <c:spPr>
            <a:ln w="19050" cap="rnd">
              <a:solidFill>
                <a:srgbClr val="FFC000">
                  <a:lumMod val="75000"/>
                  <a:alpha val="80000"/>
                </a:srgbClr>
              </a:solidFill>
              <a:round/>
            </a:ln>
            <a:effectLst/>
          </c:spPr>
          <c:marker>
            <c:symbol val="none"/>
          </c:marker>
          <c:xVal>
            <c:numRef>
              <c:f>'[bola desce e sobe continuo MNV 02B-BS-21.xlsx]BS (CORRIGIDO) (ps21)'!$E$3089:$E$3368</c:f>
              <c:numCache>
                <c:formatCode>General</c:formatCode>
                <c:ptCount val="280"/>
                <c:pt idx="0">
                  <c:v>109.48</c:v>
                </c:pt>
                <c:pt idx="1">
                  <c:v>62.27</c:v>
                </c:pt>
                <c:pt idx="2">
                  <c:v>27.88</c:v>
                </c:pt>
                <c:pt idx="3">
                  <c:v>17.39</c:v>
                </c:pt>
                <c:pt idx="4">
                  <c:v>27.1</c:v>
                </c:pt>
                <c:pt idx="5">
                  <c:v>21.18</c:v>
                </c:pt>
                <c:pt idx="6">
                  <c:v>12.43</c:v>
                </c:pt>
                <c:pt idx="7">
                  <c:v>42.45</c:v>
                </c:pt>
                <c:pt idx="8">
                  <c:v>72.180000000000007</c:v>
                </c:pt>
                <c:pt idx="9">
                  <c:v>80.819999999999993</c:v>
                </c:pt>
                <c:pt idx="10">
                  <c:v>86.26</c:v>
                </c:pt>
                <c:pt idx="11">
                  <c:v>80.92</c:v>
                </c:pt>
                <c:pt idx="12">
                  <c:v>67.42</c:v>
                </c:pt>
                <c:pt idx="13">
                  <c:v>57.51</c:v>
                </c:pt>
                <c:pt idx="14">
                  <c:v>74.12</c:v>
                </c:pt>
                <c:pt idx="15">
                  <c:v>88.2</c:v>
                </c:pt>
                <c:pt idx="16">
                  <c:v>82.76</c:v>
                </c:pt>
                <c:pt idx="17">
                  <c:v>106.66</c:v>
                </c:pt>
                <c:pt idx="18">
                  <c:v>95.2</c:v>
                </c:pt>
                <c:pt idx="19">
                  <c:v>78.2</c:v>
                </c:pt>
                <c:pt idx="20">
                  <c:v>84.12</c:v>
                </c:pt>
                <c:pt idx="21">
                  <c:v>87.13</c:v>
                </c:pt>
                <c:pt idx="22">
                  <c:v>87.52</c:v>
                </c:pt>
                <c:pt idx="23">
                  <c:v>84.8</c:v>
                </c:pt>
                <c:pt idx="24">
                  <c:v>80.430000000000007</c:v>
                </c:pt>
                <c:pt idx="25">
                  <c:v>80.63</c:v>
                </c:pt>
                <c:pt idx="26">
                  <c:v>80.14</c:v>
                </c:pt>
                <c:pt idx="27">
                  <c:v>79.849999999999994</c:v>
                </c:pt>
                <c:pt idx="28">
                  <c:v>82.08</c:v>
                </c:pt>
                <c:pt idx="29">
                  <c:v>84.12</c:v>
                </c:pt>
                <c:pt idx="30">
                  <c:v>84.22</c:v>
                </c:pt>
                <c:pt idx="31">
                  <c:v>81.010000000000005</c:v>
                </c:pt>
                <c:pt idx="32">
                  <c:v>66.540000000000006</c:v>
                </c:pt>
                <c:pt idx="33">
                  <c:v>67.22</c:v>
                </c:pt>
                <c:pt idx="34">
                  <c:v>109.38</c:v>
                </c:pt>
                <c:pt idx="35">
                  <c:v>94.23</c:v>
                </c:pt>
                <c:pt idx="36">
                  <c:v>78.680000000000007</c:v>
                </c:pt>
                <c:pt idx="37">
                  <c:v>83.93</c:v>
                </c:pt>
                <c:pt idx="38">
                  <c:v>82.86</c:v>
                </c:pt>
                <c:pt idx="39">
                  <c:v>65.08</c:v>
                </c:pt>
                <c:pt idx="40">
                  <c:v>52.16</c:v>
                </c:pt>
                <c:pt idx="41">
                  <c:v>51.1</c:v>
                </c:pt>
                <c:pt idx="42">
                  <c:v>63.04</c:v>
                </c:pt>
                <c:pt idx="43">
                  <c:v>74.510000000000005</c:v>
                </c:pt>
                <c:pt idx="44">
                  <c:v>69.94</c:v>
                </c:pt>
                <c:pt idx="45">
                  <c:v>73.83</c:v>
                </c:pt>
                <c:pt idx="46">
                  <c:v>76.739999999999995</c:v>
                </c:pt>
                <c:pt idx="47">
                  <c:v>73.83</c:v>
                </c:pt>
                <c:pt idx="48">
                  <c:v>72.86</c:v>
                </c:pt>
                <c:pt idx="49">
                  <c:v>72.86</c:v>
                </c:pt>
                <c:pt idx="50">
                  <c:v>87.04</c:v>
                </c:pt>
                <c:pt idx="51">
                  <c:v>96.07</c:v>
                </c:pt>
                <c:pt idx="52">
                  <c:v>99.18</c:v>
                </c:pt>
                <c:pt idx="53">
                  <c:v>94.23</c:v>
                </c:pt>
                <c:pt idx="54">
                  <c:v>87.43</c:v>
                </c:pt>
                <c:pt idx="55">
                  <c:v>77.709999999999994</c:v>
                </c:pt>
                <c:pt idx="56">
                  <c:v>62.17</c:v>
                </c:pt>
                <c:pt idx="57">
                  <c:v>73.83</c:v>
                </c:pt>
                <c:pt idx="58">
                  <c:v>79.650000000000006</c:v>
                </c:pt>
                <c:pt idx="59">
                  <c:v>73.83</c:v>
                </c:pt>
                <c:pt idx="60">
                  <c:v>69.94</c:v>
                </c:pt>
                <c:pt idx="61">
                  <c:v>79.650000000000006</c:v>
                </c:pt>
                <c:pt idx="62">
                  <c:v>71.88</c:v>
                </c:pt>
                <c:pt idx="63">
                  <c:v>76.739999999999995</c:v>
                </c:pt>
                <c:pt idx="64">
                  <c:v>73.83</c:v>
                </c:pt>
                <c:pt idx="65">
                  <c:v>65.08</c:v>
                </c:pt>
                <c:pt idx="66">
                  <c:v>66.06</c:v>
                </c:pt>
                <c:pt idx="67">
                  <c:v>57.31</c:v>
                </c:pt>
                <c:pt idx="68">
                  <c:v>66.06</c:v>
                </c:pt>
                <c:pt idx="69">
                  <c:v>87.13</c:v>
                </c:pt>
                <c:pt idx="70">
                  <c:v>91.02</c:v>
                </c:pt>
                <c:pt idx="71">
                  <c:v>92.38</c:v>
                </c:pt>
                <c:pt idx="72">
                  <c:v>94.52</c:v>
                </c:pt>
                <c:pt idx="73">
                  <c:v>84.51</c:v>
                </c:pt>
                <c:pt idx="74">
                  <c:v>78.680000000000007</c:v>
                </c:pt>
                <c:pt idx="75">
                  <c:v>67.03</c:v>
                </c:pt>
                <c:pt idx="76">
                  <c:v>69.94</c:v>
                </c:pt>
                <c:pt idx="77">
                  <c:v>71.88</c:v>
                </c:pt>
                <c:pt idx="78">
                  <c:v>75.77</c:v>
                </c:pt>
                <c:pt idx="79">
                  <c:v>73.83</c:v>
                </c:pt>
                <c:pt idx="80">
                  <c:v>75.77</c:v>
                </c:pt>
                <c:pt idx="81">
                  <c:v>73.83</c:v>
                </c:pt>
                <c:pt idx="82">
                  <c:v>74.8</c:v>
                </c:pt>
                <c:pt idx="83">
                  <c:v>72.86</c:v>
                </c:pt>
                <c:pt idx="84">
                  <c:v>72.86</c:v>
                </c:pt>
                <c:pt idx="85">
                  <c:v>63.14</c:v>
                </c:pt>
                <c:pt idx="86">
                  <c:v>57.31</c:v>
                </c:pt>
                <c:pt idx="87">
                  <c:v>67.03</c:v>
                </c:pt>
                <c:pt idx="88">
                  <c:v>69.94</c:v>
                </c:pt>
                <c:pt idx="89">
                  <c:v>70.33</c:v>
                </c:pt>
                <c:pt idx="90">
                  <c:v>85</c:v>
                </c:pt>
                <c:pt idx="91">
                  <c:v>70.91</c:v>
                </c:pt>
                <c:pt idx="92">
                  <c:v>67.03</c:v>
                </c:pt>
                <c:pt idx="93">
                  <c:v>64.11</c:v>
                </c:pt>
                <c:pt idx="94">
                  <c:v>56.34</c:v>
                </c:pt>
                <c:pt idx="95">
                  <c:v>50.51</c:v>
                </c:pt>
                <c:pt idx="96">
                  <c:v>44.68</c:v>
                </c:pt>
                <c:pt idx="97">
                  <c:v>45.66</c:v>
                </c:pt>
                <c:pt idx="98">
                  <c:v>42.74</c:v>
                </c:pt>
                <c:pt idx="99">
                  <c:v>35.94</c:v>
                </c:pt>
                <c:pt idx="100">
                  <c:v>45.66</c:v>
                </c:pt>
                <c:pt idx="101">
                  <c:v>52.46</c:v>
                </c:pt>
                <c:pt idx="102">
                  <c:v>51.48</c:v>
                </c:pt>
                <c:pt idx="103">
                  <c:v>53.43</c:v>
                </c:pt>
                <c:pt idx="104">
                  <c:v>53.43</c:v>
                </c:pt>
                <c:pt idx="105">
                  <c:v>54.4</c:v>
                </c:pt>
                <c:pt idx="106">
                  <c:v>53.43</c:v>
                </c:pt>
                <c:pt idx="107">
                  <c:v>58.28</c:v>
                </c:pt>
                <c:pt idx="108">
                  <c:v>64.11</c:v>
                </c:pt>
                <c:pt idx="109">
                  <c:v>53.43</c:v>
                </c:pt>
                <c:pt idx="110">
                  <c:v>48.57</c:v>
                </c:pt>
                <c:pt idx="111">
                  <c:v>37.880000000000003</c:v>
                </c:pt>
                <c:pt idx="112">
                  <c:v>34</c:v>
                </c:pt>
                <c:pt idx="113">
                  <c:v>36.909999999999997</c:v>
                </c:pt>
                <c:pt idx="114">
                  <c:v>39.83</c:v>
                </c:pt>
                <c:pt idx="115">
                  <c:v>41.77</c:v>
                </c:pt>
                <c:pt idx="116">
                  <c:v>43.71</c:v>
                </c:pt>
                <c:pt idx="117">
                  <c:v>46.63</c:v>
                </c:pt>
                <c:pt idx="118">
                  <c:v>47.6</c:v>
                </c:pt>
                <c:pt idx="119">
                  <c:v>47.6</c:v>
                </c:pt>
                <c:pt idx="120">
                  <c:v>47.6</c:v>
                </c:pt>
                <c:pt idx="121">
                  <c:v>46.63</c:v>
                </c:pt>
                <c:pt idx="122">
                  <c:v>42.74</c:v>
                </c:pt>
                <c:pt idx="123">
                  <c:v>35.94</c:v>
                </c:pt>
                <c:pt idx="124">
                  <c:v>42.74</c:v>
                </c:pt>
                <c:pt idx="125">
                  <c:v>62.56</c:v>
                </c:pt>
                <c:pt idx="126">
                  <c:v>53.43</c:v>
                </c:pt>
                <c:pt idx="127">
                  <c:v>41.77</c:v>
                </c:pt>
                <c:pt idx="128">
                  <c:v>34</c:v>
                </c:pt>
                <c:pt idx="129">
                  <c:v>33.03</c:v>
                </c:pt>
                <c:pt idx="130">
                  <c:v>34</c:v>
                </c:pt>
                <c:pt idx="131">
                  <c:v>47.6</c:v>
                </c:pt>
                <c:pt idx="132">
                  <c:v>49.54</c:v>
                </c:pt>
                <c:pt idx="133">
                  <c:v>38.86</c:v>
                </c:pt>
                <c:pt idx="134">
                  <c:v>34.97</c:v>
                </c:pt>
                <c:pt idx="135">
                  <c:v>32.06</c:v>
                </c:pt>
                <c:pt idx="136">
                  <c:v>33.03</c:v>
                </c:pt>
                <c:pt idx="137">
                  <c:v>34.97</c:v>
                </c:pt>
                <c:pt idx="138">
                  <c:v>36.909999999999997</c:v>
                </c:pt>
                <c:pt idx="139">
                  <c:v>37.880000000000003</c:v>
                </c:pt>
                <c:pt idx="140">
                  <c:v>38.86</c:v>
                </c:pt>
                <c:pt idx="141">
                  <c:v>38.86</c:v>
                </c:pt>
                <c:pt idx="142">
                  <c:v>37.880000000000003</c:v>
                </c:pt>
                <c:pt idx="143">
                  <c:v>35.94</c:v>
                </c:pt>
                <c:pt idx="144">
                  <c:v>31.08</c:v>
                </c:pt>
                <c:pt idx="145">
                  <c:v>43.71</c:v>
                </c:pt>
                <c:pt idx="146">
                  <c:v>48.67</c:v>
                </c:pt>
                <c:pt idx="147">
                  <c:v>41.77</c:v>
                </c:pt>
                <c:pt idx="148">
                  <c:v>36.909999999999997</c:v>
                </c:pt>
                <c:pt idx="149">
                  <c:v>36.909999999999997</c:v>
                </c:pt>
                <c:pt idx="150">
                  <c:v>37.880000000000003</c:v>
                </c:pt>
                <c:pt idx="151">
                  <c:v>36.520000000000003</c:v>
                </c:pt>
                <c:pt idx="152">
                  <c:v>30.99</c:v>
                </c:pt>
                <c:pt idx="153">
                  <c:v>27.68</c:v>
                </c:pt>
                <c:pt idx="154">
                  <c:v>31.57</c:v>
                </c:pt>
                <c:pt idx="155">
                  <c:v>26.03</c:v>
                </c:pt>
                <c:pt idx="156">
                  <c:v>22.05</c:v>
                </c:pt>
                <c:pt idx="157">
                  <c:v>19.14</c:v>
                </c:pt>
                <c:pt idx="158">
                  <c:v>11.66</c:v>
                </c:pt>
                <c:pt idx="159">
                  <c:v>10.1</c:v>
                </c:pt>
                <c:pt idx="160">
                  <c:v>9.42</c:v>
                </c:pt>
                <c:pt idx="161">
                  <c:v>8.06</c:v>
                </c:pt>
                <c:pt idx="162">
                  <c:v>4.8600000000000003</c:v>
                </c:pt>
                <c:pt idx="163">
                  <c:v>35.46</c:v>
                </c:pt>
                <c:pt idx="164">
                  <c:v>23.51</c:v>
                </c:pt>
                <c:pt idx="165">
                  <c:v>11.75</c:v>
                </c:pt>
                <c:pt idx="166">
                  <c:v>2.82</c:v>
                </c:pt>
                <c:pt idx="167">
                  <c:v>-2.82</c:v>
                </c:pt>
                <c:pt idx="168">
                  <c:v>-7.87</c:v>
                </c:pt>
                <c:pt idx="169">
                  <c:v>-6.8</c:v>
                </c:pt>
                <c:pt idx="170">
                  <c:v>-4.47</c:v>
                </c:pt>
                <c:pt idx="171">
                  <c:v>-2.5299999999999998</c:v>
                </c:pt>
                <c:pt idx="172">
                  <c:v>-1.26</c:v>
                </c:pt>
                <c:pt idx="173">
                  <c:v>-0.39</c:v>
                </c:pt>
                <c:pt idx="174">
                  <c:v>0.78</c:v>
                </c:pt>
                <c:pt idx="175">
                  <c:v>1.65</c:v>
                </c:pt>
                <c:pt idx="176">
                  <c:v>2.4300000000000002</c:v>
                </c:pt>
                <c:pt idx="177">
                  <c:v>1.46</c:v>
                </c:pt>
                <c:pt idx="178">
                  <c:v>-3.01</c:v>
                </c:pt>
                <c:pt idx="179">
                  <c:v>-2.04</c:v>
                </c:pt>
                <c:pt idx="180">
                  <c:v>0.19</c:v>
                </c:pt>
                <c:pt idx="181">
                  <c:v>21.57</c:v>
                </c:pt>
                <c:pt idx="182">
                  <c:v>12.05</c:v>
                </c:pt>
                <c:pt idx="183">
                  <c:v>8.06</c:v>
                </c:pt>
                <c:pt idx="184">
                  <c:v>11.27</c:v>
                </c:pt>
                <c:pt idx="185">
                  <c:v>10.49</c:v>
                </c:pt>
                <c:pt idx="186">
                  <c:v>9.52</c:v>
                </c:pt>
                <c:pt idx="187">
                  <c:v>4.08</c:v>
                </c:pt>
                <c:pt idx="188">
                  <c:v>6.12</c:v>
                </c:pt>
                <c:pt idx="189">
                  <c:v>6.51</c:v>
                </c:pt>
                <c:pt idx="190">
                  <c:v>4.76</c:v>
                </c:pt>
                <c:pt idx="191">
                  <c:v>5.34</c:v>
                </c:pt>
                <c:pt idx="192">
                  <c:v>4.8600000000000003</c:v>
                </c:pt>
                <c:pt idx="193">
                  <c:v>-1.65</c:v>
                </c:pt>
                <c:pt idx="194">
                  <c:v>-4.66</c:v>
                </c:pt>
                <c:pt idx="195">
                  <c:v>-7.48</c:v>
                </c:pt>
                <c:pt idx="196">
                  <c:v>-1.85</c:v>
                </c:pt>
                <c:pt idx="197">
                  <c:v>-4.76</c:v>
                </c:pt>
                <c:pt idx="198">
                  <c:v>2.04</c:v>
                </c:pt>
                <c:pt idx="199">
                  <c:v>-7.38</c:v>
                </c:pt>
                <c:pt idx="200">
                  <c:v>-9.33</c:v>
                </c:pt>
                <c:pt idx="201">
                  <c:v>-13.21</c:v>
                </c:pt>
                <c:pt idx="202">
                  <c:v>-21.08</c:v>
                </c:pt>
                <c:pt idx="203">
                  <c:v>-22.44</c:v>
                </c:pt>
                <c:pt idx="204">
                  <c:v>-32.83</c:v>
                </c:pt>
                <c:pt idx="205">
                  <c:v>-47.6</c:v>
                </c:pt>
                <c:pt idx="206">
                  <c:v>-52.46</c:v>
                </c:pt>
                <c:pt idx="207">
                  <c:v>-54.4</c:v>
                </c:pt>
                <c:pt idx="208">
                  <c:v>-45.66</c:v>
                </c:pt>
                <c:pt idx="209">
                  <c:v>-50.51</c:v>
                </c:pt>
                <c:pt idx="210">
                  <c:v>-45.17</c:v>
                </c:pt>
                <c:pt idx="211">
                  <c:v>-43.23</c:v>
                </c:pt>
                <c:pt idx="212">
                  <c:v>-42.45</c:v>
                </c:pt>
                <c:pt idx="213">
                  <c:v>-41.87</c:v>
                </c:pt>
                <c:pt idx="214">
                  <c:v>-41.58</c:v>
                </c:pt>
                <c:pt idx="215">
                  <c:v>-41.09</c:v>
                </c:pt>
                <c:pt idx="216">
                  <c:v>-24.09</c:v>
                </c:pt>
                <c:pt idx="217">
                  <c:v>-28.07</c:v>
                </c:pt>
                <c:pt idx="218">
                  <c:v>-36.72</c:v>
                </c:pt>
                <c:pt idx="219">
                  <c:v>-35.94</c:v>
                </c:pt>
                <c:pt idx="220">
                  <c:v>-41.77</c:v>
                </c:pt>
                <c:pt idx="221">
                  <c:v>-45.66</c:v>
                </c:pt>
                <c:pt idx="222">
                  <c:v>-54.4</c:v>
                </c:pt>
                <c:pt idx="223">
                  <c:v>-53.43</c:v>
                </c:pt>
                <c:pt idx="224">
                  <c:v>-53.43</c:v>
                </c:pt>
                <c:pt idx="225">
                  <c:v>-52.46</c:v>
                </c:pt>
                <c:pt idx="226">
                  <c:v>-52.46</c:v>
                </c:pt>
                <c:pt idx="227">
                  <c:v>-50.32</c:v>
                </c:pt>
                <c:pt idx="228">
                  <c:v>-49.74</c:v>
                </c:pt>
                <c:pt idx="229">
                  <c:v>-49.35</c:v>
                </c:pt>
                <c:pt idx="230">
                  <c:v>-48.96</c:v>
                </c:pt>
                <c:pt idx="231">
                  <c:v>-48.67</c:v>
                </c:pt>
                <c:pt idx="232">
                  <c:v>-48.38</c:v>
                </c:pt>
                <c:pt idx="233">
                  <c:v>-48.08</c:v>
                </c:pt>
                <c:pt idx="234">
                  <c:v>-29.04</c:v>
                </c:pt>
                <c:pt idx="235">
                  <c:v>-28.56</c:v>
                </c:pt>
                <c:pt idx="236">
                  <c:v>-28.27</c:v>
                </c:pt>
                <c:pt idx="237">
                  <c:v>-27.78</c:v>
                </c:pt>
                <c:pt idx="238">
                  <c:v>-27.59</c:v>
                </c:pt>
                <c:pt idx="239">
                  <c:v>-27.2</c:v>
                </c:pt>
                <c:pt idx="240">
                  <c:v>-26.91</c:v>
                </c:pt>
                <c:pt idx="241">
                  <c:v>-26.62</c:v>
                </c:pt>
                <c:pt idx="242">
                  <c:v>-26.42</c:v>
                </c:pt>
                <c:pt idx="243">
                  <c:v>-26.23</c:v>
                </c:pt>
                <c:pt idx="244">
                  <c:v>-26.03</c:v>
                </c:pt>
                <c:pt idx="245">
                  <c:v>-25.84</c:v>
                </c:pt>
                <c:pt idx="246">
                  <c:v>-25.74</c:v>
                </c:pt>
                <c:pt idx="247">
                  <c:v>-25.55</c:v>
                </c:pt>
                <c:pt idx="248">
                  <c:v>-25.35</c:v>
                </c:pt>
                <c:pt idx="249">
                  <c:v>-25.26</c:v>
                </c:pt>
                <c:pt idx="250">
                  <c:v>-36.909999999999997</c:v>
                </c:pt>
                <c:pt idx="251">
                  <c:v>1.07</c:v>
                </c:pt>
                <c:pt idx="252">
                  <c:v>-29.14</c:v>
                </c:pt>
                <c:pt idx="253">
                  <c:v>-51.48</c:v>
                </c:pt>
                <c:pt idx="254">
                  <c:v>-57.31</c:v>
                </c:pt>
                <c:pt idx="255">
                  <c:v>-54.4</c:v>
                </c:pt>
                <c:pt idx="256">
                  <c:v>-53.43</c:v>
                </c:pt>
                <c:pt idx="257">
                  <c:v>-51.48</c:v>
                </c:pt>
                <c:pt idx="258">
                  <c:v>-50.51</c:v>
                </c:pt>
                <c:pt idx="259">
                  <c:v>-48.57</c:v>
                </c:pt>
                <c:pt idx="260">
                  <c:v>-48.57</c:v>
                </c:pt>
                <c:pt idx="261">
                  <c:v>-48.57</c:v>
                </c:pt>
                <c:pt idx="262">
                  <c:v>-47.6</c:v>
                </c:pt>
                <c:pt idx="263">
                  <c:v>-44.68</c:v>
                </c:pt>
                <c:pt idx="264">
                  <c:v>-44.2</c:v>
                </c:pt>
                <c:pt idx="265">
                  <c:v>-42.94</c:v>
                </c:pt>
                <c:pt idx="266">
                  <c:v>-40.6</c:v>
                </c:pt>
                <c:pt idx="267">
                  <c:v>-37.299999999999997</c:v>
                </c:pt>
                <c:pt idx="268">
                  <c:v>-3.79</c:v>
                </c:pt>
                <c:pt idx="269">
                  <c:v>-5.25</c:v>
                </c:pt>
                <c:pt idx="270">
                  <c:v>-5.83</c:v>
                </c:pt>
                <c:pt idx="271">
                  <c:v>-5.93</c:v>
                </c:pt>
                <c:pt idx="272">
                  <c:v>-6.12</c:v>
                </c:pt>
                <c:pt idx="273">
                  <c:v>-5.34</c:v>
                </c:pt>
                <c:pt idx="274">
                  <c:v>-3.3</c:v>
                </c:pt>
                <c:pt idx="275">
                  <c:v>-1.07</c:v>
                </c:pt>
                <c:pt idx="276">
                  <c:v>-0.28999999999999998</c:v>
                </c:pt>
                <c:pt idx="277">
                  <c:v>0.19</c:v>
                </c:pt>
                <c:pt idx="278">
                  <c:v>0.57999999999999996</c:v>
                </c:pt>
                <c:pt idx="279">
                  <c:v>0.78</c:v>
                </c:pt>
              </c:numCache>
            </c:numRef>
          </c:xVal>
          <c:yVal>
            <c:numRef>
              <c:f>'[bola desce e sobe continuo MNV 02B-BS-21.xlsx]BS (CORRIGIDO) (ps21)'!$B$3089:$B$3368</c:f>
              <c:numCache>
                <c:formatCode>General</c:formatCode>
                <c:ptCount val="280"/>
                <c:pt idx="0">
                  <c:v>-17.079999999999998</c:v>
                </c:pt>
                <c:pt idx="1">
                  <c:v>-17.02</c:v>
                </c:pt>
                <c:pt idx="2">
                  <c:v>-16.96</c:v>
                </c:pt>
                <c:pt idx="3">
                  <c:v>-16.899999999999999</c:v>
                </c:pt>
                <c:pt idx="4">
                  <c:v>-16.84</c:v>
                </c:pt>
                <c:pt idx="5">
                  <c:v>-16.77</c:v>
                </c:pt>
                <c:pt idx="6">
                  <c:v>-16.71</c:v>
                </c:pt>
                <c:pt idx="7">
                  <c:v>-16.649999999999999</c:v>
                </c:pt>
                <c:pt idx="8">
                  <c:v>-16.59</c:v>
                </c:pt>
                <c:pt idx="9">
                  <c:v>-16.53</c:v>
                </c:pt>
                <c:pt idx="10">
                  <c:v>-16.47</c:v>
                </c:pt>
                <c:pt idx="11">
                  <c:v>-16.41</c:v>
                </c:pt>
                <c:pt idx="12">
                  <c:v>-16.350000000000001</c:v>
                </c:pt>
                <c:pt idx="13">
                  <c:v>-16.28</c:v>
                </c:pt>
                <c:pt idx="14">
                  <c:v>-16.22</c:v>
                </c:pt>
                <c:pt idx="15">
                  <c:v>-16.16</c:v>
                </c:pt>
                <c:pt idx="16">
                  <c:v>-16.100000000000001</c:v>
                </c:pt>
                <c:pt idx="17">
                  <c:v>-16.079999999999998</c:v>
                </c:pt>
                <c:pt idx="18">
                  <c:v>-16.02</c:v>
                </c:pt>
                <c:pt idx="19">
                  <c:v>-15.96</c:v>
                </c:pt>
                <c:pt idx="20">
                  <c:v>-15.9</c:v>
                </c:pt>
                <c:pt idx="21">
                  <c:v>-15.84</c:v>
                </c:pt>
                <c:pt idx="22">
                  <c:v>-15.77</c:v>
                </c:pt>
                <c:pt idx="23">
                  <c:v>-15.71</c:v>
                </c:pt>
                <c:pt idx="24">
                  <c:v>-15.65</c:v>
                </c:pt>
                <c:pt idx="25">
                  <c:v>-15.59</c:v>
                </c:pt>
                <c:pt idx="26">
                  <c:v>-15.53</c:v>
                </c:pt>
                <c:pt idx="27">
                  <c:v>-15.47</c:v>
                </c:pt>
                <c:pt idx="28">
                  <c:v>-15.41</c:v>
                </c:pt>
                <c:pt idx="29">
                  <c:v>-15.35</c:v>
                </c:pt>
                <c:pt idx="30">
                  <c:v>-15.28</c:v>
                </c:pt>
                <c:pt idx="31">
                  <c:v>-15.22</c:v>
                </c:pt>
                <c:pt idx="32">
                  <c:v>-15.16</c:v>
                </c:pt>
                <c:pt idx="33">
                  <c:v>-15.1</c:v>
                </c:pt>
                <c:pt idx="34">
                  <c:v>-15.08</c:v>
                </c:pt>
                <c:pt idx="35">
                  <c:v>-15.02</c:v>
                </c:pt>
                <c:pt idx="36">
                  <c:v>-14.96</c:v>
                </c:pt>
                <c:pt idx="37">
                  <c:v>-14.91</c:v>
                </c:pt>
                <c:pt idx="38">
                  <c:v>-14.85</c:v>
                </c:pt>
                <c:pt idx="39">
                  <c:v>-14.79</c:v>
                </c:pt>
                <c:pt idx="40">
                  <c:v>-14.73</c:v>
                </c:pt>
                <c:pt idx="41">
                  <c:v>-14.68</c:v>
                </c:pt>
                <c:pt idx="42">
                  <c:v>-14.62</c:v>
                </c:pt>
                <c:pt idx="43">
                  <c:v>-14.56</c:v>
                </c:pt>
                <c:pt idx="44">
                  <c:v>-14.5</c:v>
                </c:pt>
                <c:pt idx="45">
                  <c:v>-14.45</c:v>
                </c:pt>
                <c:pt idx="46">
                  <c:v>-14.39</c:v>
                </c:pt>
                <c:pt idx="47">
                  <c:v>-14.33</c:v>
                </c:pt>
                <c:pt idx="48">
                  <c:v>-14.27</c:v>
                </c:pt>
                <c:pt idx="49">
                  <c:v>-14.22</c:v>
                </c:pt>
                <c:pt idx="50">
                  <c:v>-14.16</c:v>
                </c:pt>
                <c:pt idx="51">
                  <c:v>-14.1</c:v>
                </c:pt>
                <c:pt idx="52">
                  <c:v>-14.08</c:v>
                </c:pt>
                <c:pt idx="53">
                  <c:v>-14.03</c:v>
                </c:pt>
                <c:pt idx="54">
                  <c:v>-13.98</c:v>
                </c:pt>
                <c:pt idx="55">
                  <c:v>-13.93</c:v>
                </c:pt>
                <c:pt idx="56">
                  <c:v>-13.87</c:v>
                </c:pt>
                <c:pt idx="57">
                  <c:v>-13.82</c:v>
                </c:pt>
                <c:pt idx="58">
                  <c:v>-13.77</c:v>
                </c:pt>
                <c:pt idx="59">
                  <c:v>-13.72</c:v>
                </c:pt>
                <c:pt idx="60">
                  <c:v>-13.67</c:v>
                </c:pt>
                <c:pt idx="61">
                  <c:v>-13.62</c:v>
                </c:pt>
                <c:pt idx="62">
                  <c:v>-13.56</c:v>
                </c:pt>
                <c:pt idx="63">
                  <c:v>-13.51</c:v>
                </c:pt>
                <c:pt idx="64">
                  <c:v>-13.46</c:v>
                </c:pt>
                <c:pt idx="65">
                  <c:v>-13.41</c:v>
                </c:pt>
                <c:pt idx="66">
                  <c:v>-13.36</c:v>
                </c:pt>
                <c:pt idx="67">
                  <c:v>-13.31</c:v>
                </c:pt>
                <c:pt idx="68">
                  <c:v>-13.25</c:v>
                </c:pt>
                <c:pt idx="69">
                  <c:v>-13.2</c:v>
                </c:pt>
                <c:pt idx="70">
                  <c:v>-13.15</c:v>
                </c:pt>
                <c:pt idx="71">
                  <c:v>-13.1</c:v>
                </c:pt>
                <c:pt idx="72">
                  <c:v>-13.08</c:v>
                </c:pt>
                <c:pt idx="73">
                  <c:v>-13.02</c:v>
                </c:pt>
                <c:pt idx="74">
                  <c:v>-12.96</c:v>
                </c:pt>
                <c:pt idx="75">
                  <c:v>-12.91</c:v>
                </c:pt>
                <c:pt idx="76">
                  <c:v>-12.85</c:v>
                </c:pt>
                <c:pt idx="77">
                  <c:v>-12.79</c:v>
                </c:pt>
                <c:pt idx="78">
                  <c:v>-12.73</c:v>
                </c:pt>
                <c:pt idx="79">
                  <c:v>-12.68</c:v>
                </c:pt>
                <c:pt idx="80">
                  <c:v>-12.62</c:v>
                </c:pt>
                <c:pt idx="81">
                  <c:v>-12.56</c:v>
                </c:pt>
                <c:pt idx="82">
                  <c:v>-12.5</c:v>
                </c:pt>
                <c:pt idx="83">
                  <c:v>-12.45</c:v>
                </c:pt>
                <c:pt idx="84">
                  <c:v>-12.39</c:v>
                </c:pt>
                <c:pt idx="85">
                  <c:v>-12.33</c:v>
                </c:pt>
                <c:pt idx="86">
                  <c:v>-12.27</c:v>
                </c:pt>
                <c:pt idx="87">
                  <c:v>-12.22</c:v>
                </c:pt>
                <c:pt idx="88">
                  <c:v>-12.16</c:v>
                </c:pt>
                <c:pt idx="89">
                  <c:v>-12.1</c:v>
                </c:pt>
                <c:pt idx="90">
                  <c:v>-12.08</c:v>
                </c:pt>
                <c:pt idx="91">
                  <c:v>-12.02</c:v>
                </c:pt>
                <c:pt idx="92">
                  <c:v>-11.96</c:v>
                </c:pt>
                <c:pt idx="93">
                  <c:v>-11.91</c:v>
                </c:pt>
                <c:pt idx="94">
                  <c:v>-11.85</c:v>
                </c:pt>
                <c:pt idx="95">
                  <c:v>-11.79</c:v>
                </c:pt>
                <c:pt idx="96">
                  <c:v>-11.73</c:v>
                </c:pt>
                <c:pt idx="97">
                  <c:v>-11.68</c:v>
                </c:pt>
                <c:pt idx="98">
                  <c:v>-11.62</c:v>
                </c:pt>
                <c:pt idx="99">
                  <c:v>-11.56</c:v>
                </c:pt>
                <c:pt idx="100">
                  <c:v>-11.5</c:v>
                </c:pt>
                <c:pt idx="101">
                  <c:v>-11.45</c:v>
                </c:pt>
                <c:pt idx="102">
                  <c:v>-11.39</c:v>
                </c:pt>
                <c:pt idx="103">
                  <c:v>-11.33</c:v>
                </c:pt>
                <c:pt idx="104">
                  <c:v>-11.27</c:v>
                </c:pt>
                <c:pt idx="105">
                  <c:v>-11.22</c:v>
                </c:pt>
                <c:pt idx="106">
                  <c:v>-11.16</c:v>
                </c:pt>
                <c:pt idx="107">
                  <c:v>-11.1</c:v>
                </c:pt>
                <c:pt idx="108">
                  <c:v>-11.08</c:v>
                </c:pt>
                <c:pt idx="109">
                  <c:v>-11.02</c:v>
                </c:pt>
                <c:pt idx="110">
                  <c:v>-10.96</c:v>
                </c:pt>
                <c:pt idx="111">
                  <c:v>-10.9</c:v>
                </c:pt>
                <c:pt idx="112">
                  <c:v>-10.84</c:v>
                </c:pt>
                <c:pt idx="113">
                  <c:v>-10.77</c:v>
                </c:pt>
                <c:pt idx="114">
                  <c:v>-10.71</c:v>
                </c:pt>
                <c:pt idx="115">
                  <c:v>-10.65</c:v>
                </c:pt>
                <c:pt idx="116">
                  <c:v>-10.59</c:v>
                </c:pt>
                <c:pt idx="117">
                  <c:v>-10.53</c:v>
                </c:pt>
                <c:pt idx="118">
                  <c:v>-10.47</c:v>
                </c:pt>
                <c:pt idx="119">
                  <c:v>-10.41</c:v>
                </c:pt>
                <c:pt idx="120">
                  <c:v>-10.35</c:v>
                </c:pt>
                <c:pt idx="121">
                  <c:v>-10.28</c:v>
                </c:pt>
                <c:pt idx="122">
                  <c:v>-10.220000000000001</c:v>
                </c:pt>
                <c:pt idx="123">
                  <c:v>-10.16</c:v>
                </c:pt>
                <c:pt idx="124">
                  <c:v>-10.1</c:v>
                </c:pt>
                <c:pt idx="125">
                  <c:v>-10.08</c:v>
                </c:pt>
                <c:pt idx="126">
                  <c:v>-10.029999999999999</c:v>
                </c:pt>
                <c:pt idx="127">
                  <c:v>-9.98</c:v>
                </c:pt>
                <c:pt idx="128">
                  <c:v>-9.93</c:v>
                </c:pt>
                <c:pt idx="129">
                  <c:v>-9.8699999999999992</c:v>
                </c:pt>
                <c:pt idx="130">
                  <c:v>-9.82</c:v>
                </c:pt>
                <c:pt idx="131">
                  <c:v>-9.77</c:v>
                </c:pt>
                <c:pt idx="132">
                  <c:v>-9.7200000000000006</c:v>
                </c:pt>
                <c:pt idx="133">
                  <c:v>-9.67</c:v>
                </c:pt>
                <c:pt idx="134">
                  <c:v>-9.6199999999999992</c:v>
                </c:pt>
                <c:pt idx="135">
                  <c:v>-9.56</c:v>
                </c:pt>
                <c:pt idx="136">
                  <c:v>-9.51</c:v>
                </c:pt>
                <c:pt idx="137">
                  <c:v>-9.4600000000000009</c:v>
                </c:pt>
                <c:pt idx="138">
                  <c:v>-9.41</c:v>
                </c:pt>
                <c:pt idx="139">
                  <c:v>-9.36</c:v>
                </c:pt>
                <c:pt idx="140">
                  <c:v>-9.31</c:v>
                </c:pt>
                <c:pt idx="141">
                  <c:v>-9.25</c:v>
                </c:pt>
                <c:pt idx="142">
                  <c:v>-9.1999999999999993</c:v>
                </c:pt>
                <c:pt idx="143">
                  <c:v>-9.15</c:v>
                </c:pt>
                <c:pt idx="144">
                  <c:v>-9.1</c:v>
                </c:pt>
                <c:pt idx="145">
                  <c:v>-9.08</c:v>
                </c:pt>
                <c:pt idx="146">
                  <c:v>-9.02</c:v>
                </c:pt>
                <c:pt idx="147">
                  <c:v>-8.9600000000000009</c:v>
                </c:pt>
                <c:pt idx="148">
                  <c:v>-8.91</c:v>
                </c:pt>
                <c:pt idx="149">
                  <c:v>-8.85</c:v>
                </c:pt>
                <c:pt idx="150">
                  <c:v>-8.7899999999999991</c:v>
                </c:pt>
                <c:pt idx="151">
                  <c:v>-8.73</c:v>
                </c:pt>
                <c:pt idx="152">
                  <c:v>-8.68</c:v>
                </c:pt>
                <c:pt idx="153">
                  <c:v>-8.6199999999999992</c:v>
                </c:pt>
                <c:pt idx="154">
                  <c:v>-8.56</c:v>
                </c:pt>
                <c:pt idx="155">
                  <c:v>-8.5</c:v>
                </c:pt>
                <c:pt idx="156">
                  <c:v>-8.4499999999999993</c:v>
                </c:pt>
                <c:pt idx="157">
                  <c:v>-8.39</c:v>
                </c:pt>
                <c:pt idx="158">
                  <c:v>-8.33</c:v>
                </c:pt>
                <c:pt idx="159">
                  <c:v>-8.27</c:v>
                </c:pt>
                <c:pt idx="160">
                  <c:v>-8.2200000000000006</c:v>
                </c:pt>
                <c:pt idx="161">
                  <c:v>-8.16</c:v>
                </c:pt>
                <c:pt idx="162">
                  <c:v>-8.1</c:v>
                </c:pt>
                <c:pt idx="163">
                  <c:v>-8.08</c:v>
                </c:pt>
                <c:pt idx="164">
                  <c:v>-8.02</c:v>
                </c:pt>
                <c:pt idx="165">
                  <c:v>-7.96</c:v>
                </c:pt>
                <c:pt idx="166">
                  <c:v>-7.91</c:v>
                </c:pt>
                <c:pt idx="167">
                  <c:v>-7.85</c:v>
                </c:pt>
                <c:pt idx="168">
                  <c:v>-7.79</c:v>
                </c:pt>
                <c:pt idx="169">
                  <c:v>-7.73</c:v>
                </c:pt>
                <c:pt idx="170">
                  <c:v>-7.68</c:v>
                </c:pt>
                <c:pt idx="171">
                  <c:v>-7.62</c:v>
                </c:pt>
                <c:pt idx="172">
                  <c:v>-7.56</c:v>
                </c:pt>
                <c:pt idx="173">
                  <c:v>-7.5</c:v>
                </c:pt>
                <c:pt idx="174">
                  <c:v>-7.45</c:v>
                </c:pt>
                <c:pt idx="175">
                  <c:v>-7.39</c:v>
                </c:pt>
                <c:pt idx="176">
                  <c:v>-7.33</c:v>
                </c:pt>
                <c:pt idx="177">
                  <c:v>-7.27</c:v>
                </c:pt>
                <c:pt idx="178">
                  <c:v>-7.22</c:v>
                </c:pt>
                <c:pt idx="179">
                  <c:v>-7.16</c:v>
                </c:pt>
                <c:pt idx="180">
                  <c:v>-7.1</c:v>
                </c:pt>
                <c:pt idx="181">
                  <c:v>-7.08</c:v>
                </c:pt>
                <c:pt idx="182">
                  <c:v>-7.02</c:v>
                </c:pt>
                <c:pt idx="183">
                  <c:v>-6.96</c:v>
                </c:pt>
                <c:pt idx="184">
                  <c:v>-6.9</c:v>
                </c:pt>
                <c:pt idx="185">
                  <c:v>-6.84</c:v>
                </c:pt>
                <c:pt idx="186">
                  <c:v>-6.77</c:v>
                </c:pt>
                <c:pt idx="187">
                  <c:v>-6.71</c:v>
                </c:pt>
                <c:pt idx="188">
                  <c:v>-6.65</c:v>
                </c:pt>
                <c:pt idx="189">
                  <c:v>-6.59</c:v>
                </c:pt>
                <c:pt idx="190">
                  <c:v>-6.53</c:v>
                </c:pt>
                <c:pt idx="191">
                  <c:v>-6.47</c:v>
                </c:pt>
                <c:pt idx="192">
                  <c:v>-6.41</c:v>
                </c:pt>
                <c:pt idx="193">
                  <c:v>-6.35</c:v>
                </c:pt>
                <c:pt idx="194">
                  <c:v>-6.28</c:v>
                </c:pt>
                <c:pt idx="195">
                  <c:v>-6.22</c:v>
                </c:pt>
                <c:pt idx="196">
                  <c:v>-6.16</c:v>
                </c:pt>
                <c:pt idx="197">
                  <c:v>-6.1</c:v>
                </c:pt>
                <c:pt idx="198">
                  <c:v>-6.08</c:v>
                </c:pt>
                <c:pt idx="199">
                  <c:v>-6.02</c:v>
                </c:pt>
                <c:pt idx="200">
                  <c:v>-5.96</c:v>
                </c:pt>
                <c:pt idx="201">
                  <c:v>-5.91</c:v>
                </c:pt>
                <c:pt idx="202">
                  <c:v>-5.85</c:v>
                </c:pt>
                <c:pt idx="203">
                  <c:v>-5.79</c:v>
                </c:pt>
                <c:pt idx="204">
                  <c:v>-5.73</c:v>
                </c:pt>
                <c:pt idx="205">
                  <c:v>-5.68</c:v>
                </c:pt>
                <c:pt idx="206">
                  <c:v>-5.62</c:v>
                </c:pt>
                <c:pt idx="207">
                  <c:v>-5.56</c:v>
                </c:pt>
                <c:pt idx="208">
                  <c:v>-5.5</c:v>
                </c:pt>
                <c:pt idx="209">
                  <c:v>-5.45</c:v>
                </c:pt>
                <c:pt idx="210">
                  <c:v>-5.39</c:v>
                </c:pt>
                <c:pt idx="211">
                  <c:v>-5.33</c:v>
                </c:pt>
                <c:pt idx="212">
                  <c:v>-5.27</c:v>
                </c:pt>
                <c:pt idx="213">
                  <c:v>-5.22</c:v>
                </c:pt>
                <c:pt idx="214">
                  <c:v>-5.16</c:v>
                </c:pt>
                <c:pt idx="215">
                  <c:v>-5.0999999999999996</c:v>
                </c:pt>
                <c:pt idx="216">
                  <c:v>-5.08</c:v>
                </c:pt>
                <c:pt idx="217">
                  <c:v>-5.0199999999999996</c:v>
                </c:pt>
                <c:pt idx="218">
                  <c:v>-4.96</c:v>
                </c:pt>
                <c:pt idx="219">
                  <c:v>-4.91</c:v>
                </c:pt>
                <c:pt idx="220">
                  <c:v>-4.8499999999999996</c:v>
                </c:pt>
                <c:pt idx="221">
                  <c:v>-4.79</c:v>
                </c:pt>
                <c:pt idx="222">
                  <c:v>-4.7300000000000004</c:v>
                </c:pt>
                <c:pt idx="223">
                  <c:v>-4.68</c:v>
                </c:pt>
                <c:pt idx="224">
                  <c:v>-4.62</c:v>
                </c:pt>
                <c:pt idx="225">
                  <c:v>-4.5599999999999996</c:v>
                </c:pt>
                <c:pt idx="226">
                  <c:v>-4.5</c:v>
                </c:pt>
                <c:pt idx="227">
                  <c:v>-4.45</c:v>
                </c:pt>
                <c:pt idx="228">
                  <c:v>-4.3899999999999997</c:v>
                </c:pt>
                <c:pt idx="229">
                  <c:v>-4.33</c:v>
                </c:pt>
                <c:pt idx="230">
                  <c:v>-4.2699999999999996</c:v>
                </c:pt>
                <c:pt idx="231">
                  <c:v>-4.22</c:v>
                </c:pt>
                <c:pt idx="232">
                  <c:v>-4.16</c:v>
                </c:pt>
                <c:pt idx="233">
                  <c:v>-4.0999999999999996</c:v>
                </c:pt>
                <c:pt idx="234">
                  <c:v>-4.08</c:v>
                </c:pt>
                <c:pt idx="235">
                  <c:v>-4.0199999999999996</c:v>
                </c:pt>
                <c:pt idx="236">
                  <c:v>-3.96</c:v>
                </c:pt>
                <c:pt idx="237">
                  <c:v>-3.9</c:v>
                </c:pt>
                <c:pt idx="238">
                  <c:v>-3.84</c:v>
                </c:pt>
                <c:pt idx="239">
                  <c:v>-3.77</c:v>
                </c:pt>
                <c:pt idx="240">
                  <c:v>-3.71</c:v>
                </c:pt>
                <c:pt idx="241">
                  <c:v>-3.65</c:v>
                </c:pt>
                <c:pt idx="242">
                  <c:v>-3.59</c:v>
                </c:pt>
                <c:pt idx="243">
                  <c:v>-3.53</c:v>
                </c:pt>
                <c:pt idx="244">
                  <c:v>-3.47</c:v>
                </c:pt>
                <c:pt idx="245">
                  <c:v>-3.41</c:v>
                </c:pt>
                <c:pt idx="246">
                  <c:v>-3.35</c:v>
                </c:pt>
                <c:pt idx="247">
                  <c:v>-3.28</c:v>
                </c:pt>
                <c:pt idx="248">
                  <c:v>-3.22</c:v>
                </c:pt>
                <c:pt idx="249">
                  <c:v>-3.16</c:v>
                </c:pt>
                <c:pt idx="250">
                  <c:v>-3.1</c:v>
                </c:pt>
                <c:pt idx="251">
                  <c:v>-3.08</c:v>
                </c:pt>
                <c:pt idx="252">
                  <c:v>-3.02</c:v>
                </c:pt>
                <c:pt idx="253">
                  <c:v>-2.96</c:v>
                </c:pt>
                <c:pt idx="254">
                  <c:v>-2.9</c:v>
                </c:pt>
                <c:pt idx="255">
                  <c:v>-2.84</c:v>
                </c:pt>
                <c:pt idx="256">
                  <c:v>-2.77</c:v>
                </c:pt>
                <c:pt idx="257">
                  <c:v>-2.71</c:v>
                </c:pt>
                <c:pt idx="258">
                  <c:v>-2.65</c:v>
                </c:pt>
                <c:pt idx="259">
                  <c:v>-2.59</c:v>
                </c:pt>
                <c:pt idx="260">
                  <c:v>-2.5299999999999998</c:v>
                </c:pt>
                <c:pt idx="261">
                  <c:v>-2.4700000000000002</c:v>
                </c:pt>
                <c:pt idx="262">
                  <c:v>-2.41</c:v>
                </c:pt>
                <c:pt idx="263">
                  <c:v>-2.35</c:v>
                </c:pt>
                <c:pt idx="264">
                  <c:v>-2.2799999999999998</c:v>
                </c:pt>
                <c:pt idx="265">
                  <c:v>-2.2200000000000002</c:v>
                </c:pt>
                <c:pt idx="266">
                  <c:v>-2.16</c:v>
                </c:pt>
                <c:pt idx="267">
                  <c:v>-2.1</c:v>
                </c:pt>
                <c:pt idx="268">
                  <c:v>-2.08</c:v>
                </c:pt>
                <c:pt idx="269">
                  <c:v>-2.0099999999999998</c:v>
                </c:pt>
                <c:pt idx="270">
                  <c:v>-1.95</c:v>
                </c:pt>
                <c:pt idx="271">
                  <c:v>-1.88</c:v>
                </c:pt>
                <c:pt idx="272">
                  <c:v>-1.82</c:v>
                </c:pt>
                <c:pt idx="273">
                  <c:v>-1.75</c:v>
                </c:pt>
                <c:pt idx="274">
                  <c:v>-1.69</c:v>
                </c:pt>
                <c:pt idx="275">
                  <c:v>-1.62</c:v>
                </c:pt>
                <c:pt idx="276">
                  <c:v>-1.56</c:v>
                </c:pt>
                <c:pt idx="277">
                  <c:v>-1.49</c:v>
                </c:pt>
                <c:pt idx="278">
                  <c:v>-1.43</c:v>
                </c:pt>
                <c:pt idx="279">
                  <c:v>-1.36</c:v>
                </c:pt>
              </c:numCache>
            </c:numRef>
          </c:yVal>
          <c:smooth val="1"/>
          <c:extLst>
            <c:ext xmlns:c16="http://schemas.microsoft.com/office/drawing/2014/chart" uri="{C3380CC4-5D6E-409C-BE32-E72D297353CC}">
              <c16:uniqueId val="{00000005-83A2-44A9-93E1-D612D27A2454}"/>
            </c:ext>
          </c:extLst>
        </c:ser>
        <c:ser>
          <c:idx val="6"/>
          <c:order val="6"/>
          <c:tx>
            <c:v>u0 (CPTu)</c:v>
          </c:tx>
          <c:spPr>
            <a:ln w="19050" cap="rnd">
              <a:solidFill>
                <a:srgbClr val="0070C0"/>
              </a:solidFill>
              <a:prstDash val="sysDash"/>
              <a:round/>
            </a:ln>
            <a:effectLst/>
          </c:spPr>
          <c:marker>
            <c:symbol val="none"/>
          </c:marker>
          <c:xVal>
            <c:numRef>
              <c:f>'[bola desce e sobe continuo MNV 02B-BS-21.xlsx]GRAPHS'!$E$5:$E$1554</c:f>
              <c:numCache>
                <c:formatCode>General</c:formatCode>
                <c:ptCount val="155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-3.5527136788005009E-15</c:v>
                </c:pt>
                <c:pt idx="199">
                  <c:v>0.10871794871794194</c:v>
                </c:pt>
                <c:pt idx="200">
                  <c:v>0.21743589743589453</c:v>
                </c:pt>
                <c:pt idx="201">
                  <c:v>0.32615384615384002</c:v>
                </c:pt>
                <c:pt idx="202">
                  <c:v>0.43487179487179262</c:v>
                </c:pt>
                <c:pt idx="203">
                  <c:v>0.54358974358973811</c:v>
                </c:pt>
                <c:pt idx="204">
                  <c:v>0.6523076923076907</c:v>
                </c:pt>
                <c:pt idx="205">
                  <c:v>0.76102564102563619</c:v>
                </c:pt>
                <c:pt idx="206">
                  <c:v>0.86974358974358523</c:v>
                </c:pt>
                <c:pt idx="207">
                  <c:v>0.97846153846153427</c:v>
                </c:pt>
                <c:pt idx="208">
                  <c:v>1.0871794871794833</c:v>
                </c:pt>
                <c:pt idx="209">
                  <c:v>1.1958974358974324</c:v>
                </c:pt>
                <c:pt idx="210">
                  <c:v>1.3046153846153814</c:v>
                </c:pt>
                <c:pt idx="211">
                  <c:v>1.4133333333333304</c:v>
                </c:pt>
                <c:pt idx="212">
                  <c:v>1.5220512820512795</c:v>
                </c:pt>
                <c:pt idx="213">
                  <c:v>1.630769230769225</c:v>
                </c:pt>
                <c:pt idx="214">
                  <c:v>1.7394871794871776</c:v>
                </c:pt>
                <c:pt idx="215">
                  <c:v>1.8482051282051231</c:v>
                </c:pt>
                <c:pt idx="216">
                  <c:v>1.9569230769230757</c:v>
                </c:pt>
                <c:pt idx="217">
                  <c:v>2.0656410256410211</c:v>
                </c:pt>
                <c:pt idx="218">
                  <c:v>2.1743589743589737</c:v>
                </c:pt>
                <c:pt idx="219">
                  <c:v>2.2830769230769192</c:v>
                </c:pt>
                <c:pt idx="220">
                  <c:v>2.3917948717948718</c:v>
                </c:pt>
                <c:pt idx="221">
                  <c:v>2.5005128205128173</c:v>
                </c:pt>
                <c:pt idx="222">
                  <c:v>2.6092307692307664</c:v>
                </c:pt>
                <c:pt idx="223">
                  <c:v>2.7179487179487154</c:v>
                </c:pt>
                <c:pt idx="224">
                  <c:v>2.8266666666666609</c:v>
                </c:pt>
                <c:pt idx="225">
                  <c:v>2.9353846153846135</c:v>
                </c:pt>
                <c:pt idx="226">
                  <c:v>3.044102564102559</c:v>
                </c:pt>
                <c:pt idx="227">
                  <c:v>3.152820512820508</c:v>
                </c:pt>
                <c:pt idx="228">
                  <c:v>3.2615384615384571</c:v>
                </c:pt>
                <c:pt idx="229">
                  <c:v>3.3702564102564061</c:v>
                </c:pt>
                <c:pt idx="230">
                  <c:v>3.4789743589743551</c:v>
                </c:pt>
                <c:pt idx="231">
                  <c:v>3.5876923076923042</c:v>
                </c:pt>
                <c:pt idx="232">
                  <c:v>3.6964102564102532</c:v>
                </c:pt>
                <c:pt idx="233">
                  <c:v>3.8051282051282023</c:v>
                </c:pt>
                <c:pt idx="234">
                  <c:v>3.9138461538461478</c:v>
                </c:pt>
                <c:pt idx="235">
                  <c:v>4.0225641025641004</c:v>
                </c:pt>
                <c:pt idx="236">
                  <c:v>4.1312820512820458</c:v>
                </c:pt>
                <c:pt idx="237">
                  <c:v>4.2399999999999984</c:v>
                </c:pt>
                <c:pt idx="238">
                  <c:v>4.3487179487179439</c:v>
                </c:pt>
                <c:pt idx="239">
                  <c:v>4.4574358974358965</c:v>
                </c:pt>
                <c:pt idx="240">
                  <c:v>4.566153846153842</c:v>
                </c:pt>
                <c:pt idx="241">
                  <c:v>4.6748717948717946</c:v>
                </c:pt>
                <c:pt idx="242">
                  <c:v>4.7835897435897401</c:v>
                </c:pt>
                <c:pt idx="243">
                  <c:v>4.8923076923076891</c:v>
                </c:pt>
                <c:pt idx="244">
                  <c:v>5.0010256410256382</c:v>
                </c:pt>
                <c:pt idx="245">
                  <c:v>5.1097435897435872</c:v>
                </c:pt>
                <c:pt idx="246">
                  <c:v>5.2184615384615363</c:v>
                </c:pt>
                <c:pt idx="247">
                  <c:v>5.3271794871794853</c:v>
                </c:pt>
                <c:pt idx="248">
                  <c:v>5.4358974358974343</c:v>
                </c:pt>
                <c:pt idx="249">
                  <c:v>5.5446153846153798</c:v>
                </c:pt>
                <c:pt idx="250">
                  <c:v>5.6533333333333289</c:v>
                </c:pt>
                <c:pt idx="251">
                  <c:v>5.7620512820512779</c:v>
                </c:pt>
                <c:pt idx="252">
                  <c:v>5.870769230769227</c:v>
                </c:pt>
                <c:pt idx="253">
                  <c:v>5.979487179487176</c:v>
                </c:pt>
                <c:pt idx="254">
                  <c:v>6.088205128205125</c:v>
                </c:pt>
                <c:pt idx="255">
                  <c:v>6.1969230769230705</c:v>
                </c:pt>
                <c:pt idx="256">
                  <c:v>6.3056410256410231</c:v>
                </c:pt>
                <c:pt idx="257">
                  <c:v>6.4143589743589686</c:v>
                </c:pt>
                <c:pt idx="258">
                  <c:v>6.5230769230769212</c:v>
                </c:pt>
                <c:pt idx="259">
                  <c:v>6.6317948717948667</c:v>
                </c:pt>
                <c:pt idx="260">
                  <c:v>6.7405128205128193</c:v>
                </c:pt>
                <c:pt idx="261">
                  <c:v>6.8492307692307648</c:v>
                </c:pt>
                <c:pt idx="262">
                  <c:v>6.9579487179487174</c:v>
                </c:pt>
                <c:pt idx="263">
                  <c:v>7.0666666666666629</c:v>
                </c:pt>
                <c:pt idx="264">
                  <c:v>7.1753846153846119</c:v>
                </c:pt>
                <c:pt idx="265">
                  <c:v>7.284102564102561</c:v>
                </c:pt>
                <c:pt idx="266">
                  <c:v>7.39282051282051</c:v>
                </c:pt>
                <c:pt idx="267">
                  <c:v>7.501538461538459</c:v>
                </c:pt>
                <c:pt idx="268">
                  <c:v>7.6102564102564081</c:v>
                </c:pt>
                <c:pt idx="269">
                  <c:v>7.7189743589743571</c:v>
                </c:pt>
                <c:pt idx="270">
                  <c:v>7.8276923076923062</c:v>
                </c:pt>
                <c:pt idx="271">
                  <c:v>7.9364102564102517</c:v>
                </c:pt>
                <c:pt idx="272">
                  <c:v>8.0451282051282043</c:v>
                </c:pt>
                <c:pt idx="273">
                  <c:v>8.1538461538461497</c:v>
                </c:pt>
                <c:pt idx="274">
                  <c:v>8.2625641025640988</c:v>
                </c:pt>
                <c:pt idx="275">
                  <c:v>8.3712820512820478</c:v>
                </c:pt>
                <c:pt idx="276">
                  <c:v>8.4799999999999933</c:v>
                </c:pt>
                <c:pt idx="277">
                  <c:v>8.5887179487179459</c:v>
                </c:pt>
                <c:pt idx="278">
                  <c:v>8.6974358974358914</c:v>
                </c:pt>
                <c:pt idx="279">
                  <c:v>8.806153846153844</c:v>
                </c:pt>
                <c:pt idx="280">
                  <c:v>8.9148717948717895</c:v>
                </c:pt>
                <c:pt idx="281">
                  <c:v>9.0235897435897421</c:v>
                </c:pt>
                <c:pt idx="282">
                  <c:v>9.1323076923076876</c:v>
                </c:pt>
                <c:pt idx="283">
                  <c:v>9.2410256410256402</c:v>
                </c:pt>
                <c:pt idx="284">
                  <c:v>9.3497435897435857</c:v>
                </c:pt>
                <c:pt idx="285">
                  <c:v>9.4584615384615347</c:v>
                </c:pt>
                <c:pt idx="286">
                  <c:v>9.5671794871794837</c:v>
                </c:pt>
                <c:pt idx="287">
                  <c:v>9.6758974358974328</c:v>
                </c:pt>
                <c:pt idx="288">
                  <c:v>9.7846153846153818</c:v>
                </c:pt>
                <c:pt idx="289">
                  <c:v>9.8933333333333309</c:v>
                </c:pt>
                <c:pt idx="290">
                  <c:v>10.00205128205128</c:v>
                </c:pt>
                <c:pt idx="291">
                  <c:v>10.110769230769229</c:v>
                </c:pt>
                <c:pt idx="292">
                  <c:v>10.219487179487174</c:v>
                </c:pt>
                <c:pt idx="293">
                  <c:v>10.328205128205123</c:v>
                </c:pt>
                <c:pt idx="294">
                  <c:v>10.436923076923076</c:v>
                </c:pt>
                <c:pt idx="295">
                  <c:v>10.545641025641022</c:v>
                </c:pt>
                <c:pt idx="296">
                  <c:v>10.654358974358974</c:v>
                </c:pt>
                <c:pt idx="297">
                  <c:v>10.76307692307692</c:v>
                </c:pt>
                <c:pt idx="298">
                  <c:v>10.871794871794865</c:v>
                </c:pt>
                <c:pt idx="299">
                  <c:v>10.980512820512818</c:v>
                </c:pt>
                <c:pt idx="300">
                  <c:v>11.089230769230763</c:v>
                </c:pt>
                <c:pt idx="301">
                  <c:v>11.197948717948716</c:v>
                </c:pt>
                <c:pt idx="302">
                  <c:v>11.306666666666661</c:v>
                </c:pt>
                <c:pt idx="303">
                  <c:v>11.415384615384614</c:v>
                </c:pt>
                <c:pt idx="304">
                  <c:v>11.524102564102559</c:v>
                </c:pt>
                <c:pt idx="305">
                  <c:v>11.632820512820505</c:v>
                </c:pt>
                <c:pt idx="306">
                  <c:v>11.741538461538457</c:v>
                </c:pt>
                <c:pt idx="307">
                  <c:v>11.850256410256403</c:v>
                </c:pt>
                <c:pt idx="308">
                  <c:v>11.958974358974356</c:v>
                </c:pt>
                <c:pt idx="309">
                  <c:v>12.067692307692301</c:v>
                </c:pt>
                <c:pt idx="310">
                  <c:v>12.176410256410254</c:v>
                </c:pt>
                <c:pt idx="311">
                  <c:v>12.285128205128199</c:v>
                </c:pt>
                <c:pt idx="312">
                  <c:v>12.393846153846152</c:v>
                </c:pt>
                <c:pt idx="313">
                  <c:v>12.502564102564097</c:v>
                </c:pt>
                <c:pt idx="314">
                  <c:v>12.61128205128205</c:v>
                </c:pt>
                <c:pt idx="315">
                  <c:v>12.719999999999995</c:v>
                </c:pt>
                <c:pt idx="316">
                  <c:v>12.828717948717948</c:v>
                </c:pt>
                <c:pt idx="317">
                  <c:v>12.937435897435893</c:v>
                </c:pt>
                <c:pt idx="318">
                  <c:v>13.046153846153846</c:v>
                </c:pt>
                <c:pt idx="319">
                  <c:v>13.154871794871791</c:v>
                </c:pt>
                <c:pt idx="320">
                  <c:v>13.263589743589744</c:v>
                </c:pt>
                <c:pt idx="321">
                  <c:v>13.37230769230769</c:v>
                </c:pt>
                <c:pt idx="322">
                  <c:v>13.481025641025642</c:v>
                </c:pt>
                <c:pt idx="323">
                  <c:v>13.589743589743588</c:v>
                </c:pt>
                <c:pt idx="324">
                  <c:v>13.698461538461533</c:v>
                </c:pt>
                <c:pt idx="325">
                  <c:v>13.807179487179486</c:v>
                </c:pt>
                <c:pt idx="326">
                  <c:v>13.915897435897431</c:v>
                </c:pt>
                <c:pt idx="327">
                  <c:v>14.024615384615384</c:v>
                </c:pt>
                <c:pt idx="328">
                  <c:v>14.133333333333329</c:v>
                </c:pt>
                <c:pt idx="329">
                  <c:v>14.242051282051282</c:v>
                </c:pt>
                <c:pt idx="330">
                  <c:v>14.350769230769227</c:v>
                </c:pt>
                <c:pt idx="331">
                  <c:v>14.45948717948718</c:v>
                </c:pt>
                <c:pt idx="332">
                  <c:v>14.568205128205125</c:v>
                </c:pt>
                <c:pt idx="333">
                  <c:v>14.676923076923078</c:v>
                </c:pt>
                <c:pt idx="334">
                  <c:v>14.785641025641024</c:v>
                </c:pt>
                <c:pt idx="335">
                  <c:v>14.894358974358969</c:v>
                </c:pt>
                <c:pt idx="336">
                  <c:v>15.003076923076922</c:v>
                </c:pt>
                <c:pt idx="337">
                  <c:v>15.111794871794867</c:v>
                </c:pt>
                <c:pt idx="338">
                  <c:v>15.22051282051282</c:v>
                </c:pt>
                <c:pt idx="339">
                  <c:v>15.329230769230765</c:v>
                </c:pt>
                <c:pt idx="340">
                  <c:v>15.437948717948718</c:v>
                </c:pt>
                <c:pt idx="341">
                  <c:v>15.546666666666663</c:v>
                </c:pt>
                <c:pt idx="342">
                  <c:v>15.655384615384609</c:v>
                </c:pt>
                <c:pt idx="343">
                  <c:v>15.764102564102561</c:v>
                </c:pt>
                <c:pt idx="344">
                  <c:v>15.872820512820507</c:v>
                </c:pt>
                <c:pt idx="345">
                  <c:v>15.981538461538459</c:v>
                </c:pt>
                <c:pt idx="346">
                  <c:v>16.090256410256405</c:v>
                </c:pt>
                <c:pt idx="347">
                  <c:v>16.198974358974358</c:v>
                </c:pt>
                <c:pt idx="348">
                  <c:v>16.307692307692303</c:v>
                </c:pt>
                <c:pt idx="349">
                  <c:v>16.416410256410249</c:v>
                </c:pt>
                <c:pt idx="350">
                  <c:v>16.525128205128201</c:v>
                </c:pt>
                <c:pt idx="351">
                  <c:v>16.633846153846147</c:v>
                </c:pt>
                <c:pt idx="352">
                  <c:v>16.742564102564099</c:v>
                </c:pt>
                <c:pt idx="353">
                  <c:v>16.851282051282045</c:v>
                </c:pt>
                <c:pt idx="354">
                  <c:v>16.96</c:v>
                </c:pt>
                <c:pt idx="355">
                  <c:v>17.047555555555554</c:v>
                </c:pt>
                <c:pt idx="356">
                  <c:v>17.135111111111112</c:v>
                </c:pt>
                <c:pt idx="357">
                  <c:v>17.222666666666665</c:v>
                </c:pt>
                <c:pt idx="358">
                  <c:v>17.310222222222222</c:v>
                </c:pt>
                <c:pt idx="359">
                  <c:v>17.397777777777776</c:v>
                </c:pt>
                <c:pt idx="360">
                  <c:v>17.485333333333333</c:v>
                </c:pt>
                <c:pt idx="361">
                  <c:v>17.572888888888887</c:v>
                </c:pt>
                <c:pt idx="362">
                  <c:v>17.660444444444447</c:v>
                </c:pt>
                <c:pt idx="363">
                  <c:v>17.748000000000001</c:v>
                </c:pt>
                <c:pt idx="364">
                  <c:v>17.835555555555558</c:v>
                </c:pt>
                <c:pt idx="365">
                  <c:v>17.923111111111112</c:v>
                </c:pt>
                <c:pt idx="366">
                  <c:v>18.010666666666665</c:v>
                </c:pt>
                <c:pt idx="367">
                  <c:v>18.098222222222219</c:v>
                </c:pt>
                <c:pt idx="368">
                  <c:v>18.18577777777778</c:v>
                </c:pt>
                <c:pt idx="369">
                  <c:v>18.273333333333333</c:v>
                </c:pt>
                <c:pt idx="370">
                  <c:v>18.360888888888894</c:v>
                </c:pt>
                <c:pt idx="371">
                  <c:v>18.448444444444448</c:v>
                </c:pt>
                <c:pt idx="372">
                  <c:v>18.536000000000001</c:v>
                </c:pt>
                <c:pt idx="373">
                  <c:v>18.623555555555555</c:v>
                </c:pt>
                <c:pt idx="374">
                  <c:v>18.711111111111109</c:v>
                </c:pt>
                <c:pt idx="375">
                  <c:v>18.798666666666669</c:v>
                </c:pt>
                <c:pt idx="376">
                  <c:v>18.886222222222223</c:v>
                </c:pt>
                <c:pt idx="377">
                  <c:v>18.973777777777777</c:v>
                </c:pt>
                <c:pt idx="378">
                  <c:v>19.06133333333333</c:v>
                </c:pt>
                <c:pt idx="379">
                  <c:v>19.148888888888891</c:v>
                </c:pt>
                <c:pt idx="380">
                  <c:v>19.236444444444444</c:v>
                </c:pt>
                <c:pt idx="381">
                  <c:v>19.323999999999998</c:v>
                </c:pt>
                <c:pt idx="382">
                  <c:v>19.411555555555552</c:v>
                </c:pt>
                <c:pt idx="383">
                  <c:v>19.499111111111112</c:v>
                </c:pt>
                <c:pt idx="384">
                  <c:v>19.586666666666666</c:v>
                </c:pt>
                <c:pt idx="385">
                  <c:v>19.674222222222227</c:v>
                </c:pt>
                <c:pt idx="386">
                  <c:v>19.76177777777778</c:v>
                </c:pt>
                <c:pt idx="387">
                  <c:v>19.849333333333334</c:v>
                </c:pt>
                <c:pt idx="388">
                  <c:v>19.936888888888888</c:v>
                </c:pt>
                <c:pt idx="389">
                  <c:v>20.024444444444448</c:v>
                </c:pt>
                <c:pt idx="390">
                  <c:v>20.112000000000002</c:v>
                </c:pt>
                <c:pt idx="391">
                  <c:v>20.199555555555555</c:v>
                </c:pt>
                <c:pt idx="392">
                  <c:v>20.287111111111109</c:v>
                </c:pt>
                <c:pt idx="393">
                  <c:v>20.37466666666667</c:v>
                </c:pt>
                <c:pt idx="394">
                  <c:v>20.462222222222223</c:v>
                </c:pt>
                <c:pt idx="395">
                  <c:v>20.549777777777777</c:v>
                </c:pt>
                <c:pt idx="396">
                  <c:v>20.637333333333331</c:v>
                </c:pt>
                <c:pt idx="397">
                  <c:v>20.724888888888891</c:v>
                </c:pt>
                <c:pt idx="398">
                  <c:v>20.812444444444445</c:v>
                </c:pt>
                <c:pt idx="399">
                  <c:v>20.899999999999991</c:v>
                </c:pt>
                <c:pt idx="400">
                  <c:v>20.989523809523803</c:v>
                </c:pt>
                <c:pt idx="401">
                  <c:v>21.079047619047621</c:v>
                </c:pt>
                <c:pt idx="402">
                  <c:v>21.168571428571425</c:v>
                </c:pt>
                <c:pt idx="403">
                  <c:v>21.258095238095237</c:v>
                </c:pt>
                <c:pt idx="404">
                  <c:v>21.347619047619041</c:v>
                </c:pt>
                <c:pt idx="405">
                  <c:v>21.437142857142859</c:v>
                </c:pt>
                <c:pt idx="406">
                  <c:v>21.526666666666664</c:v>
                </c:pt>
                <c:pt idx="407">
                  <c:v>21.616190476190475</c:v>
                </c:pt>
                <c:pt idx="408">
                  <c:v>21.705714285714279</c:v>
                </c:pt>
                <c:pt idx="409">
                  <c:v>21.795238095238098</c:v>
                </c:pt>
                <c:pt idx="410">
                  <c:v>21.884761904761902</c:v>
                </c:pt>
                <c:pt idx="411">
                  <c:v>21.974285714285713</c:v>
                </c:pt>
                <c:pt idx="412">
                  <c:v>22.063809523809518</c:v>
                </c:pt>
                <c:pt idx="413">
                  <c:v>22.153333333333336</c:v>
                </c:pt>
                <c:pt idx="414">
                  <c:v>22.24285714285714</c:v>
                </c:pt>
                <c:pt idx="415">
                  <c:v>22.332380952380952</c:v>
                </c:pt>
                <c:pt idx="416">
                  <c:v>22.421904761904756</c:v>
                </c:pt>
                <c:pt idx="417">
                  <c:v>22.511428571428574</c:v>
                </c:pt>
                <c:pt idx="418">
                  <c:v>22.600952380952378</c:v>
                </c:pt>
                <c:pt idx="419">
                  <c:v>22.69047619047619</c:v>
                </c:pt>
                <c:pt idx="420">
                  <c:v>22.779999999999994</c:v>
                </c:pt>
                <c:pt idx="421">
                  <c:v>22.869523809523812</c:v>
                </c:pt>
                <c:pt idx="422">
                  <c:v>22.959047619047617</c:v>
                </c:pt>
                <c:pt idx="423">
                  <c:v>23.048571428571428</c:v>
                </c:pt>
                <c:pt idx="424">
                  <c:v>23.138095238095232</c:v>
                </c:pt>
                <c:pt idx="425">
                  <c:v>23.227619047619044</c:v>
                </c:pt>
                <c:pt idx="426">
                  <c:v>23.317142857142855</c:v>
                </c:pt>
                <c:pt idx="427">
                  <c:v>23.406666666666666</c:v>
                </c:pt>
                <c:pt idx="428">
                  <c:v>23.496190476190471</c:v>
                </c:pt>
                <c:pt idx="429">
                  <c:v>23.585714285714282</c:v>
                </c:pt>
                <c:pt idx="430">
                  <c:v>23.675238095238093</c:v>
                </c:pt>
                <c:pt idx="431">
                  <c:v>23.764761904761905</c:v>
                </c:pt>
                <c:pt idx="432">
                  <c:v>23.854285714285709</c:v>
                </c:pt>
                <c:pt idx="433">
                  <c:v>23.94380952380952</c:v>
                </c:pt>
                <c:pt idx="434">
                  <c:v>24.033333333333331</c:v>
                </c:pt>
                <c:pt idx="435">
                  <c:v>24.122857142857143</c:v>
                </c:pt>
                <c:pt idx="436">
                  <c:v>24.212380952380947</c:v>
                </c:pt>
                <c:pt idx="437">
                  <c:v>24.301904761904758</c:v>
                </c:pt>
                <c:pt idx="438">
                  <c:v>24.39142857142857</c:v>
                </c:pt>
                <c:pt idx="439">
                  <c:v>24.480952380952381</c:v>
                </c:pt>
                <c:pt idx="440">
                  <c:v>24.570476190476185</c:v>
                </c:pt>
                <c:pt idx="441">
                  <c:v>24.659999999999997</c:v>
                </c:pt>
                <c:pt idx="442">
                  <c:v>24.749523809523808</c:v>
                </c:pt>
                <c:pt idx="443">
                  <c:v>24.839047619047619</c:v>
                </c:pt>
                <c:pt idx="444">
                  <c:v>24.928571428571423</c:v>
                </c:pt>
                <c:pt idx="445">
                  <c:v>25.018095238095235</c:v>
                </c:pt>
                <c:pt idx="446">
                  <c:v>25.107619047619053</c:v>
                </c:pt>
                <c:pt idx="447">
                  <c:v>25.197142857142858</c:v>
                </c:pt>
                <c:pt idx="448">
                  <c:v>25.286666666666669</c:v>
                </c:pt>
                <c:pt idx="449">
                  <c:v>25.376190476190473</c:v>
                </c:pt>
                <c:pt idx="450">
                  <c:v>25.465714285714277</c:v>
                </c:pt>
                <c:pt idx="451">
                  <c:v>25.555238095238096</c:v>
                </c:pt>
                <c:pt idx="452">
                  <c:v>25.644761904761907</c:v>
                </c:pt>
                <c:pt idx="453">
                  <c:v>25.734285714285711</c:v>
                </c:pt>
                <c:pt idx="454">
                  <c:v>25.823809523809523</c:v>
                </c:pt>
                <c:pt idx="455">
                  <c:v>25.913333333333334</c:v>
                </c:pt>
                <c:pt idx="456">
                  <c:v>26.002857142857145</c:v>
                </c:pt>
                <c:pt idx="457">
                  <c:v>26.09238095238095</c:v>
                </c:pt>
                <c:pt idx="458">
                  <c:v>26.181904761904761</c:v>
                </c:pt>
                <c:pt idx="459">
                  <c:v>26.271428571428572</c:v>
                </c:pt>
                <c:pt idx="460">
                  <c:v>26.360952380952384</c:v>
                </c:pt>
                <c:pt idx="461">
                  <c:v>26.450476190476188</c:v>
                </c:pt>
                <c:pt idx="462">
                  <c:v>26.54</c:v>
                </c:pt>
                <c:pt idx="463">
                  <c:v>26.62952380952381</c:v>
                </c:pt>
                <c:pt idx="464">
                  <c:v>26.719047619047622</c:v>
                </c:pt>
                <c:pt idx="465">
                  <c:v>26.808571428571426</c:v>
                </c:pt>
                <c:pt idx="466">
                  <c:v>26.898095238095237</c:v>
                </c:pt>
                <c:pt idx="467">
                  <c:v>26.987619047619049</c:v>
                </c:pt>
                <c:pt idx="468">
                  <c:v>27.07714285714286</c:v>
                </c:pt>
                <c:pt idx="469">
                  <c:v>27.166666666666664</c:v>
                </c:pt>
                <c:pt idx="470">
                  <c:v>27.256190476190476</c:v>
                </c:pt>
                <c:pt idx="471">
                  <c:v>27.345714285714287</c:v>
                </c:pt>
                <c:pt idx="472">
                  <c:v>27.435238095238098</c:v>
                </c:pt>
                <c:pt idx="473">
                  <c:v>27.524761904761903</c:v>
                </c:pt>
                <c:pt idx="474">
                  <c:v>27.614285714285714</c:v>
                </c:pt>
                <c:pt idx="475">
                  <c:v>27.703809523809518</c:v>
                </c:pt>
                <c:pt idx="476">
                  <c:v>27.793333333333337</c:v>
                </c:pt>
                <c:pt idx="477">
                  <c:v>27.882857142857141</c:v>
                </c:pt>
                <c:pt idx="478">
                  <c:v>27.972380952380952</c:v>
                </c:pt>
                <c:pt idx="479">
                  <c:v>28.061904761904756</c:v>
                </c:pt>
                <c:pt idx="480">
                  <c:v>28.151428571428575</c:v>
                </c:pt>
                <c:pt idx="481">
                  <c:v>28.240952380952379</c:v>
                </c:pt>
                <c:pt idx="482">
                  <c:v>28.33047619047619</c:v>
                </c:pt>
                <c:pt idx="483">
                  <c:v>28.419999999999995</c:v>
                </c:pt>
                <c:pt idx="484">
                  <c:v>28.509523809523813</c:v>
                </c:pt>
                <c:pt idx="485">
                  <c:v>28.599047619047617</c:v>
                </c:pt>
                <c:pt idx="486">
                  <c:v>28.688571428571429</c:v>
                </c:pt>
                <c:pt idx="487">
                  <c:v>28.778095238095233</c:v>
                </c:pt>
                <c:pt idx="488">
                  <c:v>28.867619047619051</c:v>
                </c:pt>
                <c:pt idx="489">
                  <c:v>28.957142857142856</c:v>
                </c:pt>
                <c:pt idx="490">
                  <c:v>29.046666666666667</c:v>
                </c:pt>
                <c:pt idx="491">
                  <c:v>29.136190476190471</c:v>
                </c:pt>
                <c:pt idx="492">
                  <c:v>29.22571428571429</c:v>
                </c:pt>
                <c:pt idx="493">
                  <c:v>29.315238095238094</c:v>
                </c:pt>
                <c:pt idx="494">
                  <c:v>29.404761904761905</c:v>
                </c:pt>
                <c:pt idx="495">
                  <c:v>29.494285714285709</c:v>
                </c:pt>
                <c:pt idx="496">
                  <c:v>29.583809523809528</c:v>
                </c:pt>
                <c:pt idx="497">
                  <c:v>29.673333333333339</c:v>
                </c:pt>
                <c:pt idx="498">
                  <c:v>29.762857142857143</c:v>
                </c:pt>
                <c:pt idx="499">
                  <c:v>29.852380952380948</c:v>
                </c:pt>
                <c:pt idx="500">
                  <c:v>29.941904761904759</c:v>
                </c:pt>
                <c:pt idx="501">
                  <c:v>30.031428571428577</c:v>
                </c:pt>
                <c:pt idx="502">
                  <c:v>30.120952380952382</c:v>
                </c:pt>
                <c:pt idx="503">
                  <c:v>30.210476190476193</c:v>
                </c:pt>
                <c:pt idx="504">
                  <c:v>30.300000000000004</c:v>
                </c:pt>
                <c:pt idx="505">
                  <c:v>30.30585585585586</c:v>
                </c:pt>
                <c:pt idx="506">
                  <c:v>30.311711711711716</c:v>
                </c:pt>
                <c:pt idx="507">
                  <c:v>30.317567567567572</c:v>
                </c:pt>
                <c:pt idx="508">
                  <c:v>30.323423423423428</c:v>
                </c:pt>
                <c:pt idx="509">
                  <c:v>30.329279279279284</c:v>
                </c:pt>
                <c:pt idx="510">
                  <c:v>30.33513513513514</c:v>
                </c:pt>
                <c:pt idx="511">
                  <c:v>30.340990990990996</c:v>
                </c:pt>
                <c:pt idx="512">
                  <c:v>30.346846846846852</c:v>
                </c:pt>
                <c:pt idx="513">
                  <c:v>30.352702702702707</c:v>
                </c:pt>
                <c:pt idx="514">
                  <c:v>30.358558558558563</c:v>
                </c:pt>
                <c:pt idx="515">
                  <c:v>30.364414414414419</c:v>
                </c:pt>
                <c:pt idx="516">
                  <c:v>30.370270270270275</c:v>
                </c:pt>
                <c:pt idx="517">
                  <c:v>30.376126126126131</c:v>
                </c:pt>
                <c:pt idx="518">
                  <c:v>30.381981981981987</c:v>
                </c:pt>
                <c:pt idx="519">
                  <c:v>30.387837837837843</c:v>
                </c:pt>
                <c:pt idx="520">
                  <c:v>30.393693693693699</c:v>
                </c:pt>
                <c:pt idx="521">
                  <c:v>30.399549549549555</c:v>
                </c:pt>
                <c:pt idx="522">
                  <c:v>30.405405405405411</c:v>
                </c:pt>
                <c:pt idx="523">
                  <c:v>30.411261261261266</c:v>
                </c:pt>
                <c:pt idx="524">
                  <c:v>30.417117117117122</c:v>
                </c:pt>
                <c:pt idx="525">
                  <c:v>30.422972972972978</c:v>
                </c:pt>
                <c:pt idx="526">
                  <c:v>30.428828828828834</c:v>
                </c:pt>
                <c:pt idx="527">
                  <c:v>30.43468468468469</c:v>
                </c:pt>
                <c:pt idx="528">
                  <c:v>30.440540540540546</c:v>
                </c:pt>
                <c:pt idx="529">
                  <c:v>30.446396396396402</c:v>
                </c:pt>
                <c:pt idx="530">
                  <c:v>30.452252252252258</c:v>
                </c:pt>
                <c:pt idx="531">
                  <c:v>30.458108108108114</c:v>
                </c:pt>
                <c:pt idx="532">
                  <c:v>30.46396396396397</c:v>
                </c:pt>
                <c:pt idx="533">
                  <c:v>30.469819819819822</c:v>
                </c:pt>
                <c:pt idx="534">
                  <c:v>30.475675675675681</c:v>
                </c:pt>
                <c:pt idx="535">
                  <c:v>30.481531531531537</c:v>
                </c:pt>
                <c:pt idx="536">
                  <c:v>30.48738738738739</c:v>
                </c:pt>
                <c:pt idx="537">
                  <c:v>30.493243243243246</c:v>
                </c:pt>
                <c:pt idx="538">
                  <c:v>30.499099099099105</c:v>
                </c:pt>
                <c:pt idx="539">
                  <c:v>30.504954954954957</c:v>
                </c:pt>
                <c:pt idx="540">
                  <c:v>30.510810810810813</c:v>
                </c:pt>
                <c:pt idx="541">
                  <c:v>30.516666666666669</c:v>
                </c:pt>
                <c:pt idx="542">
                  <c:v>30.522522522522525</c:v>
                </c:pt>
                <c:pt idx="543">
                  <c:v>30.528378378378381</c:v>
                </c:pt>
                <c:pt idx="544">
                  <c:v>30.534234234234237</c:v>
                </c:pt>
                <c:pt idx="545">
                  <c:v>30.540090090090093</c:v>
                </c:pt>
                <c:pt idx="546">
                  <c:v>30.545945945945949</c:v>
                </c:pt>
                <c:pt idx="547">
                  <c:v>30.551801801801805</c:v>
                </c:pt>
                <c:pt idx="548">
                  <c:v>30.557657657657661</c:v>
                </c:pt>
                <c:pt idx="549">
                  <c:v>30.563513513513517</c:v>
                </c:pt>
                <c:pt idx="550">
                  <c:v>30.569369369369372</c:v>
                </c:pt>
                <c:pt idx="551">
                  <c:v>30.575225225225228</c:v>
                </c:pt>
                <c:pt idx="552">
                  <c:v>30.581081081081084</c:v>
                </c:pt>
                <c:pt idx="553">
                  <c:v>30.58693693693694</c:v>
                </c:pt>
                <c:pt idx="554">
                  <c:v>30.592792792792796</c:v>
                </c:pt>
                <c:pt idx="555">
                  <c:v>30.598648648648652</c:v>
                </c:pt>
                <c:pt idx="556">
                  <c:v>30.604504504504508</c:v>
                </c:pt>
                <c:pt idx="557">
                  <c:v>30.610360360360364</c:v>
                </c:pt>
                <c:pt idx="558">
                  <c:v>30.61621621621622</c:v>
                </c:pt>
                <c:pt idx="559">
                  <c:v>30.622072072072076</c:v>
                </c:pt>
                <c:pt idx="560">
                  <c:v>30.627927927927932</c:v>
                </c:pt>
                <c:pt idx="561">
                  <c:v>30.633783783783787</c:v>
                </c:pt>
                <c:pt idx="562">
                  <c:v>30.639639639639643</c:v>
                </c:pt>
                <c:pt idx="563">
                  <c:v>30.645495495495499</c:v>
                </c:pt>
                <c:pt idx="564">
                  <c:v>30.651351351351355</c:v>
                </c:pt>
                <c:pt idx="565">
                  <c:v>30.657207207207211</c:v>
                </c:pt>
                <c:pt idx="566">
                  <c:v>30.663063063063067</c:v>
                </c:pt>
                <c:pt idx="567">
                  <c:v>30.668918918918923</c:v>
                </c:pt>
                <c:pt idx="568">
                  <c:v>30.674774774774779</c:v>
                </c:pt>
                <c:pt idx="569">
                  <c:v>30.680630630630635</c:v>
                </c:pt>
                <c:pt idx="570">
                  <c:v>30.686486486486491</c:v>
                </c:pt>
                <c:pt idx="571">
                  <c:v>30.692342342342346</c:v>
                </c:pt>
                <c:pt idx="572">
                  <c:v>30.698198198198202</c:v>
                </c:pt>
                <c:pt idx="573">
                  <c:v>30.704054054054058</c:v>
                </c:pt>
                <c:pt idx="574">
                  <c:v>30.709909909909914</c:v>
                </c:pt>
                <c:pt idx="575">
                  <c:v>30.71576576576577</c:v>
                </c:pt>
                <c:pt idx="576">
                  <c:v>30.721621621621626</c:v>
                </c:pt>
                <c:pt idx="577">
                  <c:v>30.727477477477482</c:v>
                </c:pt>
                <c:pt idx="578">
                  <c:v>30.733333333333338</c:v>
                </c:pt>
                <c:pt idx="579">
                  <c:v>30.739189189189194</c:v>
                </c:pt>
                <c:pt idx="580">
                  <c:v>30.74504504504505</c:v>
                </c:pt>
                <c:pt idx="581">
                  <c:v>30.750900900900906</c:v>
                </c:pt>
                <c:pt idx="582">
                  <c:v>30.756756756756761</c:v>
                </c:pt>
                <c:pt idx="583">
                  <c:v>30.762612612612617</c:v>
                </c:pt>
                <c:pt idx="584">
                  <c:v>30.768468468468473</c:v>
                </c:pt>
                <c:pt idx="585">
                  <c:v>30.774324324324329</c:v>
                </c:pt>
                <c:pt idx="586">
                  <c:v>30.780180180180185</c:v>
                </c:pt>
                <c:pt idx="587">
                  <c:v>30.786036036036041</c:v>
                </c:pt>
                <c:pt idx="588">
                  <c:v>30.791891891891897</c:v>
                </c:pt>
                <c:pt idx="589">
                  <c:v>30.797747747747753</c:v>
                </c:pt>
                <c:pt idx="590">
                  <c:v>30.803603603603609</c:v>
                </c:pt>
                <c:pt idx="591">
                  <c:v>30.809459459459465</c:v>
                </c:pt>
                <c:pt idx="592">
                  <c:v>30.815315315315321</c:v>
                </c:pt>
                <c:pt idx="593">
                  <c:v>30.821171171171176</c:v>
                </c:pt>
                <c:pt idx="594">
                  <c:v>30.827027027027032</c:v>
                </c:pt>
                <c:pt idx="595">
                  <c:v>30.832882882882888</c:v>
                </c:pt>
                <c:pt idx="596">
                  <c:v>30.838738738738744</c:v>
                </c:pt>
                <c:pt idx="597">
                  <c:v>30.8445945945946</c:v>
                </c:pt>
                <c:pt idx="598">
                  <c:v>30.850450450450452</c:v>
                </c:pt>
                <c:pt idx="599">
                  <c:v>30.856306306306308</c:v>
                </c:pt>
                <c:pt idx="600">
                  <c:v>30.862162162162164</c:v>
                </c:pt>
                <c:pt idx="601">
                  <c:v>30.86801801801802</c:v>
                </c:pt>
                <c:pt idx="602">
                  <c:v>30.873873873873876</c:v>
                </c:pt>
                <c:pt idx="603">
                  <c:v>30.879729729729732</c:v>
                </c:pt>
                <c:pt idx="604">
                  <c:v>30.885585585585588</c:v>
                </c:pt>
                <c:pt idx="605">
                  <c:v>30.891441441441444</c:v>
                </c:pt>
                <c:pt idx="606">
                  <c:v>30.8972972972973</c:v>
                </c:pt>
                <c:pt idx="607">
                  <c:v>30.903153153153156</c:v>
                </c:pt>
                <c:pt idx="608">
                  <c:v>30.909009009009011</c:v>
                </c:pt>
                <c:pt idx="609">
                  <c:v>30.914864864864867</c:v>
                </c:pt>
                <c:pt idx="610">
                  <c:v>30.920720720720723</c:v>
                </c:pt>
                <c:pt idx="611">
                  <c:v>30.926576576576579</c:v>
                </c:pt>
                <c:pt idx="612">
                  <c:v>30.932432432432435</c:v>
                </c:pt>
                <c:pt idx="613">
                  <c:v>30.938288288288291</c:v>
                </c:pt>
                <c:pt idx="614">
                  <c:v>30.944144144144147</c:v>
                </c:pt>
                <c:pt idx="615">
                  <c:v>30.950000000000003</c:v>
                </c:pt>
                <c:pt idx="616">
                  <c:v>30.955855855855859</c:v>
                </c:pt>
                <c:pt idx="617">
                  <c:v>30.961711711711715</c:v>
                </c:pt>
                <c:pt idx="618">
                  <c:v>30.967567567567571</c:v>
                </c:pt>
                <c:pt idx="619">
                  <c:v>30.973423423423426</c:v>
                </c:pt>
                <c:pt idx="620">
                  <c:v>30.979279279279282</c:v>
                </c:pt>
                <c:pt idx="621">
                  <c:v>30.985135135135138</c:v>
                </c:pt>
                <c:pt idx="622">
                  <c:v>30.990990990990994</c:v>
                </c:pt>
                <c:pt idx="623">
                  <c:v>30.99684684684685</c:v>
                </c:pt>
                <c:pt idx="624">
                  <c:v>31.002702702702706</c:v>
                </c:pt>
                <c:pt idx="625">
                  <c:v>31.008558558558562</c:v>
                </c:pt>
                <c:pt idx="626">
                  <c:v>31.014414414414418</c:v>
                </c:pt>
                <c:pt idx="627">
                  <c:v>31.020270270270274</c:v>
                </c:pt>
                <c:pt idx="628">
                  <c:v>31.02612612612613</c:v>
                </c:pt>
                <c:pt idx="629">
                  <c:v>31.031981981981986</c:v>
                </c:pt>
                <c:pt idx="630">
                  <c:v>31.037837837837841</c:v>
                </c:pt>
                <c:pt idx="631">
                  <c:v>31.043693693693697</c:v>
                </c:pt>
                <c:pt idx="632">
                  <c:v>31.049549549549553</c:v>
                </c:pt>
                <c:pt idx="633">
                  <c:v>31.055405405405409</c:v>
                </c:pt>
                <c:pt idx="634">
                  <c:v>31.061261261261265</c:v>
                </c:pt>
                <c:pt idx="635">
                  <c:v>31.067117117117121</c:v>
                </c:pt>
                <c:pt idx="636">
                  <c:v>31.072972972972977</c:v>
                </c:pt>
                <c:pt idx="637">
                  <c:v>31.078828828828833</c:v>
                </c:pt>
                <c:pt idx="638">
                  <c:v>31.084684684684689</c:v>
                </c:pt>
                <c:pt idx="639">
                  <c:v>31.090540540540545</c:v>
                </c:pt>
                <c:pt idx="640">
                  <c:v>31.096396396396401</c:v>
                </c:pt>
                <c:pt idx="641">
                  <c:v>31.102252252252256</c:v>
                </c:pt>
                <c:pt idx="642">
                  <c:v>31.108108108108112</c:v>
                </c:pt>
                <c:pt idx="643">
                  <c:v>31.113963963963968</c:v>
                </c:pt>
                <c:pt idx="644">
                  <c:v>31.119819819819824</c:v>
                </c:pt>
                <c:pt idx="645">
                  <c:v>31.12567567567568</c:v>
                </c:pt>
                <c:pt idx="646">
                  <c:v>31.131531531531536</c:v>
                </c:pt>
                <c:pt idx="647">
                  <c:v>31.137387387387392</c:v>
                </c:pt>
                <c:pt idx="648">
                  <c:v>31.143243243243248</c:v>
                </c:pt>
                <c:pt idx="649">
                  <c:v>31.149099099099104</c:v>
                </c:pt>
                <c:pt idx="650">
                  <c:v>31.15495495495496</c:v>
                </c:pt>
                <c:pt idx="651">
                  <c:v>31.160810810810815</c:v>
                </c:pt>
                <c:pt idx="652">
                  <c:v>31.166666666666671</c:v>
                </c:pt>
                <c:pt idx="653">
                  <c:v>31.172522522522527</c:v>
                </c:pt>
                <c:pt idx="654">
                  <c:v>31.178378378378383</c:v>
                </c:pt>
                <c:pt idx="655">
                  <c:v>31.184234234234239</c:v>
                </c:pt>
                <c:pt idx="656">
                  <c:v>31.190090090090095</c:v>
                </c:pt>
                <c:pt idx="657">
                  <c:v>31.195945945945951</c:v>
                </c:pt>
                <c:pt idx="658">
                  <c:v>31.201801801801807</c:v>
                </c:pt>
                <c:pt idx="659">
                  <c:v>31.207657657657663</c:v>
                </c:pt>
                <c:pt idx="660">
                  <c:v>31.213513513513519</c:v>
                </c:pt>
                <c:pt idx="661">
                  <c:v>31.219369369369375</c:v>
                </c:pt>
                <c:pt idx="662">
                  <c:v>31.22522522522523</c:v>
                </c:pt>
                <c:pt idx="663">
                  <c:v>31.231081081081086</c:v>
                </c:pt>
                <c:pt idx="664">
                  <c:v>31.236936936936942</c:v>
                </c:pt>
                <c:pt idx="665">
                  <c:v>31.242792792792798</c:v>
                </c:pt>
                <c:pt idx="666">
                  <c:v>31.248648648648654</c:v>
                </c:pt>
                <c:pt idx="667">
                  <c:v>31.25450450450451</c:v>
                </c:pt>
                <c:pt idx="668">
                  <c:v>31.260360360360366</c:v>
                </c:pt>
                <c:pt idx="669">
                  <c:v>31.266216216216222</c:v>
                </c:pt>
                <c:pt idx="670">
                  <c:v>31.272072072072078</c:v>
                </c:pt>
                <c:pt idx="671">
                  <c:v>31.277927927927934</c:v>
                </c:pt>
                <c:pt idx="672">
                  <c:v>31.28378378378379</c:v>
                </c:pt>
                <c:pt idx="673">
                  <c:v>31.289639639639645</c:v>
                </c:pt>
                <c:pt idx="674">
                  <c:v>31.295495495495501</c:v>
                </c:pt>
                <c:pt idx="675">
                  <c:v>31.301351351351354</c:v>
                </c:pt>
                <c:pt idx="676">
                  <c:v>31.307207207207213</c:v>
                </c:pt>
                <c:pt idx="677">
                  <c:v>31.313063063063069</c:v>
                </c:pt>
                <c:pt idx="678">
                  <c:v>31.318918918918921</c:v>
                </c:pt>
                <c:pt idx="679">
                  <c:v>31.324774774774777</c:v>
                </c:pt>
                <c:pt idx="680">
                  <c:v>31.330630630630637</c:v>
                </c:pt>
                <c:pt idx="681">
                  <c:v>31.336486486486489</c:v>
                </c:pt>
                <c:pt idx="682">
                  <c:v>31.342342342342345</c:v>
                </c:pt>
                <c:pt idx="683">
                  <c:v>31.348198198198201</c:v>
                </c:pt>
                <c:pt idx="684">
                  <c:v>31.35405405405406</c:v>
                </c:pt>
                <c:pt idx="685">
                  <c:v>31.359909909909913</c:v>
                </c:pt>
                <c:pt idx="686">
                  <c:v>31.365765765765769</c:v>
                </c:pt>
                <c:pt idx="687">
                  <c:v>31.371621621621625</c:v>
                </c:pt>
                <c:pt idx="688">
                  <c:v>31.377477477477481</c:v>
                </c:pt>
                <c:pt idx="689">
                  <c:v>31.383333333333336</c:v>
                </c:pt>
                <c:pt idx="690">
                  <c:v>31.389189189189192</c:v>
                </c:pt>
                <c:pt idx="691">
                  <c:v>31.395045045045048</c:v>
                </c:pt>
                <c:pt idx="692">
                  <c:v>31.400900900900904</c:v>
                </c:pt>
                <c:pt idx="693">
                  <c:v>31.40675675675676</c:v>
                </c:pt>
                <c:pt idx="694">
                  <c:v>31.412612612612616</c:v>
                </c:pt>
                <c:pt idx="695">
                  <c:v>31.418468468468472</c:v>
                </c:pt>
                <c:pt idx="696">
                  <c:v>31.424324324324328</c:v>
                </c:pt>
                <c:pt idx="697">
                  <c:v>31.430180180180184</c:v>
                </c:pt>
                <c:pt idx="698">
                  <c:v>31.43603603603604</c:v>
                </c:pt>
                <c:pt idx="699">
                  <c:v>31.441891891891895</c:v>
                </c:pt>
                <c:pt idx="700">
                  <c:v>31.447747747747751</c:v>
                </c:pt>
                <c:pt idx="701">
                  <c:v>31.453603603603607</c:v>
                </c:pt>
                <c:pt idx="702">
                  <c:v>31.459459459459463</c:v>
                </c:pt>
                <c:pt idx="703">
                  <c:v>31.465315315315319</c:v>
                </c:pt>
                <c:pt idx="704">
                  <c:v>31.471171171171175</c:v>
                </c:pt>
                <c:pt idx="705">
                  <c:v>31.477027027027031</c:v>
                </c:pt>
                <c:pt idx="706">
                  <c:v>31.482882882882887</c:v>
                </c:pt>
                <c:pt idx="707">
                  <c:v>31.488738738738743</c:v>
                </c:pt>
                <c:pt idx="708">
                  <c:v>31.494594594594599</c:v>
                </c:pt>
                <c:pt idx="709">
                  <c:v>31.500450450450455</c:v>
                </c:pt>
                <c:pt idx="710">
                  <c:v>31.50630630630631</c:v>
                </c:pt>
                <c:pt idx="711">
                  <c:v>31.512162162162166</c:v>
                </c:pt>
                <c:pt idx="712">
                  <c:v>31.518018018018022</c:v>
                </c:pt>
                <c:pt idx="713">
                  <c:v>31.523873873873878</c:v>
                </c:pt>
                <c:pt idx="714">
                  <c:v>31.529729729729734</c:v>
                </c:pt>
                <c:pt idx="715">
                  <c:v>31.53558558558559</c:v>
                </c:pt>
                <c:pt idx="716">
                  <c:v>31.541441441441446</c:v>
                </c:pt>
                <c:pt idx="717">
                  <c:v>31.547297297297302</c:v>
                </c:pt>
                <c:pt idx="718">
                  <c:v>31.553153153153158</c:v>
                </c:pt>
                <c:pt idx="719">
                  <c:v>31.559009009009014</c:v>
                </c:pt>
                <c:pt idx="720">
                  <c:v>31.56486486486487</c:v>
                </c:pt>
                <c:pt idx="721">
                  <c:v>31.570720720720725</c:v>
                </c:pt>
                <c:pt idx="722">
                  <c:v>31.576576576576581</c:v>
                </c:pt>
                <c:pt idx="723">
                  <c:v>31.582432432432437</c:v>
                </c:pt>
                <c:pt idx="724">
                  <c:v>31.588288288288293</c:v>
                </c:pt>
                <c:pt idx="725">
                  <c:v>31.594144144144149</c:v>
                </c:pt>
                <c:pt idx="726">
                  <c:v>31.600000000000009</c:v>
                </c:pt>
                <c:pt idx="727">
                  <c:v>31.713888888888889</c:v>
                </c:pt>
                <c:pt idx="728">
                  <c:v>31.827777777777783</c:v>
                </c:pt>
                <c:pt idx="729">
                  <c:v>31.941666666666663</c:v>
                </c:pt>
                <c:pt idx="730">
                  <c:v>32.055555555555557</c:v>
                </c:pt>
                <c:pt idx="731">
                  <c:v>32.169444444444451</c:v>
                </c:pt>
                <c:pt idx="732">
                  <c:v>32.283333333333331</c:v>
                </c:pt>
                <c:pt idx="733">
                  <c:v>32.397222222222211</c:v>
                </c:pt>
                <c:pt idx="734">
                  <c:v>32.51111111111112</c:v>
                </c:pt>
                <c:pt idx="735">
                  <c:v>32.625</c:v>
                </c:pt>
                <c:pt idx="736">
                  <c:v>32.738888888888894</c:v>
                </c:pt>
                <c:pt idx="737">
                  <c:v>32.852777777777774</c:v>
                </c:pt>
                <c:pt idx="738">
                  <c:v>32.966666666666669</c:v>
                </c:pt>
                <c:pt idx="739">
                  <c:v>33.080555555555563</c:v>
                </c:pt>
                <c:pt idx="740">
                  <c:v>33.194444444444443</c:v>
                </c:pt>
                <c:pt idx="741">
                  <c:v>33.308333333333337</c:v>
                </c:pt>
                <c:pt idx="742">
                  <c:v>33.422222222222231</c:v>
                </c:pt>
                <c:pt idx="743">
                  <c:v>33.536111111111111</c:v>
                </c:pt>
                <c:pt idx="744">
                  <c:v>33.650000000000006</c:v>
                </c:pt>
                <c:pt idx="745">
                  <c:v>33.763888888888886</c:v>
                </c:pt>
                <c:pt idx="746">
                  <c:v>33.87777777777778</c:v>
                </c:pt>
                <c:pt idx="747">
                  <c:v>33.991666666666674</c:v>
                </c:pt>
                <c:pt idx="748">
                  <c:v>34.105555555555554</c:v>
                </c:pt>
                <c:pt idx="749">
                  <c:v>34.219444444444449</c:v>
                </c:pt>
                <c:pt idx="750">
                  <c:v>34.333333333333329</c:v>
                </c:pt>
                <c:pt idx="751">
                  <c:v>34.447222222222223</c:v>
                </c:pt>
                <c:pt idx="752">
                  <c:v>34.561111111111117</c:v>
                </c:pt>
                <c:pt idx="753">
                  <c:v>34.674999999999997</c:v>
                </c:pt>
                <c:pt idx="754">
                  <c:v>34.788888888888877</c:v>
                </c:pt>
                <c:pt idx="755">
                  <c:v>34.902777777777786</c:v>
                </c:pt>
                <c:pt idx="756">
                  <c:v>35.016666666666666</c:v>
                </c:pt>
                <c:pt idx="757">
                  <c:v>35.13055555555556</c:v>
                </c:pt>
                <c:pt idx="758">
                  <c:v>35.24444444444444</c:v>
                </c:pt>
                <c:pt idx="759">
                  <c:v>35.358333333333334</c:v>
                </c:pt>
                <c:pt idx="760">
                  <c:v>35.472222222222229</c:v>
                </c:pt>
                <c:pt idx="761">
                  <c:v>35.586111111111109</c:v>
                </c:pt>
                <c:pt idx="762">
                  <c:v>35.699999999999989</c:v>
                </c:pt>
                <c:pt idx="763">
                  <c:v>35.813888888888897</c:v>
                </c:pt>
                <c:pt idx="764">
                  <c:v>35.927777777777777</c:v>
                </c:pt>
                <c:pt idx="765">
                  <c:v>36.041666666666671</c:v>
                </c:pt>
                <c:pt idx="766">
                  <c:v>36.155555555555551</c:v>
                </c:pt>
                <c:pt idx="767">
                  <c:v>36.269444444444446</c:v>
                </c:pt>
                <c:pt idx="768">
                  <c:v>36.38333333333334</c:v>
                </c:pt>
                <c:pt idx="769">
                  <c:v>36.49722222222222</c:v>
                </c:pt>
                <c:pt idx="770">
                  <c:v>36.6111111111111</c:v>
                </c:pt>
                <c:pt idx="771">
                  <c:v>36.725000000000009</c:v>
                </c:pt>
                <c:pt idx="772">
                  <c:v>36.838888888888889</c:v>
                </c:pt>
                <c:pt idx="773">
                  <c:v>36.952777777777783</c:v>
                </c:pt>
                <c:pt idx="774">
                  <c:v>37.066666666666663</c:v>
                </c:pt>
                <c:pt idx="775">
                  <c:v>37.180555555555543</c:v>
                </c:pt>
                <c:pt idx="776">
                  <c:v>37.294444444444451</c:v>
                </c:pt>
                <c:pt idx="777">
                  <c:v>37.408333333333331</c:v>
                </c:pt>
                <c:pt idx="778">
                  <c:v>37.522222222222211</c:v>
                </c:pt>
                <c:pt idx="779">
                  <c:v>37.636111111111106</c:v>
                </c:pt>
                <c:pt idx="780">
                  <c:v>37.75</c:v>
                </c:pt>
                <c:pt idx="781">
                  <c:v>37.863888888888894</c:v>
                </c:pt>
                <c:pt idx="782">
                  <c:v>37.977777777777774</c:v>
                </c:pt>
                <c:pt idx="783">
                  <c:v>38.091666666666654</c:v>
                </c:pt>
                <c:pt idx="784">
                  <c:v>38.205555555555563</c:v>
                </c:pt>
                <c:pt idx="785">
                  <c:v>38.319444444444443</c:v>
                </c:pt>
                <c:pt idx="786">
                  <c:v>38.433333333333323</c:v>
                </c:pt>
                <c:pt idx="787">
                  <c:v>38.547222222222217</c:v>
                </c:pt>
                <c:pt idx="788">
                  <c:v>38.661111111111111</c:v>
                </c:pt>
                <c:pt idx="789">
                  <c:v>38.775000000000006</c:v>
                </c:pt>
                <c:pt idx="790">
                  <c:v>38.888888888888886</c:v>
                </c:pt>
                <c:pt idx="791">
                  <c:v>39.002777777777766</c:v>
                </c:pt>
                <c:pt idx="792">
                  <c:v>39.116666666666674</c:v>
                </c:pt>
                <c:pt idx="793">
                  <c:v>39.230555555555554</c:v>
                </c:pt>
                <c:pt idx="794">
                  <c:v>39.344444444444434</c:v>
                </c:pt>
                <c:pt idx="795">
                  <c:v>39.458333333333329</c:v>
                </c:pt>
                <c:pt idx="796">
                  <c:v>39.572222222222223</c:v>
                </c:pt>
                <c:pt idx="797">
                  <c:v>39.686111111111117</c:v>
                </c:pt>
                <c:pt idx="798">
                  <c:v>39.799999999999997</c:v>
                </c:pt>
                <c:pt idx="799">
                  <c:v>39.913888888888877</c:v>
                </c:pt>
                <c:pt idx="800">
                  <c:v>40.027777777777771</c:v>
                </c:pt>
                <c:pt idx="801">
                  <c:v>40.141666666666652</c:v>
                </c:pt>
                <c:pt idx="802">
                  <c:v>40.255555555555546</c:v>
                </c:pt>
                <c:pt idx="803">
                  <c:v>40.369444444444454</c:v>
                </c:pt>
                <c:pt idx="804">
                  <c:v>40.483333333333334</c:v>
                </c:pt>
                <c:pt idx="805">
                  <c:v>40.597222222222229</c:v>
                </c:pt>
                <c:pt idx="806">
                  <c:v>40.711111111111109</c:v>
                </c:pt>
                <c:pt idx="807">
                  <c:v>40.824999999999989</c:v>
                </c:pt>
                <c:pt idx="808">
                  <c:v>40.938888888888883</c:v>
                </c:pt>
                <c:pt idx="809">
                  <c:v>41.052777777777763</c:v>
                </c:pt>
                <c:pt idx="810">
                  <c:v>41.166666666666657</c:v>
                </c:pt>
                <c:pt idx="811">
                  <c:v>41.280555555555566</c:v>
                </c:pt>
                <c:pt idx="812">
                  <c:v>41.394444444444446</c:v>
                </c:pt>
                <c:pt idx="813">
                  <c:v>41.50833333333334</c:v>
                </c:pt>
                <c:pt idx="814">
                  <c:v>41.62222222222222</c:v>
                </c:pt>
                <c:pt idx="815">
                  <c:v>41.7361111111111</c:v>
                </c:pt>
                <c:pt idx="816">
                  <c:v>41.849999999999994</c:v>
                </c:pt>
                <c:pt idx="817">
                  <c:v>41.963888888888874</c:v>
                </c:pt>
                <c:pt idx="818">
                  <c:v>42.077777777777769</c:v>
                </c:pt>
                <c:pt idx="819">
                  <c:v>42.191666666666677</c:v>
                </c:pt>
                <c:pt idx="820">
                  <c:v>42.305555555555557</c:v>
                </c:pt>
                <c:pt idx="821">
                  <c:v>42.419444444444451</c:v>
                </c:pt>
                <c:pt idx="822">
                  <c:v>42.533333333333331</c:v>
                </c:pt>
                <c:pt idx="823">
                  <c:v>42.647222222222211</c:v>
                </c:pt>
                <c:pt idx="824">
                  <c:v>42.761111111111106</c:v>
                </c:pt>
                <c:pt idx="825">
                  <c:v>42.874999999999986</c:v>
                </c:pt>
                <c:pt idx="826">
                  <c:v>42.98888888888888</c:v>
                </c:pt>
                <c:pt idx="827">
                  <c:v>43.10277777777776</c:v>
                </c:pt>
                <c:pt idx="828">
                  <c:v>43.216666666666669</c:v>
                </c:pt>
                <c:pt idx="829">
                  <c:v>43.330555555555563</c:v>
                </c:pt>
                <c:pt idx="830">
                  <c:v>43.444444444444443</c:v>
                </c:pt>
                <c:pt idx="831">
                  <c:v>43.558333333333323</c:v>
                </c:pt>
                <c:pt idx="832">
                  <c:v>43.672222222222217</c:v>
                </c:pt>
                <c:pt idx="833">
                  <c:v>43.786111111111097</c:v>
                </c:pt>
                <c:pt idx="834">
                  <c:v>43.899999999999991</c:v>
                </c:pt>
                <c:pt idx="835">
                  <c:v>44.013888888888872</c:v>
                </c:pt>
                <c:pt idx="836">
                  <c:v>44.12777777777778</c:v>
                </c:pt>
                <c:pt idx="837">
                  <c:v>44.241666666666674</c:v>
                </c:pt>
                <c:pt idx="838">
                  <c:v>44.355555555555554</c:v>
                </c:pt>
                <c:pt idx="839">
                  <c:v>44.469444444444434</c:v>
                </c:pt>
                <c:pt idx="840">
                  <c:v>44.583333333333329</c:v>
                </c:pt>
                <c:pt idx="841">
                  <c:v>44.697222222222209</c:v>
                </c:pt>
                <c:pt idx="842">
                  <c:v>44.811111111111103</c:v>
                </c:pt>
                <c:pt idx="843">
                  <c:v>44.924999999999983</c:v>
                </c:pt>
                <c:pt idx="844">
                  <c:v>45.038888888888891</c:v>
                </c:pt>
                <c:pt idx="845">
                  <c:v>45.152777777777786</c:v>
                </c:pt>
                <c:pt idx="846">
                  <c:v>45.266666666666666</c:v>
                </c:pt>
                <c:pt idx="847">
                  <c:v>45.380555555555546</c:v>
                </c:pt>
                <c:pt idx="848">
                  <c:v>45.49444444444444</c:v>
                </c:pt>
                <c:pt idx="849">
                  <c:v>45.60833333333332</c:v>
                </c:pt>
                <c:pt idx="850">
                  <c:v>45.722222222222214</c:v>
                </c:pt>
                <c:pt idx="851">
                  <c:v>45.836111111111094</c:v>
                </c:pt>
                <c:pt idx="852">
                  <c:v>45.949999999999989</c:v>
                </c:pt>
                <c:pt idx="853">
                  <c:v>46.063888888888897</c:v>
                </c:pt>
                <c:pt idx="854">
                  <c:v>46.177777777777777</c:v>
                </c:pt>
                <c:pt idx="855">
                  <c:v>46.291666666666657</c:v>
                </c:pt>
                <c:pt idx="856">
                  <c:v>46.405555555555551</c:v>
                </c:pt>
                <c:pt idx="857">
                  <c:v>46.519444444444431</c:v>
                </c:pt>
                <c:pt idx="858">
                  <c:v>46.633333333333326</c:v>
                </c:pt>
                <c:pt idx="859">
                  <c:v>46.747222222222206</c:v>
                </c:pt>
                <c:pt idx="860">
                  <c:v>46.8611111111111</c:v>
                </c:pt>
                <c:pt idx="861">
                  <c:v>46.975000000000009</c:v>
                </c:pt>
                <c:pt idx="862">
                  <c:v>47.088888888888889</c:v>
                </c:pt>
                <c:pt idx="863">
                  <c:v>47.202777777777783</c:v>
                </c:pt>
                <c:pt idx="864">
                  <c:v>47.316666666666663</c:v>
                </c:pt>
                <c:pt idx="865">
                  <c:v>47.430555555555543</c:v>
                </c:pt>
                <c:pt idx="866">
                  <c:v>47.544444444444437</c:v>
                </c:pt>
                <c:pt idx="867">
                  <c:v>47.658333333333317</c:v>
                </c:pt>
                <c:pt idx="868">
                  <c:v>47.772222222222211</c:v>
                </c:pt>
                <c:pt idx="869">
                  <c:v>47.88611111111112</c:v>
                </c:pt>
                <c:pt idx="870">
                  <c:v>47.999999999999986</c:v>
                </c:pt>
                <c:pt idx="871">
                  <c:v>48.099230769230758</c:v>
                </c:pt>
                <c:pt idx="872">
                  <c:v>48.19846153846153</c:v>
                </c:pt>
                <c:pt idx="873">
                  <c:v>48.297692307692287</c:v>
                </c:pt>
                <c:pt idx="874">
                  <c:v>48.396923076923059</c:v>
                </c:pt>
                <c:pt idx="875">
                  <c:v>48.496153846153831</c:v>
                </c:pt>
                <c:pt idx="876">
                  <c:v>48.595384615384589</c:v>
                </c:pt>
                <c:pt idx="877">
                  <c:v>48.694615384615361</c:v>
                </c:pt>
                <c:pt idx="878">
                  <c:v>48.793846153846147</c:v>
                </c:pt>
                <c:pt idx="879">
                  <c:v>48.893076923076919</c:v>
                </c:pt>
                <c:pt idx="880">
                  <c:v>48.992307692307676</c:v>
                </c:pt>
                <c:pt idx="881">
                  <c:v>49.091538461538448</c:v>
                </c:pt>
                <c:pt idx="882">
                  <c:v>49.19076923076922</c:v>
                </c:pt>
                <c:pt idx="883">
                  <c:v>49.289999999999978</c:v>
                </c:pt>
                <c:pt idx="884">
                  <c:v>49.38923076923075</c:v>
                </c:pt>
                <c:pt idx="885">
                  <c:v>49.488461538461522</c:v>
                </c:pt>
                <c:pt idx="886">
                  <c:v>49.587692307692294</c:v>
                </c:pt>
                <c:pt idx="887">
                  <c:v>49.686923076923065</c:v>
                </c:pt>
                <c:pt idx="888">
                  <c:v>49.786153846153837</c:v>
                </c:pt>
                <c:pt idx="889">
                  <c:v>49.885384615384595</c:v>
                </c:pt>
                <c:pt idx="890">
                  <c:v>49.984615384615367</c:v>
                </c:pt>
                <c:pt idx="891">
                  <c:v>50.083846153846139</c:v>
                </c:pt>
                <c:pt idx="892">
                  <c:v>50.183076923076896</c:v>
                </c:pt>
                <c:pt idx="893">
                  <c:v>50.282307692307668</c:v>
                </c:pt>
                <c:pt idx="894">
                  <c:v>50.381538461538454</c:v>
                </c:pt>
                <c:pt idx="895">
                  <c:v>50.480769230769226</c:v>
                </c:pt>
                <c:pt idx="896">
                  <c:v>50.579999999999984</c:v>
                </c:pt>
                <c:pt idx="897">
                  <c:v>50.679230769230756</c:v>
                </c:pt>
                <c:pt idx="898">
                  <c:v>50.778461538461528</c:v>
                </c:pt>
                <c:pt idx="899">
                  <c:v>50.877692307692286</c:v>
                </c:pt>
                <c:pt idx="900">
                  <c:v>50.976923076923057</c:v>
                </c:pt>
                <c:pt idx="901">
                  <c:v>51.076153846153829</c:v>
                </c:pt>
                <c:pt idx="902">
                  <c:v>51.175384615384587</c:v>
                </c:pt>
                <c:pt idx="903">
                  <c:v>51.274615384615373</c:v>
                </c:pt>
                <c:pt idx="904">
                  <c:v>51.373846153846145</c:v>
                </c:pt>
                <c:pt idx="905">
                  <c:v>51.473076923076917</c:v>
                </c:pt>
                <c:pt idx="906">
                  <c:v>51.572307692307675</c:v>
                </c:pt>
                <c:pt idx="907">
                  <c:v>51.671538461538447</c:v>
                </c:pt>
                <c:pt idx="908">
                  <c:v>51.770769230769218</c:v>
                </c:pt>
                <c:pt idx="909">
                  <c:v>51.869999999999976</c:v>
                </c:pt>
                <c:pt idx="910">
                  <c:v>51.969230769230748</c:v>
                </c:pt>
                <c:pt idx="911">
                  <c:v>52.068461538461534</c:v>
                </c:pt>
                <c:pt idx="912">
                  <c:v>52.167692307692306</c:v>
                </c:pt>
                <c:pt idx="913">
                  <c:v>52.266923076923064</c:v>
                </c:pt>
                <c:pt idx="914">
                  <c:v>52.366153846153836</c:v>
                </c:pt>
                <c:pt idx="915">
                  <c:v>52.465384615384608</c:v>
                </c:pt>
                <c:pt idx="916">
                  <c:v>52.564615384615365</c:v>
                </c:pt>
                <c:pt idx="917">
                  <c:v>52.663846153846137</c:v>
                </c:pt>
                <c:pt idx="918">
                  <c:v>52.763076923076909</c:v>
                </c:pt>
                <c:pt idx="919">
                  <c:v>52.862307692307695</c:v>
                </c:pt>
                <c:pt idx="920">
                  <c:v>52.961538461538453</c:v>
                </c:pt>
                <c:pt idx="921">
                  <c:v>53.060769230769225</c:v>
                </c:pt>
                <c:pt idx="922">
                  <c:v>53.16</c:v>
                </c:pt>
                <c:pt idx="923">
                  <c:v>53.259230769230754</c:v>
                </c:pt>
                <c:pt idx="924">
                  <c:v>53.358461538461526</c:v>
                </c:pt>
                <c:pt idx="925">
                  <c:v>53.457692307692298</c:v>
                </c:pt>
                <c:pt idx="926">
                  <c:v>53.556923076923056</c:v>
                </c:pt>
                <c:pt idx="927">
                  <c:v>53.656153846153828</c:v>
                </c:pt>
                <c:pt idx="928">
                  <c:v>53.755384615384614</c:v>
                </c:pt>
                <c:pt idx="929">
                  <c:v>53.854615384615371</c:v>
                </c:pt>
                <c:pt idx="930">
                  <c:v>53.953846153846143</c:v>
                </c:pt>
                <c:pt idx="931">
                  <c:v>54.053076923076915</c:v>
                </c:pt>
                <c:pt idx="932">
                  <c:v>54.152307692307673</c:v>
                </c:pt>
                <c:pt idx="933">
                  <c:v>54.251538461538445</c:v>
                </c:pt>
                <c:pt idx="934">
                  <c:v>54.350769230769217</c:v>
                </c:pt>
                <c:pt idx="935">
                  <c:v>54.449999999999974</c:v>
                </c:pt>
                <c:pt idx="936">
                  <c:v>54.549230769230761</c:v>
                </c:pt>
                <c:pt idx="937">
                  <c:v>54.648461538461532</c:v>
                </c:pt>
                <c:pt idx="938">
                  <c:v>54.747692307692304</c:v>
                </c:pt>
                <c:pt idx="939">
                  <c:v>54.846923076923062</c:v>
                </c:pt>
                <c:pt idx="940">
                  <c:v>54.946153846153834</c:v>
                </c:pt>
                <c:pt idx="941">
                  <c:v>55.045384615384606</c:v>
                </c:pt>
                <c:pt idx="942">
                  <c:v>55.144615384615363</c:v>
                </c:pt>
                <c:pt idx="943">
                  <c:v>55.243846153846135</c:v>
                </c:pt>
                <c:pt idx="944">
                  <c:v>55.343076923076922</c:v>
                </c:pt>
                <c:pt idx="945">
                  <c:v>55.442307692307693</c:v>
                </c:pt>
                <c:pt idx="946">
                  <c:v>55.541538461538451</c:v>
                </c:pt>
                <c:pt idx="947">
                  <c:v>55.640769230769223</c:v>
                </c:pt>
                <c:pt idx="948">
                  <c:v>55.739999999999995</c:v>
                </c:pt>
                <c:pt idx="949">
                  <c:v>55.839230769230753</c:v>
                </c:pt>
                <c:pt idx="950">
                  <c:v>55.938461538461524</c:v>
                </c:pt>
                <c:pt idx="951">
                  <c:v>56.037692307692296</c:v>
                </c:pt>
                <c:pt idx="952">
                  <c:v>56.136923076923054</c:v>
                </c:pt>
                <c:pt idx="953">
                  <c:v>56.23615384615384</c:v>
                </c:pt>
                <c:pt idx="954">
                  <c:v>56.335384615384612</c:v>
                </c:pt>
                <c:pt idx="955">
                  <c:v>56.434615384615384</c:v>
                </c:pt>
                <c:pt idx="956">
                  <c:v>56.533846153846142</c:v>
                </c:pt>
                <c:pt idx="957">
                  <c:v>56.633076923076914</c:v>
                </c:pt>
                <c:pt idx="958">
                  <c:v>56.732307692307685</c:v>
                </c:pt>
                <c:pt idx="959">
                  <c:v>56.831538461538443</c:v>
                </c:pt>
                <c:pt idx="960">
                  <c:v>56.930769230769215</c:v>
                </c:pt>
                <c:pt idx="961">
                  <c:v>57.03</c:v>
                </c:pt>
                <c:pt idx="962">
                  <c:v>57.129230769230759</c:v>
                </c:pt>
                <c:pt idx="963">
                  <c:v>57.228461538461531</c:v>
                </c:pt>
                <c:pt idx="964">
                  <c:v>57.327692307692303</c:v>
                </c:pt>
                <c:pt idx="965">
                  <c:v>57.42692307692306</c:v>
                </c:pt>
                <c:pt idx="966">
                  <c:v>57.526153846153832</c:v>
                </c:pt>
                <c:pt idx="967">
                  <c:v>57.625384615384604</c:v>
                </c:pt>
                <c:pt idx="968">
                  <c:v>57.724615384615362</c:v>
                </c:pt>
                <c:pt idx="969">
                  <c:v>57.823846153846148</c:v>
                </c:pt>
                <c:pt idx="970">
                  <c:v>57.92307692307692</c:v>
                </c:pt>
                <c:pt idx="971">
                  <c:v>58.022307692307692</c:v>
                </c:pt>
                <c:pt idx="972">
                  <c:v>58.121538461538449</c:v>
                </c:pt>
                <c:pt idx="973">
                  <c:v>58.220769230769221</c:v>
                </c:pt>
                <c:pt idx="974">
                  <c:v>58.319999999999993</c:v>
                </c:pt>
                <c:pt idx="975">
                  <c:v>58.419230769230751</c:v>
                </c:pt>
                <c:pt idx="976">
                  <c:v>58.518461538461523</c:v>
                </c:pt>
                <c:pt idx="977">
                  <c:v>58.617692307692295</c:v>
                </c:pt>
                <c:pt idx="978">
                  <c:v>58.716923076923081</c:v>
                </c:pt>
                <c:pt idx="979">
                  <c:v>58.816153846153838</c:v>
                </c:pt>
                <c:pt idx="980">
                  <c:v>58.91538461538461</c:v>
                </c:pt>
                <c:pt idx="981">
                  <c:v>59.014615384615382</c:v>
                </c:pt>
                <c:pt idx="982">
                  <c:v>59.11384615384614</c:v>
                </c:pt>
                <c:pt idx="983">
                  <c:v>59.213076923076912</c:v>
                </c:pt>
                <c:pt idx="984">
                  <c:v>59.312307692307684</c:v>
                </c:pt>
                <c:pt idx="985">
                  <c:v>59.411538461538441</c:v>
                </c:pt>
                <c:pt idx="986">
                  <c:v>59.510769230769228</c:v>
                </c:pt>
                <c:pt idx="987">
                  <c:v>59.61</c:v>
                </c:pt>
                <c:pt idx="988">
                  <c:v>59.709230769230771</c:v>
                </c:pt>
                <c:pt idx="989">
                  <c:v>59.808461538461529</c:v>
                </c:pt>
                <c:pt idx="990">
                  <c:v>59.907692307692301</c:v>
                </c:pt>
                <c:pt idx="991">
                  <c:v>60.006923076923073</c:v>
                </c:pt>
                <c:pt idx="992">
                  <c:v>60.106153846153831</c:v>
                </c:pt>
                <c:pt idx="993">
                  <c:v>60.205384615384602</c:v>
                </c:pt>
                <c:pt idx="994">
                  <c:v>60.304615384615389</c:v>
                </c:pt>
                <c:pt idx="995">
                  <c:v>60.403846153846146</c:v>
                </c:pt>
                <c:pt idx="996">
                  <c:v>60.503076923076918</c:v>
                </c:pt>
                <c:pt idx="997">
                  <c:v>60.60230769230769</c:v>
                </c:pt>
                <c:pt idx="998">
                  <c:v>60.701538461538462</c:v>
                </c:pt>
                <c:pt idx="999">
                  <c:v>60.80076923076922</c:v>
                </c:pt>
                <c:pt idx="1000">
                  <c:v>60.899999999999991</c:v>
                </c:pt>
                <c:pt idx="1001">
                  <c:v>61.012048192771076</c:v>
                </c:pt>
                <c:pt idx="1002">
                  <c:v>61.12409638554216</c:v>
                </c:pt>
                <c:pt idx="1003">
                  <c:v>61.236144578313258</c:v>
                </c:pt>
                <c:pt idx="1004">
                  <c:v>61.348192771084342</c:v>
                </c:pt>
                <c:pt idx="1005">
                  <c:v>61.460240963855426</c:v>
                </c:pt>
                <c:pt idx="1006">
                  <c:v>61.57228915662651</c:v>
                </c:pt>
                <c:pt idx="1007">
                  <c:v>61.684337349397595</c:v>
                </c:pt>
                <c:pt idx="1008">
                  <c:v>61.796385542168679</c:v>
                </c:pt>
                <c:pt idx="1009">
                  <c:v>61.908433734939763</c:v>
                </c:pt>
                <c:pt idx="1010">
                  <c:v>62.020481927710833</c:v>
                </c:pt>
                <c:pt idx="1011">
                  <c:v>62.132530120481945</c:v>
                </c:pt>
                <c:pt idx="1012">
                  <c:v>62.244578313253015</c:v>
                </c:pt>
                <c:pt idx="1013">
                  <c:v>62.356626506024099</c:v>
                </c:pt>
                <c:pt idx="1014">
                  <c:v>62.468674698795184</c:v>
                </c:pt>
                <c:pt idx="1015">
                  <c:v>62.580722891566268</c:v>
                </c:pt>
                <c:pt idx="1016">
                  <c:v>62.692771084337352</c:v>
                </c:pt>
                <c:pt idx="1017">
                  <c:v>62.804819277108436</c:v>
                </c:pt>
                <c:pt idx="1018">
                  <c:v>62.91686746987952</c:v>
                </c:pt>
                <c:pt idx="1019">
                  <c:v>63.028915662650618</c:v>
                </c:pt>
                <c:pt idx="1020">
                  <c:v>63.140963855421703</c:v>
                </c:pt>
                <c:pt idx="1021">
                  <c:v>63.253012048192787</c:v>
                </c:pt>
                <c:pt idx="1022">
                  <c:v>63.365060240963857</c:v>
                </c:pt>
                <c:pt idx="1023">
                  <c:v>63.477108433734941</c:v>
                </c:pt>
                <c:pt idx="1024">
                  <c:v>63.589156626506025</c:v>
                </c:pt>
                <c:pt idx="1025">
                  <c:v>63.701204819277109</c:v>
                </c:pt>
                <c:pt idx="1026">
                  <c:v>63.813253012048193</c:v>
                </c:pt>
                <c:pt idx="1027">
                  <c:v>63.925301204819277</c:v>
                </c:pt>
                <c:pt idx="1028">
                  <c:v>64.037349397590376</c:v>
                </c:pt>
                <c:pt idx="1029">
                  <c:v>64.14939759036146</c:v>
                </c:pt>
                <c:pt idx="1030">
                  <c:v>64.261445783132544</c:v>
                </c:pt>
                <c:pt idx="1031">
                  <c:v>64.373493975903614</c:v>
                </c:pt>
                <c:pt idx="1032">
                  <c:v>64.485542168674698</c:v>
                </c:pt>
                <c:pt idx="1033">
                  <c:v>64.597590361445782</c:v>
                </c:pt>
                <c:pt idx="1034">
                  <c:v>64.709638554216866</c:v>
                </c:pt>
                <c:pt idx="1035">
                  <c:v>64.82168674698795</c:v>
                </c:pt>
                <c:pt idx="1036">
                  <c:v>64.933734939759049</c:v>
                </c:pt>
                <c:pt idx="1037">
                  <c:v>65.045783132530133</c:v>
                </c:pt>
                <c:pt idx="1038">
                  <c:v>65.157831325301217</c:v>
                </c:pt>
                <c:pt idx="1039">
                  <c:v>65.269879518072301</c:v>
                </c:pt>
                <c:pt idx="1040">
                  <c:v>65.381927710843371</c:v>
                </c:pt>
                <c:pt idx="1041">
                  <c:v>65.493975903614455</c:v>
                </c:pt>
                <c:pt idx="1042">
                  <c:v>65.606024096385539</c:v>
                </c:pt>
                <c:pt idx="1043">
                  <c:v>65.718072289156623</c:v>
                </c:pt>
                <c:pt idx="1044">
                  <c:v>65.830120481927722</c:v>
                </c:pt>
                <c:pt idx="1045">
                  <c:v>65.942168674698806</c:v>
                </c:pt>
                <c:pt idx="1046">
                  <c:v>66.05421686746989</c:v>
                </c:pt>
                <c:pt idx="1047">
                  <c:v>66.166265060240974</c:v>
                </c:pt>
                <c:pt idx="1048">
                  <c:v>66.278313253012058</c:v>
                </c:pt>
                <c:pt idx="1049">
                  <c:v>66.390361445783142</c:v>
                </c:pt>
                <c:pt idx="1050">
                  <c:v>66.502409638554212</c:v>
                </c:pt>
                <c:pt idx="1051">
                  <c:v>66.614457831325296</c:v>
                </c:pt>
                <c:pt idx="1052">
                  <c:v>66.726506024096381</c:v>
                </c:pt>
                <c:pt idx="1053">
                  <c:v>66.838554216867479</c:v>
                </c:pt>
                <c:pt idx="1054">
                  <c:v>66.950602409638563</c:v>
                </c:pt>
                <c:pt idx="1055">
                  <c:v>67.062650602409647</c:v>
                </c:pt>
                <c:pt idx="1056">
                  <c:v>67.174698795180731</c:v>
                </c:pt>
                <c:pt idx="1057">
                  <c:v>67.286746987951815</c:v>
                </c:pt>
                <c:pt idx="1058">
                  <c:v>67.3987951807229</c:v>
                </c:pt>
                <c:pt idx="1059">
                  <c:v>67.510843373493969</c:v>
                </c:pt>
                <c:pt idx="1060">
                  <c:v>67.622891566265054</c:v>
                </c:pt>
                <c:pt idx="1061">
                  <c:v>67.734939759036166</c:v>
                </c:pt>
                <c:pt idx="1062">
                  <c:v>67.846987951807236</c:v>
                </c:pt>
                <c:pt idx="1063">
                  <c:v>67.95903614457832</c:v>
                </c:pt>
                <c:pt idx="1064">
                  <c:v>68.071084337349404</c:v>
                </c:pt>
                <c:pt idx="1065">
                  <c:v>68.183132530120488</c:v>
                </c:pt>
                <c:pt idx="1066">
                  <c:v>68.295180722891573</c:v>
                </c:pt>
                <c:pt idx="1067">
                  <c:v>68.407228915662657</c:v>
                </c:pt>
                <c:pt idx="1068">
                  <c:v>68.519277108433741</c:v>
                </c:pt>
                <c:pt idx="1069">
                  <c:v>68.631325301204839</c:v>
                </c:pt>
                <c:pt idx="1070">
                  <c:v>68.743373493975923</c:v>
                </c:pt>
                <c:pt idx="1071">
                  <c:v>68.855421686746993</c:v>
                </c:pt>
                <c:pt idx="1072">
                  <c:v>68.967469879518077</c:v>
                </c:pt>
                <c:pt idx="1073">
                  <c:v>69.079518072289162</c:v>
                </c:pt>
                <c:pt idx="1074">
                  <c:v>69.191566265060246</c:v>
                </c:pt>
                <c:pt idx="1075">
                  <c:v>69.30361445783133</c:v>
                </c:pt>
                <c:pt idx="1076">
                  <c:v>69.415662650602414</c:v>
                </c:pt>
                <c:pt idx="1077">
                  <c:v>69.527710843373498</c:v>
                </c:pt>
                <c:pt idx="1078">
                  <c:v>69.639759036144596</c:v>
                </c:pt>
                <c:pt idx="1079">
                  <c:v>69.751807228915681</c:v>
                </c:pt>
                <c:pt idx="1080">
                  <c:v>69.863855421686765</c:v>
                </c:pt>
                <c:pt idx="1081">
                  <c:v>69.975903614457835</c:v>
                </c:pt>
                <c:pt idx="1082">
                  <c:v>70.087951807228919</c:v>
                </c:pt>
                <c:pt idx="1083">
                  <c:v>70.2</c:v>
                </c:pt>
                <c:pt idx="1084">
                  <c:v>70.312048192771087</c:v>
                </c:pt>
                <c:pt idx="1085">
                  <c:v>70.424096385542171</c:v>
                </c:pt>
                <c:pt idx="1086">
                  <c:v>70.536144578313269</c:v>
                </c:pt>
                <c:pt idx="1087">
                  <c:v>70.648192771084354</c:v>
                </c:pt>
                <c:pt idx="1088">
                  <c:v>70.760240963855438</c:v>
                </c:pt>
                <c:pt idx="1089">
                  <c:v>70.872289156626522</c:v>
                </c:pt>
                <c:pt idx="1090">
                  <c:v>70.984337349397592</c:v>
                </c:pt>
                <c:pt idx="1091">
                  <c:v>71.096385542168676</c:v>
                </c:pt>
                <c:pt idx="1092">
                  <c:v>71.20843373493976</c:v>
                </c:pt>
                <c:pt idx="1093">
                  <c:v>71.320481927710844</c:v>
                </c:pt>
                <c:pt idx="1094">
                  <c:v>71.432530120481943</c:v>
                </c:pt>
                <c:pt idx="1095">
                  <c:v>71.544578313253027</c:v>
                </c:pt>
                <c:pt idx="1096">
                  <c:v>71.656626506024111</c:v>
                </c:pt>
                <c:pt idx="1097">
                  <c:v>71.768674698795195</c:v>
                </c:pt>
                <c:pt idx="1098">
                  <c:v>71.880722891566279</c:v>
                </c:pt>
                <c:pt idx="1099">
                  <c:v>71.992771084337349</c:v>
                </c:pt>
                <c:pt idx="1100">
                  <c:v>72.104819277108433</c:v>
                </c:pt>
                <c:pt idx="1101">
                  <c:v>72.216867469879517</c:v>
                </c:pt>
                <c:pt idx="1102">
                  <c:v>72.328915662650601</c:v>
                </c:pt>
                <c:pt idx="1103">
                  <c:v>72.4409638554217</c:v>
                </c:pt>
                <c:pt idx="1104">
                  <c:v>72.553012048192784</c:v>
                </c:pt>
                <c:pt idx="1105">
                  <c:v>72.665060240963868</c:v>
                </c:pt>
                <c:pt idx="1106">
                  <c:v>72.777108433734952</c:v>
                </c:pt>
                <c:pt idx="1107">
                  <c:v>72.889156626506036</c:v>
                </c:pt>
                <c:pt idx="1108">
                  <c:v>73.00120481927712</c:v>
                </c:pt>
                <c:pt idx="1109">
                  <c:v>73.11325301204819</c:v>
                </c:pt>
                <c:pt idx="1110">
                  <c:v>73.225301204819274</c:v>
                </c:pt>
                <c:pt idx="1111">
                  <c:v>73.337349397590373</c:v>
                </c:pt>
                <c:pt idx="1112">
                  <c:v>73.449397590361457</c:v>
                </c:pt>
                <c:pt idx="1113">
                  <c:v>73.561445783132541</c:v>
                </c:pt>
                <c:pt idx="1114">
                  <c:v>73.673493975903625</c:v>
                </c:pt>
                <c:pt idx="1115">
                  <c:v>73.785542168674709</c:v>
                </c:pt>
                <c:pt idx="1116">
                  <c:v>73.897590361445793</c:v>
                </c:pt>
                <c:pt idx="1117">
                  <c:v>74.009638554216878</c:v>
                </c:pt>
                <c:pt idx="1118">
                  <c:v>74.121686746987947</c:v>
                </c:pt>
                <c:pt idx="1119">
                  <c:v>74.23373493975906</c:v>
                </c:pt>
                <c:pt idx="1120">
                  <c:v>74.345783132530144</c:v>
                </c:pt>
                <c:pt idx="1121">
                  <c:v>74.457831325301214</c:v>
                </c:pt>
                <c:pt idx="1122">
                  <c:v>74.569879518072298</c:v>
                </c:pt>
                <c:pt idx="1123">
                  <c:v>74.681927710843382</c:v>
                </c:pt>
                <c:pt idx="1124">
                  <c:v>74.793975903614466</c:v>
                </c:pt>
                <c:pt idx="1125">
                  <c:v>74.906024096385551</c:v>
                </c:pt>
                <c:pt idx="1126">
                  <c:v>75.018072289156635</c:v>
                </c:pt>
                <c:pt idx="1127">
                  <c:v>75.130120481927705</c:v>
                </c:pt>
                <c:pt idx="1128">
                  <c:v>75.242168674698817</c:v>
                </c:pt>
                <c:pt idx="1129">
                  <c:v>75.354216867469901</c:v>
                </c:pt>
                <c:pt idx="1130">
                  <c:v>75.466265060240971</c:v>
                </c:pt>
                <c:pt idx="1131">
                  <c:v>75.578313253012055</c:v>
                </c:pt>
                <c:pt idx="1132">
                  <c:v>75.69036144578314</c:v>
                </c:pt>
                <c:pt idx="1133">
                  <c:v>75.802409638554224</c:v>
                </c:pt>
                <c:pt idx="1134">
                  <c:v>75.914457831325308</c:v>
                </c:pt>
                <c:pt idx="1135">
                  <c:v>76.026506024096392</c:v>
                </c:pt>
                <c:pt idx="1136">
                  <c:v>76.13855421686749</c:v>
                </c:pt>
                <c:pt idx="1137">
                  <c:v>76.250602409638574</c:v>
                </c:pt>
                <c:pt idx="1138">
                  <c:v>76.362650602409659</c:v>
                </c:pt>
                <c:pt idx="1139">
                  <c:v>76.474698795180743</c:v>
                </c:pt>
                <c:pt idx="1140">
                  <c:v>76.586746987951813</c:v>
                </c:pt>
                <c:pt idx="1141">
                  <c:v>76.698795180722911</c:v>
                </c:pt>
                <c:pt idx="1142">
                  <c:v>76.810843373493995</c:v>
                </c:pt>
                <c:pt idx="1143">
                  <c:v>76.922891566265051</c:v>
                </c:pt>
                <c:pt idx="1144">
                  <c:v>77.034939759036163</c:v>
                </c:pt>
                <c:pt idx="1145">
                  <c:v>77.146987951807247</c:v>
                </c:pt>
                <c:pt idx="1146">
                  <c:v>77.259036144578332</c:v>
                </c:pt>
                <c:pt idx="1147">
                  <c:v>77.371084337349416</c:v>
                </c:pt>
                <c:pt idx="1148">
                  <c:v>77.4831325301205</c:v>
                </c:pt>
                <c:pt idx="1149">
                  <c:v>77.595180722891584</c:v>
                </c:pt>
                <c:pt idx="1150">
                  <c:v>77.707228915662668</c:v>
                </c:pt>
                <c:pt idx="1151">
                  <c:v>77.819277108433752</c:v>
                </c:pt>
                <c:pt idx="1152">
                  <c:v>77.931325301204808</c:v>
                </c:pt>
                <c:pt idx="1153">
                  <c:v>78.04337349397592</c:v>
                </c:pt>
                <c:pt idx="1154">
                  <c:v>78.155421686747005</c:v>
                </c:pt>
                <c:pt idx="1155">
                  <c:v>78.267469879518089</c:v>
                </c:pt>
                <c:pt idx="1156">
                  <c:v>78.379518072289173</c:v>
                </c:pt>
                <c:pt idx="1157">
                  <c:v>78.491566265060257</c:v>
                </c:pt>
                <c:pt idx="1158">
                  <c:v>78.603614457831341</c:v>
                </c:pt>
                <c:pt idx="1159">
                  <c:v>78.715662650602425</c:v>
                </c:pt>
                <c:pt idx="1160">
                  <c:v>78.827710843373509</c:v>
                </c:pt>
                <c:pt idx="1161">
                  <c:v>78.939759036144594</c:v>
                </c:pt>
                <c:pt idx="1162">
                  <c:v>79.051807228915678</c:v>
                </c:pt>
                <c:pt idx="1163">
                  <c:v>79.163855421686762</c:v>
                </c:pt>
                <c:pt idx="1164">
                  <c:v>79.275903614457846</c:v>
                </c:pt>
                <c:pt idx="1165">
                  <c:v>79.38795180722893</c:v>
                </c:pt>
                <c:pt idx="1166">
                  <c:v>79.500000000000014</c:v>
                </c:pt>
                <c:pt idx="1167">
                  <c:v>79.612048192771098</c:v>
                </c:pt>
                <c:pt idx="1168">
                  <c:v>79.724096385542182</c:v>
                </c:pt>
                <c:pt idx="1169">
                  <c:v>79.836144578313267</c:v>
                </c:pt>
                <c:pt idx="1170">
                  <c:v>79.948192771084351</c:v>
                </c:pt>
                <c:pt idx="1171">
                  <c:v>80.060240963855435</c:v>
                </c:pt>
                <c:pt idx="1172">
                  <c:v>80.172289156626519</c:v>
                </c:pt>
                <c:pt idx="1173">
                  <c:v>80.284337349397603</c:v>
                </c:pt>
                <c:pt idx="1174">
                  <c:v>80.396385542168687</c:v>
                </c:pt>
                <c:pt idx="1175">
                  <c:v>80.508433734939771</c:v>
                </c:pt>
                <c:pt idx="1176">
                  <c:v>80.620481927710856</c:v>
                </c:pt>
                <c:pt idx="1177">
                  <c:v>80.73253012048194</c:v>
                </c:pt>
                <c:pt idx="1178">
                  <c:v>80.844578313253024</c:v>
                </c:pt>
                <c:pt idx="1179">
                  <c:v>80.956626506024108</c:v>
                </c:pt>
                <c:pt idx="1180">
                  <c:v>81.068674698795192</c:v>
                </c:pt>
                <c:pt idx="1181">
                  <c:v>81.180722891566276</c:v>
                </c:pt>
                <c:pt idx="1182">
                  <c:v>81.29277108433736</c:v>
                </c:pt>
                <c:pt idx="1183">
                  <c:v>81.404819277108444</c:v>
                </c:pt>
                <c:pt idx="1184">
                  <c:v>81.516867469879529</c:v>
                </c:pt>
                <c:pt idx="1185">
                  <c:v>81.628915662650613</c:v>
                </c:pt>
                <c:pt idx="1186">
                  <c:v>81.740963855421697</c:v>
                </c:pt>
                <c:pt idx="1187">
                  <c:v>81.853012048192781</c:v>
                </c:pt>
                <c:pt idx="1188">
                  <c:v>81.965060240963865</c:v>
                </c:pt>
                <c:pt idx="1189">
                  <c:v>82.077108433734949</c:v>
                </c:pt>
                <c:pt idx="1190">
                  <c:v>82.189156626506033</c:v>
                </c:pt>
                <c:pt idx="1191">
                  <c:v>82.301204819277118</c:v>
                </c:pt>
                <c:pt idx="1192">
                  <c:v>82.413253012048202</c:v>
                </c:pt>
                <c:pt idx="1193">
                  <c:v>82.525301204819286</c:v>
                </c:pt>
                <c:pt idx="1194">
                  <c:v>82.637349397590398</c:v>
                </c:pt>
                <c:pt idx="1195">
                  <c:v>82.749397590361454</c:v>
                </c:pt>
                <c:pt idx="1196">
                  <c:v>82.861445783132538</c:v>
                </c:pt>
                <c:pt idx="1197">
                  <c:v>82.973493975903622</c:v>
                </c:pt>
                <c:pt idx="1198">
                  <c:v>83.085542168674706</c:v>
                </c:pt>
                <c:pt idx="1199">
                  <c:v>83.197590361445791</c:v>
                </c:pt>
                <c:pt idx="1200">
                  <c:v>83.309638554216875</c:v>
                </c:pt>
                <c:pt idx="1201">
                  <c:v>83.421686746987959</c:v>
                </c:pt>
                <c:pt idx="1202">
                  <c:v>83.533734939759043</c:v>
                </c:pt>
                <c:pt idx="1203">
                  <c:v>83.645783132530156</c:v>
                </c:pt>
                <c:pt idx="1204">
                  <c:v>83.75783132530124</c:v>
                </c:pt>
                <c:pt idx="1205">
                  <c:v>83.869879518072295</c:v>
                </c:pt>
                <c:pt idx="1206">
                  <c:v>83.981927710843379</c:v>
                </c:pt>
                <c:pt idx="1207">
                  <c:v>84.093975903614464</c:v>
                </c:pt>
                <c:pt idx="1208">
                  <c:v>84.206024096385548</c:v>
                </c:pt>
                <c:pt idx="1209">
                  <c:v>84.318072289156632</c:v>
                </c:pt>
                <c:pt idx="1210">
                  <c:v>84.430120481927716</c:v>
                </c:pt>
                <c:pt idx="1211">
                  <c:v>84.542168674698829</c:v>
                </c:pt>
                <c:pt idx="1212">
                  <c:v>84.654216867469913</c:v>
                </c:pt>
                <c:pt idx="1213">
                  <c:v>84.766265060240997</c:v>
                </c:pt>
                <c:pt idx="1214">
                  <c:v>84.878313253012053</c:v>
                </c:pt>
                <c:pt idx="1215">
                  <c:v>84.990361445783137</c:v>
                </c:pt>
                <c:pt idx="1216">
                  <c:v>85.102409638554221</c:v>
                </c:pt>
                <c:pt idx="1217">
                  <c:v>85.214457831325305</c:v>
                </c:pt>
                <c:pt idx="1218">
                  <c:v>85.326506024096389</c:v>
                </c:pt>
                <c:pt idx="1219">
                  <c:v>85.438554216867502</c:v>
                </c:pt>
                <c:pt idx="1220">
                  <c:v>85.550602409638586</c:v>
                </c:pt>
                <c:pt idx="1221">
                  <c:v>85.66265060240967</c:v>
                </c:pt>
                <c:pt idx="1222">
                  <c:v>85.774698795180754</c:v>
                </c:pt>
                <c:pt idx="1223">
                  <c:v>85.88674698795181</c:v>
                </c:pt>
                <c:pt idx="1224">
                  <c:v>85.998795180722894</c:v>
                </c:pt>
                <c:pt idx="1225">
                  <c:v>86.110843373493978</c:v>
                </c:pt>
                <c:pt idx="1226">
                  <c:v>86.222891566265062</c:v>
                </c:pt>
                <c:pt idx="1227">
                  <c:v>86.334939759036146</c:v>
                </c:pt>
                <c:pt idx="1228">
                  <c:v>86.446987951807259</c:v>
                </c:pt>
                <c:pt idx="1229">
                  <c:v>86.559036144578343</c:v>
                </c:pt>
                <c:pt idx="1230">
                  <c:v>86.671084337349427</c:v>
                </c:pt>
                <c:pt idx="1231">
                  <c:v>86.783132530120511</c:v>
                </c:pt>
                <c:pt idx="1232">
                  <c:v>86.895180722891595</c:v>
                </c:pt>
                <c:pt idx="1233">
                  <c:v>87.007228915662651</c:v>
                </c:pt>
                <c:pt idx="1234">
                  <c:v>87.119277108433735</c:v>
                </c:pt>
                <c:pt idx="1235">
                  <c:v>87.231325301204819</c:v>
                </c:pt>
                <c:pt idx="1236">
                  <c:v>87.343373493975932</c:v>
                </c:pt>
                <c:pt idx="1237">
                  <c:v>87.455421686747016</c:v>
                </c:pt>
                <c:pt idx="1238">
                  <c:v>87.5674698795181</c:v>
                </c:pt>
                <c:pt idx="1239">
                  <c:v>87.679518072289184</c:v>
                </c:pt>
                <c:pt idx="1240">
                  <c:v>87.791566265060268</c:v>
                </c:pt>
                <c:pt idx="1241">
                  <c:v>87.903614457831353</c:v>
                </c:pt>
                <c:pt idx="1242">
                  <c:v>88.015662650602408</c:v>
                </c:pt>
                <c:pt idx="1243">
                  <c:v>88.127710843373492</c:v>
                </c:pt>
                <c:pt idx="1244">
                  <c:v>88.239759036144605</c:v>
                </c:pt>
                <c:pt idx="1245">
                  <c:v>88.351807228915689</c:v>
                </c:pt>
                <c:pt idx="1246">
                  <c:v>88.463855421686773</c:v>
                </c:pt>
                <c:pt idx="1247">
                  <c:v>88.575903614457857</c:v>
                </c:pt>
                <c:pt idx="1248">
                  <c:v>88.687951807228941</c:v>
                </c:pt>
                <c:pt idx="1249">
                  <c:v>88.800000000000026</c:v>
                </c:pt>
                <c:pt idx="1250">
                  <c:v>88.91204819277111</c:v>
                </c:pt>
                <c:pt idx="1251">
                  <c:v>89.024096385542165</c:v>
                </c:pt>
                <c:pt idx="1252">
                  <c:v>89.13614457831325</c:v>
                </c:pt>
                <c:pt idx="1253">
                  <c:v>89.248192771084362</c:v>
                </c:pt>
                <c:pt idx="1254">
                  <c:v>89.360240963855446</c:v>
                </c:pt>
                <c:pt idx="1255">
                  <c:v>89.47228915662653</c:v>
                </c:pt>
                <c:pt idx="1256">
                  <c:v>89.584337349397615</c:v>
                </c:pt>
                <c:pt idx="1257">
                  <c:v>89.696385542168699</c:v>
                </c:pt>
                <c:pt idx="1258">
                  <c:v>89.808433734939783</c:v>
                </c:pt>
                <c:pt idx="1259">
                  <c:v>89.920481927710867</c:v>
                </c:pt>
                <c:pt idx="1260">
                  <c:v>90.032530120481951</c:v>
                </c:pt>
                <c:pt idx="1261">
                  <c:v>90.144578313253035</c:v>
                </c:pt>
                <c:pt idx="1262">
                  <c:v>90.256626506024119</c:v>
                </c:pt>
                <c:pt idx="1263">
                  <c:v>90.368674698795203</c:v>
                </c:pt>
                <c:pt idx="1264">
                  <c:v>90.480722891566288</c:v>
                </c:pt>
                <c:pt idx="1265">
                  <c:v>90.592771084337372</c:v>
                </c:pt>
                <c:pt idx="1266">
                  <c:v>90.704819277108456</c:v>
                </c:pt>
                <c:pt idx="1267">
                  <c:v>90.81686746987954</c:v>
                </c:pt>
                <c:pt idx="1268">
                  <c:v>90.928915662650624</c:v>
                </c:pt>
                <c:pt idx="1269">
                  <c:v>91.040963855421708</c:v>
                </c:pt>
                <c:pt idx="1270">
                  <c:v>91.153012048192792</c:v>
                </c:pt>
                <c:pt idx="1271">
                  <c:v>91.265060240963876</c:v>
                </c:pt>
                <c:pt idx="1272">
                  <c:v>91.377108433734961</c:v>
                </c:pt>
                <c:pt idx="1273">
                  <c:v>91.489156626506045</c:v>
                </c:pt>
                <c:pt idx="1274">
                  <c:v>91.601204819277129</c:v>
                </c:pt>
                <c:pt idx="1275">
                  <c:v>91.713253012048213</c:v>
                </c:pt>
                <c:pt idx="1276">
                  <c:v>91.825301204819297</c:v>
                </c:pt>
                <c:pt idx="1277">
                  <c:v>91.937349397590381</c:v>
                </c:pt>
                <c:pt idx="1278">
                  <c:v>92.049397590361465</c:v>
                </c:pt>
                <c:pt idx="1279">
                  <c:v>92.16144578313255</c:v>
                </c:pt>
                <c:pt idx="1280">
                  <c:v>92.273493975903634</c:v>
                </c:pt>
                <c:pt idx="1281">
                  <c:v>92.385542168674718</c:v>
                </c:pt>
                <c:pt idx="1282">
                  <c:v>92.497590361445802</c:v>
                </c:pt>
                <c:pt idx="1283">
                  <c:v>92.609638554216886</c:v>
                </c:pt>
                <c:pt idx="1284">
                  <c:v>92.72168674698797</c:v>
                </c:pt>
                <c:pt idx="1285">
                  <c:v>92.833734939759054</c:v>
                </c:pt>
                <c:pt idx="1286">
                  <c:v>92.945783132530138</c:v>
                </c:pt>
                <c:pt idx="1287">
                  <c:v>93.057831325301223</c:v>
                </c:pt>
                <c:pt idx="1288">
                  <c:v>93.169879518072307</c:v>
                </c:pt>
                <c:pt idx="1289">
                  <c:v>93.281927710843391</c:v>
                </c:pt>
                <c:pt idx="1290">
                  <c:v>93.393975903614475</c:v>
                </c:pt>
                <c:pt idx="1291">
                  <c:v>93.506024096385559</c:v>
                </c:pt>
                <c:pt idx="1292">
                  <c:v>93.618072289156643</c:v>
                </c:pt>
                <c:pt idx="1293">
                  <c:v>93.730120481927727</c:v>
                </c:pt>
                <c:pt idx="1294">
                  <c:v>93.842168674698812</c:v>
                </c:pt>
                <c:pt idx="1295">
                  <c:v>93.954216867469896</c:v>
                </c:pt>
                <c:pt idx="1296">
                  <c:v>94.06626506024098</c:v>
                </c:pt>
                <c:pt idx="1297">
                  <c:v>94.178313253012064</c:v>
                </c:pt>
                <c:pt idx="1298">
                  <c:v>94.290361445783148</c:v>
                </c:pt>
                <c:pt idx="1299">
                  <c:v>94.402409638554232</c:v>
                </c:pt>
                <c:pt idx="1300">
                  <c:v>94.514457831325316</c:v>
                </c:pt>
                <c:pt idx="1301">
                  <c:v>94.6265060240964</c:v>
                </c:pt>
                <c:pt idx="1302">
                  <c:v>94.738554216867485</c:v>
                </c:pt>
                <c:pt idx="1303">
                  <c:v>94.850602409638597</c:v>
                </c:pt>
                <c:pt idx="1304">
                  <c:v>94.962650602409653</c:v>
                </c:pt>
                <c:pt idx="1305">
                  <c:v>95.074698795180737</c:v>
                </c:pt>
                <c:pt idx="1306">
                  <c:v>95.186746987951821</c:v>
                </c:pt>
                <c:pt idx="1307">
                  <c:v>95.298795180722905</c:v>
                </c:pt>
                <c:pt idx="1308">
                  <c:v>95.410843373493989</c:v>
                </c:pt>
                <c:pt idx="1309">
                  <c:v>95.522891566265073</c:v>
                </c:pt>
                <c:pt idx="1310">
                  <c:v>95.634939759036158</c:v>
                </c:pt>
                <c:pt idx="1311">
                  <c:v>95.74698795180727</c:v>
                </c:pt>
                <c:pt idx="1312">
                  <c:v>95.859036144578354</c:v>
                </c:pt>
                <c:pt idx="1313">
                  <c:v>95.97108433734941</c:v>
                </c:pt>
                <c:pt idx="1314">
                  <c:v>96.083132530120494</c:v>
                </c:pt>
                <c:pt idx="1315">
                  <c:v>96.195180722891578</c:v>
                </c:pt>
                <c:pt idx="1316">
                  <c:v>96.307228915662662</c:v>
                </c:pt>
                <c:pt idx="1317">
                  <c:v>96.419277108433747</c:v>
                </c:pt>
                <c:pt idx="1318">
                  <c:v>96.531325301204831</c:v>
                </c:pt>
                <c:pt idx="1319">
                  <c:v>96.643373493975943</c:v>
                </c:pt>
                <c:pt idx="1320">
                  <c:v>96.755421686747027</c:v>
                </c:pt>
                <c:pt idx="1321">
                  <c:v>96.867469879518111</c:v>
                </c:pt>
                <c:pt idx="1322">
                  <c:v>96.979518072289167</c:v>
                </c:pt>
                <c:pt idx="1323">
                  <c:v>97.091566265060251</c:v>
                </c:pt>
                <c:pt idx="1324">
                  <c:v>97.203614457831335</c:v>
                </c:pt>
                <c:pt idx="1325">
                  <c:v>97.31566265060242</c:v>
                </c:pt>
                <c:pt idx="1326">
                  <c:v>97.427710843373504</c:v>
                </c:pt>
                <c:pt idx="1327">
                  <c:v>97.539759036144588</c:v>
                </c:pt>
                <c:pt idx="1328">
                  <c:v>97.6518072289157</c:v>
                </c:pt>
                <c:pt idx="1329">
                  <c:v>97.763855421686785</c:v>
                </c:pt>
                <c:pt idx="1330">
                  <c:v>97.875903614457869</c:v>
                </c:pt>
                <c:pt idx="1331">
                  <c:v>97.987951807228953</c:v>
                </c:pt>
                <c:pt idx="1332">
                  <c:v>98.100000000000009</c:v>
                </c:pt>
                <c:pt idx="1333">
                  <c:v>98.212048192771093</c:v>
                </c:pt>
                <c:pt idx="1334">
                  <c:v>98.324096385542177</c:v>
                </c:pt>
                <c:pt idx="1335">
                  <c:v>98.436144578313261</c:v>
                </c:pt>
                <c:pt idx="1336">
                  <c:v>98.548192771084373</c:v>
                </c:pt>
                <c:pt idx="1337">
                  <c:v>98.660240963855458</c:v>
                </c:pt>
                <c:pt idx="1338">
                  <c:v>98.772289156626542</c:v>
                </c:pt>
                <c:pt idx="1339">
                  <c:v>98.884337349397626</c:v>
                </c:pt>
                <c:pt idx="1340">
                  <c:v>98.99638554216871</c:v>
                </c:pt>
                <c:pt idx="1341">
                  <c:v>99.108433734939766</c:v>
                </c:pt>
                <c:pt idx="1342">
                  <c:v>99.22048192771085</c:v>
                </c:pt>
                <c:pt idx="1343">
                  <c:v>99.332530120481934</c:v>
                </c:pt>
                <c:pt idx="1344">
                  <c:v>99.444578313253047</c:v>
                </c:pt>
                <c:pt idx="1345">
                  <c:v>99.556626506024131</c:v>
                </c:pt>
                <c:pt idx="1346">
                  <c:v>99.668674698795215</c:v>
                </c:pt>
                <c:pt idx="1347">
                  <c:v>99.780722891566299</c:v>
                </c:pt>
                <c:pt idx="1348">
                  <c:v>99.892771084337383</c:v>
                </c:pt>
                <c:pt idx="1349">
                  <c:v>100.00481927710847</c:v>
                </c:pt>
                <c:pt idx="1350">
                  <c:v>100.11686746987955</c:v>
                </c:pt>
                <c:pt idx="1351">
                  <c:v>100.22891566265061</c:v>
                </c:pt>
                <c:pt idx="1352">
                  <c:v>100.34096385542169</c:v>
                </c:pt>
                <c:pt idx="1353">
                  <c:v>100.4530120481928</c:v>
                </c:pt>
                <c:pt idx="1354">
                  <c:v>100.56506024096389</c:v>
                </c:pt>
                <c:pt idx="1355">
                  <c:v>100.67710843373497</c:v>
                </c:pt>
                <c:pt idx="1356">
                  <c:v>100.78915662650606</c:v>
                </c:pt>
                <c:pt idx="1357">
                  <c:v>100.90120481927714</c:v>
                </c:pt>
                <c:pt idx="1358">
                  <c:v>101.01325301204822</c:v>
                </c:pt>
                <c:pt idx="1359">
                  <c:v>101.12530120481931</c:v>
                </c:pt>
                <c:pt idx="1360">
                  <c:v>101.23734939759036</c:v>
                </c:pt>
                <c:pt idx="1361">
                  <c:v>101.34939759036148</c:v>
                </c:pt>
                <c:pt idx="1362">
                  <c:v>101.46144578313256</c:v>
                </c:pt>
                <c:pt idx="1363">
                  <c:v>101.57349397590365</c:v>
                </c:pt>
                <c:pt idx="1364">
                  <c:v>101.68554216867473</c:v>
                </c:pt>
                <c:pt idx="1365">
                  <c:v>101.79759036144581</c:v>
                </c:pt>
                <c:pt idx="1366">
                  <c:v>101.9096385542169</c:v>
                </c:pt>
                <c:pt idx="1367">
                  <c:v>102.02168674698798</c:v>
                </c:pt>
                <c:pt idx="1368">
                  <c:v>102.13373493975907</c:v>
                </c:pt>
                <c:pt idx="1369">
                  <c:v>102.24578313253015</c:v>
                </c:pt>
                <c:pt idx="1370">
                  <c:v>102.35783132530123</c:v>
                </c:pt>
                <c:pt idx="1371">
                  <c:v>102.46987951807232</c:v>
                </c:pt>
                <c:pt idx="1372">
                  <c:v>102.5819277108434</c:v>
                </c:pt>
                <c:pt idx="1373">
                  <c:v>102.69397590361449</c:v>
                </c:pt>
                <c:pt idx="1374">
                  <c:v>102.80602409638557</c:v>
                </c:pt>
                <c:pt idx="1375">
                  <c:v>102.91807228915665</c:v>
                </c:pt>
                <c:pt idx="1376">
                  <c:v>103.03012048192774</c:v>
                </c:pt>
                <c:pt idx="1377">
                  <c:v>103.14216867469882</c:v>
                </c:pt>
                <c:pt idx="1378">
                  <c:v>103.25421686746991</c:v>
                </c:pt>
                <c:pt idx="1379">
                  <c:v>103.36626506024099</c:v>
                </c:pt>
                <c:pt idx="1380">
                  <c:v>103.47831325301208</c:v>
                </c:pt>
                <c:pt idx="1381">
                  <c:v>103.59036144578316</c:v>
                </c:pt>
                <c:pt idx="1382">
                  <c:v>103.70240963855424</c:v>
                </c:pt>
                <c:pt idx="1383">
                  <c:v>103.81445783132533</c:v>
                </c:pt>
                <c:pt idx="1384">
                  <c:v>103.92650602409641</c:v>
                </c:pt>
                <c:pt idx="1385">
                  <c:v>104.0385542168675</c:v>
                </c:pt>
                <c:pt idx="1386">
                  <c:v>104.15060240963858</c:v>
                </c:pt>
                <c:pt idx="1387">
                  <c:v>104.26265060240966</c:v>
                </c:pt>
                <c:pt idx="1388">
                  <c:v>104.37469879518075</c:v>
                </c:pt>
                <c:pt idx="1389">
                  <c:v>104.48674698795183</c:v>
                </c:pt>
                <c:pt idx="1390">
                  <c:v>104.59879518072292</c:v>
                </c:pt>
                <c:pt idx="1391">
                  <c:v>104.710843373494</c:v>
                </c:pt>
                <c:pt idx="1392">
                  <c:v>104.82289156626508</c:v>
                </c:pt>
                <c:pt idx="1393">
                  <c:v>104.93493975903617</c:v>
                </c:pt>
                <c:pt idx="1394">
                  <c:v>105.04698795180725</c:v>
                </c:pt>
                <c:pt idx="1395">
                  <c:v>105.15903614457834</c:v>
                </c:pt>
                <c:pt idx="1396">
                  <c:v>105.27108433734942</c:v>
                </c:pt>
                <c:pt idx="1397">
                  <c:v>105.38313253012051</c:v>
                </c:pt>
                <c:pt idx="1398">
                  <c:v>105.49518072289159</c:v>
                </c:pt>
                <c:pt idx="1399">
                  <c:v>105.60722891566267</c:v>
                </c:pt>
                <c:pt idx="1400">
                  <c:v>105.71927710843376</c:v>
                </c:pt>
                <c:pt idx="1401">
                  <c:v>105.83132530120484</c:v>
                </c:pt>
                <c:pt idx="1402">
                  <c:v>105.94337349397593</c:v>
                </c:pt>
                <c:pt idx="1403">
                  <c:v>106.05542168674701</c:v>
                </c:pt>
                <c:pt idx="1404">
                  <c:v>106.16746987951809</c:v>
                </c:pt>
                <c:pt idx="1405">
                  <c:v>106.27951807228918</c:v>
                </c:pt>
                <c:pt idx="1406">
                  <c:v>106.39156626506026</c:v>
                </c:pt>
                <c:pt idx="1407">
                  <c:v>106.50361445783135</c:v>
                </c:pt>
                <c:pt idx="1408">
                  <c:v>106.61566265060243</c:v>
                </c:pt>
                <c:pt idx="1409">
                  <c:v>106.72771084337352</c:v>
                </c:pt>
                <c:pt idx="1410">
                  <c:v>106.8397590361446</c:v>
                </c:pt>
                <c:pt idx="1411">
                  <c:v>106.95180722891571</c:v>
                </c:pt>
                <c:pt idx="1412">
                  <c:v>107.06385542168677</c:v>
                </c:pt>
                <c:pt idx="1413">
                  <c:v>107.17590361445785</c:v>
                </c:pt>
                <c:pt idx="1414">
                  <c:v>107.28795180722894</c:v>
                </c:pt>
                <c:pt idx="1415">
                  <c:v>107.40000000000002</c:v>
                </c:pt>
                <c:pt idx="1416">
                  <c:v>107.5120481927711</c:v>
                </c:pt>
                <c:pt idx="1417">
                  <c:v>107.62409638554219</c:v>
                </c:pt>
                <c:pt idx="1418">
                  <c:v>107.73614457831327</c:v>
                </c:pt>
                <c:pt idx="1419">
                  <c:v>107.84819277108438</c:v>
                </c:pt>
                <c:pt idx="1420">
                  <c:v>107.96024096385547</c:v>
                </c:pt>
                <c:pt idx="1421">
                  <c:v>108.07228915662655</c:v>
                </c:pt>
                <c:pt idx="1422">
                  <c:v>108.18433734939761</c:v>
                </c:pt>
                <c:pt idx="1423">
                  <c:v>108.29638554216869</c:v>
                </c:pt>
                <c:pt idx="1424">
                  <c:v>108.40843373493978</c:v>
                </c:pt>
                <c:pt idx="1425">
                  <c:v>108.52048192771086</c:v>
                </c:pt>
                <c:pt idx="1426">
                  <c:v>108.63253012048195</c:v>
                </c:pt>
                <c:pt idx="1427">
                  <c:v>108.74457831325303</c:v>
                </c:pt>
                <c:pt idx="1428">
                  <c:v>108.85662650602414</c:v>
                </c:pt>
                <c:pt idx="1429">
                  <c:v>108.96867469879523</c:v>
                </c:pt>
                <c:pt idx="1430">
                  <c:v>109.08072289156631</c:v>
                </c:pt>
                <c:pt idx="1431">
                  <c:v>109.19277108433737</c:v>
                </c:pt>
                <c:pt idx="1432">
                  <c:v>109.30481927710845</c:v>
                </c:pt>
                <c:pt idx="1433">
                  <c:v>109.41686746987953</c:v>
                </c:pt>
                <c:pt idx="1434">
                  <c:v>109.52891566265062</c:v>
                </c:pt>
                <c:pt idx="1435">
                  <c:v>109.6409638554217</c:v>
                </c:pt>
                <c:pt idx="1436">
                  <c:v>109.75301204819282</c:v>
                </c:pt>
                <c:pt idx="1437">
                  <c:v>109.8650602409639</c:v>
                </c:pt>
                <c:pt idx="1438">
                  <c:v>109.97710843373498</c:v>
                </c:pt>
                <c:pt idx="1439">
                  <c:v>110.08915662650607</c:v>
                </c:pt>
                <c:pt idx="1440">
                  <c:v>110.20120481927712</c:v>
                </c:pt>
                <c:pt idx="1441">
                  <c:v>110.31325301204821</c:v>
                </c:pt>
                <c:pt idx="1442">
                  <c:v>110.42530120481929</c:v>
                </c:pt>
                <c:pt idx="1443">
                  <c:v>110.53734939759038</c:v>
                </c:pt>
                <c:pt idx="1444">
                  <c:v>110.64939759036149</c:v>
                </c:pt>
                <c:pt idx="1445">
                  <c:v>110.76144578313257</c:v>
                </c:pt>
                <c:pt idx="1446">
                  <c:v>110.87349397590366</c:v>
                </c:pt>
                <c:pt idx="1447">
                  <c:v>110.98554216867474</c:v>
                </c:pt>
                <c:pt idx="1448">
                  <c:v>111.09759036144582</c:v>
                </c:pt>
                <c:pt idx="1449">
                  <c:v>111.20963855421691</c:v>
                </c:pt>
                <c:pt idx="1450">
                  <c:v>111.32168674698796</c:v>
                </c:pt>
                <c:pt idx="1451">
                  <c:v>111.43373493975905</c:v>
                </c:pt>
                <c:pt idx="1452">
                  <c:v>111.54578313253013</c:v>
                </c:pt>
                <c:pt idx="1453">
                  <c:v>111.65783132530125</c:v>
                </c:pt>
                <c:pt idx="1454">
                  <c:v>111.76987951807233</c:v>
                </c:pt>
                <c:pt idx="1455">
                  <c:v>111.88192771084341</c:v>
                </c:pt>
                <c:pt idx="1456">
                  <c:v>111.9939759036145</c:v>
                </c:pt>
                <c:pt idx="1457">
                  <c:v>112.10602409638558</c:v>
                </c:pt>
                <c:pt idx="1458">
                  <c:v>112.21807228915667</c:v>
                </c:pt>
                <c:pt idx="1459">
                  <c:v>112.33012048192772</c:v>
                </c:pt>
                <c:pt idx="1460">
                  <c:v>112.44216867469881</c:v>
                </c:pt>
                <c:pt idx="1461">
                  <c:v>112.55421686746992</c:v>
                </c:pt>
                <c:pt idx="1462">
                  <c:v>112.666265060241</c:v>
                </c:pt>
                <c:pt idx="1463">
                  <c:v>112.77831325301209</c:v>
                </c:pt>
                <c:pt idx="1464">
                  <c:v>112.89036144578317</c:v>
                </c:pt>
                <c:pt idx="1465">
                  <c:v>113.00240963855425</c:v>
                </c:pt>
                <c:pt idx="1466">
                  <c:v>113.11445783132534</c:v>
                </c:pt>
                <c:pt idx="1467">
                  <c:v>113.22650602409642</c:v>
                </c:pt>
                <c:pt idx="1468">
                  <c:v>113.33855421686751</c:v>
                </c:pt>
                <c:pt idx="1469">
                  <c:v>113.45060240963859</c:v>
                </c:pt>
                <c:pt idx="1470">
                  <c:v>113.56265060240968</c:v>
                </c:pt>
                <c:pt idx="1471">
                  <c:v>113.67469879518076</c:v>
                </c:pt>
                <c:pt idx="1472">
                  <c:v>113.78674698795184</c:v>
                </c:pt>
                <c:pt idx="1473">
                  <c:v>113.89879518072293</c:v>
                </c:pt>
                <c:pt idx="1474">
                  <c:v>114.01084337349401</c:v>
                </c:pt>
                <c:pt idx="1475">
                  <c:v>114.1228915662651</c:v>
                </c:pt>
                <c:pt idx="1476">
                  <c:v>114.23493975903618</c:v>
                </c:pt>
                <c:pt idx="1477">
                  <c:v>114.34698795180726</c:v>
                </c:pt>
                <c:pt idx="1478">
                  <c:v>114.45903614457835</c:v>
                </c:pt>
                <c:pt idx="1479">
                  <c:v>114.57108433734943</c:v>
                </c:pt>
                <c:pt idx="1480">
                  <c:v>114.68313253012052</c:v>
                </c:pt>
                <c:pt idx="1481">
                  <c:v>114.7951807228916</c:v>
                </c:pt>
                <c:pt idx="1482">
                  <c:v>114.90722891566269</c:v>
                </c:pt>
                <c:pt idx="1483">
                  <c:v>115.01927710843377</c:v>
                </c:pt>
                <c:pt idx="1484">
                  <c:v>115.13132530120485</c:v>
                </c:pt>
                <c:pt idx="1485">
                  <c:v>115.24337349397594</c:v>
                </c:pt>
                <c:pt idx="1486">
                  <c:v>115.35542168674702</c:v>
                </c:pt>
                <c:pt idx="1487">
                  <c:v>115.46746987951811</c:v>
                </c:pt>
                <c:pt idx="1488">
                  <c:v>115.57951807228919</c:v>
                </c:pt>
                <c:pt idx="1489">
                  <c:v>115.69156626506027</c:v>
                </c:pt>
                <c:pt idx="1490">
                  <c:v>115.80361445783136</c:v>
                </c:pt>
                <c:pt idx="1491">
                  <c:v>115.91566265060244</c:v>
                </c:pt>
                <c:pt idx="1492">
                  <c:v>116.02771084337353</c:v>
                </c:pt>
                <c:pt idx="1493">
                  <c:v>116.13975903614461</c:v>
                </c:pt>
                <c:pt idx="1494">
                  <c:v>116.25180722891569</c:v>
                </c:pt>
                <c:pt idx="1495">
                  <c:v>116.36385542168678</c:v>
                </c:pt>
                <c:pt idx="1496">
                  <c:v>116.47590361445786</c:v>
                </c:pt>
                <c:pt idx="1497">
                  <c:v>116.58795180722895</c:v>
                </c:pt>
                <c:pt idx="1498">
                  <c:v>116.70000000000003</c:v>
                </c:pt>
                <c:pt idx="1499">
                  <c:v>116.81204819277112</c:v>
                </c:pt>
                <c:pt idx="1500">
                  <c:v>116.9240963855422</c:v>
                </c:pt>
                <c:pt idx="1501">
                  <c:v>117.03614457831328</c:v>
                </c:pt>
                <c:pt idx="1502">
                  <c:v>117.14819277108437</c:v>
                </c:pt>
                <c:pt idx="1503">
                  <c:v>117.26024096385545</c:v>
                </c:pt>
                <c:pt idx="1504">
                  <c:v>117.37228915662654</c:v>
                </c:pt>
                <c:pt idx="1505">
                  <c:v>117.48433734939762</c:v>
                </c:pt>
                <c:pt idx="1506">
                  <c:v>117.5963855421687</c:v>
                </c:pt>
                <c:pt idx="1507">
                  <c:v>117.70843373493979</c:v>
                </c:pt>
                <c:pt idx="1508">
                  <c:v>117.82048192771087</c:v>
                </c:pt>
                <c:pt idx="1509">
                  <c:v>117.93253012048196</c:v>
                </c:pt>
                <c:pt idx="1510">
                  <c:v>118.04457831325304</c:v>
                </c:pt>
                <c:pt idx="1511">
                  <c:v>118.15662650602412</c:v>
                </c:pt>
                <c:pt idx="1512">
                  <c:v>118.26867469879521</c:v>
                </c:pt>
                <c:pt idx="1513">
                  <c:v>118.38072289156629</c:v>
                </c:pt>
                <c:pt idx="1514">
                  <c:v>118.49277108433738</c:v>
                </c:pt>
                <c:pt idx="1515">
                  <c:v>118.60481927710846</c:v>
                </c:pt>
                <c:pt idx="1516">
                  <c:v>118.71686746987955</c:v>
                </c:pt>
                <c:pt idx="1517">
                  <c:v>118.82891566265063</c:v>
                </c:pt>
                <c:pt idx="1518">
                  <c:v>118.94096385542171</c:v>
                </c:pt>
                <c:pt idx="1519">
                  <c:v>119.05301204819283</c:v>
                </c:pt>
                <c:pt idx="1520">
                  <c:v>119.16506024096391</c:v>
                </c:pt>
                <c:pt idx="1521">
                  <c:v>119.27710843373497</c:v>
                </c:pt>
                <c:pt idx="1522">
                  <c:v>119.38915662650605</c:v>
                </c:pt>
                <c:pt idx="1523">
                  <c:v>119.50120481927713</c:v>
                </c:pt>
                <c:pt idx="1524">
                  <c:v>119.61325301204822</c:v>
                </c:pt>
                <c:pt idx="1525">
                  <c:v>119.7253012048193</c:v>
                </c:pt>
                <c:pt idx="1526">
                  <c:v>119.83734939759039</c:v>
                </c:pt>
                <c:pt idx="1527">
                  <c:v>119.94939759036147</c:v>
                </c:pt>
                <c:pt idx="1528">
                  <c:v>120.06144578313258</c:v>
                </c:pt>
                <c:pt idx="1529">
                  <c:v>120.17349397590367</c:v>
                </c:pt>
                <c:pt idx="1530">
                  <c:v>120.28554216867472</c:v>
                </c:pt>
                <c:pt idx="1531">
                  <c:v>120.39759036144581</c:v>
                </c:pt>
                <c:pt idx="1532">
                  <c:v>120.50963855421689</c:v>
                </c:pt>
                <c:pt idx="1533">
                  <c:v>120.62168674698798</c:v>
                </c:pt>
                <c:pt idx="1534">
                  <c:v>120.73373493975906</c:v>
                </c:pt>
                <c:pt idx="1535">
                  <c:v>120.84578313253014</c:v>
                </c:pt>
                <c:pt idx="1536">
                  <c:v>120.95783132530126</c:v>
                </c:pt>
                <c:pt idx="1537">
                  <c:v>121.06987951807234</c:v>
                </c:pt>
                <c:pt idx="1538">
                  <c:v>121.18192771084342</c:v>
                </c:pt>
                <c:pt idx="1539">
                  <c:v>121.29397590361451</c:v>
                </c:pt>
                <c:pt idx="1540">
                  <c:v>121.40602409638556</c:v>
                </c:pt>
                <c:pt idx="1541">
                  <c:v>121.51807228915665</c:v>
                </c:pt>
                <c:pt idx="1542">
                  <c:v>121.63012048192773</c:v>
                </c:pt>
                <c:pt idx="1543">
                  <c:v>121.74216867469882</c:v>
                </c:pt>
                <c:pt idx="1544">
                  <c:v>121.85421686746993</c:v>
                </c:pt>
                <c:pt idx="1545">
                  <c:v>121.96626506024101</c:v>
                </c:pt>
                <c:pt idx="1546">
                  <c:v>122.0783132530121</c:v>
                </c:pt>
                <c:pt idx="1547">
                  <c:v>122.19036144578318</c:v>
                </c:pt>
                <c:pt idx="1548">
                  <c:v>122.30240963855427</c:v>
                </c:pt>
                <c:pt idx="1549">
                  <c:v>122.41445783132532</c:v>
                </c:pt>
              </c:numCache>
            </c:numRef>
          </c:xVal>
          <c:yVal>
            <c:numRef>
              <c:f>'[bola desce e sobe continuo MNV 02B-BS-21.xlsx]GRAPHS'!$D$5:$D$1554</c:f>
              <c:numCache>
                <c:formatCode>General</c:formatCode>
                <c:ptCount val="1550"/>
                <c:pt idx="0">
                  <c:v>-0.01</c:v>
                </c:pt>
                <c:pt idx="1">
                  <c:v>-0.02</c:v>
                </c:pt>
                <c:pt idx="2">
                  <c:v>-0.03</c:v>
                </c:pt>
                <c:pt idx="3">
                  <c:v>-0.04</c:v>
                </c:pt>
                <c:pt idx="4">
                  <c:v>-0.05</c:v>
                </c:pt>
                <c:pt idx="5">
                  <c:v>-0.06</c:v>
                </c:pt>
                <c:pt idx="6">
                  <c:v>-7.0000000000000007E-2</c:v>
                </c:pt>
                <c:pt idx="7">
                  <c:v>-0.08</c:v>
                </c:pt>
                <c:pt idx="8">
                  <c:v>-0.09</c:v>
                </c:pt>
                <c:pt idx="9">
                  <c:v>-0.1</c:v>
                </c:pt>
                <c:pt idx="10">
                  <c:v>-0.11</c:v>
                </c:pt>
                <c:pt idx="11">
                  <c:v>-0.12</c:v>
                </c:pt>
                <c:pt idx="12">
                  <c:v>-0.13</c:v>
                </c:pt>
                <c:pt idx="13">
                  <c:v>-0.14000000000000001</c:v>
                </c:pt>
                <c:pt idx="14">
                  <c:v>-0.15</c:v>
                </c:pt>
                <c:pt idx="15">
                  <c:v>-0.16</c:v>
                </c:pt>
                <c:pt idx="16">
                  <c:v>-0.17</c:v>
                </c:pt>
                <c:pt idx="17">
                  <c:v>-0.18</c:v>
                </c:pt>
                <c:pt idx="18">
                  <c:v>-0.19</c:v>
                </c:pt>
                <c:pt idx="19">
                  <c:v>-0.2</c:v>
                </c:pt>
                <c:pt idx="20">
                  <c:v>-0.21</c:v>
                </c:pt>
                <c:pt idx="21">
                  <c:v>-0.22</c:v>
                </c:pt>
                <c:pt idx="22">
                  <c:v>-0.23</c:v>
                </c:pt>
                <c:pt idx="23">
                  <c:v>-0.24</c:v>
                </c:pt>
                <c:pt idx="24">
                  <c:v>-0.25</c:v>
                </c:pt>
                <c:pt idx="25">
                  <c:v>-0.26</c:v>
                </c:pt>
                <c:pt idx="26">
                  <c:v>-0.27</c:v>
                </c:pt>
                <c:pt idx="27">
                  <c:v>-0.28000000000000003</c:v>
                </c:pt>
                <c:pt idx="28">
                  <c:v>-0.28999999999999998</c:v>
                </c:pt>
                <c:pt idx="29">
                  <c:v>-0.3</c:v>
                </c:pt>
                <c:pt idx="30">
                  <c:v>-0.31</c:v>
                </c:pt>
                <c:pt idx="31">
                  <c:v>-0.32</c:v>
                </c:pt>
                <c:pt idx="32">
                  <c:v>-0.33</c:v>
                </c:pt>
                <c:pt idx="33">
                  <c:v>-0.34</c:v>
                </c:pt>
                <c:pt idx="34">
                  <c:v>-0.35</c:v>
                </c:pt>
                <c:pt idx="35">
                  <c:v>-0.36</c:v>
                </c:pt>
                <c:pt idx="36">
                  <c:v>-0.37</c:v>
                </c:pt>
                <c:pt idx="37">
                  <c:v>-0.38</c:v>
                </c:pt>
                <c:pt idx="38">
                  <c:v>-0.39</c:v>
                </c:pt>
                <c:pt idx="39">
                  <c:v>-0.4</c:v>
                </c:pt>
                <c:pt idx="40">
                  <c:v>-0.41</c:v>
                </c:pt>
                <c:pt idx="41">
                  <c:v>-0.42</c:v>
                </c:pt>
                <c:pt idx="42">
                  <c:v>-0.43</c:v>
                </c:pt>
                <c:pt idx="43">
                  <c:v>-0.44</c:v>
                </c:pt>
                <c:pt idx="44">
                  <c:v>-0.45</c:v>
                </c:pt>
                <c:pt idx="45">
                  <c:v>-0.46</c:v>
                </c:pt>
                <c:pt idx="46">
                  <c:v>-0.47</c:v>
                </c:pt>
                <c:pt idx="47">
                  <c:v>-0.48</c:v>
                </c:pt>
                <c:pt idx="48">
                  <c:v>-0.49</c:v>
                </c:pt>
                <c:pt idx="49">
                  <c:v>-0.5</c:v>
                </c:pt>
                <c:pt idx="50">
                  <c:v>-0.51</c:v>
                </c:pt>
                <c:pt idx="51">
                  <c:v>-0.52</c:v>
                </c:pt>
                <c:pt idx="52">
                  <c:v>-0.53</c:v>
                </c:pt>
                <c:pt idx="53">
                  <c:v>-0.54</c:v>
                </c:pt>
                <c:pt idx="54">
                  <c:v>-0.55000000000000004</c:v>
                </c:pt>
                <c:pt idx="55">
                  <c:v>-0.56000000000000005</c:v>
                </c:pt>
                <c:pt idx="56">
                  <c:v>-0.56999999999999995</c:v>
                </c:pt>
                <c:pt idx="57">
                  <c:v>-0.57999999999999996</c:v>
                </c:pt>
                <c:pt idx="58">
                  <c:v>-0.59</c:v>
                </c:pt>
                <c:pt idx="59">
                  <c:v>-0.6</c:v>
                </c:pt>
                <c:pt idx="60">
                  <c:v>-0.61</c:v>
                </c:pt>
                <c:pt idx="61">
                  <c:v>-0.62</c:v>
                </c:pt>
                <c:pt idx="62">
                  <c:v>-0.63</c:v>
                </c:pt>
                <c:pt idx="63">
                  <c:v>-0.64</c:v>
                </c:pt>
                <c:pt idx="64">
                  <c:v>-0.65</c:v>
                </c:pt>
                <c:pt idx="65">
                  <c:v>-0.66</c:v>
                </c:pt>
                <c:pt idx="66">
                  <c:v>-0.67</c:v>
                </c:pt>
                <c:pt idx="67">
                  <c:v>-0.68</c:v>
                </c:pt>
                <c:pt idx="68">
                  <c:v>-0.69</c:v>
                </c:pt>
                <c:pt idx="69">
                  <c:v>-0.7</c:v>
                </c:pt>
                <c:pt idx="70">
                  <c:v>-0.71</c:v>
                </c:pt>
                <c:pt idx="71">
                  <c:v>-0.72</c:v>
                </c:pt>
                <c:pt idx="72">
                  <c:v>-0.73</c:v>
                </c:pt>
                <c:pt idx="73">
                  <c:v>-0.74</c:v>
                </c:pt>
                <c:pt idx="74">
                  <c:v>-0.75</c:v>
                </c:pt>
                <c:pt idx="75">
                  <c:v>-0.76</c:v>
                </c:pt>
                <c:pt idx="76">
                  <c:v>-0.77</c:v>
                </c:pt>
                <c:pt idx="77">
                  <c:v>-0.78</c:v>
                </c:pt>
                <c:pt idx="78">
                  <c:v>-0.79</c:v>
                </c:pt>
                <c:pt idx="79">
                  <c:v>-0.8</c:v>
                </c:pt>
                <c:pt idx="80">
                  <c:v>-0.81</c:v>
                </c:pt>
                <c:pt idx="81">
                  <c:v>-0.82</c:v>
                </c:pt>
                <c:pt idx="82">
                  <c:v>-0.83</c:v>
                </c:pt>
                <c:pt idx="83">
                  <c:v>-0.84</c:v>
                </c:pt>
                <c:pt idx="84">
                  <c:v>-0.85</c:v>
                </c:pt>
                <c:pt idx="85">
                  <c:v>-0.86</c:v>
                </c:pt>
                <c:pt idx="86">
                  <c:v>-0.87</c:v>
                </c:pt>
                <c:pt idx="87">
                  <c:v>-0.88</c:v>
                </c:pt>
                <c:pt idx="88">
                  <c:v>-0.89</c:v>
                </c:pt>
                <c:pt idx="89">
                  <c:v>-0.9</c:v>
                </c:pt>
                <c:pt idx="90">
                  <c:v>-0.91</c:v>
                </c:pt>
                <c:pt idx="91">
                  <c:v>-0.92</c:v>
                </c:pt>
                <c:pt idx="92">
                  <c:v>-0.93</c:v>
                </c:pt>
                <c:pt idx="93">
                  <c:v>-0.94</c:v>
                </c:pt>
                <c:pt idx="94">
                  <c:v>-0.95</c:v>
                </c:pt>
                <c:pt idx="95">
                  <c:v>-0.96</c:v>
                </c:pt>
                <c:pt idx="96">
                  <c:v>-0.97</c:v>
                </c:pt>
                <c:pt idx="97">
                  <c:v>-0.98</c:v>
                </c:pt>
                <c:pt idx="98">
                  <c:v>-0.99</c:v>
                </c:pt>
                <c:pt idx="99">
                  <c:v>-1</c:v>
                </c:pt>
                <c:pt idx="100">
                  <c:v>-1.01</c:v>
                </c:pt>
                <c:pt idx="101">
                  <c:v>-1.02</c:v>
                </c:pt>
                <c:pt idx="102">
                  <c:v>-1.03</c:v>
                </c:pt>
                <c:pt idx="103">
                  <c:v>-1.04</c:v>
                </c:pt>
                <c:pt idx="104">
                  <c:v>-1.05</c:v>
                </c:pt>
                <c:pt idx="105">
                  <c:v>-1.06</c:v>
                </c:pt>
                <c:pt idx="106">
                  <c:v>-1.07</c:v>
                </c:pt>
                <c:pt idx="107">
                  <c:v>-1.08</c:v>
                </c:pt>
                <c:pt idx="108">
                  <c:v>-1.0900000000000001</c:v>
                </c:pt>
                <c:pt idx="109">
                  <c:v>-1.1000000000000001</c:v>
                </c:pt>
                <c:pt idx="110">
                  <c:v>-1.1100000000000001</c:v>
                </c:pt>
                <c:pt idx="111">
                  <c:v>-1.1200000000000001</c:v>
                </c:pt>
                <c:pt idx="112">
                  <c:v>-1.1299999999999999</c:v>
                </c:pt>
                <c:pt idx="113">
                  <c:v>-1.1399999999999999</c:v>
                </c:pt>
                <c:pt idx="114">
                  <c:v>-1.1499999999999999</c:v>
                </c:pt>
                <c:pt idx="115">
                  <c:v>-1.1599999999999999</c:v>
                </c:pt>
                <c:pt idx="116">
                  <c:v>-1.17</c:v>
                </c:pt>
                <c:pt idx="117">
                  <c:v>-1.18</c:v>
                </c:pt>
                <c:pt idx="118">
                  <c:v>-1.19</c:v>
                </c:pt>
                <c:pt idx="119">
                  <c:v>-1.2</c:v>
                </c:pt>
                <c:pt idx="120">
                  <c:v>-1.21</c:v>
                </c:pt>
                <c:pt idx="121">
                  <c:v>-1.22</c:v>
                </c:pt>
                <c:pt idx="122">
                  <c:v>-1.23</c:v>
                </c:pt>
                <c:pt idx="123">
                  <c:v>-1.24</c:v>
                </c:pt>
                <c:pt idx="124">
                  <c:v>-1.25</c:v>
                </c:pt>
                <c:pt idx="125">
                  <c:v>-1.26</c:v>
                </c:pt>
                <c:pt idx="126">
                  <c:v>-1.27</c:v>
                </c:pt>
                <c:pt idx="127">
                  <c:v>-1.28</c:v>
                </c:pt>
                <c:pt idx="128">
                  <c:v>-1.29</c:v>
                </c:pt>
                <c:pt idx="129">
                  <c:v>-1.3</c:v>
                </c:pt>
                <c:pt idx="130">
                  <c:v>-1.31</c:v>
                </c:pt>
                <c:pt idx="131">
                  <c:v>-1.32</c:v>
                </c:pt>
                <c:pt idx="132">
                  <c:v>-1.33</c:v>
                </c:pt>
                <c:pt idx="133">
                  <c:v>-1.34</c:v>
                </c:pt>
                <c:pt idx="134">
                  <c:v>-1.35</c:v>
                </c:pt>
                <c:pt idx="135">
                  <c:v>-1.36</c:v>
                </c:pt>
                <c:pt idx="136">
                  <c:v>-1.37</c:v>
                </c:pt>
                <c:pt idx="137">
                  <c:v>-1.38</c:v>
                </c:pt>
                <c:pt idx="138">
                  <c:v>-1.39</c:v>
                </c:pt>
                <c:pt idx="139">
                  <c:v>-1.4</c:v>
                </c:pt>
                <c:pt idx="140">
                  <c:v>-1.41</c:v>
                </c:pt>
                <c:pt idx="141">
                  <c:v>-1.42</c:v>
                </c:pt>
                <c:pt idx="142">
                  <c:v>-1.43</c:v>
                </c:pt>
                <c:pt idx="143">
                  <c:v>-1.44</c:v>
                </c:pt>
                <c:pt idx="144">
                  <c:v>-1.45</c:v>
                </c:pt>
                <c:pt idx="145">
                  <c:v>-1.46</c:v>
                </c:pt>
                <c:pt idx="146">
                  <c:v>-1.47</c:v>
                </c:pt>
                <c:pt idx="147">
                  <c:v>-1.48</c:v>
                </c:pt>
                <c:pt idx="148">
                  <c:v>-1.49</c:v>
                </c:pt>
                <c:pt idx="149">
                  <c:v>-1.5</c:v>
                </c:pt>
                <c:pt idx="150">
                  <c:v>-1.51</c:v>
                </c:pt>
                <c:pt idx="151">
                  <c:v>-1.52</c:v>
                </c:pt>
                <c:pt idx="152">
                  <c:v>-1.53</c:v>
                </c:pt>
                <c:pt idx="153">
                  <c:v>-1.54</c:v>
                </c:pt>
                <c:pt idx="154">
                  <c:v>-1.55</c:v>
                </c:pt>
                <c:pt idx="155">
                  <c:v>-1.56</c:v>
                </c:pt>
                <c:pt idx="156">
                  <c:v>-1.57</c:v>
                </c:pt>
                <c:pt idx="157">
                  <c:v>-1.58</c:v>
                </c:pt>
                <c:pt idx="158">
                  <c:v>-1.59</c:v>
                </c:pt>
                <c:pt idx="159">
                  <c:v>-1.6</c:v>
                </c:pt>
                <c:pt idx="160">
                  <c:v>-1.61</c:v>
                </c:pt>
                <c:pt idx="161">
                  <c:v>-1.62</c:v>
                </c:pt>
                <c:pt idx="162">
                  <c:v>-1.63</c:v>
                </c:pt>
                <c:pt idx="163">
                  <c:v>-1.64</c:v>
                </c:pt>
                <c:pt idx="164">
                  <c:v>-1.65</c:v>
                </c:pt>
                <c:pt idx="165">
                  <c:v>-1.66</c:v>
                </c:pt>
                <c:pt idx="166">
                  <c:v>-1.67</c:v>
                </c:pt>
                <c:pt idx="167">
                  <c:v>-1.68</c:v>
                </c:pt>
                <c:pt idx="168">
                  <c:v>-1.69</c:v>
                </c:pt>
                <c:pt idx="169">
                  <c:v>-1.7</c:v>
                </c:pt>
                <c:pt idx="170">
                  <c:v>-1.71</c:v>
                </c:pt>
                <c:pt idx="171">
                  <c:v>-1.72</c:v>
                </c:pt>
                <c:pt idx="172">
                  <c:v>-1.73</c:v>
                </c:pt>
                <c:pt idx="173">
                  <c:v>-1.74</c:v>
                </c:pt>
                <c:pt idx="174">
                  <c:v>-1.75</c:v>
                </c:pt>
                <c:pt idx="175">
                  <c:v>-1.76</c:v>
                </c:pt>
                <c:pt idx="176">
                  <c:v>-1.77</c:v>
                </c:pt>
                <c:pt idx="177">
                  <c:v>-1.78</c:v>
                </c:pt>
                <c:pt idx="178">
                  <c:v>-1.79</c:v>
                </c:pt>
                <c:pt idx="179">
                  <c:v>-1.8</c:v>
                </c:pt>
                <c:pt idx="180">
                  <c:v>-1.81</c:v>
                </c:pt>
                <c:pt idx="181">
                  <c:v>-1.82</c:v>
                </c:pt>
                <c:pt idx="182">
                  <c:v>-1.83</c:v>
                </c:pt>
                <c:pt idx="183">
                  <c:v>-1.84</c:v>
                </c:pt>
                <c:pt idx="184">
                  <c:v>-1.85</c:v>
                </c:pt>
                <c:pt idx="185">
                  <c:v>-1.86</c:v>
                </c:pt>
                <c:pt idx="186">
                  <c:v>-1.87</c:v>
                </c:pt>
                <c:pt idx="187">
                  <c:v>-1.88</c:v>
                </c:pt>
                <c:pt idx="188">
                  <c:v>-1.89</c:v>
                </c:pt>
                <c:pt idx="189">
                  <c:v>-1.9</c:v>
                </c:pt>
                <c:pt idx="190">
                  <c:v>-1.91</c:v>
                </c:pt>
                <c:pt idx="191">
                  <c:v>-1.92</c:v>
                </c:pt>
                <c:pt idx="192">
                  <c:v>-1.93</c:v>
                </c:pt>
                <c:pt idx="193">
                  <c:v>-1.94</c:v>
                </c:pt>
                <c:pt idx="194">
                  <c:v>-1.95</c:v>
                </c:pt>
                <c:pt idx="195">
                  <c:v>-1.96</c:v>
                </c:pt>
                <c:pt idx="196">
                  <c:v>-1.97</c:v>
                </c:pt>
                <c:pt idx="197">
                  <c:v>-1.98</c:v>
                </c:pt>
                <c:pt idx="198">
                  <c:v>-1.99</c:v>
                </c:pt>
                <c:pt idx="199">
                  <c:v>-2</c:v>
                </c:pt>
                <c:pt idx="200">
                  <c:v>-2.0099999999999998</c:v>
                </c:pt>
                <c:pt idx="201">
                  <c:v>-2.02</c:v>
                </c:pt>
                <c:pt idx="202">
                  <c:v>-2.0299999999999998</c:v>
                </c:pt>
                <c:pt idx="203">
                  <c:v>-2.04</c:v>
                </c:pt>
                <c:pt idx="204">
                  <c:v>-2.0499999999999998</c:v>
                </c:pt>
                <c:pt idx="205">
                  <c:v>-2.06</c:v>
                </c:pt>
                <c:pt idx="206">
                  <c:v>-2.0699999999999998</c:v>
                </c:pt>
                <c:pt idx="207">
                  <c:v>-2.08</c:v>
                </c:pt>
                <c:pt idx="208">
                  <c:v>-2.09</c:v>
                </c:pt>
                <c:pt idx="209">
                  <c:v>-2.1</c:v>
                </c:pt>
                <c:pt idx="210">
                  <c:v>-2.11</c:v>
                </c:pt>
                <c:pt idx="211">
                  <c:v>-2.12</c:v>
                </c:pt>
                <c:pt idx="212">
                  <c:v>-2.13</c:v>
                </c:pt>
                <c:pt idx="213">
                  <c:v>-2.14</c:v>
                </c:pt>
                <c:pt idx="214">
                  <c:v>-2.15</c:v>
                </c:pt>
                <c:pt idx="215">
                  <c:v>-2.16</c:v>
                </c:pt>
                <c:pt idx="216">
                  <c:v>-2.17</c:v>
                </c:pt>
                <c:pt idx="217">
                  <c:v>-2.1800000000000002</c:v>
                </c:pt>
                <c:pt idx="218">
                  <c:v>-2.19</c:v>
                </c:pt>
                <c:pt idx="219">
                  <c:v>-2.2000000000000002</c:v>
                </c:pt>
                <c:pt idx="220">
                  <c:v>-2.21</c:v>
                </c:pt>
                <c:pt idx="221">
                  <c:v>-2.2200000000000002</c:v>
                </c:pt>
                <c:pt idx="222">
                  <c:v>-2.23</c:v>
                </c:pt>
                <c:pt idx="223">
                  <c:v>-2.2400000000000002</c:v>
                </c:pt>
                <c:pt idx="224">
                  <c:v>-2.25</c:v>
                </c:pt>
                <c:pt idx="225">
                  <c:v>-2.2599999999999998</c:v>
                </c:pt>
                <c:pt idx="226">
                  <c:v>-2.27</c:v>
                </c:pt>
                <c:pt idx="227">
                  <c:v>-2.2799999999999998</c:v>
                </c:pt>
                <c:pt idx="228">
                  <c:v>-2.29</c:v>
                </c:pt>
                <c:pt idx="229">
                  <c:v>-2.2999999999999998</c:v>
                </c:pt>
                <c:pt idx="230">
                  <c:v>-2.31</c:v>
                </c:pt>
                <c:pt idx="231">
                  <c:v>-2.3199999999999998</c:v>
                </c:pt>
                <c:pt idx="232">
                  <c:v>-2.33</c:v>
                </c:pt>
                <c:pt idx="233">
                  <c:v>-2.34</c:v>
                </c:pt>
                <c:pt idx="234">
                  <c:v>-2.35</c:v>
                </c:pt>
                <c:pt idx="235">
                  <c:v>-2.36</c:v>
                </c:pt>
                <c:pt idx="236">
                  <c:v>-2.37</c:v>
                </c:pt>
                <c:pt idx="237">
                  <c:v>-2.38</c:v>
                </c:pt>
                <c:pt idx="238">
                  <c:v>-2.39</c:v>
                </c:pt>
                <c:pt idx="239">
                  <c:v>-2.4</c:v>
                </c:pt>
                <c:pt idx="240">
                  <c:v>-2.41</c:v>
                </c:pt>
                <c:pt idx="241">
                  <c:v>-2.42</c:v>
                </c:pt>
                <c:pt idx="242">
                  <c:v>-2.4300000000000002</c:v>
                </c:pt>
                <c:pt idx="243">
                  <c:v>-2.44</c:v>
                </c:pt>
                <c:pt idx="244">
                  <c:v>-2.4500000000000002</c:v>
                </c:pt>
                <c:pt idx="245">
                  <c:v>-2.46</c:v>
                </c:pt>
                <c:pt idx="246">
                  <c:v>-2.4700000000000002</c:v>
                </c:pt>
                <c:pt idx="247">
                  <c:v>-2.48</c:v>
                </c:pt>
                <c:pt idx="248">
                  <c:v>-2.4900000000000002</c:v>
                </c:pt>
                <c:pt idx="249">
                  <c:v>-2.5</c:v>
                </c:pt>
                <c:pt idx="250">
                  <c:v>-2.5099999999999998</c:v>
                </c:pt>
                <c:pt idx="251">
                  <c:v>-2.52</c:v>
                </c:pt>
                <c:pt idx="252">
                  <c:v>-2.5299999999999998</c:v>
                </c:pt>
                <c:pt idx="253">
                  <c:v>-2.54</c:v>
                </c:pt>
                <c:pt idx="254">
                  <c:v>-2.5499999999999998</c:v>
                </c:pt>
                <c:pt idx="255">
                  <c:v>-2.56</c:v>
                </c:pt>
                <c:pt idx="256">
                  <c:v>-2.57</c:v>
                </c:pt>
                <c:pt idx="257">
                  <c:v>-2.58</c:v>
                </c:pt>
                <c:pt idx="258">
                  <c:v>-2.59</c:v>
                </c:pt>
                <c:pt idx="259">
                  <c:v>-2.6</c:v>
                </c:pt>
                <c:pt idx="260">
                  <c:v>-2.61</c:v>
                </c:pt>
                <c:pt idx="261">
                  <c:v>-2.62</c:v>
                </c:pt>
                <c:pt idx="262">
                  <c:v>-2.63</c:v>
                </c:pt>
                <c:pt idx="263">
                  <c:v>-2.64</c:v>
                </c:pt>
                <c:pt idx="264">
                  <c:v>-2.65</c:v>
                </c:pt>
                <c:pt idx="265">
                  <c:v>-2.66</c:v>
                </c:pt>
                <c:pt idx="266">
                  <c:v>-2.67</c:v>
                </c:pt>
                <c:pt idx="267">
                  <c:v>-2.68</c:v>
                </c:pt>
                <c:pt idx="268">
                  <c:v>-2.69</c:v>
                </c:pt>
                <c:pt idx="269">
                  <c:v>-2.7</c:v>
                </c:pt>
                <c:pt idx="270">
                  <c:v>-2.71</c:v>
                </c:pt>
                <c:pt idx="271">
                  <c:v>-2.72</c:v>
                </c:pt>
                <c:pt idx="272">
                  <c:v>-2.73</c:v>
                </c:pt>
                <c:pt idx="273">
                  <c:v>-2.74</c:v>
                </c:pt>
                <c:pt idx="274">
                  <c:v>-2.75</c:v>
                </c:pt>
                <c:pt idx="275">
                  <c:v>-2.76</c:v>
                </c:pt>
                <c:pt idx="276">
                  <c:v>-2.77</c:v>
                </c:pt>
                <c:pt idx="277">
                  <c:v>-2.78</c:v>
                </c:pt>
                <c:pt idx="278">
                  <c:v>-2.79</c:v>
                </c:pt>
                <c:pt idx="279">
                  <c:v>-2.8</c:v>
                </c:pt>
                <c:pt idx="280">
                  <c:v>-2.81</c:v>
                </c:pt>
                <c:pt idx="281">
                  <c:v>-2.82</c:v>
                </c:pt>
                <c:pt idx="282">
                  <c:v>-2.83</c:v>
                </c:pt>
                <c:pt idx="283">
                  <c:v>-2.84</c:v>
                </c:pt>
                <c:pt idx="284">
                  <c:v>-2.85</c:v>
                </c:pt>
                <c:pt idx="285">
                  <c:v>-2.86</c:v>
                </c:pt>
                <c:pt idx="286">
                  <c:v>-2.87</c:v>
                </c:pt>
                <c:pt idx="287">
                  <c:v>-2.88</c:v>
                </c:pt>
                <c:pt idx="288">
                  <c:v>-2.89</c:v>
                </c:pt>
                <c:pt idx="289">
                  <c:v>-2.9</c:v>
                </c:pt>
                <c:pt idx="290">
                  <c:v>-2.91</c:v>
                </c:pt>
                <c:pt idx="291">
                  <c:v>-2.92</c:v>
                </c:pt>
                <c:pt idx="292">
                  <c:v>-2.93</c:v>
                </c:pt>
                <c:pt idx="293">
                  <c:v>-2.94</c:v>
                </c:pt>
                <c:pt idx="294">
                  <c:v>-2.95</c:v>
                </c:pt>
                <c:pt idx="295">
                  <c:v>-2.96</c:v>
                </c:pt>
                <c:pt idx="296">
                  <c:v>-2.97</c:v>
                </c:pt>
                <c:pt idx="297">
                  <c:v>-2.98</c:v>
                </c:pt>
                <c:pt idx="298">
                  <c:v>-2.99</c:v>
                </c:pt>
                <c:pt idx="299">
                  <c:v>-3</c:v>
                </c:pt>
                <c:pt idx="300">
                  <c:v>-3.01</c:v>
                </c:pt>
                <c:pt idx="301">
                  <c:v>-3.02</c:v>
                </c:pt>
                <c:pt idx="302">
                  <c:v>-3.03</c:v>
                </c:pt>
                <c:pt idx="303">
                  <c:v>-3.04</c:v>
                </c:pt>
                <c:pt idx="304">
                  <c:v>-3.05</c:v>
                </c:pt>
                <c:pt idx="305">
                  <c:v>-3.06</c:v>
                </c:pt>
                <c:pt idx="306">
                  <c:v>-3.07</c:v>
                </c:pt>
                <c:pt idx="307">
                  <c:v>-3.08</c:v>
                </c:pt>
                <c:pt idx="308">
                  <c:v>-3.09</c:v>
                </c:pt>
                <c:pt idx="309">
                  <c:v>-3.1</c:v>
                </c:pt>
                <c:pt idx="310">
                  <c:v>-3.11</c:v>
                </c:pt>
                <c:pt idx="311">
                  <c:v>-3.12</c:v>
                </c:pt>
                <c:pt idx="312">
                  <c:v>-3.13</c:v>
                </c:pt>
                <c:pt idx="313">
                  <c:v>-3.14</c:v>
                </c:pt>
                <c:pt idx="314">
                  <c:v>-3.15</c:v>
                </c:pt>
                <c:pt idx="315">
                  <c:v>-3.16</c:v>
                </c:pt>
                <c:pt idx="316">
                  <c:v>-3.17</c:v>
                </c:pt>
                <c:pt idx="317">
                  <c:v>-3.18</c:v>
                </c:pt>
                <c:pt idx="318">
                  <c:v>-3.19</c:v>
                </c:pt>
                <c:pt idx="319">
                  <c:v>-3.2</c:v>
                </c:pt>
                <c:pt idx="320">
                  <c:v>-3.21</c:v>
                </c:pt>
                <c:pt idx="321">
                  <c:v>-3.22</c:v>
                </c:pt>
                <c:pt idx="322">
                  <c:v>-3.23</c:v>
                </c:pt>
                <c:pt idx="323">
                  <c:v>-3.24</c:v>
                </c:pt>
                <c:pt idx="324">
                  <c:v>-3.25</c:v>
                </c:pt>
                <c:pt idx="325">
                  <c:v>-3.26</c:v>
                </c:pt>
                <c:pt idx="326">
                  <c:v>-3.27</c:v>
                </c:pt>
                <c:pt idx="327">
                  <c:v>-3.28</c:v>
                </c:pt>
                <c:pt idx="328">
                  <c:v>-3.29</c:v>
                </c:pt>
                <c:pt idx="329">
                  <c:v>-3.3</c:v>
                </c:pt>
                <c:pt idx="330">
                  <c:v>-3.31</c:v>
                </c:pt>
                <c:pt idx="331">
                  <c:v>-3.32</c:v>
                </c:pt>
                <c:pt idx="332">
                  <c:v>-3.33</c:v>
                </c:pt>
                <c:pt idx="333">
                  <c:v>-3.34</c:v>
                </c:pt>
                <c:pt idx="334">
                  <c:v>-3.35</c:v>
                </c:pt>
                <c:pt idx="335">
                  <c:v>-3.36</c:v>
                </c:pt>
                <c:pt idx="336">
                  <c:v>-3.37</c:v>
                </c:pt>
                <c:pt idx="337">
                  <c:v>-3.38</c:v>
                </c:pt>
                <c:pt idx="338">
                  <c:v>-3.39</c:v>
                </c:pt>
                <c:pt idx="339">
                  <c:v>-3.4</c:v>
                </c:pt>
                <c:pt idx="340">
                  <c:v>-3.41</c:v>
                </c:pt>
                <c:pt idx="341">
                  <c:v>-3.42</c:v>
                </c:pt>
                <c:pt idx="342">
                  <c:v>-3.43</c:v>
                </c:pt>
                <c:pt idx="343">
                  <c:v>-3.44</c:v>
                </c:pt>
                <c:pt idx="344">
                  <c:v>-3.45</c:v>
                </c:pt>
                <c:pt idx="345">
                  <c:v>-3.46</c:v>
                </c:pt>
                <c:pt idx="346">
                  <c:v>-3.47</c:v>
                </c:pt>
                <c:pt idx="347">
                  <c:v>-3.48</c:v>
                </c:pt>
                <c:pt idx="348">
                  <c:v>-3.49</c:v>
                </c:pt>
                <c:pt idx="349">
                  <c:v>-3.5</c:v>
                </c:pt>
                <c:pt idx="350">
                  <c:v>-3.51</c:v>
                </c:pt>
                <c:pt idx="351">
                  <c:v>-3.52</c:v>
                </c:pt>
                <c:pt idx="352">
                  <c:v>-3.53</c:v>
                </c:pt>
                <c:pt idx="353">
                  <c:v>-3.54</c:v>
                </c:pt>
                <c:pt idx="354">
                  <c:v>-3.55</c:v>
                </c:pt>
                <c:pt idx="355">
                  <c:v>-3.56</c:v>
                </c:pt>
                <c:pt idx="356">
                  <c:v>-3.57</c:v>
                </c:pt>
                <c:pt idx="357">
                  <c:v>-3.58</c:v>
                </c:pt>
                <c:pt idx="358">
                  <c:v>-3.59</c:v>
                </c:pt>
                <c:pt idx="359">
                  <c:v>-3.6</c:v>
                </c:pt>
                <c:pt idx="360">
                  <c:v>-3.61</c:v>
                </c:pt>
                <c:pt idx="361">
                  <c:v>-3.62</c:v>
                </c:pt>
                <c:pt idx="362">
                  <c:v>-3.63</c:v>
                </c:pt>
                <c:pt idx="363">
                  <c:v>-3.64</c:v>
                </c:pt>
                <c:pt idx="364">
                  <c:v>-3.65</c:v>
                </c:pt>
                <c:pt idx="365">
                  <c:v>-3.66</c:v>
                </c:pt>
                <c:pt idx="366">
                  <c:v>-3.67</c:v>
                </c:pt>
                <c:pt idx="367">
                  <c:v>-3.68</c:v>
                </c:pt>
                <c:pt idx="368">
                  <c:v>-3.69</c:v>
                </c:pt>
                <c:pt idx="369">
                  <c:v>-3.7</c:v>
                </c:pt>
                <c:pt idx="370">
                  <c:v>-3.71</c:v>
                </c:pt>
                <c:pt idx="371">
                  <c:v>-3.72</c:v>
                </c:pt>
                <c:pt idx="372">
                  <c:v>-3.73</c:v>
                </c:pt>
                <c:pt idx="373">
                  <c:v>-3.74</c:v>
                </c:pt>
                <c:pt idx="374">
                  <c:v>-3.75</c:v>
                </c:pt>
                <c:pt idx="375">
                  <c:v>-3.76</c:v>
                </c:pt>
                <c:pt idx="376">
                  <c:v>-3.77</c:v>
                </c:pt>
                <c:pt idx="377">
                  <c:v>-3.78</c:v>
                </c:pt>
                <c:pt idx="378">
                  <c:v>-3.79</c:v>
                </c:pt>
                <c:pt idx="379">
                  <c:v>-3.8</c:v>
                </c:pt>
                <c:pt idx="380">
                  <c:v>-3.81</c:v>
                </c:pt>
                <c:pt idx="381">
                  <c:v>-3.82</c:v>
                </c:pt>
                <c:pt idx="382">
                  <c:v>-3.83</c:v>
                </c:pt>
                <c:pt idx="383">
                  <c:v>-3.84</c:v>
                </c:pt>
                <c:pt idx="384">
                  <c:v>-3.85</c:v>
                </c:pt>
                <c:pt idx="385">
                  <c:v>-3.86</c:v>
                </c:pt>
                <c:pt idx="386">
                  <c:v>-3.87</c:v>
                </c:pt>
                <c:pt idx="387">
                  <c:v>-3.88</c:v>
                </c:pt>
                <c:pt idx="388">
                  <c:v>-3.89</c:v>
                </c:pt>
                <c:pt idx="389">
                  <c:v>-3.9</c:v>
                </c:pt>
                <c:pt idx="390">
                  <c:v>-3.91</c:v>
                </c:pt>
                <c:pt idx="391">
                  <c:v>-3.92</c:v>
                </c:pt>
                <c:pt idx="392">
                  <c:v>-3.93</c:v>
                </c:pt>
                <c:pt idx="393">
                  <c:v>-3.94</c:v>
                </c:pt>
                <c:pt idx="394">
                  <c:v>-3.95</c:v>
                </c:pt>
                <c:pt idx="395">
                  <c:v>-3.96</c:v>
                </c:pt>
                <c:pt idx="396">
                  <c:v>-3.97</c:v>
                </c:pt>
                <c:pt idx="397">
                  <c:v>-3.98</c:v>
                </c:pt>
                <c:pt idx="398">
                  <c:v>-3.99</c:v>
                </c:pt>
                <c:pt idx="399">
                  <c:v>-4</c:v>
                </c:pt>
                <c:pt idx="400">
                  <c:v>-4.01</c:v>
                </c:pt>
                <c:pt idx="401">
                  <c:v>-4.0199999999999996</c:v>
                </c:pt>
                <c:pt idx="402">
                  <c:v>-4.03</c:v>
                </c:pt>
                <c:pt idx="403">
                  <c:v>-4.04</c:v>
                </c:pt>
                <c:pt idx="404">
                  <c:v>-4.05</c:v>
                </c:pt>
                <c:pt idx="405">
                  <c:v>-4.0599999999999996</c:v>
                </c:pt>
                <c:pt idx="406">
                  <c:v>-4.07</c:v>
                </c:pt>
                <c:pt idx="407">
                  <c:v>-4.08</c:v>
                </c:pt>
                <c:pt idx="408">
                  <c:v>-4.09</c:v>
                </c:pt>
                <c:pt idx="409">
                  <c:v>-4.0999999999999996</c:v>
                </c:pt>
                <c:pt idx="410">
                  <c:v>-4.1100000000000003</c:v>
                </c:pt>
                <c:pt idx="411">
                  <c:v>-4.12</c:v>
                </c:pt>
                <c:pt idx="412">
                  <c:v>-4.13</c:v>
                </c:pt>
                <c:pt idx="413">
                  <c:v>-4.1399999999999997</c:v>
                </c:pt>
                <c:pt idx="414">
                  <c:v>-4.1500000000000004</c:v>
                </c:pt>
                <c:pt idx="415">
                  <c:v>-4.16</c:v>
                </c:pt>
                <c:pt idx="416">
                  <c:v>-4.17</c:v>
                </c:pt>
                <c:pt idx="417">
                  <c:v>-4.18</c:v>
                </c:pt>
                <c:pt idx="418">
                  <c:v>-4.1900000000000004</c:v>
                </c:pt>
                <c:pt idx="419">
                  <c:v>-4.2</c:v>
                </c:pt>
                <c:pt idx="420">
                  <c:v>-4.21</c:v>
                </c:pt>
                <c:pt idx="421">
                  <c:v>-4.22</c:v>
                </c:pt>
                <c:pt idx="422">
                  <c:v>-4.2300000000000004</c:v>
                </c:pt>
                <c:pt idx="423">
                  <c:v>-4.24</c:v>
                </c:pt>
                <c:pt idx="424">
                  <c:v>-4.25</c:v>
                </c:pt>
                <c:pt idx="425">
                  <c:v>-4.26</c:v>
                </c:pt>
                <c:pt idx="426">
                  <c:v>-4.2699999999999996</c:v>
                </c:pt>
                <c:pt idx="427">
                  <c:v>-4.28</c:v>
                </c:pt>
                <c:pt idx="428">
                  <c:v>-4.29</c:v>
                </c:pt>
                <c:pt idx="429">
                  <c:v>-4.3</c:v>
                </c:pt>
                <c:pt idx="430">
                  <c:v>-4.3099999999999996</c:v>
                </c:pt>
                <c:pt idx="431">
                  <c:v>-4.32</c:v>
                </c:pt>
                <c:pt idx="432">
                  <c:v>-4.33</c:v>
                </c:pt>
                <c:pt idx="433">
                  <c:v>-4.34</c:v>
                </c:pt>
                <c:pt idx="434">
                  <c:v>-4.3499999999999996</c:v>
                </c:pt>
                <c:pt idx="435">
                  <c:v>-4.3600000000000003</c:v>
                </c:pt>
                <c:pt idx="436">
                  <c:v>-4.37</c:v>
                </c:pt>
                <c:pt idx="437">
                  <c:v>-4.38</c:v>
                </c:pt>
                <c:pt idx="438">
                  <c:v>-4.3899999999999997</c:v>
                </c:pt>
                <c:pt idx="439">
                  <c:v>-4.4000000000000004</c:v>
                </c:pt>
                <c:pt idx="440">
                  <c:v>-4.41</c:v>
                </c:pt>
                <c:pt idx="441">
                  <c:v>-4.42</c:v>
                </c:pt>
                <c:pt idx="442">
                  <c:v>-4.43</c:v>
                </c:pt>
                <c:pt idx="443">
                  <c:v>-4.4400000000000004</c:v>
                </c:pt>
                <c:pt idx="444">
                  <c:v>-4.45</c:v>
                </c:pt>
                <c:pt idx="445">
                  <c:v>-4.46</c:v>
                </c:pt>
                <c:pt idx="446">
                  <c:v>-4.47</c:v>
                </c:pt>
                <c:pt idx="447">
                  <c:v>-4.4800000000000004</c:v>
                </c:pt>
                <c:pt idx="448">
                  <c:v>-4.49</c:v>
                </c:pt>
                <c:pt idx="449">
                  <c:v>-4.5</c:v>
                </c:pt>
                <c:pt idx="450">
                  <c:v>-4.51</c:v>
                </c:pt>
                <c:pt idx="451">
                  <c:v>-4.5199999999999996</c:v>
                </c:pt>
                <c:pt idx="452">
                  <c:v>-4.53</c:v>
                </c:pt>
                <c:pt idx="453">
                  <c:v>-4.54</c:v>
                </c:pt>
                <c:pt idx="454">
                  <c:v>-4.55</c:v>
                </c:pt>
                <c:pt idx="455">
                  <c:v>-4.5599999999999996</c:v>
                </c:pt>
                <c:pt idx="456">
                  <c:v>-4.57</c:v>
                </c:pt>
                <c:pt idx="457">
                  <c:v>-4.58</c:v>
                </c:pt>
                <c:pt idx="458">
                  <c:v>-4.59</c:v>
                </c:pt>
                <c:pt idx="459">
                  <c:v>-4.5999999999999996</c:v>
                </c:pt>
                <c:pt idx="460">
                  <c:v>-4.6100000000000003</c:v>
                </c:pt>
                <c:pt idx="461">
                  <c:v>-4.62</c:v>
                </c:pt>
                <c:pt idx="462">
                  <c:v>-4.63</c:v>
                </c:pt>
                <c:pt idx="463">
                  <c:v>-4.6399999999999997</c:v>
                </c:pt>
                <c:pt idx="464">
                  <c:v>-4.6500000000000004</c:v>
                </c:pt>
                <c:pt idx="465">
                  <c:v>-4.66</c:v>
                </c:pt>
                <c:pt idx="466">
                  <c:v>-4.67</c:v>
                </c:pt>
                <c:pt idx="467">
                  <c:v>-4.68</c:v>
                </c:pt>
                <c:pt idx="468">
                  <c:v>-4.6900000000000004</c:v>
                </c:pt>
                <c:pt idx="469">
                  <c:v>-4.7</c:v>
                </c:pt>
                <c:pt idx="470">
                  <c:v>-4.71</c:v>
                </c:pt>
                <c:pt idx="471">
                  <c:v>-4.72</c:v>
                </c:pt>
                <c:pt idx="472">
                  <c:v>-4.7300000000000004</c:v>
                </c:pt>
                <c:pt idx="473">
                  <c:v>-4.74</c:v>
                </c:pt>
                <c:pt idx="474">
                  <c:v>-4.75</c:v>
                </c:pt>
                <c:pt idx="475">
                  <c:v>-4.76</c:v>
                </c:pt>
                <c:pt idx="476">
                  <c:v>-4.7699999999999996</c:v>
                </c:pt>
                <c:pt idx="477">
                  <c:v>-4.78</c:v>
                </c:pt>
                <c:pt idx="478">
                  <c:v>-4.79</c:v>
                </c:pt>
                <c:pt idx="479">
                  <c:v>-4.8</c:v>
                </c:pt>
                <c:pt idx="480">
                  <c:v>-4.8099999999999996</c:v>
                </c:pt>
                <c:pt idx="481">
                  <c:v>-4.82</c:v>
                </c:pt>
                <c:pt idx="482">
                  <c:v>-4.83</c:v>
                </c:pt>
                <c:pt idx="483">
                  <c:v>-4.84</c:v>
                </c:pt>
                <c:pt idx="484">
                  <c:v>-4.8499999999999996</c:v>
                </c:pt>
                <c:pt idx="485">
                  <c:v>-4.8600000000000003</c:v>
                </c:pt>
                <c:pt idx="486">
                  <c:v>-4.87</c:v>
                </c:pt>
                <c:pt idx="487">
                  <c:v>-4.88</c:v>
                </c:pt>
                <c:pt idx="488">
                  <c:v>-4.8899999999999997</c:v>
                </c:pt>
                <c:pt idx="489">
                  <c:v>-4.9000000000000004</c:v>
                </c:pt>
                <c:pt idx="490">
                  <c:v>-4.91</c:v>
                </c:pt>
                <c:pt idx="491">
                  <c:v>-4.92</c:v>
                </c:pt>
                <c:pt idx="492">
                  <c:v>-4.93</c:v>
                </c:pt>
                <c:pt idx="493">
                  <c:v>-4.9400000000000004</c:v>
                </c:pt>
                <c:pt idx="494">
                  <c:v>-4.95</c:v>
                </c:pt>
                <c:pt idx="495">
                  <c:v>-4.96</c:v>
                </c:pt>
                <c:pt idx="496">
                  <c:v>-4.97</c:v>
                </c:pt>
                <c:pt idx="497">
                  <c:v>-4.9800000000000004</c:v>
                </c:pt>
                <c:pt idx="498">
                  <c:v>-4.99</c:v>
                </c:pt>
                <c:pt idx="499">
                  <c:v>-5</c:v>
                </c:pt>
                <c:pt idx="500">
                  <c:v>-5.01</c:v>
                </c:pt>
                <c:pt idx="501">
                  <c:v>-5.0199999999999996</c:v>
                </c:pt>
                <c:pt idx="502">
                  <c:v>-5.03</c:v>
                </c:pt>
                <c:pt idx="503">
                  <c:v>-5.04</c:v>
                </c:pt>
                <c:pt idx="504">
                  <c:v>-5.05</c:v>
                </c:pt>
                <c:pt idx="505">
                  <c:v>-5.0599999999999996</c:v>
                </c:pt>
                <c:pt idx="506">
                  <c:v>-5.07</c:v>
                </c:pt>
                <c:pt idx="507">
                  <c:v>-5.08</c:v>
                </c:pt>
                <c:pt idx="508">
                  <c:v>-5.09</c:v>
                </c:pt>
                <c:pt idx="509">
                  <c:v>-5.0999999999999996</c:v>
                </c:pt>
                <c:pt idx="510">
                  <c:v>-5.1100000000000003</c:v>
                </c:pt>
                <c:pt idx="511">
                  <c:v>-5.12</c:v>
                </c:pt>
                <c:pt idx="512">
                  <c:v>-5.13</c:v>
                </c:pt>
                <c:pt idx="513">
                  <c:v>-5.14</c:v>
                </c:pt>
                <c:pt idx="514">
                  <c:v>-5.15</c:v>
                </c:pt>
                <c:pt idx="515">
                  <c:v>-5.16</c:v>
                </c:pt>
                <c:pt idx="516">
                  <c:v>-5.17</c:v>
                </c:pt>
                <c:pt idx="517">
                  <c:v>-5.18</c:v>
                </c:pt>
                <c:pt idx="518">
                  <c:v>-5.19</c:v>
                </c:pt>
                <c:pt idx="519">
                  <c:v>-5.2</c:v>
                </c:pt>
                <c:pt idx="520">
                  <c:v>-5.21</c:v>
                </c:pt>
                <c:pt idx="521">
                  <c:v>-5.22</c:v>
                </c:pt>
                <c:pt idx="522">
                  <c:v>-5.23</c:v>
                </c:pt>
                <c:pt idx="523">
                  <c:v>-5.24</c:v>
                </c:pt>
                <c:pt idx="524">
                  <c:v>-5.25</c:v>
                </c:pt>
                <c:pt idx="525">
                  <c:v>-5.26</c:v>
                </c:pt>
                <c:pt idx="526">
                  <c:v>-5.27</c:v>
                </c:pt>
                <c:pt idx="527">
                  <c:v>-5.28</c:v>
                </c:pt>
                <c:pt idx="528">
                  <c:v>-5.29</c:v>
                </c:pt>
                <c:pt idx="529">
                  <c:v>-5.3</c:v>
                </c:pt>
                <c:pt idx="530">
                  <c:v>-5.31</c:v>
                </c:pt>
                <c:pt idx="531">
                  <c:v>-5.32</c:v>
                </c:pt>
                <c:pt idx="532">
                  <c:v>-5.33</c:v>
                </c:pt>
                <c:pt idx="533">
                  <c:v>-5.34</c:v>
                </c:pt>
                <c:pt idx="534">
                  <c:v>-5.35</c:v>
                </c:pt>
                <c:pt idx="535">
                  <c:v>-5.36</c:v>
                </c:pt>
                <c:pt idx="536">
                  <c:v>-5.37</c:v>
                </c:pt>
                <c:pt idx="537">
                  <c:v>-5.38</c:v>
                </c:pt>
                <c:pt idx="538">
                  <c:v>-5.39</c:v>
                </c:pt>
                <c:pt idx="539">
                  <c:v>-5.4</c:v>
                </c:pt>
                <c:pt idx="540">
                  <c:v>-5.41</c:v>
                </c:pt>
                <c:pt idx="541">
                  <c:v>-5.42</c:v>
                </c:pt>
                <c:pt idx="542">
                  <c:v>-5.43</c:v>
                </c:pt>
                <c:pt idx="543">
                  <c:v>-5.44</c:v>
                </c:pt>
                <c:pt idx="544">
                  <c:v>-5.45</c:v>
                </c:pt>
                <c:pt idx="545">
                  <c:v>-5.46</c:v>
                </c:pt>
                <c:pt idx="546">
                  <c:v>-5.47</c:v>
                </c:pt>
                <c:pt idx="547">
                  <c:v>-5.48</c:v>
                </c:pt>
                <c:pt idx="548">
                  <c:v>-5.49</c:v>
                </c:pt>
                <c:pt idx="549">
                  <c:v>-5.5</c:v>
                </c:pt>
                <c:pt idx="550">
                  <c:v>-5.51</c:v>
                </c:pt>
                <c:pt idx="551">
                  <c:v>-5.52</c:v>
                </c:pt>
                <c:pt idx="552">
                  <c:v>-5.53</c:v>
                </c:pt>
                <c:pt idx="553">
                  <c:v>-5.54</c:v>
                </c:pt>
                <c:pt idx="554">
                  <c:v>-5.55</c:v>
                </c:pt>
                <c:pt idx="555">
                  <c:v>-5.56</c:v>
                </c:pt>
                <c:pt idx="556">
                  <c:v>-5.57</c:v>
                </c:pt>
                <c:pt idx="557">
                  <c:v>-5.58</c:v>
                </c:pt>
                <c:pt idx="558">
                  <c:v>-5.59</c:v>
                </c:pt>
                <c:pt idx="559">
                  <c:v>-5.6</c:v>
                </c:pt>
                <c:pt idx="560">
                  <c:v>-5.61</c:v>
                </c:pt>
                <c:pt idx="561">
                  <c:v>-5.62</c:v>
                </c:pt>
                <c:pt idx="562">
                  <c:v>-5.63</c:v>
                </c:pt>
                <c:pt idx="563">
                  <c:v>-5.64</c:v>
                </c:pt>
                <c:pt idx="564">
                  <c:v>-5.65</c:v>
                </c:pt>
                <c:pt idx="565">
                  <c:v>-5.66</c:v>
                </c:pt>
                <c:pt idx="566">
                  <c:v>-5.67</c:v>
                </c:pt>
                <c:pt idx="567">
                  <c:v>-5.68</c:v>
                </c:pt>
                <c:pt idx="568">
                  <c:v>-5.69</c:v>
                </c:pt>
                <c:pt idx="569">
                  <c:v>-5.7</c:v>
                </c:pt>
                <c:pt idx="570">
                  <c:v>-5.71</c:v>
                </c:pt>
                <c:pt idx="571">
                  <c:v>-5.72</c:v>
                </c:pt>
                <c:pt idx="572">
                  <c:v>-5.73</c:v>
                </c:pt>
                <c:pt idx="573">
                  <c:v>-5.74</c:v>
                </c:pt>
                <c:pt idx="574">
                  <c:v>-5.75</c:v>
                </c:pt>
                <c:pt idx="575">
                  <c:v>-5.76</c:v>
                </c:pt>
                <c:pt idx="576">
                  <c:v>-5.77</c:v>
                </c:pt>
                <c:pt idx="577">
                  <c:v>-5.78</c:v>
                </c:pt>
                <c:pt idx="578">
                  <c:v>-5.79</c:v>
                </c:pt>
                <c:pt idx="579">
                  <c:v>-5.8</c:v>
                </c:pt>
                <c:pt idx="580">
                  <c:v>-5.81</c:v>
                </c:pt>
                <c:pt idx="581">
                  <c:v>-5.82</c:v>
                </c:pt>
                <c:pt idx="582">
                  <c:v>-5.83</c:v>
                </c:pt>
                <c:pt idx="583">
                  <c:v>-5.84</c:v>
                </c:pt>
                <c:pt idx="584">
                  <c:v>-5.85</c:v>
                </c:pt>
                <c:pt idx="585">
                  <c:v>-5.86</c:v>
                </c:pt>
                <c:pt idx="586">
                  <c:v>-5.87</c:v>
                </c:pt>
                <c:pt idx="587">
                  <c:v>-5.88</c:v>
                </c:pt>
                <c:pt idx="588">
                  <c:v>-5.89</c:v>
                </c:pt>
                <c:pt idx="589">
                  <c:v>-5.9</c:v>
                </c:pt>
                <c:pt idx="590">
                  <c:v>-5.91</c:v>
                </c:pt>
                <c:pt idx="591">
                  <c:v>-5.92</c:v>
                </c:pt>
                <c:pt idx="592">
                  <c:v>-5.93</c:v>
                </c:pt>
                <c:pt idx="593">
                  <c:v>-5.94</c:v>
                </c:pt>
                <c:pt idx="594">
                  <c:v>-5.95</c:v>
                </c:pt>
                <c:pt idx="595">
                  <c:v>-5.96</c:v>
                </c:pt>
                <c:pt idx="596">
                  <c:v>-5.97</c:v>
                </c:pt>
                <c:pt idx="597">
                  <c:v>-5.98</c:v>
                </c:pt>
                <c:pt idx="598">
                  <c:v>-5.99</c:v>
                </c:pt>
                <c:pt idx="599">
                  <c:v>-6</c:v>
                </c:pt>
                <c:pt idx="600">
                  <c:v>-6.01</c:v>
                </c:pt>
                <c:pt idx="601">
                  <c:v>-6.02</c:v>
                </c:pt>
                <c:pt idx="602">
                  <c:v>-6.03</c:v>
                </c:pt>
                <c:pt idx="603">
                  <c:v>-6.04</c:v>
                </c:pt>
                <c:pt idx="604">
                  <c:v>-6.05</c:v>
                </c:pt>
                <c:pt idx="605">
                  <c:v>-6.06</c:v>
                </c:pt>
                <c:pt idx="606">
                  <c:v>-6.07</c:v>
                </c:pt>
                <c:pt idx="607">
                  <c:v>-6.08</c:v>
                </c:pt>
                <c:pt idx="608">
                  <c:v>-6.09</c:v>
                </c:pt>
                <c:pt idx="609">
                  <c:v>-6.1</c:v>
                </c:pt>
                <c:pt idx="610">
                  <c:v>-6.11</c:v>
                </c:pt>
                <c:pt idx="611">
                  <c:v>-6.12</c:v>
                </c:pt>
                <c:pt idx="612">
                  <c:v>-6.13</c:v>
                </c:pt>
                <c:pt idx="613">
                  <c:v>-6.14</c:v>
                </c:pt>
                <c:pt idx="614">
                  <c:v>-6.15</c:v>
                </c:pt>
                <c:pt idx="615">
                  <c:v>-6.16</c:v>
                </c:pt>
                <c:pt idx="616">
                  <c:v>-6.17</c:v>
                </c:pt>
                <c:pt idx="617">
                  <c:v>-6.18</c:v>
                </c:pt>
                <c:pt idx="618">
                  <c:v>-6.19</c:v>
                </c:pt>
                <c:pt idx="619">
                  <c:v>-6.2</c:v>
                </c:pt>
                <c:pt idx="620">
                  <c:v>-6.21</c:v>
                </c:pt>
                <c:pt idx="621">
                  <c:v>-6.22</c:v>
                </c:pt>
                <c:pt idx="622">
                  <c:v>-6.23</c:v>
                </c:pt>
                <c:pt idx="623">
                  <c:v>-6.24</c:v>
                </c:pt>
                <c:pt idx="624">
                  <c:v>-6.25</c:v>
                </c:pt>
                <c:pt idx="625">
                  <c:v>-6.26</c:v>
                </c:pt>
                <c:pt idx="626">
                  <c:v>-6.27</c:v>
                </c:pt>
                <c:pt idx="627">
                  <c:v>-6.28</c:v>
                </c:pt>
                <c:pt idx="628">
                  <c:v>-6.29</c:v>
                </c:pt>
                <c:pt idx="629">
                  <c:v>-6.3</c:v>
                </c:pt>
                <c:pt idx="630">
                  <c:v>-6.31</c:v>
                </c:pt>
                <c:pt idx="631">
                  <c:v>-6.32</c:v>
                </c:pt>
                <c:pt idx="632">
                  <c:v>-6.33</c:v>
                </c:pt>
                <c:pt idx="633">
                  <c:v>-6.34</c:v>
                </c:pt>
                <c:pt idx="634">
                  <c:v>-6.35</c:v>
                </c:pt>
                <c:pt idx="635">
                  <c:v>-6.36</c:v>
                </c:pt>
                <c:pt idx="636">
                  <c:v>-6.37</c:v>
                </c:pt>
                <c:pt idx="637">
                  <c:v>-6.38</c:v>
                </c:pt>
                <c:pt idx="638">
                  <c:v>-6.39</c:v>
                </c:pt>
                <c:pt idx="639">
                  <c:v>-6.4</c:v>
                </c:pt>
                <c:pt idx="640">
                  <c:v>-6.41</c:v>
                </c:pt>
                <c:pt idx="641">
                  <c:v>-6.42</c:v>
                </c:pt>
                <c:pt idx="642">
                  <c:v>-6.43</c:v>
                </c:pt>
                <c:pt idx="643">
                  <c:v>-6.44</c:v>
                </c:pt>
                <c:pt idx="644">
                  <c:v>-6.45</c:v>
                </c:pt>
                <c:pt idx="645">
                  <c:v>-6.46</c:v>
                </c:pt>
                <c:pt idx="646">
                  <c:v>-6.47</c:v>
                </c:pt>
                <c:pt idx="647">
                  <c:v>-6.48</c:v>
                </c:pt>
                <c:pt idx="648">
                  <c:v>-6.49</c:v>
                </c:pt>
                <c:pt idx="649">
                  <c:v>-6.5</c:v>
                </c:pt>
                <c:pt idx="650">
                  <c:v>-6.51</c:v>
                </c:pt>
                <c:pt idx="651">
                  <c:v>-6.52</c:v>
                </c:pt>
                <c:pt idx="652">
                  <c:v>-6.53</c:v>
                </c:pt>
                <c:pt idx="653">
                  <c:v>-6.54</c:v>
                </c:pt>
                <c:pt idx="654">
                  <c:v>-6.55</c:v>
                </c:pt>
                <c:pt idx="655">
                  <c:v>-6.56</c:v>
                </c:pt>
                <c:pt idx="656">
                  <c:v>-6.57</c:v>
                </c:pt>
                <c:pt idx="657">
                  <c:v>-6.58</c:v>
                </c:pt>
                <c:pt idx="658">
                  <c:v>-6.59</c:v>
                </c:pt>
                <c:pt idx="659">
                  <c:v>-6.6</c:v>
                </c:pt>
                <c:pt idx="660">
                  <c:v>-6.61</c:v>
                </c:pt>
                <c:pt idx="661">
                  <c:v>-6.62</c:v>
                </c:pt>
                <c:pt idx="662">
                  <c:v>-6.63</c:v>
                </c:pt>
                <c:pt idx="663">
                  <c:v>-6.64</c:v>
                </c:pt>
                <c:pt idx="664">
                  <c:v>-6.65</c:v>
                </c:pt>
                <c:pt idx="665">
                  <c:v>-6.66</c:v>
                </c:pt>
                <c:pt idx="666">
                  <c:v>-6.67</c:v>
                </c:pt>
                <c:pt idx="667">
                  <c:v>-6.68</c:v>
                </c:pt>
                <c:pt idx="668">
                  <c:v>-6.69</c:v>
                </c:pt>
                <c:pt idx="669">
                  <c:v>-6.7</c:v>
                </c:pt>
                <c:pt idx="670">
                  <c:v>-6.71</c:v>
                </c:pt>
                <c:pt idx="671">
                  <c:v>-6.72</c:v>
                </c:pt>
                <c:pt idx="672">
                  <c:v>-6.73</c:v>
                </c:pt>
                <c:pt idx="673">
                  <c:v>-6.74</c:v>
                </c:pt>
                <c:pt idx="674">
                  <c:v>-6.75</c:v>
                </c:pt>
                <c:pt idx="675">
                  <c:v>-6.76</c:v>
                </c:pt>
                <c:pt idx="676">
                  <c:v>-6.77</c:v>
                </c:pt>
                <c:pt idx="677">
                  <c:v>-6.78</c:v>
                </c:pt>
                <c:pt idx="678">
                  <c:v>-6.79</c:v>
                </c:pt>
                <c:pt idx="679">
                  <c:v>-6.8</c:v>
                </c:pt>
                <c:pt idx="680">
                  <c:v>-6.81</c:v>
                </c:pt>
                <c:pt idx="681">
                  <c:v>-6.82</c:v>
                </c:pt>
                <c:pt idx="682">
                  <c:v>-6.83</c:v>
                </c:pt>
                <c:pt idx="683">
                  <c:v>-6.84</c:v>
                </c:pt>
                <c:pt idx="684">
                  <c:v>-6.85</c:v>
                </c:pt>
                <c:pt idx="685">
                  <c:v>-6.86</c:v>
                </c:pt>
                <c:pt idx="686">
                  <c:v>-6.87</c:v>
                </c:pt>
                <c:pt idx="687">
                  <c:v>-6.88</c:v>
                </c:pt>
                <c:pt idx="688">
                  <c:v>-6.89</c:v>
                </c:pt>
                <c:pt idx="689">
                  <c:v>-6.9</c:v>
                </c:pt>
                <c:pt idx="690">
                  <c:v>-6.91</c:v>
                </c:pt>
                <c:pt idx="691">
                  <c:v>-6.92</c:v>
                </c:pt>
                <c:pt idx="692">
                  <c:v>-6.93</c:v>
                </c:pt>
                <c:pt idx="693">
                  <c:v>-6.94</c:v>
                </c:pt>
                <c:pt idx="694">
                  <c:v>-6.95</c:v>
                </c:pt>
                <c:pt idx="695">
                  <c:v>-6.96</c:v>
                </c:pt>
                <c:pt idx="696">
                  <c:v>-6.97</c:v>
                </c:pt>
                <c:pt idx="697">
                  <c:v>-6.98</c:v>
                </c:pt>
                <c:pt idx="698">
                  <c:v>-6.99</c:v>
                </c:pt>
                <c:pt idx="699">
                  <c:v>-7</c:v>
                </c:pt>
                <c:pt idx="700">
                  <c:v>-7.01</c:v>
                </c:pt>
                <c:pt idx="701">
                  <c:v>-7.02</c:v>
                </c:pt>
                <c:pt idx="702">
                  <c:v>-7.03</c:v>
                </c:pt>
                <c:pt idx="703">
                  <c:v>-7.04</c:v>
                </c:pt>
                <c:pt idx="704">
                  <c:v>-7.05</c:v>
                </c:pt>
                <c:pt idx="705">
                  <c:v>-7.06</c:v>
                </c:pt>
                <c:pt idx="706">
                  <c:v>-7.07</c:v>
                </c:pt>
                <c:pt idx="707">
                  <c:v>-7.08</c:v>
                </c:pt>
                <c:pt idx="708">
                  <c:v>-7.09</c:v>
                </c:pt>
                <c:pt idx="709">
                  <c:v>-7.1</c:v>
                </c:pt>
                <c:pt idx="710">
                  <c:v>-7.11</c:v>
                </c:pt>
                <c:pt idx="711">
                  <c:v>-7.12</c:v>
                </c:pt>
                <c:pt idx="712">
                  <c:v>-7.13</c:v>
                </c:pt>
                <c:pt idx="713">
                  <c:v>-7.14</c:v>
                </c:pt>
                <c:pt idx="714">
                  <c:v>-7.15</c:v>
                </c:pt>
                <c:pt idx="715">
                  <c:v>-7.16</c:v>
                </c:pt>
                <c:pt idx="716">
                  <c:v>-7.17</c:v>
                </c:pt>
                <c:pt idx="717">
                  <c:v>-7.18</c:v>
                </c:pt>
                <c:pt idx="718">
                  <c:v>-7.19</c:v>
                </c:pt>
                <c:pt idx="719">
                  <c:v>-7.2</c:v>
                </c:pt>
                <c:pt idx="720">
                  <c:v>-7.21</c:v>
                </c:pt>
                <c:pt idx="721">
                  <c:v>-7.22</c:v>
                </c:pt>
                <c:pt idx="722">
                  <c:v>-7.23</c:v>
                </c:pt>
                <c:pt idx="723">
                  <c:v>-7.24</c:v>
                </c:pt>
                <c:pt idx="724">
                  <c:v>-7.25</c:v>
                </c:pt>
                <c:pt idx="725">
                  <c:v>-7.26</c:v>
                </c:pt>
                <c:pt idx="726">
                  <c:v>-7.27</c:v>
                </c:pt>
                <c:pt idx="727">
                  <c:v>-7.28</c:v>
                </c:pt>
                <c:pt idx="728">
                  <c:v>-7.29</c:v>
                </c:pt>
                <c:pt idx="729">
                  <c:v>-7.3</c:v>
                </c:pt>
                <c:pt idx="730">
                  <c:v>-7.31</c:v>
                </c:pt>
                <c:pt idx="731">
                  <c:v>-7.32</c:v>
                </c:pt>
                <c:pt idx="732">
                  <c:v>-7.33</c:v>
                </c:pt>
                <c:pt idx="733">
                  <c:v>-7.34</c:v>
                </c:pt>
                <c:pt idx="734">
                  <c:v>-7.35</c:v>
                </c:pt>
                <c:pt idx="735">
                  <c:v>-7.36</c:v>
                </c:pt>
                <c:pt idx="736">
                  <c:v>-7.37</c:v>
                </c:pt>
                <c:pt idx="737">
                  <c:v>-7.38</c:v>
                </c:pt>
                <c:pt idx="738">
                  <c:v>-7.39</c:v>
                </c:pt>
                <c:pt idx="739">
                  <c:v>-7.4</c:v>
                </c:pt>
                <c:pt idx="740">
                  <c:v>-7.41</c:v>
                </c:pt>
                <c:pt idx="741">
                  <c:v>-7.42</c:v>
                </c:pt>
                <c:pt idx="742">
                  <c:v>-7.43</c:v>
                </c:pt>
                <c:pt idx="743">
                  <c:v>-7.44</c:v>
                </c:pt>
                <c:pt idx="744">
                  <c:v>-7.45</c:v>
                </c:pt>
                <c:pt idx="745">
                  <c:v>-7.46</c:v>
                </c:pt>
                <c:pt idx="746">
                  <c:v>-7.47</c:v>
                </c:pt>
                <c:pt idx="747">
                  <c:v>-7.48</c:v>
                </c:pt>
                <c:pt idx="748">
                  <c:v>-7.49</c:v>
                </c:pt>
                <c:pt idx="749">
                  <c:v>-7.5</c:v>
                </c:pt>
                <c:pt idx="750">
                  <c:v>-7.51</c:v>
                </c:pt>
                <c:pt idx="751">
                  <c:v>-7.52</c:v>
                </c:pt>
                <c:pt idx="752">
                  <c:v>-7.53</c:v>
                </c:pt>
                <c:pt idx="753">
                  <c:v>-7.54</c:v>
                </c:pt>
                <c:pt idx="754">
                  <c:v>-7.55</c:v>
                </c:pt>
                <c:pt idx="755">
                  <c:v>-7.56</c:v>
                </c:pt>
                <c:pt idx="756">
                  <c:v>-7.57</c:v>
                </c:pt>
                <c:pt idx="757">
                  <c:v>-7.58</c:v>
                </c:pt>
                <c:pt idx="758">
                  <c:v>-7.59</c:v>
                </c:pt>
                <c:pt idx="759">
                  <c:v>-7.6</c:v>
                </c:pt>
                <c:pt idx="760">
                  <c:v>-7.61</c:v>
                </c:pt>
                <c:pt idx="761">
                  <c:v>-7.62</c:v>
                </c:pt>
                <c:pt idx="762">
                  <c:v>-7.63</c:v>
                </c:pt>
                <c:pt idx="763">
                  <c:v>-7.64</c:v>
                </c:pt>
                <c:pt idx="764">
                  <c:v>-7.65</c:v>
                </c:pt>
                <c:pt idx="765">
                  <c:v>-7.66</c:v>
                </c:pt>
                <c:pt idx="766">
                  <c:v>-7.67</c:v>
                </c:pt>
                <c:pt idx="767">
                  <c:v>-7.68</c:v>
                </c:pt>
                <c:pt idx="768">
                  <c:v>-7.69</c:v>
                </c:pt>
                <c:pt idx="769">
                  <c:v>-7.7</c:v>
                </c:pt>
                <c:pt idx="770">
                  <c:v>-7.71</c:v>
                </c:pt>
                <c:pt idx="771">
                  <c:v>-7.72</c:v>
                </c:pt>
                <c:pt idx="772">
                  <c:v>-7.73</c:v>
                </c:pt>
                <c:pt idx="773">
                  <c:v>-7.74</c:v>
                </c:pt>
                <c:pt idx="774">
                  <c:v>-7.75</c:v>
                </c:pt>
                <c:pt idx="775">
                  <c:v>-7.76</c:v>
                </c:pt>
                <c:pt idx="776">
                  <c:v>-7.77</c:v>
                </c:pt>
                <c:pt idx="777">
                  <c:v>-7.78</c:v>
                </c:pt>
                <c:pt idx="778">
                  <c:v>-7.79</c:v>
                </c:pt>
                <c:pt idx="779">
                  <c:v>-7.8</c:v>
                </c:pt>
                <c:pt idx="780">
                  <c:v>-7.81</c:v>
                </c:pt>
                <c:pt idx="781">
                  <c:v>-7.82</c:v>
                </c:pt>
                <c:pt idx="782">
                  <c:v>-7.83</c:v>
                </c:pt>
                <c:pt idx="783">
                  <c:v>-7.84</c:v>
                </c:pt>
                <c:pt idx="784">
                  <c:v>-7.85</c:v>
                </c:pt>
                <c:pt idx="785">
                  <c:v>-7.86</c:v>
                </c:pt>
                <c:pt idx="786">
                  <c:v>-7.87</c:v>
                </c:pt>
                <c:pt idx="787">
                  <c:v>-7.88</c:v>
                </c:pt>
                <c:pt idx="788">
                  <c:v>-7.89</c:v>
                </c:pt>
                <c:pt idx="789">
                  <c:v>-7.9</c:v>
                </c:pt>
                <c:pt idx="790">
                  <c:v>-7.91</c:v>
                </c:pt>
                <c:pt idx="791">
                  <c:v>-7.92</c:v>
                </c:pt>
                <c:pt idx="792">
                  <c:v>-7.93</c:v>
                </c:pt>
                <c:pt idx="793">
                  <c:v>-7.94</c:v>
                </c:pt>
                <c:pt idx="794">
                  <c:v>-7.95</c:v>
                </c:pt>
                <c:pt idx="795">
                  <c:v>-7.96</c:v>
                </c:pt>
                <c:pt idx="796">
                  <c:v>-7.97</c:v>
                </c:pt>
                <c:pt idx="797">
                  <c:v>-7.98</c:v>
                </c:pt>
                <c:pt idx="798">
                  <c:v>-7.99</c:v>
                </c:pt>
                <c:pt idx="799">
                  <c:v>-8</c:v>
                </c:pt>
                <c:pt idx="800">
                  <c:v>-8.01</c:v>
                </c:pt>
                <c:pt idx="801">
                  <c:v>-8.02</c:v>
                </c:pt>
                <c:pt idx="802">
                  <c:v>-8.0299999999999994</c:v>
                </c:pt>
                <c:pt idx="803">
                  <c:v>-8.0399999999999991</c:v>
                </c:pt>
                <c:pt idx="804">
                  <c:v>-8.0500000000000007</c:v>
                </c:pt>
                <c:pt idx="805">
                  <c:v>-8.06</c:v>
                </c:pt>
                <c:pt idx="806">
                  <c:v>-8.07</c:v>
                </c:pt>
                <c:pt idx="807">
                  <c:v>-8.08</c:v>
                </c:pt>
                <c:pt idx="808">
                  <c:v>-8.09</c:v>
                </c:pt>
                <c:pt idx="809">
                  <c:v>-8.1</c:v>
                </c:pt>
                <c:pt idx="810">
                  <c:v>-8.11</c:v>
                </c:pt>
                <c:pt idx="811">
                  <c:v>-8.1199999999999992</c:v>
                </c:pt>
                <c:pt idx="812">
                  <c:v>-8.1300000000000008</c:v>
                </c:pt>
                <c:pt idx="813">
                  <c:v>-8.14</c:v>
                </c:pt>
                <c:pt idx="814">
                  <c:v>-8.15</c:v>
                </c:pt>
                <c:pt idx="815">
                  <c:v>-8.16</c:v>
                </c:pt>
                <c:pt idx="816">
                  <c:v>-8.17</c:v>
                </c:pt>
                <c:pt idx="817">
                  <c:v>-8.18</c:v>
                </c:pt>
                <c:pt idx="818">
                  <c:v>-8.19</c:v>
                </c:pt>
                <c:pt idx="819">
                  <c:v>-8.1999999999999993</c:v>
                </c:pt>
                <c:pt idx="820">
                  <c:v>-8.2100000000000009</c:v>
                </c:pt>
                <c:pt idx="821">
                  <c:v>-8.2200000000000006</c:v>
                </c:pt>
                <c:pt idx="822">
                  <c:v>-8.23</c:v>
                </c:pt>
                <c:pt idx="823">
                  <c:v>-8.24</c:v>
                </c:pt>
                <c:pt idx="824">
                  <c:v>-8.25</c:v>
                </c:pt>
                <c:pt idx="825">
                  <c:v>-8.26</c:v>
                </c:pt>
                <c:pt idx="826">
                  <c:v>-8.27</c:v>
                </c:pt>
                <c:pt idx="827">
                  <c:v>-8.2799999999999994</c:v>
                </c:pt>
                <c:pt idx="828">
                  <c:v>-8.2899999999999991</c:v>
                </c:pt>
                <c:pt idx="829">
                  <c:v>-8.3000000000000007</c:v>
                </c:pt>
                <c:pt idx="830">
                  <c:v>-8.31</c:v>
                </c:pt>
                <c:pt idx="831">
                  <c:v>-8.32</c:v>
                </c:pt>
                <c:pt idx="832">
                  <c:v>-8.33</c:v>
                </c:pt>
                <c:pt idx="833">
                  <c:v>-8.34</c:v>
                </c:pt>
                <c:pt idx="834">
                  <c:v>-8.35</c:v>
                </c:pt>
                <c:pt idx="835">
                  <c:v>-8.36</c:v>
                </c:pt>
                <c:pt idx="836">
                  <c:v>-8.3699999999999992</c:v>
                </c:pt>
                <c:pt idx="837">
                  <c:v>-8.3800000000000008</c:v>
                </c:pt>
                <c:pt idx="838">
                  <c:v>-8.39</c:v>
                </c:pt>
                <c:pt idx="839">
                  <c:v>-8.4</c:v>
                </c:pt>
                <c:pt idx="840">
                  <c:v>-8.41</c:v>
                </c:pt>
                <c:pt idx="841">
                  <c:v>-8.42</c:v>
                </c:pt>
                <c:pt idx="842">
                  <c:v>-8.43</c:v>
                </c:pt>
                <c:pt idx="843">
                  <c:v>-8.44</c:v>
                </c:pt>
                <c:pt idx="844">
                  <c:v>-8.4499999999999993</c:v>
                </c:pt>
                <c:pt idx="845">
                  <c:v>-8.4600000000000009</c:v>
                </c:pt>
                <c:pt idx="846">
                  <c:v>-8.4700000000000006</c:v>
                </c:pt>
                <c:pt idx="847">
                  <c:v>-8.48</c:v>
                </c:pt>
                <c:pt idx="848">
                  <c:v>-8.49</c:v>
                </c:pt>
                <c:pt idx="849">
                  <c:v>-8.5</c:v>
                </c:pt>
                <c:pt idx="850">
                  <c:v>-8.51</c:v>
                </c:pt>
                <c:pt idx="851">
                  <c:v>-8.52</c:v>
                </c:pt>
                <c:pt idx="852">
                  <c:v>-8.5299999999999994</c:v>
                </c:pt>
                <c:pt idx="853">
                  <c:v>-8.5399999999999991</c:v>
                </c:pt>
                <c:pt idx="854">
                  <c:v>-8.5500000000000007</c:v>
                </c:pt>
                <c:pt idx="855">
                  <c:v>-8.56</c:v>
                </c:pt>
                <c:pt idx="856">
                  <c:v>-8.57</c:v>
                </c:pt>
                <c:pt idx="857">
                  <c:v>-8.58</c:v>
                </c:pt>
                <c:pt idx="858">
                  <c:v>-8.59</c:v>
                </c:pt>
                <c:pt idx="859">
                  <c:v>-8.6</c:v>
                </c:pt>
                <c:pt idx="860">
                  <c:v>-8.61</c:v>
                </c:pt>
                <c:pt idx="861">
                  <c:v>-8.6199999999999992</c:v>
                </c:pt>
                <c:pt idx="862">
                  <c:v>-8.6300000000000008</c:v>
                </c:pt>
                <c:pt idx="863">
                  <c:v>-8.64</c:v>
                </c:pt>
                <c:pt idx="864">
                  <c:v>-8.65</c:v>
                </c:pt>
                <c:pt idx="865">
                  <c:v>-8.66</c:v>
                </c:pt>
                <c:pt idx="866">
                  <c:v>-8.67</c:v>
                </c:pt>
                <c:pt idx="867">
                  <c:v>-8.68</c:v>
                </c:pt>
                <c:pt idx="868">
                  <c:v>-8.69</c:v>
                </c:pt>
                <c:pt idx="869">
                  <c:v>-8.6999999999999993</c:v>
                </c:pt>
                <c:pt idx="870">
                  <c:v>-8.7100000000000009</c:v>
                </c:pt>
                <c:pt idx="871">
                  <c:v>-8.7200000000000006</c:v>
                </c:pt>
                <c:pt idx="872">
                  <c:v>-8.73</c:v>
                </c:pt>
                <c:pt idx="873">
                  <c:v>-8.74</c:v>
                </c:pt>
                <c:pt idx="874">
                  <c:v>-8.75</c:v>
                </c:pt>
                <c:pt idx="875">
                  <c:v>-8.76</c:v>
                </c:pt>
                <c:pt idx="876">
                  <c:v>-8.77</c:v>
                </c:pt>
                <c:pt idx="877">
                  <c:v>-8.7799999999999994</c:v>
                </c:pt>
                <c:pt idx="878">
                  <c:v>-8.7899999999999991</c:v>
                </c:pt>
                <c:pt idx="879">
                  <c:v>-8.8000000000000007</c:v>
                </c:pt>
                <c:pt idx="880">
                  <c:v>-8.81</c:v>
                </c:pt>
                <c:pt idx="881">
                  <c:v>-8.82</c:v>
                </c:pt>
                <c:pt idx="882">
                  <c:v>-8.83</c:v>
                </c:pt>
                <c:pt idx="883">
                  <c:v>-8.84</c:v>
                </c:pt>
                <c:pt idx="884">
                  <c:v>-8.85</c:v>
                </c:pt>
                <c:pt idx="885">
                  <c:v>-8.86</c:v>
                </c:pt>
                <c:pt idx="886">
                  <c:v>-8.8699999999999992</c:v>
                </c:pt>
                <c:pt idx="887">
                  <c:v>-8.8800000000000008</c:v>
                </c:pt>
                <c:pt idx="888">
                  <c:v>-8.89</c:v>
                </c:pt>
                <c:pt idx="889">
                  <c:v>-8.9</c:v>
                </c:pt>
                <c:pt idx="890">
                  <c:v>-8.91</c:v>
                </c:pt>
                <c:pt idx="891">
                  <c:v>-8.92</c:v>
                </c:pt>
                <c:pt idx="892">
                  <c:v>-8.93</c:v>
                </c:pt>
                <c:pt idx="893">
                  <c:v>-8.94</c:v>
                </c:pt>
                <c:pt idx="894">
                  <c:v>-8.9499999999999993</c:v>
                </c:pt>
                <c:pt idx="895">
                  <c:v>-8.9600000000000009</c:v>
                </c:pt>
                <c:pt idx="896">
                  <c:v>-8.9700000000000006</c:v>
                </c:pt>
                <c:pt idx="897">
                  <c:v>-8.98</c:v>
                </c:pt>
                <c:pt idx="898">
                  <c:v>-8.99</c:v>
                </c:pt>
                <c:pt idx="899">
                  <c:v>-9</c:v>
                </c:pt>
                <c:pt idx="900">
                  <c:v>-9.01</c:v>
                </c:pt>
                <c:pt idx="901">
                  <c:v>-9.02</c:v>
                </c:pt>
                <c:pt idx="902">
                  <c:v>-9.0299999999999994</c:v>
                </c:pt>
                <c:pt idx="903">
                  <c:v>-9.0399999999999991</c:v>
                </c:pt>
                <c:pt idx="904">
                  <c:v>-9.0500000000000007</c:v>
                </c:pt>
                <c:pt idx="905">
                  <c:v>-9.06</c:v>
                </c:pt>
                <c:pt idx="906">
                  <c:v>-9.07</c:v>
                </c:pt>
                <c:pt idx="907">
                  <c:v>-9.08</c:v>
                </c:pt>
                <c:pt idx="908">
                  <c:v>-9.09</c:v>
                </c:pt>
                <c:pt idx="909">
                  <c:v>-9.1</c:v>
                </c:pt>
                <c:pt idx="910">
                  <c:v>-9.11</c:v>
                </c:pt>
                <c:pt idx="911">
                  <c:v>-9.1199999999999992</c:v>
                </c:pt>
                <c:pt idx="912">
                  <c:v>-9.1300000000000008</c:v>
                </c:pt>
                <c:pt idx="913">
                  <c:v>-9.14</c:v>
                </c:pt>
                <c:pt idx="914">
                  <c:v>-9.15</c:v>
                </c:pt>
                <c:pt idx="915">
                  <c:v>-9.16</c:v>
                </c:pt>
                <c:pt idx="916">
                  <c:v>-9.17</c:v>
                </c:pt>
                <c:pt idx="917">
                  <c:v>-9.18</c:v>
                </c:pt>
                <c:pt idx="918">
                  <c:v>-9.19</c:v>
                </c:pt>
                <c:pt idx="919">
                  <c:v>-9.1999999999999993</c:v>
                </c:pt>
                <c:pt idx="920">
                  <c:v>-9.2100000000000009</c:v>
                </c:pt>
                <c:pt idx="921">
                  <c:v>-9.2200000000000006</c:v>
                </c:pt>
                <c:pt idx="922">
                  <c:v>-9.23</c:v>
                </c:pt>
                <c:pt idx="923">
                  <c:v>-9.24</c:v>
                </c:pt>
                <c:pt idx="924">
                  <c:v>-9.25</c:v>
                </c:pt>
                <c:pt idx="925">
                  <c:v>-9.26</c:v>
                </c:pt>
                <c:pt idx="926">
                  <c:v>-9.27</c:v>
                </c:pt>
                <c:pt idx="927">
                  <c:v>-9.2799999999999994</c:v>
                </c:pt>
                <c:pt idx="928">
                  <c:v>-9.2899999999999991</c:v>
                </c:pt>
                <c:pt idx="929">
                  <c:v>-9.3000000000000007</c:v>
                </c:pt>
                <c:pt idx="930">
                  <c:v>-9.31</c:v>
                </c:pt>
                <c:pt idx="931">
                  <c:v>-9.32</c:v>
                </c:pt>
                <c:pt idx="932">
                  <c:v>-9.33</c:v>
                </c:pt>
                <c:pt idx="933">
                  <c:v>-9.34</c:v>
                </c:pt>
                <c:pt idx="934">
                  <c:v>-9.35</c:v>
                </c:pt>
                <c:pt idx="935">
                  <c:v>-9.36</c:v>
                </c:pt>
                <c:pt idx="936">
                  <c:v>-9.3699999999999992</c:v>
                </c:pt>
                <c:pt idx="937">
                  <c:v>-9.3800000000000008</c:v>
                </c:pt>
                <c:pt idx="938">
                  <c:v>-9.39</c:v>
                </c:pt>
                <c:pt idx="939">
                  <c:v>-9.4</c:v>
                </c:pt>
                <c:pt idx="940">
                  <c:v>-9.41</c:v>
                </c:pt>
                <c:pt idx="941">
                  <c:v>-9.42</c:v>
                </c:pt>
                <c:pt idx="942">
                  <c:v>-9.43</c:v>
                </c:pt>
                <c:pt idx="943">
                  <c:v>-9.44</c:v>
                </c:pt>
                <c:pt idx="944">
                  <c:v>-9.4499999999999993</c:v>
                </c:pt>
                <c:pt idx="945">
                  <c:v>-9.4600000000000009</c:v>
                </c:pt>
                <c:pt idx="946">
                  <c:v>-9.4700000000000006</c:v>
                </c:pt>
                <c:pt idx="947">
                  <c:v>-9.48</c:v>
                </c:pt>
                <c:pt idx="948">
                  <c:v>-9.49</c:v>
                </c:pt>
                <c:pt idx="949">
                  <c:v>-9.5</c:v>
                </c:pt>
                <c:pt idx="950">
                  <c:v>-9.51</c:v>
                </c:pt>
                <c:pt idx="951">
                  <c:v>-9.52</c:v>
                </c:pt>
                <c:pt idx="952">
                  <c:v>-9.5299999999999994</c:v>
                </c:pt>
                <c:pt idx="953">
                  <c:v>-9.5399999999999991</c:v>
                </c:pt>
                <c:pt idx="954">
                  <c:v>-9.5500000000000007</c:v>
                </c:pt>
                <c:pt idx="955">
                  <c:v>-9.56</c:v>
                </c:pt>
                <c:pt idx="956">
                  <c:v>-9.57</c:v>
                </c:pt>
                <c:pt idx="957">
                  <c:v>-9.58</c:v>
                </c:pt>
                <c:pt idx="958">
                  <c:v>-9.59</c:v>
                </c:pt>
                <c:pt idx="959">
                  <c:v>-9.6</c:v>
                </c:pt>
                <c:pt idx="960">
                  <c:v>-9.61</c:v>
                </c:pt>
                <c:pt idx="961">
                  <c:v>-9.6199999999999992</c:v>
                </c:pt>
                <c:pt idx="962">
                  <c:v>-9.6300000000000008</c:v>
                </c:pt>
                <c:pt idx="963">
                  <c:v>-9.64</c:v>
                </c:pt>
                <c:pt idx="964">
                  <c:v>-9.65</c:v>
                </c:pt>
                <c:pt idx="965">
                  <c:v>-9.66</c:v>
                </c:pt>
                <c:pt idx="966">
                  <c:v>-9.67</c:v>
                </c:pt>
                <c:pt idx="967">
                  <c:v>-9.68</c:v>
                </c:pt>
                <c:pt idx="968">
                  <c:v>-9.69</c:v>
                </c:pt>
                <c:pt idx="969">
                  <c:v>-9.6999999999999993</c:v>
                </c:pt>
                <c:pt idx="970">
                  <c:v>-9.7100000000000009</c:v>
                </c:pt>
                <c:pt idx="971">
                  <c:v>-9.7200000000000006</c:v>
                </c:pt>
                <c:pt idx="972">
                  <c:v>-9.73</c:v>
                </c:pt>
                <c:pt idx="973">
                  <c:v>-9.74</c:v>
                </c:pt>
                <c:pt idx="974">
                  <c:v>-9.75</c:v>
                </c:pt>
                <c:pt idx="975">
                  <c:v>-9.76</c:v>
                </c:pt>
                <c:pt idx="976">
                  <c:v>-9.77</c:v>
                </c:pt>
                <c:pt idx="977">
                  <c:v>-9.7799999999999994</c:v>
                </c:pt>
                <c:pt idx="978">
                  <c:v>-9.7899999999999991</c:v>
                </c:pt>
                <c:pt idx="979">
                  <c:v>-9.8000000000000007</c:v>
                </c:pt>
                <c:pt idx="980">
                  <c:v>-9.81</c:v>
                </c:pt>
                <c:pt idx="981">
                  <c:v>-9.82</c:v>
                </c:pt>
                <c:pt idx="982">
                  <c:v>-9.83</c:v>
                </c:pt>
                <c:pt idx="983">
                  <c:v>-9.84</c:v>
                </c:pt>
                <c:pt idx="984">
                  <c:v>-9.85</c:v>
                </c:pt>
                <c:pt idx="985">
                  <c:v>-9.86</c:v>
                </c:pt>
                <c:pt idx="986">
                  <c:v>-9.8699999999999992</c:v>
                </c:pt>
                <c:pt idx="987">
                  <c:v>-9.8800000000000008</c:v>
                </c:pt>
                <c:pt idx="988">
                  <c:v>-9.89</c:v>
                </c:pt>
                <c:pt idx="989">
                  <c:v>-9.9</c:v>
                </c:pt>
                <c:pt idx="990">
                  <c:v>-9.91</c:v>
                </c:pt>
                <c:pt idx="991">
                  <c:v>-9.92</c:v>
                </c:pt>
                <c:pt idx="992">
                  <c:v>-9.93</c:v>
                </c:pt>
                <c:pt idx="993">
                  <c:v>-9.94</c:v>
                </c:pt>
                <c:pt idx="994">
                  <c:v>-9.9499999999999993</c:v>
                </c:pt>
                <c:pt idx="995">
                  <c:v>-9.9600000000000009</c:v>
                </c:pt>
                <c:pt idx="996">
                  <c:v>-9.9700000000000006</c:v>
                </c:pt>
                <c:pt idx="997">
                  <c:v>-9.98</c:v>
                </c:pt>
                <c:pt idx="998">
                  <c:v>-9.99</c:v>
                </c:pt>
                <c:pt idx="999">
                  <c:v>-10</c:v>
                </c:pt>
                <c:pt idx="1000">
                  <c:v>-10.01</c:v>
                </c:pt>
                <c:pt idx="1001">
                  <c:v>-10.02</c:v>
                </c:pt>
                <c:pt idx="1002">
                  <c:v>-10.029999999999999</c:v>
                </c:pt>
                <c:pt idx="1003">
                  <c:v>-10.039999999999999</c:v>
                </c:pt>
                <c:pt idx="1004">
                  <c:v>-10.050000000000001</c:v>
                </c:pt>
                <c:pt idx="1005">
                  <c:v>-10.06</c:v>
                </c:pt>
                <c:pt idx="1006">
                  <c:v>-10.07</c:v>
                </c:pt>
                <c:pt idx="1007">
                  <c:v>-10.08</c:v>
                </c:pt>
                <c:pt idx="1008">
                  <c:v>-10.09</c:v>
                </c:pt>
                <c:pt idx="1009">
                  <c:v>-10.1</c:v>
                </c:pt>
                <c:pt idx="1010">
                  <c:v>-10.11</c:v>
                </c:pt>
                <c:pt idx="1011">
                  <c:v>-10.119999999999999</c:v>
                </c:pt>
                <c:pt idx="1012">
                  <c:v>-10.130000000000001</c:v>
                </c:pt>
                <c:pt idx="1013">
                  <c:v>-10.14</c:v>
                </c:pt>
                <c:pt idx="1014">
                  <c:v>-10.15</c:v>
                </c:pt>
                <c:pt idx="1015">
                  <c:v>-10.16</c:v>
                </c:pt>
                <c:pt idx="1016">
                  <c:v>-10.17</c:v>
                </c:pt>
                <c:pt idx="1017">
                  <c:v>-10.18</c:v>
                </c:pt>
                <c:pt idx="1018">
                  <c:v>-10.19</c:v>
                </c:pt>
                <c:pt idx="1019">
                  <c:v>-10.199999999999999</c:v>
                </c:pt>
                <c:pt idx="1020">
                  <c:v>-10.210000000000001</c:v>
                </c:pt>
                <c:pt idx="1021">
                  <c:v>-10.220000000000001</c:v>
                </c:pt>
                <c:pt idx="1022">
                  <c:v>-10.23</c:v>
                </c:pt>
                <c:pt idx="1023">
                  <c:v>-10.24</c:v>
                </c:pt>
                <c:pt idx="1024">
                  <c:v>-10.25</c:v>
                </c:pt>
                <c:pt idx="1025">
                  <c:v>-10.26</c:v>
                </c:pt>
                <c:pt idx="1026">
                  <c:v>-10.27</c:v>
                </c:pt>
                <c:pt idx="1027">
                  <c:v>-10.28</c:v>
                </c:pt>
                <c:pt idx="1028">
                  <c:v>-10.29</c:v>
                </c:pt>
                <c:pt idx="1029">
                  <c:v>-10.3</c:v>
                </c:pt>
                <c:pt idx="1030">
                  <c:v>-10.31</c:v>
                </c:pt>
                <c:pt idx="1031">
                  <c:v>-10.32</c:v>
                </c:pt>
                <c:pt idx="1032">
                  <c:v>-10.33</c:v>
                </c:pt>
                <c:pt idx="1033">
                  <c:v>-10.34</c:v>
                </c:pt>
                <c:pt idx="1034">
                  <c:v>-10.35</c:v>
                </c:pt>
                <c:pt idx="1035">
                  <c:v>-10.36</c:v>
                </c:pt>
                <c:pt idx="1036">
                  <c:v>-10.37</c:v>
                </c:pt>
                <c:pt idx="1037">
                  <c:v>-10.38</c:v>
                </c:pt>
                <c:pt idx="1038">
                  <c:v>-10.39</c:v>
                </c:pt>
                <c:pt idx="1039">
                  <c:v>-10.4</c:v>
                </c:pt>
                <c:pt idx="1040">
                  <c:v>-10.41</c:v>
                </c:pt>
                <c:pt idx="1041">
                  <c:v>-10.42</c:v>
                </c:pt>
                <c:pt idx="1042">
                  <c:v>-10.43</c:v>
                </c:pt>
                <c:pt idx="1043">
                  <c:v>-10.44</c:v>
                </c:pt>
                <c:pt idx="1044">
                  <c:v>-10.45</c:v>
                </c:pt>
                <c:pt idx="1045">
                  <c:v>-10.46</c:v>
                </c:pt>
                <c:pt idx="1046">
                  <c:v>-10.47</c:v>
                </c:pt>
                <c:pt idx="1047">
                  <c:v>-10.48</c:v>
                </c:pt>
                <c:pt idx="1048">
                  <c:v>-10.49</c:v>
                </c:pt>
                <c:pt idx="1049">
                  <c:v>-10.5</c:v>
                </c:pt>
                <c:pt idx="1050">
                  <c:v>-10.51</c:v>
                </c:pt>
                <c:pt idx="1051">
                  <c:v>-10.52</c:v>
                </c:pt>
                <c:pt idx="1052">
                  <c:v>-10.53</c:v>
                </c:pt>
                <c:pt idx="1053">
                  <c:v>-10.54</c:v>
                </c:pt>
                <c:pt idx="1054">
                  <c:v>-10.55</c:v>
                </c:pt>
                <c:pt idx="1055">
                  <c:v>-10.56</c:v>
                </c:pt>
                <c:pt idx="1056">
                  <c:v>-10.57</c:v>
                </c:pt>
                <c:pt idx="1057">
                  <c:v>-10.58</c:v>
                </c:pt>
                <c:pt idx="1058">
                  <c:v>-10.59</c:v>
                </c:pt>
                <c:pt idx="1059">
                  <c:v>-10.6</c:v>
                </c:pt>
                <c:pt idx="1060">
                  <c:v>-10.61</c:v>
                </c:pt>
                <c:pt idx="1061">
                  <c:v>-10.62</c:v>
                </c:pt>
                <c:pt idx="1062">
                  <c:v>-10.63</c:v>
                </c:pt>
                <c:pt idx="1063">
                  <c:v>-10.64</c:v>
                </c:pt>
                <c:pt idx="1064">
                  <c:v>-10.65</c:v>
                </c:pt>
                <c:pt idx="1065">
                  <c:v>-10.66</c:v>
                </c:pt>
                <c:pt idx="1066">
                  <c:v>-10.67</c:v>
                </c:pt>
                <c:pt idx="1067">
                  <c:v>-10.68</c:v>
                </c:pt>
                <c:pt idx="1068">
                  <c:v>-10.69</c:v>
                </c:pt>
                <c:pt idx="1069">
                  <c:v>-10.7</c:v>
                </c:pt>
                <c:pt idx="1070">
                  <c:v>-10.71</c:v>
                </c:pt>
                <c:pt idx="1071">
                  <c:v>-10.72</c:v>
                </c:pt>
                <c:pt idx="1072">
                  <c:v>-10.73</c:v>
                </c:pt>
                <c:pt idx="1073">
                  <c:v>-10.74</c:v>
                </c:pt>
                <c:pt idx="1074">
                  <c:v>-10.75</c:v>
                </c:pt>
                <c:pt idx="1075">
                  <c:v>-10.76</c:v>
                </c:pt>
                <c:pt idx="1076">
                  <c:v>-10.77</c:v>
                </c:pt>
                <c:pt idx="1077">
                  <c:v>-10.78</c:v>
                </c:pt>
                <c:pt idx="1078">
                  <c:v>-10.79</c:v>
                </c:pt>
                <c:pt idx="1079">
                  <c:v>-10.8</c:v>
                </c:pt>
                <c:pt idx="1080">
                  <c:v>-10.81</c:v>
                </c:pt>
                <c:pt idx="1081">
                  <c:v>-10.82</c:v>
                </c:pt>
                <c:pt idx="1082">
                  <c:v>-10.83</c:v>
                </c:pt>
                <c:pt idx="1083">
                  <c:v>-10.84</c:v>
                </c:pt>
                <c:pt idx="1084">
                  <c:v>-10.85</c:v>
                </c:pt>
                <c:pt idx="1085">
                  <c:v>-10.86</c:v>
                </c:pt>
                <c:pt idx="1086">
                  <c:v>-10.87</c:v>
                </c:pt>
                <c:pt idx="1087">
                  <c:v>-10.88</c:v>
                </c:pt>
                <c:pt idx="1088">
                  <c:v>-10.89</c:v>
                </c:pt>
                <c:pt idx="1089">
                  <c:v>-10.9</c:v>
                </c:pt>
                <c:pt idx="1090">
                  <c:v>-10.91</c:v>
                </c:pt>
                <c:pt idx="1091">
                  <c:v>-10.92</c:v>
                </c:pt>
                <c:pt idx="1092">
                  <c:v>-10.93</c:v>
                </c:pt>
                <c:pt idx="1093">
                  <c:v>-10.94</c:v>
                </c:pt>
                <c:pt idx="1094">
                  <c:v>-10.95</c:v>
                </c:pt>
                <c:pt idx="1095">
                  <c:v>-10.96</c:v>
                </c:pt>
                <c:pt idx="1096">
                  <c:v>-10.97</c:v>
                </c:pt>
                <c:pt idx="1097">
                  <c:v>-10.98</c:v>
                </c:pt>
                <c:pt idx="1098">
                  <c:v>-10.99</c:v>
                </c:pt>
                <c:pt idx="1099">
                  <c:v>-11</c:v>
                </c:pt>
                <c:pt idx="1100">
                  <c:v>-11.01</c:v>
                </c:pt>
                <c:pt idx="1101">
                  <c:v>-11.02</c:v>
                </c:pt>
                <c:pt idx="1102">
                  <c:v>-11.03</c:v>
                </c:pt>
                <c:pt idx="1103">
                  <c:v>-11.04</c:v>
                </c:pt>
                <c:pt idx="1104">
                  <c:v>-11.05</c:v>
                </c:pt>
                <c:pt idx="1105">
                  <c:v>-11.06</c:v>
                </c:pt>
                <c:pt idx="1106">
                  <c:v>-11.07</c:v>
                </c:pt>
                <c:pt idx="1107">
                  <c:v>-11.08</c:v>
                </c:pt>
                <c:pt idx="1108">
                  <c:v>-11.09</c:v>
                </c:pt>
                <c:pt idx="1109">
                  <c:v>-11.1</c:v>
                </c:pt>
                <c:pt idx="1110">
                  <c:v>-11.11</c:v>
                </c:pt>
                <c:pt idx="1111">
                  <c:v>-11.12</c:v>
                </c:pt>
                <c:pt idx="1112">
                  <c:v>-11.13</c:v>
                </c:pt>
                <c:pt idx="1113">
                  <c:v>-11.14</c:v>
                </c:pt>
                <c:pt idx="1114">
                  <c:v>-11.15</c:v>
                </c:pt>
                <c:pt idx="1115">
                  <c:v>-11.16</c:v>
                </c:pt>
                <c:pt idx="1116">
                  <c:v>-11.17</c:v>
                </c:pt>
                <c:pt idx="1117">
                  <c:v>-11.18</c:v>
                </c:pt>
                <c:pt idx="1118">
                  <c:v>-11.19</c:v>
                </c:pt>
                <c:pt idx="1119">
                  <c:v>-11.2</c:v>
                </c:pt>
                <c:pt idx="1120">
                  <c:v>-11.21</c:v>
                </c:pt>
                <c:pt idx="1121">
                  <c:v>-11.22</c:v>
                </c:pt>
                <c:pt idx="1122">
                  <c:v>-11.23</c:v>
                </c:pt>
                <c:pt idx="1123">
                  <c:v>-11.24</c:v>
                </c:pt>
                <c:pt idx="1124">
                  <c:v>-11.25</c:v>
                </c:pt>
                <c:pt idx="1125">
                  <c:v>-11.26</c:v>
                </c:pt>
                <c:pt idx="1126">
                  <c:v>-11.27</c:v>
                </c:pt>
                <c:pt idx="1127">
                  <c:v>-11.28</c:v>
                </c:pt>
                <c:pt idx="1128">
                  <c:v>-11.29</c:v>
                </c:pt>
                <c:pt idx="1129">
                  <c:v>-11.3</c:v>
                </c:pt>
                <c:pt idx="1130">
                  <c:v>-11.31</c:v>
                </c:pt>
                <c:pt idx="1131">
                  <c:v>-11.32</c:v>
                </c:pt>
                <c:pt idx="1132">
                  <c:v>-11.33</c:v>
                </c:pt>
                <c:pt idx="1133">
                  <c:v>-11.34</c:v>
                </c:pt>
                <c:pt idx="1134">
                  <c:v>-11.35</c:v>
                </c:pt>
                <c:pt idx="1135">
                  <c:v>-11.36</c:v>
                </c:pt>
                <c:pt idx="1136">
                  <c:v>-11.37</c:v>
                </c:pt>
                <c:pt idx="1137">
                  <c:v>-11.38</c:v>
                </c:pt>
                <c:pt idx="1138">
                  <c:v>-11.39</c:v>
                </c:pt>
                <c:pt idx="1139">
                  <c:v>-11.4</c:v>
                </c:pt>
                <c:pt idx="1140">
                  <c:v>-11.41</c:v>
                </c:pt>
                <c:pt idx="1141">
                  <c:v>-11.42</c:v>
                </c:pt>
                <c:pt idx="1142">
                  <c:v>-11.43</c:v>
                </c:pt>
                <c:pt idx="1143">
                  <c:v>-11.44</c:v>
                </c:pt>
                <c:pt idx="1144">
                  <c:v>-11.45</c:v>
                </c:pt>
                <c:pt idx="1145">
                  <c:v>-11.46</c:v>
                </c:pt>
                <c:pt idx="1146">
                  <c:v>-11.47</c:v>
                </c:pt>
                <c:pt idx="1147">
                  <c:v>-11.48</c:v>
                </c:pt>
                <c:pt idx="1148">
                  <c:v>-11.49</c:v>
                </c:pt>
                <c:pt idx="1149">
                  <c:v>-11.5</c:v>
                </c:pt>
                <c:pt idx="1150">
                  <c:v>-11.51</c:v>
                </c:pt>
                <c:pt idx="1151">
                  <c:v>-11.52</c:v>
                </c:pt>
                <c:pt idx="1152">
                  <c:v>-11.53</c:v>
                </c:pt>
                <c:pt idx="1153">
                  <c:v>-11.54</c:v>
                </c:pt>
                <c:pt idx="1154">
                  <c:v>-11.55</c:v>
                </c:pt>
                <c:pt idx="1155">
                  <c:v>-11.56</c:v>
                </c:pt>
                <c:pt idx="1156">
                  <c:v>-11.57</c:v>
                </c:pt>
                <c:pt idx="1157">
                  <c:v>-11.58</c:v>
                </c:pt>
                <c:pt idx="1158">
                  <c:v>-11.59</c:v>
                </c:pt>
                <c:pt idx="1159">
                  <c:v>-11.6</c:v>
                </c:pt>
                <c:pt idx="1160">
                  <c:v>-11.61</c:v>
                </c:pt>
                <c:pt idx="1161">
                  <c:v>-11.62</c:v>
                </c:pt>
                <c:pt idx="1162">
                  <c:v>-11.63</c:v>
                </c:pt>
                <c:pt idx="1163">
                  <c:v>-11.64</c:v>
                </c:pt>
                <c:pt idx="1164">
                  <c:v>-11.65</c:v>
                </c:pt>
                <c:pt idx="1165">
                  <c:v>-11.66</c:v>
                </c:pt>
                <c:pt idx="1166">
                  <c:v>-11.67</c:v>
                </c:pt>
                <c:pt idx="1167">
                  <c:v>-11.68</c:v>
                </c:pt>
                <c:pt idx="1168">
                  <c:v>-11.69</c:v>
                </c:pt>
                <c:pt idx="1169">
                  <c:v>-11.7</c:v>
                </c:pt>
                <c:pt idx="1170">
                  <c:v>-11.71</c:v>
                </c:pt>
                <c:pt idx="1171">
                  <c:v>-11.72</c:v>
                </c:pt>
                <c:pt idx="1172">
                  <c:v>-11.73</c:v>
                </c:pt>
                <c:pt idx="1173">
                  <c:v>-11.74</c:v>
                </c:pt>
                <c:pt idx="1174">
                  <c:v>-11.75</c:v>
                </c:pt>
                <c:pt idx="1175">
                  <c:v>-11.76</c:v>
                </c:pt>
                <c:pt idx="1176">
                  <c:v>-11.77</c:v>
                </c:pt>
                <c:pt idx="1177">
                  <c:v>-11.78</c:v>
                </c:pt>
                <c:pt idx="1178">
                  <c:v>-11.79</c:v>
                </c:pt>
                <c:pt idx="1179">
                  <c:v>-11.8</c:v>
                </c:pt>
                <c:pt idx="1180">
                  <c:v>-11.81</c:v>
                </c:pt>
                <c:pt idx="1181">
                  <c:v>-11.82</c:v>
                </c:pt>
                <c:pt idx="1182">
                  <c:v>-11.83</c:v>
                </c:pt>
                <c:pt idx="1183">
                  <c:v>-11.84</c:v>
                </c:pt>
                <c:pt idx="1184">
                  <c:v>-11.85</c:v>
                </c:pt>
                <c:pt idx="1185">
                  <c:v>-11.86</c:v>
                </c:pt>
                <c:pt idx="1186">
                  <c:v>-11.87</c:v>
                </c:pt>
                <c:pt idx="1187">
                  <c:v>-11.88</c:v>
                </c:pt>
                <c:pt idx="1188">
                  <c:v>-11.89</c:v>
                </c:pt>
                <c:pt idx="1189">
                  <c:v>-11.9</c:v>
                </c:pt>
                <c:pt idx="1190">
                  <c:v>-11.91</c:v>
                </c:pt>
                <c:pt idx="1191">
                  <c:v>-11.92</c:v>
                </c:pt>
                <c:pt idx="1192">
                  <c:v>-11.93</c:v>
                </c:pt>
                <c:pt idx="1193">
                  <c:v>-11.94</c:v>
                </c:pt>
                <c:pt idx="1194">
                  <c:v>-11.95</c:v>
                </c:pt>
                <c:pt idx="1195">
                  <c:v>-11.96</c:v>
                </c:pt>
                <c:pt idx="1196">
                  <c:v>-11.97</c:v>
                </c:pt>
                <c:pt idx="1197">
                  <c:v>-11.98</c:v>
                </c:pt>
                <c:pt idx="1198">
                  <c:v>-11.99</c:v>
                </c:pt>
                <c:pt idx="1199">
                  <c:v>-12</c:v>
                </c:pt>
                <c:pt idx="1200">
                  <c:v>-12.01</c:v>
                </c:pt>
                <c:pt idx="1201">
                  <c:v>-12.02</c:v>
                </c:pt>
                <c:pt idx="1202">
                  <c:v>-12.03</c:v>
                </c:pt>
                <c:pt idx="1203">
                  <c:v>-12.04</c:v>
                </c:pt>
                <c:pt idx="1204">
                  <c:v>-12.05</c:v>
                </c:pt>
                <c:pt idx="1205">
                  <c:v>-12.06</c:v>
                </c:pt>
                <c:pt idx="1206">
                  <c:v>-12.07</c:v>
                </c:pt>
                <c:pt idx="1207">
                  <c:v>-12.08</c:v>
                </c:pt>
                <c:pt idx="1208">
                  <c:v>-12.09</c:v>
                </c:pt>
                <c:pt idx="1209">
                  <c:v>-12.1</c:v>
                </c:pt>
                <c:pt idx="1210">
                  <c:v>-12.11</c:v>
                </c:pt>
                <c:pt idx="1211">
                  <c:v>-12.12</c:v>
                </c:pt>
                <c:pt idx="1212">
                  <c:v>-12.13</c:v>
                </c:pt>
                <c:pt idx="1213">
                  <c:v>-12.14</c:v>
                </c:pt>
                <c:pt idx="1214">
                  <c:v>-12.15</c:v>
                </c:pt>
                <c:pt idx="1215">
                  <c:v>-12.16</c:v>
                </c:pt>
                <c:pt idx="1216">
                  <c:v>-12.17</c:v>
                </c:pt>
                <c:pt idx="1217">
                  <c:v>-12.18</c:v>
                </c:pt>
                <c:pt idx="1218">
                  <c:v>-12.19</c:v>
                </c:pt>
                <c:pt idx="1219">
                  <c:v>-12.2</c:v>
                </c:pt>
                <c:pt idx="1220">
                  <c:v>-12.21</c:v>
                </c:pt>
                <c:pt idx="1221">
                  <c:v>-12.22</c:v>
                </c:pt>
                <c:pt idx="1222">
                  <c:v>-12.23</c:v>
                </c:pt>
                <c:pt idx="1223">
                  <c:v>-12.24</c:v>
                </c:pt>
                <c:pt idx="1224">
                  <c:v>-12.25</c:v>
                </c:pt>
                <c:pt idx="1225">
                  <c:v>-12.26</c:v>
                </c:pt>
                <c:pt idx="1226">
                  <c:v>-12.27</c:v>
                </c:pt>
                <c:pt idx="1227">
                  <c:v>-12.28</c:v>
                </c:pt>
                <c:pt idx="1228">
                  <c:v>-12.29</c:v>
                </c:pt>
                <c:pt idx="1229">
                  <c:v>-12.3</c:v>
                </c:pt>
                <c:pt idx="1230">
                  <c:v>-12.31</c:v>
                </c:pt>
                <c:pt idx="1231">
                  <c:v>-12.32</c:v>
                </c:pt>
                <c:pt idx="1232">
                  <c:v>-12.33</c:v>
                </c:pt>
                <c:pt idx="1233">
                  <c:v>-12.34</c:v>
                </c:pt>
                <c:pt idx="1234">
                  <c:v>-12.35</c:v>
                </c:pt>
                <c:pt idx="1235">
                  <c:v>-12.36</c:v>
                </c:pt>
                <c:pt idx="1236">
                  <c:v>-12.37</c:v>
                </c:pt>
                <c:pt idx="1237">
                  <c:v>-12.38</c:v>
                </c:pt>
                <c:pt idx="1238">
                  <c:v>-12.39</c:v>
                </c:pt>
                <c:pt idx="1239">
                  <c:v>-12.4</c:v>
                </c:pt>
                <c:pt idx="1240">
                  <c:v>-12.41</c:v>
                </c:pt>
                <c:pt idx="1241">
                  <c:v>-12.42</c:v>
                </c:pt>
                <c:pt idx="1242">
                  <c:v>-12.43</c:v>
                </c:pt>
                <c:pt idx="1243">
                  <c:v>-12.44</c:v>
                </c:pt>
                <c:pt idx="1244">
                  <c:v>-12.45</c:v>
                </c:pt>
                <c:pt idx="1245">
                  <c:v>-12.46</c:v>
                </c:pt>
                <c:pt idx="1246">
                  <c:v>-12.47</c:v>
                </c:pt>
                <c:pt idx="1247">
                  <c:v>-12.48</c:v>
                </c:pt>
                <c:pt idx="1248">
                  <c:v>-12.49</c:v>
                </c:pt>
                <c:pt idx="1249">
                  <c:v>-12.5</c:v>
                </c:pt>
                <c:pt idx="1250">
                  <c:v>-12.51</c:v>
                </c:pt>
                <c:pt idx="1251">
                  <c:v>-12.52</c:v>
                </c:pt>
                <c:pt idx="1252">
                  <c:v>-12.53</c:v>
                </c:pt>
                <c:pt idx="1253">
                  <c:v>-12.54</c:v>
                </c:pt>
                <c:pt idx="1254">
                  <c:v>-12.55</c:v>
                </c:pt>
                <c:pt idx="1255">
                  <c:v>-12.56</c:v>
                </c:pt>
                <c:pt idx="1256">
                  <c:v>-12.57</c:v>
                </c:pt>
                <c:pt idx="1257">
                  <c:v>-12.58</c:v>
                </c:pt>
                <c:pt idx="1258">
                  <c:v>-12.59</c:v>
                </c:pt>
                <c:pt idx="1259">
                  <c:v>-12.6</c:v>
                </c:pt>
                <c:pt idx="1260">
                  <c:v>-12.61</c:v>
                </c:pt>
                <c:pt idx="1261">
                  <c:v>-12.62</c:v>
                </c:pt>
                <c:pt idx="1262">
                  <c:v>-12.63</c:v>
                </c:pt>
                <c:pt idx="1263">
                  <c:v>-12.64</c:v>
                </c:pt>
                <c:pt idx="1264">
                  <c:v>-12.65</c:v>
                </c:pt>
                <c:pt idx="1265">
                  <c:v>-12.66</c:v>
                </c:pt>
                <c:pt idx="1266">
                  <c:v>-12.67</c:v>
                </c:pt>
                <c:pt idx="1267">
                  <c:v>-12.68</c:v>
                </c:pt>
                <c:pt idx="1268">
                  <c:v>-12.69</c:v>
                </c:pt>
                <c:pt idx="1269">
                  <c:v>-12.7</c:v>
                </c:pt>
                <c:pt idx="1270">
                  <c:v>-12.71</c:v>
                </c:pt>
                <c:pt idx="1271">
                  <c:v>-12.72</c:v>
                </c:pt>
                <c:pt idx="1272">
                  <c:v>-12.73</c:v>
                </c:pt>
                <c:pt idx="1273">
                  <c:v>-12.74</c:v>
                </c:pt>
                <c:pt idx="1274">
                  <c:v>-12.75</c:v>
                </c:pt>
                <c:pt idx="1275">
                  <c:v>-12.76</c:v>
                </c:pt>
                <c:pt idx="1276">
                  <c:v>-12.77</c:v>
                </c:pt>
                <c:pt idx="1277">
                  <c:v>-12.78</c:v>
                </c:pt>
                <c:pt idx="1278">
                  <c:v>-12.79</c:v>
                </c:pt>
                <c:pt idx="1279">
                  <c:v>-12.8</c:v>
                </c:pt>
                <c:pt idx="1280">
                  <c:v>-12.81</c:v>
                </c:pt>
                <c:pt idx="1281">
                  <c:v>-12.82</c:v>
                </c:pt>
                <c:pt idx="1282">
                  <c:v>-12.83</c:v>
                </c:pt>
                <c:pt idx="1283">
                  <c:v>-12.84</c:v>
                </c:pt>
                <c:pt idx="1284">
                  <c:v>-12.85</c:v>
                </c:pt>
                <c:pt idx="1285">
                  <c:v>-12.86</c:v>
                </c:pt>
                <c:pt idx="1286">
                  <c:v>-12.87</c:v>
                </c:pt>
                <c:pt idx="1287">
                  <c:v>-12.88</c:v>
                </c:pt>
                <c:pt idx="1288">
                  <c:v>-12.89</c:v>
                </c:pt>
                <c:pt idx="1289">
                  <c:v>-12.9</c:v>
                </c:pt>
                <c:pt idx="1290">
                  <c:v>-12.91</c:v>
                </c:pt>
                <c:pt idx="1291">
                  <c:v>-12.92</c:v>
                </c:pt>
                <c:pt idx="1292">
                  <c:v>-12.93</c:v>
                </c:pt>
                <c:pt idx="1293">
                  <c:v>-12.94</c:v>
                </c:pt>
                <c:pt idx="1294">
                  <c:v>-12.95</c:v>
                </c:pt>
                <c:pt idx="1295">
                  <c:v>-12.96</c:v>
                </c:pt>
                <c:pt idx="1296">
                  <c:v>-12.97</c:v>
                </c:pt>
                <c:pt idx="1297">
                  <c:v>-12.98</c:v>
                </c:pt>
                <c:pt idx="1298">
                  <c:v>-12.99</c:v>
                </c:pt>
                <c:pt idx="1299">
                  <c:v>-13</c:v>
                </c:pt>
                <c:pt idx="1300">
                  <c:v>-13.01</c:v>
                </c:pt>
                <c:pt idx="1301">
                  <c:v>-13.02</c:v>
                </c:pt>
                <c:pt idx="1302">
                  <c:v>-13.03</c:v>
                </c:pt>
                <c:pt idx="1303">
                  <c:v>-13.04</c:v>
                </c:pt>
                <c:pt idx="1304">
                  <c:v>-13.05</c:v>
                </c:pt>
                <c:pt idx="1305">
                  <c:v>-13.06</c:v>
                </c:pt>
                <c:pt idx="1306">
                  <c:v>-13.07</c:v>
                </c:pt>
                <c:pt idx="1307">
                  <c:v>-13.08</c:v>
                </c:pt>
                <c:pt idx="1308">
                  <c:v>-13.09</c:v>
                </c:pt>
                <c:pt idx="1309">
                  <c:v>-13.1</c:v>
                </c:pt>
                <c:pt idx="1310">
                  <c:v>-13.11</c:v>
                </c:pt>
                <c:pt idx="1311">
                  <c:v>-13.12</c:v>
                </c:pt>
                <c:pt idx="1312">
                  <c:v>-13.13</c:v>
                </c:pt>
                <c:pt idx="1313">
                  <c:v>-13.14</c:v>
                </c:pt>
                <c:pt idx="1314">
                  <c:v>-13.15</c:v>
                </c:pt>
                <c:pt idx="1315">
                  <c:v>-13.16</c:v>
                </c:pt>
                <c:pt idx="1316">
                  <c:v>-13.17</c:v>
                </c:pt>
                <c:pt idx="1317">
                  <c:v>-13.18</c:v>
                </c:pt>
                <c:pt idx="1318">
                  <c:v>-13.19</c:v>
                </c:pt>
                <c:pt idx="1319">
                  <c:v>-13.2</c:v>
                </c:pt>
                <c:pt idx="1320">
                  <c:v>-13.21</c:v>
                </c:pt>
                <c:pt idx="1321">
                  <c:v>-13.22</c:v>
                </c:pt>
                <c:pt idx="1322">
                  <c:v>-13.23</c:v>
                </c:pt>
                <c:pt idx="1323">
                  <c:v>-13.24</c:v>
                </c:pt>
                <c:pt idx="1324">
                  <c:v>-13.25</c:v>
                </c:pt>
                <c:pt idx="1325">
                  <c:v>-13.26</c:v>
                </c:pt>
                <c:pt idx="1326">
                  <c:v>-13.27</c:v>
                </c:pt>
                <c:pt idx="1327">
                  <c:v>-13.28</c:v>
                </c:pt>
                <c:pt idx="1328">
                  <c:v>-13.29</c:v>
                </c:pt>
                <c:pt idx="1329">
                  <c:v>-13.3</c:v>
                </c:pt>
                <c:pt idx="1330">
                  <c:v>-13.31</c:v>
                </c:pt>
                <c:pt idx="1331">
                  <c:v>-13.32</c:v>
                </c:pt>
                <c:pt idx="1332">
                  <c:v>-13.33</c:v>
                </c:pt>
                <c:pt idx="1333">
                  <c:v>-13.34</c:v>
                </c:pt>
                <c:pt idx="1334">
                  <c:v>-13.35</c:v>
                </c:pt>
                <c:pt idx="1335">
                  <c:v>-13.36</c:v>
                </c:pt>
                <c:pt idx="1336">
                  <c:v>-13.37</c:v>
                </c:pt>
                <c:pt idx="1337">
                  <c:v>-13.38</c:v>
                </c:pt>
                <c:pt idx="1338">
                  <c:v>-13.39</c:v>
                </c:pt>
                <c:pt idx="1339">
                  <c:v>-13.4</c:v>
                </c:pt>
                <c:pt idx="1340">
                  <c:v>-13.41</c:v>
                </c:pt>
                <c:pt idx="1341">
                  <c:v>-13.42</c:v>
                </c:pt>
                <c:pt idx="1342">
                  <c:v>-13.43</c:v>
                </c:pt>
                <c:pt idx="1343">
                  <c:v>-13.44</c:v>
                </c:pt>
                <c:pt idx="1344">
                  <c:v>-13.45</c:v>
                </c:pt>
                <c:pt idx="1345">
                  <c:v>-13.46</c:v>
                </c:pt>
                <c:pt idx="1346">
                  <c:v>-13.47</c:v>
                </c:pt>
                <c:pt idx="1347">
                  <c:v>-13.48</c:v>
                </c:pt>
                <c:pt idx="1348">
                  <c:v>-13.49</c:v>
                </c:pt>
                <c:pt idx="1349">
                  <c:v>-13.5</c:v>
                </c:pt>
                <c:pt idx="1350">
                  <c:v>-13.51</c:v>
                </c:pt>
                <c:pt idx="1351">
                  <c:v>-13.52</c:v>
                </c:pt>
                <c:pt idx="1352">
                  <c:v>-13.53</c:v>
                </c:pt>
                <c:pt idx="1353">
                  <c:v>-13.54</c:v>
                </c:pt>
                <c:pt idx="1354">
                  <c:v>-13.55</c:v>
                </c:pt>
                <c:pt idx="1355">
                  <c:v>-13.56</c:v>
                </c:pt>
                <c:pt idx="1356">
                  <c:v>-13.57</c:v>
                </c:pt>
                <c:pt idx="1357">
                  <c:v>-13.58</c:v>
                </c:pt>
                <c:pt idx="1358">
                  <c:v>-13.59</c:v>
                </c:pt>
                <c:pt idx="1359">
                  <c:v>-13.6</c:v>
                </c:pt>
                <c:pt idx="1360">
                  <c:v>-13.61</c:v>
                </c:pt>
                <c:pt idx="1361">
                  <c:v>-13.62</c:v>
                </c:pt>
                <c:pt idx="1362">
                  <c:v>-13.63</c:v>
                </c:pt>
                <c:pt idx="1363">
                  <c:v>-13.64</c:v>
                </c:pt>
                <c:pt idx="1364">
                  <c:v>-13.65</c:v>
                </c:pt>
                <c:pt idx="1365">
                  <c:v>-13.66</c:v>
                </c:pt>
                <c:pt idx="1366">
                  <c:v>-13.67</c:v>
                </c:pt>
                <c:pt idx="1367">
                  <c:v>-13.68</c:v>
                </c:pt>
                <c:pt idx="1368">
                  <c:v>-13.69</c:v>
                </c:pt>
                <c:pt idx="1369">
                  <c:v>-13.7</c:v>
                </c:pt>
                <c:pt idx="1370">
                  <c:v>-13.71</c:v>
                </c:pt>
                <c:pt idx="1371">
                  <c:v>-13.72</c:v>
                </c:pt>
                <c:pt idx="1372">
                  <c:v>-13.73</c:v>
                </c:pt>
                <c:pt idx="1373">
                  <c:v>-13.74</c:v>
                </c:pt>
                <c:pt idx="1374">
                  <c:v>-13.75</c:v>
                </c:pt>
                <c:pt idx="1375">
                  <c:v>-13.76</c:v>
                </c:pt>
                <c:pt idx="1376">
                  <c:v>-13.77</c:v>
                </c:pt>
                <c:pt idx="1377">
                  <c:v>-13.78</c:v>
                </c:pt>
                <c:pt idx="1378">
                  <c:v>-13.79</c:v>
                </c:pt>
                <c:pt idx="1379">
                  <c:v>-13.8</c:v>
                </c:pt>
                <c:pt idx="1380">
                  <c:v>-13.81</c:v>
                </c:pt>
                <c:pt idx="1381">
                  <c:v>-13.82</c:v>
                </c:pt>
                <c:pt idx="1382">
                  <c:v>-13.83</c:v>
                </c:pt>
                <c:pt idx="1383">
                  <c:v>-13.84</c:v>
                </c:pt>
                <c:pt idx="1384">
                  <c:v>-13.85</c:v>
                </c:pt>
                <c:pt idx="1385">
                  <c:v>-13.86</c:v>
                </c:pt>
                <c:pt idx="1386">
                  <c:v>-13.87</c:v>
                </c:pt>
                <c:pt idx="1387">
                  <c:v>-13.88</c:v>
                </c:pt>
                <c:pt idx="1388">
                  <c:v>-13.89</c:v>
                </c:pt>
                <c:pt idx="1389">
                  <c:v>-13.9</c:v>
                </c:pt>
                <c:pt idx="1390">
                  <c:v>-13.91</c:v>
                </c:pt>
                <c:pt idx="1391">
                  <c:v>-13.92</c:v>
                </c:pt>
                <c:pt idx="1392">
                  <c:v>-13.93</c:v>
                </c:pt>
                <c:pt idx="1393">
                  <c:v>-13.94</c:v>
                </c:pt>
                <c:pt idx="1394">
                  <c:v>-13.95</c:v>
                </c:pt>
                <c:pt idx="1395">
                  <c:v>-13.96</c:v>
                </c:pt>
                <c:pt idx="1396">
                  <c:v>-13.969999999999899</c:v>
                </c:pt>
                <c:pt idx="1397">
                  <c:v>-13.98</c:v>
                </c:pt>
                <c:pt idx="1398">
                  <c:v>-13.989999999999901</c:v>
                </c:pt>
                <c:pt idx="1399">
                  <c:v>-14</c:v>
                </c:pt>
                <c:pt idx="1400">
                  <c:v>-14.01</c:v>
                </c:pt>
                <c:pt idx="1401">
                  <c:v>-14.0199999999999</c:v>
                </c:pt>
                <c:pt idx="1402">
                  <c:v>-14.0299999999999</c:v>
                </c:pt>
                <c:pt idx="1403">
                  <c:v>-14.0399999999999</c:v>
                </c:pt>
                <c:pt idx="1404">
                  <c:v>-14.049999999999899</c:v>
                </c:pt>
                <c:pt idx="1405">
                  <c:v>-14.059999999999899</c:v>
                </c:pt>
                <c:pt idx="1406">
                  <c:v>-14.07</c:v>
                </c:pt>
                <c:pt idx="1407">
                  <c:v>-14.079999999999901</c:v>
                </c:pt>
                <c:pt idx="1408">
                  <c:v>-14.09</c:v>
                </c:pt>
                <c:pt idx="1409">
                  <c:v>-14.0999999999999</c:v>
                </c:pt>
                <c:pt idx="1410">
                  <c:v>-14.1099999999999</c:v>
                </c:pt>
                <c:pt idx="1411">
                  <c:v>-14.1199999999999</c:v>
                </c:pt>
                <c:pt idx="1412">
                  <c:v>-14.1299999999999</c:v>
                </c:pt>
                <c:pt idx="1413">
                  <c:v>-14.139999999999899</c:v>
                </c:pt>
                <c:pt idx="1414">
                  <c:v>-14.149999999999901</c:v>
                </c:pt>
                <c:pt idx="1415">
                  <c:v>-14.16</c:v>
                </c:pt>
                <c:pt idx="1416">
                  <c:v>-14.17</c:v>
                </c:pt>
                <c:pt idx="1417">
                  <c:v>-14.1799999999999</c:v>
                </c:pt>
                <c:pt idx="1418">
                  <c:v>-14.1899999999999</c:v>
                </c:pt>
                <c:pt idx="1419">
                  <c:v>-14.1999999999999</c:v>
                </c:pt>
                <c:pt idx="1420">
                  <c:v>-14.2099999999999</c:v>
                </c:pt>
                <c:pt idx="1421">
                  <c:v>-14.219999999999899</c:v>
                </c:pt>
                <c:pt idx="1422">
                  <c:v>-14.23</c:v>
                </c:pt>
                <c:pt idx="1423">
                  <c:v>-14.239999999999901</c:v>
                </c:pt>
                <c:pt idx="1424">
                  <c:v>-14.25</c:v>
                </c:pt>
                <c:pt idx="1425">
                  <c:v>-14.26</c:v>
                </c:pt>
                <c:pt idx="1426">
                  <c:v>-14.2699999999999</c:v>
                </c:pt>
                <c:pt idx="1427">
                  <c:v>-14.2799999999999</c:v>
                </c:pt>
                <c:pt idx="1428">
                  <c:v>-14.2899999999999</c:v>
                </c:pt>
                <c:pt idx="1429">
                  <c:v>-14.299999999999899</c:v>
                </c:pt>
                <c:pt idx="1430">
                  <c:v>-14.309999999999899</c:v>
                </c:pt>
                <c:pt idx="1431">
                  <c:v>-14.32</c:v>
                </c:pt>
                <c:pt idx="1432">
                  <c:v>-14.329999999999901</c:v>
                </c:pt>
                <c:pt idx="1433">
                  <c:v>-14.34</c:v>
                </c:pt>
                <c:pt idx="1434">
                  <c:v>-14.3499999999999</c:v>
                </c:pt>
                <c:pt idx="1435">
                  <c:v>-14.3599999999999</c:v>
                </c:pt>
                <c:pt idx="1436">
                  <c:v>-14.3699999999999</c:v>
                </c:pt>
                <c:pt idx="1437">
                  <c:v>-14.3799999999999</c:v>
                </c:pt>
                <c:pt idx="1438">
                  <c:v>-14.389999999999899</c:v>
                </c:pt>
                <c:pt idx="1439">
                  <c:v>-14.399999999999901</c:v>
                </c:pt>
                <c:pt idx="1440">
                  <c:v>-14.41</c:v>
                </c:pt>
                <c:pt idx="1441">
                  <c:v>-14.42</c:v>
                </c:pt>
                <c:pt idx="1442">
                  <c:v>-14.4299999999999</c:v>
                </c:pt>
                <c:pt idx="1443">
                  <c:v>-14.4399999999999</c:v>
                </c:pt>
                <c:pt idx="1444">
                  <c:v>-14.4499999999999</c:v>
                </c:pt>
                <c:pt idx="1445">
                  <c:v>-14.4599999999999</c:v>
                </c:pt>
                <c:pt idx="1446">
                  <c:v>-14.469999999999899</c:v>
                </c:pt>
                <c:pt idx="1447">
                  <c:v>-14.479999999999899</c:v>
                </c:pt>
                <c:pt idx="1448">
                  <c:v>-14.489999999999901</c:v>
                </c:pt>
                <c:pt idx="1449">
                  <c:v>-14.499999999999901</c:v>
                </c:pt>
                <c:pt idx="1450">
                  <c:v>-14.5099999999999</c:v>
                </c:pt>
                <c:pt idx="1451">
                  <c:v>-14.5199999999999</c:v>
                </c:pt>
                <c:pt idx="1452">
                  <c:v>-14.5299999999999</c:v>
                </c:pt>
                <c:pt idx="1453">
                  <c:v>-14.5399999999999</c:v>
                </c:pt>
                <c:pt idx="1454">
                  <c:v>-14.549999999999899</c:v>
                </c:pt>
                <c:pt idx="1455">
                  <c:v>-14.559999999999899</c:v>
                </c:pt>
                <c:pt idx="1456">
                  <c:v>-14.569999999999901</c:v>
                </c:pt>
                <c:pt idx="1457">
                  <c:v>-14.579999999999901</c:v>
                </c:pt>
                <c:pt idx="1458">
                  <c:v>-14.5899999999999</c:v>
                </c:pt>
                <c:pt idx="1459">
                  <c:v>-14.5999999999999</c:v>
                </c:pt>
                <c:pt idx="1460">
                  <c:v>-14.6099999999999</c:v>
                </c:pt>
                <c:pt idx="1461">
                  <c:v>-14.6199999999999</c:v>
                </c:pt>
                <c:pt idx="1462">
                  <c:v>-14.6299999999999</c:v>
                </c:pt>
                <c:pt idx="1463">
                  <c:v>-14.639999999999899</c:v>
                </c:pt>
                <c:pt idx="1464">
                  <c:v>-14.649999999999901</c:v>
                </c:pt>
                <c:pt idx="1465">
                  <c:v>-14.659999999999901</c:v>
                </c:pt>
                <c:pt idx="1466">
                  <c:v>-14.6699999999999</c:v>
                </c:pt>
                <c:pt idx="1467">
                  <c:v>-14.6799999999999</c:v>
                </c:pt>
                <c:pt idx="1468">
                  <c:v>-14.6899999999999</c:v>
                </c:pt>
                <c:pt idx="1469">
                  <c:v>-14.6999999999999</c:v>
                </c:pt>
                <c:pt idx="1470">
                  <c:v>-14.7099999999999</c:v>
                </c:pt>
                <c:pt idx="1471">
                  <c:v>-14.719999999999899</c:v>
                </c:pt>
                <c:pt idx="1472">
                  <c:v>-14.729999999999899</c:v>
                </c:pt>
                <c:pt idx="1473">
                  <c:v>-14.739999999999901</c:v>
                </c:pt>
                <c:pt idx="1474">
                  <c:v>-14.749999999999901</c:v>
                </c:pt>
                <c:pt idx="1475">
                  <c:v>-14.7599999999999</c:v>
                </c:pt>
                <c:pt idx="1476">
                  <c:v>-14.7699999999999</c:v>
                </c:pt>
                <c:pt idx="1477">
                  <c:v>-14.7799999999999</c:v>
                </c:pt>
                <c:pt idx="1478">
                  <c:v>-14.7899999999999</c:v>
                </c:pt>
                <c:pt idx="1479">
                  <c:v>-14.799999999999899</c:v>
                </c:pt>
                <c:pt idx="1480">
                  <c:v>-14.809999999999899</c:v>
                </c:pt>
                <c:pt idx="1481">
                  <c:v>-14.819999999999901</c:v>
                </c:pt>
                <c:pt idx="1482">
                  <c:v>-14.829999999999901</c:v>
                </c:pt>
                <c:pt idx="1483">
                  <c:v>-14.8399999999999</c:v>
                </c:pt>
                <c:pt idx="1484">
                  <c:v>-14.8499999999999</c:v>
                </c:pt>
                <c:pt idx="1485">
                  <c:v>-14.8599999999999</c:v>
                </c:pt>
                <c:pt idx="1486">
                  <c:v>-14.8699999999999</c:v>
                </c:pt>
                <c:pt idx="1487">
                  <c:v>-14.8799999999999</c:v>
                </c:pt>
                <c:pt idx="1488">
                  <c:v>-14.889999999999899</c:v>
                </c:pt>
                <c:pt idx="1489">
                  <c:v>-14.899999999999901</c:v>
                </c:pt>
                <c:pt idx="1490">
                  <c:v>-14.909999999999901</c:v>
                </c:pt>
                <c:pt idx="1491">
                  <c:v>-14.9199999999999</c:v>
                </c:pt>
                <c:pt idx="1492">
                  <c:v>-14.9299999999999</c:v>
                </c:pt>
                <c:pt idx="1493">
                  <c:v>-14.9399999999999</c:v>
                </c:pt>
                <c:pt idx="1494">
                  <c:v>-14.9499999999999</c:v>
                </c:pt>
                <c:pt idx="1495">
                  <c:v>-14.9599999999999</c:v>
                </c:pt>
                <c:pt idx="1496">
                  <c:v>-14.969999999999899</c:v>
                </c:pt>
                <c:pt idx="1497">
                  <c:v>-14.979999999999899</c:v>
                </c:pt>
                <c:pt idx="1498">
                  <c:v>-14.989999999999901</c:v>
                </c:pt>
                <c:pt idx="1499">
                  <c:v>-14.999999999999901</c:v>
                </c:pt>
                <c:pt idx="1500">
                  <c:v>-15.0099999999999</c:v>
                </c:pt>
                <c:pt idx="1501">
                  <c:v>-15.0199999999999</c:v>
                </c:pt>
                <c:pt idx="1502">
                  <c:v>-15.0299999999999</c:v>
                </c:pt>
                <c:pt idx="1503">
                  <c:v>-15.0399999999999</c:v>
                </c:pt>
                <c:pt idx="1504">
                  <c:v>-15.049999999999899</c:v>
                </c:pt>
                <c:pt idx="1505">
                  <c:v>-15.059999999999899</c:v>
                </c:pt>
                <c:pt idx="1506">
                  <c:v>-15.069999999999901</c:v>
                </c:pt>
                <c:pt idx="1507">
                  <c:v>-15.079999999999901</c:v>
                </c:pt>
                <c:pt idx="1508">
                  <c:v>-15.0899999999999</c:v>
                </c:pt>
                <c:pt idx="1509">
                  <c:v>-15.0999999999999</c:v>
                </c:pt>
                <c:pt idx="1510">
                  <c:v>-15.1099999999999</c:v>
                </c:pt>
                <c:pt idx="1511">
                  <c:v>-15.1199999999999</c:v>
                </c:pt>
                <c:pt idx="1512">
                  <c:v>-15.1299999999999</c:v>
                </c:pt>
                <c:pt idx="1513">
                  <c:v>-15.139999999999899</c:v>
                </c:pt>
                <c:pt idx="1514">
                  <c:v>-15.149999999999901</c:v>
                </c:pt>
                <c:pt idx="1515">
                  <c:v>-15.159999999999901</c:v>
                </c:pt>
                <c:pt idx="1516">
                  <c:v>-15.1699999999999</c:v>
                </c:pt>
                <c:pt idx="1517">
                  <c:v>-15.1799999999999</c:v>
                </c:pt>
                <c:pt idx="1518">
                  <c:v>-15.1899999999999</c:v>
                </c:pt>
                <c:pt idx="1519">
                  <c:v>-15.1999999999999</c:v>
                </c:pt>
                <c:pt idx="1520">
                  <c:v>-15.2099999999999</c:v>
                </c:pt>
                <c:pt idx="1521">
                  <c:v>-15.219999999999899</c:v>
                </c:pt>
                <c:pt idx="1522">
                  <c:v>-15.229999999999899</c:v>
                </c:pt>
                <c:pt idx="1523">
                  <c:v>-15.239999999999901</c:v>
                </c:pt>
                <c:pt idx="1524">
                  <c:v>-15.249999999999901</c:v>
                </c:pt>
                <c:pt idx="1525">
                  <c:v>-15.2599999999999</c:v>
                </c:pt>
                <c:pt idx="1526">
                  <c:v>-15.2699999999999</c:v>
                </c:pt>
                <c:pt idx="1527">
                  <c:v>-15.2799999999999</c:v>
                </c:pt>
                <c:pt idx="1528">
                  <c:v>-15.2899999999999</c:v>
                </c:pt>
                <c:pt idx="1529">
                  <c:v>-15.299999999999899</c:v>
                </c:pt>
                <c:pt idx="1530">
                  <c:v>-15.309999999999899</c:v>
                </c:pt>
                <c:pt idx="1531">
                  <c:v>-15.319999999999901</c:v>
                </c:pt>
                <c:pt idx="1532">
                  <c:v>-15.329999999999901</c:v>
                </c:pt>
                <c:pt idx="1533">
                  <c:v>-15.3399999999999</c:v>
                </c:pt>
                <c:pt idx="1534">
                  <c:v>-15.3499999999999</c:v>
                </c:pt>
                <c:pt idx="1535">
                  <c:v>-15.3599999999999</c:v>
                </c:pt>
                <c:pt idx="1536">
                  <c:v>-15.3699999999999</c:v>
                </c:pt>
                <c:pt idx="1537">
                  <c:v>-15.3799999999999</c:v>
                </c:pt>
                <c:pt idx="1538">
                  <c:v>-15.389999999999899</c:v>
                </c:pt>
                <c:pt idx="1539">
                  <c:v>-15.399999999999901</c:v>
                </c:pt>
                <c:pt idx="1540">
                  <c:v>-15.409999999999901</c:v>
                </c:pt>
                <c:pt idx="1541">
                  <c:v>-15.4199999999999</c:v>
                </c:pt>
                <c:pt idx="1542">
                  <c:v>-15.4299999999999</c:v>
                </c:pt>
                <c:pt idx="1543">
                  <c:v>-15.4399999999999</c:v>
                </c:pt>
                <c:pt idx="1544">
                  <c:v>-15.4499999999999</c:v>
                </c:pt>
                <c:pt idx="1545">
                  <c:v>-15.4599999999999</c:v>
                </c:pt>
                <c:pt idx="1546">
                  <c:v>-15.469999999999899</c:v>
                </c:pt>
                <c:pt idx="1547">
                  <c:v>-15.479999999999899</c:v>
                </c:pt>
                <c:pt idx="1548">
                  <c:v>-15.489999999999901</c:v>
                </c:pt>
                <c:pt idx="1549">
                  <c:v>-15.499999999999901</c:v>
                </c:pt>
              </c:numCache>
            </c:numRef>
          </c:yVal>
          <c:smooth val="1"/>
          <c:extLst>
            <c:ext xmlns:c16="http://schemas.microsoft.com/office/drawing/2014/chart" uri="{C3380CC4-5D6E-409C-BE32-E72D297353CC}">
              <c16:uniqueId val="{00000006-83A2-44A9-93E1-D612D27A2454}"/>
            </c:ext>
          </c:extLst>
        </c:ser>
        <c:dLbls>
          <c:showLegendKey val="0"/>
          <c:showVal val="0"/>
          <c:showCatName val="0"/>
          <c:showSerName val="0"/>
          <c:showPercent val="0"/>
          <c:showBubbleSize val="0"/>
        </c:dLbls>
        <c:axId val="435936896"/>
        <c:axId val="435942144"/>
      </c:scatterChart>
      <c:valAx>
        <c:axId val="435936896"/>
        <c:scaling>
          <c:orientation val="minMax"/>
          <c:max val="300"/>
          <c:min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42144"/>
        <c:crosses val="autoZero"/>
        <c:crossBetween val="midCat"/>
      </c:valAx>
      <c:valAx>
        <c:axId val="43594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ysClr val="windowText" lastClr="000000">
                <a:lumMod val="50000"/>
                <a:lumOff val="50000"/>
              </a:sys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435936896"/>
        <c:crosses val="autoZero"/>
        <c:crossBetween val="midCat"/>
      </c:valAx>
      <c:spPr>
        <a:noFill/>
        <a:ln>
          <a:noFill/>
        </a:ln>
        <a:effectLst/>
      </c:spPr>
    </c:plotArea>
    <c:legend>
      <c:legendPos val="r"/>
      <c:layout>
        <c:manualLayout>
          <c:xMode val="edge"/>
          <c:yMode val="edge"/>
          <c:x val="0.57740353716382087"/>
          <c:y val="0.56430370738706181"/>
          <c:w val="0.38873148025227527"/>
          <c:h val="0.23233843602226331"/>
        </c:manualLayout>
      </c:layout>
      <c:overlay val="0"/>
      <c:spPr>
        <a:solidFill>
          <a:sysClr val="window" lastClr="FFFFFF"/>
        </a:solidFill>
        <a:ln>
          <a:solidFill>
            <a:sysClr val="window" lastClr="FFFFFF">
              <a:lumMod val="95000"/>
            </a:sysClr>
          </a:solid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chart>
  <c:spPr>
    <a:solidFill>
      <a:schemeClr val="bg1"/>
    </a:solidFill>
    <a:ln w="9525" cap="flat" cmpd="sng" algn="ctr">
      <a:noFill/>
      <a:round/>
    </a:ln>
    <a:effectLst/>
  </c:spPr>
  <c:txPr>
    <a:bodyPr/>
    <a:lstStyle/>
    <a:p>
      <a:pPr>
        <a:defRPr sz="1400"/>
      </a:pPr>
      <a:endParaRPr lang="pt-B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1" u="none" strike="noStrike" kern="1200" spc="0" baseline="0">
                <a:solidFill>
                  <a:schemeClr val="tx1">
                    <a:lumMod val="65000"/>
                    <a:lumOff val="35000"/>
                  </a:schemeClr>
                </a:solidFill>
                <a:latin typeface="+mn-lt"/>
                <a:ea typeface="+mn-ea"/>
                <a:cs typeface="+mn-cs"/>
              </a:defRPr>
            </a:pPr>
            <a:r>
              <a:rPr lang="pt-BR" b="1" i="1"/>
              <a:t>z=-6.10m</a:t>
            </a:r>
          </a:p>
        </c:rich>
      </c:tx>
      <c:layout>
        <c:manualLayout>
          <c:xMode val="edge"/>
          <c:yMode val="edge"/>
          <c:x val="1.9073640563751571E-3"/>
          <c:y val="2.4143159894767607E-3"/>
        </c:manualLayout>
      </c:layout>
      <c:overlay val="0"/>
      <c:spPr>
        <a:noFill/>
        <a:ln>
          <a:noFill/>
        </a:ln>
        <a:effectLst/>
      </c:spPr>
      <c:txPr>
        <a:bodyPr rot="0" spcFirstLastPara="1" vertOverflow="ellipsis" vert="horz" wrap="square" anchor="ctr" anchorCtr="1"/>
        <a:lstStyle/>
        <a:p>
          <a:pPr>
            <a:defRPr sz="1680" b="1" i="1"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0.19127722566208202"/>
          <c:y val="0.17885547598168178"/>
          <c:w val="0.74747380885848203"/>
          <c:h val="0.77765486456201893"/>
        </c:manualLayout>
      </c:layout>
      <c:scatterChart>
        <c:scatterStyle val="smoothMarker"/>
        <c:varyColors val="0"/>
        <c:ser>
          <c:idx val="0"/>
          <c:order val="0"/>
          <c:spPr>
            <a:ln w="6350" cap="rnd">
              <a:solidFill>
                <a:schemeClr val="tx1"/>
              </a:solidFill>
              <a:prstDash val="lgDash"/>
              <a:round/>
            </a:ln>
            <a:effectLst/>
          </c:spPr>
          <c:marker>
            <c:symbol val="none"/>
          </c:marker>
          <c:dLbls>
            <c:dLbl>
              <c:idx val="3862"/>
              <c:layout>
                <c:manualLayout>
                  <c:x val="-9.1954022988505746E-2"/>
                  <c:y val="-3.2887342982358979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C9-45FB-9C08-C329DC1F662A}"/>
                </c:ext>
              </c:extLst>
            </c:dLbl>
            <c:dLbl>
              <c:idx val="3902"/>
              <c:layout>
                <c:manualLayout>
                  <c:x val="2.8097062579821107E-2"/>
                  <c:y val="1.3088998467326756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AC9-45FB-9C08-C329DC1F662A}"/>
                </c:ext>
              </c:extLst>
            </c:dLbl>
            <c:dLbl>
              <c:idx val="4413"/>
              <c:layout>
                <c:manualLayout>
                  <c:x val="-0.19923371647509577"/>
                  <c:y val="4.6042280175302486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C9-45FB-9C08-C329DC1F662A}"/>
                </c:ext>
              </c:extLst>
            </c:dLbl>
            <c:dLbl>
              <c:idx val="4685"/>
              <c:layout>
                <c:manualLayout>
                  <c:x val="0"/>
                  <c:y val="-8.5372588521704651E-2"/>
                </c:manualLayout>
              </c:layout>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AC9-45FB-9C08-C329DC1F662A}"/>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'[bola com ciclos inteiros de 80 MNV 02-BS21.xlsx]PERFIS COM CICLOS'!$K$3:$K$7347</c:f>
              <c:numCache>
                <c:formatCode>General</c:formatCode>
                <c:ptCount val="7345"/>
                <c:pt idx="0">
                  <c:v>1815.17</c:v>
                </c:pt>
                <c:pt idx="1">
                  <c:v>2885.6840000000002</c:v>
                </c:pt>
                <c:pt idx="2">
                  <c:v>3517.7280000000001</c:v>
                </c:pt>
                <c:pt idx="3">
                  <c:v>3842.4320000000002</c:v>
                </c:pt>
                <c:pt idx="4">
                  <c:v>4001.4259999999999</c:v>
                </c:pt>
                <c:pt idx="5">
                  <c:v>4047.31</c:v>
                </c:pt>
                <c:pt idx="6">
                  <c:v>4009.4839999999999</c:v>
                </c:pt>
                <c:pt idx="7">
                  <c:v>3942.248</c:v>
                </c:pt>
                <c:pt idx="8">
                  <c:v>3857.3620000000001</c:v>
                </c:pt>
                <c:pt idx="9">
                  <c:v>3754.1559999999999</c:v>
                </c:pt>
                <c:pt idx="10">
                  <c:v>3663.4</c:v>
                </c:pt>
                <c:pt idx="11">
                  <c:v>3575.0639999999999</c:v>
                </c:pt>
                <c:pt idx="12">
                  <c:v>3476.6880000000001</c:v>
                </c:pt>
                <c:pt idx="13">
                  <c:v>3313.3620000000001</c:v>
                </c:pt>
                <c:pt idx="14">
                  <c:v>3034.2460000000001</c:v>
                </c:pt>
                <c:pt idx="15">
                  <c:v>2659.7599999999998</c:v>
                </c:pt>
                <c:pt idx="16">
                  <c:v>2241.8940000000002</c:v>
                </c:pt>
                <c:pt idx="17">
                  <c:v>1800.3960000000002</c:v>
                </c:pt>
                <c:pt idx="18">
                  <c:v>1344.44</c:v>
                </c:pt>
                <c:pt idx="19">
                  <c:v>999.94399999999996</c:v>
                </c:pt>
                <c:pt idx="20">
                  <c:v>762.58800000000008</c:v>
                </c:pt>
                <c:pt idx="21">
                  <c:v>717.66199999999992</c:v>
                </c:pt>
                <c:pt idx="22">
                  <c:v>757.55599999999993</c:v>
                </c:pt>
                <c:pt idx="23">
                  <c:v>653.38</c:v>
                </c:pt>
                <c:pt idx="24">
                  <c:v>371.11400000000003</c:v>
                </c:pt>
                <c:pt idx="25">
                  <c:v>242.898</c:v>
                </c:pt>
                <c:pt idx="26">
                  <c:v>162.06200000000001</c:v>
                </c:pt>
                <c:pt idx="27">
                  <c:v>156.61600000000001</c:v>
                </c:pt>
                <c:pt idx="28">
                  <c:v>149.38999999999999</c:v>
                </c:pt>
                <c:pt idx="29">
                  <c:v>123.634</c:v>
                </c:pt>
                <c:pt idx="30">
                  <c:v>94.488</c:v>
                </c:pt>
                <c:pt idx="31">
                  <c:v>89.381999999999991</c:v>
                </c:pt>
                <c:pt idx="32">
                  <c:v>100.396</c:v>
                </c:pt>
                <c:pt idx="33">
                  <c:v>15.690000000000001</c:v>
                </c:pt>
                <c:pt idx="34">
                  <c:v>-59.718000000000004</c:v>
                </c:pt>
                <c:pt idx="35">
                  <c:v>-65.091999999999999</c:v>
                </c:pt>
                <c:pt idx="36">
                  <c:v>-55.346000000000004</c:v>
                </c:pt>
                <c:pt idx="37">
                  <c:v>-64.98</c:v>
                </c:pt>
                <c:pt idx="38">
                  <c:v>-87.163999999999987</c:v>
                </c:pt>
                <c:pt idx="39">
                  <c:v>-95.897999999999996</c:v>
                </c:pt>
                <c:pt idx="40">
                  <c:v>-95.421999999999997</c:v>
                </c:pt>
                <c:pt idx="41">
                  <c:v>-95.128</c:v>
                </c:pt>
                <c:pt idx="42">
                  <c:v>-95.831999999999994</c:v>
                </c:pt>
                <c:pt idx="43">
                  <c:v>-92.766000000000005</c:v>
                </c:pt>
                <c:pt idx="44">
                  <c:v>-96.47999999999999</c:v>
                </c:pt>
                <c:pt idx="45">
                  <c:v>-96.353999999999999</c:v>
                </c:pt>
                <c:pt idx="46">
                  <c:v>-96.438000000000002</c:v>
                </c:pt>
                <c:pt idx="47">
                  <c:v>-94.201999999999998</c:v>
                </c:pt>
                <c:pt idx="48">
                  <c:v>-82.106000000000009</c:v>
                </c:pt>
                <c:pt idx="49">
                  <c:v>-71.67</c:v>
                </c:pt>
                <c:pt idx="50">
                  <c:v>-65.074000000000012</c:v>
                </c:pt>
                <c:pt idx="51">
                  <c:v>-60.907999999999994</c:v>
                </c:pt>
                <c:pt idx="52">
                  <c:v>-59.082000000000001</c:v>
                </c:pt>
                <c:pt idx="53">
                  <c:v>-50.795999999999999</c:v>
                </c:pt>
                <c:pt idx="54">
                  <c:v>-44.269999999999996</c:v>
                </c:pt>
                <c:pt idx="55">
                  <c:v>-46.606000000000002</c:v>
                </c:pt>
                <c:pt idx="56">
                  <c:v>-46.55</c:v>
                </c:pt>
                <c:pt idx="57">
                  <c:v>-47.113999999999997</c:v>
                </c:pt>
                <c:pt idx="58">
                  <c:v>-45.118000000000002</c:v>
                </c:pt>
                <c:pt idx="59">
                  <c:v>-43.612000000000002</c:v>
                </c:pt>
                <c:pt idx="60">
                  <c:v>-43.135999999999996</c:v>
                </c:pt>
                <c:pt idx="61">
                  <c:v>-29.689999999999998</c:v>
                </c:pt>
                <c:pt idx="62">
                  <c:v>103.518</c:v>
                </c:pt>
                <c:pt idx="63">
                  <c:v>144.72</c:v>
                </c:pt>
                <c:pt idx="64">
                  <c:v>170.49199999999999</c:v>
                </c:pt>
                <c:pt idx="65">
                  <c:v>177.624</c:v>
                </c:pt>
                <c:pt idx="66">
                  <c:v>129.85400000000001</c:v>
                </c:pt>
                <c:pt idx="67">
                  <c:v>113.876</c:v>
                </c:pt>
                <c:pt idx="68">
                  <c:v>130.518</c:v>
                </c:pt>
                <c:pt idx="69">
                  <c:v>113.75</c:v>
                </c:pt>
                <c:pt idx="70">
                  <c:v>106.38200000000001</c:v>
                </c:pt>
                <c:pt idx="71">
                  <c:v>105.86399999999999</c:v>
                </c:pt>
                <c:pt idx="72">
                  <c:v>74.804000000000002</c:v>
                </c:pt>
                <c:pt idx="73">
                  <c:v>48.795999999999999</c:v>
                </c:pt>
                <c:pt idx="74">
                  <c:v>45.718000000000004</c:v>
                </c:pt>
                <c:pt idx="75">
                  <c:v>41.3</c:v>
                </c:pt>
                <c:pt idx="76">
                  <c:v>32.791999999999994</c:v>
                </c:pt>
                <c:pt idx="77">
                  <c:v>47.884</c:v>
                </c:pt>
                <c:pt idx="78">
                  <c:v>85.094000000000008</c:v>
                </c:pt>
                <c:pt idx="79">
                  <c:v>135.43600000000001</c:v>
                </c:pt>
                <c:pt idx="80">
                  <c:v>107.83800000000001</c:v>
                </c:pt>
                <c:pt idx="81">
                  <c:v>57.650000000000006</c:v>
                </c:pt>
                <c:pt idx="82">
                  <c:v>-34.808000000000007</c:v>
                </c:pt>
                <c:pt idx="83">
                  <c:v>-35.213999999999999</c:v>
                </c:pt>
                <c:pt idx="84">
                  <c:v>-35.019999999999996</c:v>
                </c:pt>
                <c:pt idx="85">
                  <c:v>-37.467999999999996</c:v>
                </c:pt>
                <c:pt idx="86">
                  <c:v>-41.783999999999999</c:v>
                </c:pt>
                <c:pt idx="87">
                  <c:v>-47.72</c:v>
                </c:pt>
                <c:pt idx="88">
                  <c:v>-51.956000000000003</c:v>
                </c:pt>
                <c:pt idx="89">
                  <c:v>-51.253999999999998</c:v>
                </c:pt>
                <c:pt idx="90">
                  <c:v>-43.01</c:v>
                </c:pt>
                <c:pt idx="91">
                  <c:v>-44.066000000000003</c:v>
                </c:pt>
                <c:pt idx="92">
                  <c:v>-51.561999999999998</c:v>
                </c:pt>
                <c:pt idx="93">
                  <c:v>-62.620000000000005</c:v>
                </c:pt>
                <c:pt idx="94">
                  <c:v>-72.566000000000003</c:v>
                </c:pt>
                <c:pt idx="95">
                  <c:v>-79.192000000000007</c:v>
                </c:pt>
                <c:pt idx="96">
                  <c:v>-89.698000000000008</c:v>
                </c:pt>
                <c:pt idx="97">
                  <c:v>-77.616</c:v>
                </c:pt>
                <c:pt idx="98">
                  <c:v>-58.542000000000002</c:v>
                </c:pt>
                <c:pt idx="99">
                  <c:v>-53.788000000000004</c:v>
                </c:pt>
                <c:pt idx="100">
                  <c:v>-61.033999999999999</c:v>
                </c:pt>
                <c:pt idx="101">
                  <c:v>-68.602000000000004</c:v>
                </c:pt>
                <c:pt idx="102">
                  <c:v>-57.938000000000002</c:v>
                </c:pt>
                <c:pt idx="103">
                  <c:v>-36.643999999999998</c:v>
                </c:pt>
                <c:pt idx="104">
                  <c:v>-17.43</c:v>
                </c:pt>
                <c:pt idx="105">
                  <c:v>-16.597999999999999</c:v>
                </c:pt>
                <c:pt idx="106">
                  <c:v>-19.213999999999999</c:v>
                </c:pt>
                <c:pt idx="107">
                  <c:v>-19.329999999999998</c:v>
                </c:pt>
                <c:pt idx="108">
                  <c:v>-19.385999999999999</c:v>
                </c:pt>
                <c:pt idx="109">
                  <c:v>-16.544000000000004</c:v>
                </c:pt>
                <c:pt idx="110">
                  <c:v>-14.83</c:v>
                </c:pt>
                <c:pt idx="111">
                  <c:v>-27.135999999999999</c:v>
                </c:pt>
                <c:pt idx="112">
                  <c:v>-33.451999999999998</c:v>
                </c:pt>
                <c:pt idx="113">
                  <c:v>-30.85</c:v>
                </c:pt>
                <c:pt idx="114">
                  <c:v>-30.206000000000003</c:v>
                </c:pt>
                <c:pt idx="115">
                  <c:v>-30.752000000000002</c:v>
                </c:pt>
                <c:pt idx="116">
                  <c:v>-31.497999999999998</c:v>
                </c:pt>
                <c:pt idx="117">
                  <c:v>-31.975999999999999</c:v>
                </c:pt>
                <c:pt idx="118">
                  <c:v>-31.582000000000001</c:v>
                </c:pt>
                <c:pt idx="119">
                  <c:v>-31.738</c:v>
                </c:pt>
                <c:pt idx="120">
                  <c:v>-33.723999999999997</c:v>
                </c:pt>
                <c:pt idx="121">
                  <c:v>-34.411999999999999</c:v>
                </c:pt>
                <c:pt idx="122">
                  <c:v>-36.507999999999996</c:v>
                </c:pt>
                <c:pt idx="123">
                  <c:v>-38.394000000000005</c:v>
                </c:pt>
                <c:pt idx="124">
                  <c:v>-38.07</c:v>
                </c:pt>
                <c:pt idx="125">
                  <c:v>-39.408000000000001</c:v>
                </c:pt>
                <c:pt idx="126">
                  <c:v>-39.433999999999997</c:v>
                </c:pt>
                <c:pt idx="127">
                  <c:v>-22.669999999999998</c:v>
                </c:pt>
                <c:pt idx="128">
                  <c:v>-5.6919999999999993</c:v>
                </c:pt>
                <c:pt idx="129">
                  <c:v>-3.4379999999999997</c:v>
                </c:pt>
                <c:pt idx="130">
                  <c:v>-1.0620000000000003</c:v>
                </c:pt>
                <c:pt idx="131">
                  <c:v>2.6219999999999999</c:v>
                </c:pt>
                <c:pt idx="132">
                  <c:v>10.038</c:v>
                </c:pt>
                <c:pt idx="133">
                  <c:v>12.511999999999999</c:v>
                </c:pt>
                <c:pt idx="134">
                  <c:v>30.068000000000001</c:v>
                </c:pt>
                <c:pt idx="135">
                  <c:v>77.751999999999995</c:v>
                </c:pt>
                <c:pt idx="136">
                  <c:v>112.878</c:v>
                </c:pt>
                <c:pt idx="137">
                  <c:v>83.492000000000004</c:v>
                </c:pt>
                <c:pt idx="138">
                  <c:v>53.788000000000004</c:v>
                </c:pt>
                <c:pt idx="139">
                  <c:v>24.052</c:v>
                </c:pt>
                <c:pt idx="140">
                  <c:v>7.2559999999999985</c:v>
                </c:pt>
                <c:pt idx="141">
                  <c:v>18.341999999999999</c:v>
                </c:pt>
                <c:pt idx="142">
                  <c:v>30.706</c:v>
                </c:pt>
                <c:pt idx="143">
                  <c:v>90.192000000000007</c:v>
                </c:pt>
                <c:pt idx="144">
                  <c:v>74.606000000000009</c:v>
                </c:pt>
                <c:pt idx="145">
                  <c:v>37.122</c:v>
                </c:pt>
                <c:pt idx="146">
                  <c:v>19.216000000000001</c:v>
                </c:pt>
                <c:pt idx="147">
                  <c:v>10.521999999999998</c:v>
                </c:pt>
                <c:pt idx="148">
                  <c:v>5.445999999999998</c:v>
                </c:pt>
                <c:pt idx="149">
                  <c:v>3.4500000000000011</c:v>
                </c:pt>
                <c:pt idx="150">
                  <c:v>13.435999999999998</c:v>
                </c:pt>
                <c:pt idx="151">
                  <c:v>14.73</c:v>
                </c:pt>
                <c:pt idx="152">
                  <c:v>18.696000000000002</c:v>
                </c:pt>
                <c:pt idx="153">
                  <c:v>16.04</c:v>
                </c:pt>
                <c:pt idx="154">
                  <c:v>6.8559999999999981</c:v>
                </c:pt>
                <c:pt idx="155">
                  <c:v>10.47</c:v>
                </c:pt>
                <c:pt idx="156">
                  <c:v>29.966000000000001</c:v>
                </c:pt>
                <c:pt idx="157">
                  <c:v>84.15</c:v>
                </c:pt>
                <c:pt idx="158">
                  <c:v>53.826000000000001</c:v>
                </c:pt>
                <c:pt idx="159">
                  <c:v>33.81</c:v>
                </c:pt>
                <c:pt idx="160">
                  <c:v>-19.968000000000004</c:v>
                </c:pt>
                <c:pt idx="161">
                  <c:v>-29.154000000000003</c:v>
                </c:pt>
                <c:pt idx="162">
                  <c:v>-25.509999999999998</c:v>
                </c:pt>
                <c:pt idx="163">
                  <c:v>-26.438000000000002</c:v>
                </c:pt>
                <c:pt idx="164">
                  <c:v>-28.844000000000001</c:v>
                </c:pt>
                <c:pt idx="165">
                  <c:v>-35.299999999999997</c:v>
                </c:pt>
                <c:pt idx="166">
                  <c:v>-42.376000000000005</c:v>
                </c:pt>
                <c:pt idx="167">
                  <c:v>-45.161999999999999</c:v>
                </c:pt>
                <c:pt idx="168">
                  <c:v>-38.93</c:v>
                </c:pt>
                <c:pt idx="169">
                  <c:v>-34.826000000000001</c:v>
                </c:pt>
                <c:pt idx="170">
                  <c:v>-36.442</c:v>
                </c:pt>
                <c:pt idx="171">
                  <c:v>-33.247999999999998</c:v>
                </c:pt>
                <c:pt idx="172">
                  <c:v>-31.573999999999998</c:v>
                </c:pt>
                <c:pt idx="173">
                  <c:v>-26.411999999999999</c:v>
                </c:pt>
                <c:pt idx="174">
                  <c:v>-21.928000000000001</c:v>
                </c:pt>
                <c:pt idx="175">
                  <c:v>-22.914000000000001</c:v>
                </c:pt>
                <c:pt idx="176">
                  <c:v>-22.59</c:v>
                </c:pt>
                <c:pt idx="177">
                  <c:v>-28.636000000000003</c:v>
                </c:pt>
                <c:pt idx="178">
                  <c:v>-31.423999999999999</c:v>
                </c:pt>
                <c:pt idx="179">
                  <c:v>-31.65</c:v>
                </c:pt>
                <c:pt idx="180">
                  <c:v>-31.985999999999997</c:v>
                </c:pt>
                <c:pt idx="181">
                  <c:v>-30.201999999999998</c:v>
                </c:pt>
                <c:pt idx="182">
                  <c:v>-26.91</c:v>
                </c:pt>
                <c:pt idx="183">
                  <c:v>-19.736000000000001</c:v>
                </c:pt>
                <c:pt idx="184">
                  <c:v>-21.241999999999997</c:v>
                </c:pt>
                <c:pt idx="185">
                  <c:v>-23.578000000000003</c:v>
                </c:pt>
                <c:pt idx="186">
                  <c:v>-28.374000000000002</c:v>
                </c:pt>
                <c:pt idx="187">
                  <c:v>-32.931999999999995</c:v>
                </c:pt>
                <c:pt idx="188">
                  <c:v>-34.717999999999996</c:v>
                </c:pt>
                <c:pt idx="189">
                  <c:v>-35.944000000000003</c:v>
                </c:pt>
                <c:pt idx="190">
                  <c:v>-36.380000000000003</c:v>
                </c:pt>
                <c:pt idx="191">
                  <c:v>-36.055999999999997</c:v>
                </c:pt>
                <c:pt idx="192">
                  <c:v>-35.114000000000004</c:v>
                </c:pt>
                <c:pt idx="193">
                  <c:v>-38.010000000000005</c:v>
                </c:pt>
                <c:pt idx="194">
                  <c:v>-36.225999999999999</c:v>
                </c:pt>
                <c:pt idx="195">
                  <c:v>-28.912000000000003</c:v>
                </c:pt>
                <c:pt idx="196">
                  <c:v>-22.948</c:v>
                </c:pt>
                <c:pt idx="197">
                  <c:v>-19.616</c:v>
                </c:pt>
                <c:pt idx="198">
                  <c:v>-14.071999999999999</c:v>
                </c:pt>
                <c:pt idx="199">
                  <c:v>-10.598000000000001</c:v>
                </c:pt>
                <c:pt idx="200">
                  <c:v>-10.754000000000001</c:v>
                </c:pt>
                <c:pt idx="201">
                  <c:v>-11.219999999999999</c:v>
                </c:pt>
                <c:pt idx="202">
                  <c:v>-11.838000000000001</c:v>
                </c:pt>
                <c:pt idx="203">
                  <c:v>-18.503999999999998</c:v>
                </c:pt>
                <c:pt idx="204">
                  <c:v>-17.479999999999997</c:v>
                </c:pt>
                <c:pt idx="205">
                  <c:v>-4.2719999999999994</c:v>
                </c:pt>
                <c:pt idx="206">
                  <c:v>-2.5679999999999996</c:v>
                </c:pt>
                <c:pt idx="207">
                  <c:v>-3.1420000000000003</c:v>
                </c:pt>
                <c:pt idx="208">
                  <c:v>-3.3980000000000006</c:v>
                </c:pt>
                <c:pt idx="209">
                  <c:v>-3.9740000000000002</c:v>
                </c:pt>
                <c:pt idx="210">
                  <c:v>-2.7779999999999996</c:v>
                </c:pt>
                <c:pt idx="211">
                  <c:v>-3.1140000000000008</c:v>
                </c:pt>
                <c:pt idx="212">
                  <c:v>12.472000000000001</c:v>
                </c:pt>
                <c:pt idx="213">
                  <c:v>51.155999999999999</c:v>
                </c:pt>
                <c:pt idx="214">
                  <c:v>106.07000000000001</c:v>
                </c:pt>
                <c:pt idx="215">
                  <c:v>134.21600000000001</c:v>
                </c:pt>
                <c:pt idx="216">
                  <c:v>134.43</c:v>
                </c:pt>
                <c:pt idx="217">
                  <c:v>78.683999999999997</c:v>
                </c:pt>
                <c:pt idx="218">
                  <c:v>51.93</c:v>
                </c:pt>
                <c:pt idx="219">
                  <c:v>62.97399999999999</c:v>
                </c:pt>
                <c:pt idx="220">
                  <c:v>42.058</c:v>
                </c:pt>
                <c:pt idx="221">
                  <c:v>33.944000000000003</c:v>
                </c:pt>
                <c:pt idx="222">
                  <c:v>13.028</c:v>
                </c:pt>
                <c:pt idx="223">
                  <c:v>8.2140000000000004</c:v>
                </c:pt>
                <c:pt idx="224">
                  <c:v>10.748000000000001</c:v>
                </c:pt>
                <c:pt idx="225">
                  <c:v>4.8819999999999979</c:v>
                </c:pt>
                <c:pt idx="226">
                  <c:v>10.118000000000002</c:v>
                </c:pt>
                <c:pt idx="227">
                  <c:v>14.982000000000001</c:v>
                </c:pt>
                <c:pt idx="228">
                  <c:v>14.856000000000002</c:v>
                </c:pt>
                <c:pt idx="229">
                  <c:v>14.112000000000002</c:v>
                </c:pt>
                <c:pt idx="230">
                  <c:v>4.4359999999999999</c:v>
                </c:pt>
                <c:pt idx="231">
                  <c:v>5.4619999999999997</c:v>
                </c:pt>
                <c:pt idx="232">
                  <c:v>15.715999999999999</c:v>
                </c:pt>
                <c:pt idx="233">
                  <c:v>51.32</c:v>
                </c:pt>
                <c:pt idx="234">
                  <c:v>98.246000000000009</c:v>
                </c:pt>
                <c:pt idx="235">
                  <c:v>49.62</c:v>
                </c:pt>
                <c:pt idx="236">
                  <c:v>47.622</c:v>
                </c:pt>
                <c:pt idx="237">
                  <c:v>-28.503999999999998</c:v>
                </c:pt>
                <c:pt idx="238">
                  <c:v>-28.31</c:v>
                </c:pt>
                <c:pt idx="239">
                  <c:v>-26.088000000000001</c:v>
                </c:pt>
                <c:pt idx="240">
                  <c:v>-26.944000000000003</c:v>
                </c:pt>
                <c:pt idx="241">
                  <c:v>-27.86</c:v>
                </c:pt>
                <c:pt idx="242">
                  <c:v>-28.706</c:v>
                </c:pt>
                <c:pt idx="243">
                  <c:v>-38.832000000000001</c:v>
                </c:pt>
                <c:pt idx="244">
                  <c:v>-37.79</c:v>
                </c:pt>
                <c:pt idx="245">
                  <c:v>-34.106000000000002</c:v>
                </c:pt>
                <c:pt idx="246">
                  <c:v>-27.832000000000001</c:v>
                </c:pt>
                <c:pt idx="247">
                  <c:v>-22.178000000000001</c:v>
                </c:pt>
                <c:pt idx="248">
                  <c:v>-27.003999999999998</c:v>
                </c:pt>
                <c:pt idx="249">
                  <c:v>-24.851999999999997</c:v>
                </c:pt>
                <c:pt idx="250">
                  <c:v>-22.038000000000004</c:v>
                </c:pt>
                <c:pt idx="251">
                  <c:v>-19.464000000000002</c:v>
                </c:pt>
                <c:pt idx="252">
                  <c:v>-15.47</c:v>
                </c:pt>
                <c:pt idx="253">
                  <c:v>-18.116</c:v>
                </c:pt>
                <c:pt idx="254">
                  <c:v>-16.483999999999998</c:v>
                </c:pt>
                <c:pt idx="255">
                  <c:v>-16.850000000000001</c:v>
                </c:pt>
                <c:pt idx="256">
                  <c:v>-20.015999999999998</c:v>
                </c:pt>
                <c:pt idx="257">
                  <c:v>-20.552</c:v>
                </c:pt>
                <c:pt idx="258">
                  <c:v>-24.73</c:v>
                </c:pt>
                <c:pt idx="259">
                  <c:v>-36.856000000000002</c:v>
                </c:pt>
                <c:pt idx="260">
                  <c:v>-69.951999999999998</c:v>
                </c:pt>
                <c:pt idx="261">
                  <c:v>-79.347999999999999</c:v>
                </c:pt>
                <c:pt idx="262">
                  <c:v>-72.274000000000001</c:v>
                </c:pt>
                <c:pt idx="263">
                  <c:v>-64.622</c:v>
                </c:pt>
                <c:pt idx="264">
                  <c:v>-57.267999999999994</c:v>
                </c:pt>
                <c:pt idx="265">
                  <c:v>-52.314</c:v>
                </c:pt>
                <c:pt idx="266">
                  <c:v>-42.37</c:v>
                </c:pt>
                <c:pt idx="267">
                  <c:v>-30.905999999999999</c:v>
                </c:pt>
                <c:pt idx="268">
                  <c:v>-33.004000000000005</c:v>
                </c:pt>
                <c:pt idx="269">
                  <c:v>-25.07</c:v>
                </c:pt>
                <c:pt idx="270">
                  <c:v>-18.866</c:v>
                </c:pt>
                <c:pt idx="271">
                  <c:v>-16.802</c:v>
                </c:pt>
                <c:pt idx="272">
                  <c:v>-15.577999999999999</c:v>
                </c:pt>
                <c:pt idx="273">
                  <c:v>-16.225999999999999</c:v>
                </c:pt>
                <c:pt idx="274">
                  <c:v>-13.972</c:v>
                </c:pt>
                <c:pt idx="275">
                  <c:v>-12.288</c:v>
                </c:pt>
                <c:pt idx="276">
                  <c:v>-12.344000000000001</c:v>
                </c:pt>
                <c:pt idx="277">
                  <c:v>-11.879999999999999</c:v>
                </c:pt>
                <c:pt idx="278">
                  <c:v>-11.667999999999999</c:v>
                </c:pt>
                <c:pt idx="279">
                  <c:v>-11.234</c:v>
                </c:pt>
                <c:pt idx="280">
                  <c:v>-15.129999999999999</c:v>
                </c:pt>
                <c:pt idx="281">
                  <c:v>-9.1920000000000002</c:v>
                </c:pt>
                <c:pt idx="282">
                  <c:v>-4.9580000000000002</c:v>
                </c:pt>
                <c:pt idx="283">
                  <c:v>-4.1020000000000003</c:v>
                </c:pt>
                <c:pt idx="284">
                  <c:v>-4.2680000000000007</c:v>
                </c:pt>
                <c:pt idx="285">
                  <c:v>-3.4939999999999998</c:v>
                </c:pt>
                <c:pt idx="286">
                  <c:v>-4.0579999999999998</c:v>
                </c:pt>
                <c:pt idx="287">
                  <c:v>-3.604000000000001</c:v>
                </c:pt>
                <c:pt idx="288">
                  <c:v>-3.4779999999999998</c:v>
                </c:pt>
                <c:pt idx="289">
                  <c:v>-4.2539999999999996</c:v>
                </c:pt>
                <c:pt idx="290">
                  <c:v>0.77000000000000135</c:v>
                </c:pt>
                <c:pt idx="291">
                  <c:v>21.096000000000004</c:v>
                </c:pt>
                <c:pt idx="292">
                  <c:v>38.47</c:v>
                </c:pt>
                <c:pt idx="293">
                  <c:v>89.924000000000007</c:v>
                </c:pt>
                <c:pt idx="294">
                  <c:v>138.57999999999998</c:v>
                </c:pt>
                <c:pt idx="295">
                  <c:v>148.73400000000001</c:v>
                </c:pt>
                <c:pt idx="296">
                  <c:v>119.47800000000001</c:v>
                </c:pt>
                <c:pt idx="297">
                  <c:v>79.304000000000002</c:v>
                </c:pt>
                <c:pt idx="298">
                  <c:v>27.287999999999997</c:v>
                </c:pt>
                <c:pt idx="299">
                  <c:v>10.944000000000001</c:v>
                </c:pt>
                <c:pt idx="300">
                  <c:v>2.6479999999999997</c:v>
                </c:pt>
                <c:pt idx="301">
                  <c:v>6.6819999999999986</c:v>
                </c:pt>
                <c:pt idx="302">
                  <c:v>6.7680000000000042</c:v>
                </c:pt>
                <c:pt idx="303">
                  <c:v>8.6820000000000004</c:v>
                </c:pt>
                <c:pt idx="304">
                  <c:v>17.206</c:v>
                </c:pt>
                <c:pt idx="305">
                  <c:v>18.542000000000002</c:v>
                </c:pt>
                <c:pt idx="306">
                  <c:v>10.736000000000001</c:v>
                </c:pt>
                <c:pt idx="307">
                  <c:v>8.6720000000000006</c:v>
                </c:pt>
                <c:pt idx="308">
                  <c:v>7.3059999999999992</c:v>
                </c:pt>
                <c:pt idx="309">
                  <c:v>15.48</c:v>
                </c:pt>
                <c:pt idx="310">
                  <c:v>47.355999999999995</c:v>
                </c:pt>
                <c:pt idx="311">
                  <c:v>176.82</c:v>
                </c:pt>
                <c:pt idx="312">
                  <c:v>107.812</c:v>
                </c:pt>
                <c:pt idx="313">
                  <c:v>-29.334000000000003</c:v>
                </c:pt>
                <c:pt idx="314">
                  <c:v>-28.52</c:v>
                </c:pt>
                <c:pt idx="315">
                  <c:v>-25.187999999999999</c:v>
                </c:pt>
                <c:pt idx="316">
                  <c:v>-26.704000000000001</c:v>
                </c:pt>
                <c:pt idx="317">
                  <c:v>-29.240000000000002</c:v>
                </c:pt>
                <c:pt idx="318">
                  <c:v>-31.715999999999998</c:v>
                </c:pt>
                <c:pt idx="319">
                  <c:v>-31.094000000000001</c:v>
                </c:pt>
                <c:pt idx="320">
                  <c:v>-29.83</c:v>
                </c:pt>
                <c:pt idx="321">
                  <c:v>-30.265999999999998</c:v>
                </c:pt>
                <c:pt idx="322">
                  <c:v>-24.682000000000002</c:v>
                </c:pt>
                <c:pt idx="323">
                  <c:v>-21.32</c:v>
                </c:pt>
                <c:pt idx="324">
                  <c:v>-23.415999999999997</c:v>
                </c:pt>
                <c:pt idx="325">
                  <c:v>-20.351999999999997</c:v>
                </c:pt>
                <c:pt idx="326">
                  <c:v>-24.868000000000002</c:v>
                </c:pt>
                <c:pt idx="327">
                  <c:v>-18.635999999999999</c:v>
                </c:pt>
                <c:pt idx="328">
                  <c:v>-16.442</c:v>
                </c:pt>
                <c:pt idx="329">
                  <c:v>-17.637999999999998</c:v>
                </c:pt>
                <c:pt idx="330">
                  <c:v>-18.623999999999999</c:v>
                </c:pt>
                <c:pt idx="331">
                  <c:v>-22.082000000000001</c:v>
                </c:pt>
                <c:pt idx="332">
                  <c:v>-24.658000000000001</c:v>
                </c:pt>
                <c:pt idx="333">
                  <c:v>-28.384</c:v>
                </c:pt>
                <c:pt idx="334">
                  <c:v>-38.6</c:v>
                </c:pt>
                <c:pt idx="335">
                  <c:v>-42.647999999999996</c:v>
                </c:pt>
                <c:pt idx="336">
                  <c:v>-41.284000000000006</c:v>
                </c:pt>
                <c:pt idx="337">
                  <c:v>-40.230000000000004</c:v>
                </c:pt>
                <c:pt idx="338">
                  <c:v>-40.626000000000005</c:v>
                </c:pt>
                <c:pt idx="339">
                  <c:v>-38.614000000000004</c:v>
                </c:pt>
                <c:pt idx="340">
                  <c:v>-40.090000000000003</c:v>
                </c:pt>
                <c:pt idx="341">
                  <c:v>-42.045999999999992</c:v>
                </c:pt>
                <c:pt idx="342">
                  <c:v>-41.341999999999999</c:v>
                </c:pt>
                <c:pt idx="343">
                  <c:v>-30.5</c:v>
                </c:pt>
                <c:pt idx="344">
                  <c:v>-18.695999999999998</c:v>
                </c:pt>
                <c:pt idx="345">
                  <c:v>-13.661999999999999</c:v>
                </c:pt>
                <c:pt idx="346">
                  <c:v>-13.507999999999999</c:v>
                </c:pt>
                <c:pt idx="347">
                  <c:v>-13.675999999999998</c:v>
                </c:pt>
                <c:pt idx="348">
                  <c:v>-13.522</c:v>
                </c:pt>
                <c:pt idx="349">
                  <c:v>-16.478000000000002</c:v>
                </c:pt>
                <c:pt idx="350">
                  <c:v>-13.044</c:v>
                </c:pt>
                <c:pt idx="351">
                  <c:v>-12.341999999999999</c:v>
                </c:pt>
                <c:pt idx="352">
                  <c:v>-12.218</c:v>
                </c:pt>
                <c:pt idx="353">
                  <c:v>-12.314</c:v>
                </c:pt>
                <c:pt idx="354">
                  <c:v>-12.12</c:v>
                </c:pt>
                <c:pt idx="355">
                  <c:v>-11.838000000000001</c:v>
                </c:pt>
                <c:pt idx="356">
                  <c:v>-13.344000000000001</c:v>
                </c:pt>
                <c:pt idx="357">
                  <c:v>-10.29</c:v>
                </c:pt>
                <c:pt idx="358">
                  <c:v>-11.091999999999999</c:v>
                </c:pt>
                <c:pt idx="359">
                  <c:v>-6.5779999999999994</c:v>
                </c:pt>
                <c:pt idx="360">
                  <c:v>-5.6320000000000006</c:v>
                </c:pt>
                <c:pt idx="361">
                  <c:v>-5.4080000000000013</c:v>
                </c:pt>
                <c:pt idx="362">
                  <c:v>-5.282</c:v>
                </c:pt>
                <c:pt idx="363">
                  <c:v>-6.0679999999999996</c:v>
                </c:pt>
                <c:pt idx="364">
                  <c:v>-6.0520000000000005</c:v>
                </c:pt>
                <c:pt idx="365">
                  <c:v>-4.5179999999999998</c:v>
                </c:pt>
                <c:pt idx="366">
                  <c:v>-7.3320000000000007</c:v>
                </c:pt>
                <c:pt idx="367">
                  <c:v>-5.7980000000000018</c:v>
                </c:pt>
                <c:pt idx="368">
                  <c:v>1.0080000000000009</c:v>
                </c:pt>
                <c:pt idx="369">
                  <c:v>10.222</c:v>
                </c:pt>
                <c:pt idx="370">
                  <c:v>26.385999999999996</c:v>
                </c:pt>
                <c:pt idx="371">
                  <c:v>60.231999999999999</c:v>
                </c:pt>
                <c:pt idx="372">
                  <c:v>93.316000000000003</c:v>
                </c:pt>
                <c:pt idx="373">
                  <c:v>118.00200000000001</c:v>
                </c:pt>
                <c:pt idx="374">
                  <c:v>96.805999999999997</c:v>
                </c:pt>
                <c:pt idx="375">
                  <c:v>42.661999999999999</c:v>
                </c:pt>
                <c:pt idx="376">
                  <c:v>8.2159999999999993</c:v>
                </c:pt>
                <c:pt idx="377">
                  <c:v>4.2620000000000005</c:v>
                </c:pt>
                <c:pt idx="378">
                  <c:v>4.9959999999999987</c:v>
                </c:pt>
                <c:pt idx="379">
                  <c:v>5.74</c:v>
                </c:pt>
                <c:pt idx="380">
                  <c:v>8.1760000000000002</c:v>
                </c:pt>
                <c:pt idx="381">
                  <c:v>8.7800000000000011</c:v>
                </c:pt>
                <c:pt idx="382">
                  <c:v>9.7360000000000007</c:v>
                </c:pt>
                <c:pt idx="383">
                  <c:v>4.9000000000000004</c:v>
                </c:pt>
                <c:pt idx="384">
                  <c:v>4.0559999999999992</c:v>
                </c:pt>
                <c:pt idx="385">
                  <c:v>4.0999999999999996</c:v>
                </c:pt>
                <c:pt idx="386">
                  <c:v>7.2359999999999989</c:v>
                </c:pt>
                <c:pt idx="387">
                  <c:v>17.380000000000003</c:v>
                </c:pt>
                <c:pt idx="388">
                  <c:v>81.506</c:v>
                </c:pt>
                <c:pt idx="389">
                  <c:v>252.44</c:v>
                </c:pt>
                <c:pt idx="390">
                  <c:v>103.562</c:v>
                </c:pt>
                <c:pt idx="391">
                  <c:v>86.066000000000003</c:v>
                </c:pt>
                <c:pt idx="392">
                  <c:v>-31.88</c:v>
                </c:pt>
                <c:pt idx="393">
                  <c:v>-26.298000000000002</c:v>
                </c:pt>
                <c:pt idx="394">
                  <c:v>-25.734000000000002</c:v>
                </c:pt>
                <c:pt idx="395">
                  <c:v>-27.9</c:v>
                </c:pt>
                <c:pt idx="396">
                  <c:v>-29.645999999999997</c:v>
                </c:pt>
                <c:pt idx="397">
                  <c:v>-35.694000000000003</c:v>
                </c:pt>
                <c:pt idx="398">
                  <c:v>-22.08</c:v>
                </c:pt>
                <c:pt idx="399">
                  <c:v>-25.805999999999997</c:v>
                </c:pt>
                <c:pt idx="400">
                  <c:v>-22.502000000000002</c:v>
                </c:pt>
                <c:pt idx="401">
                  <c:v>-20.9</c:v>
                </c:pt>
                <c:pt idx="402">
                  <c:v>-23.135999999999999</c:v>
                </c:pt>
                <c:pt idx="403">
                  <c:v>-27.171999999999997</c:v>
                </c:pt>
                <c:pt idx="404">
                  <c:v>-28.678000000000001</c:v>
                </c:pt>
                <c:pt idx="405">
                  <c:v>-26.385999999999999</c:v>
                </c:pt>
                <c:pt idx="406">
                  <c:v>-25.431999999999999</c:v>
                </c:pt>
                <c:pt idx="407">
                  <c:v>-17.498000000000001</c:v>
                </c:pt>
                <c:pt idx="408">
                  <c:v>-20.213999999999999</c:v>
                </c:pt>
                <c:pt idx="409">
                  <c:v>-23.462000000000003</c:v>
                </c:pt>
                <c:pt idx="410">
                  <c:v>-25.457999999999998</c:v>
                </c:pt>
                <c:pt idx="411">
                  <c:v>-31.044000000000004</c:v>
                </c:pt>
                <c:pt idx="412">
                  <c:v>-34.14</c:v>
                </c:pt>
                <c:pt idx="413">
                  <c:v>-40.988</c:v>
                </c:pt>
                <c:pt idx="414">
                  <c:v>-40.343999999999994</c:v>
                </c:pt>
                <c:pt idx="415">
                  <c:v>-38.5</c:v>
                </c:pt>
                <c:pt idx="416">
                  <c:v>-40.695999999999998</c:v>
                </c:pt>
                <c:pt idx="417">
                  <c:v>-39.204000000000001</c:v>
                </c:pt>
                <c:pt idx="418">
                  <c:v>-41.71</c:v>
                </c:pt>
                <c:pt idx="419">
                  <c:v>-33.326000000000001</c:v>
                </c:pt>
                <c:pt idx="420">
                  <c:v>-23.762</c:v>
                </c:pt>
                <c:pt idx="421">
                  <c:v>-17.149999999999999</c:v>
                </c:pt>
                <c:pt idx="422">
                  <c:v>-12.806000000000001</c:v>
                </c:pt>
                <c:pt idx="423">
                  <c:v>-12.272</c:v>
                </c:pt>
                <c:pt idx="424">
                  <c:v>-12.507999999999999</c:v>
                </c:pt>
                <c:pt idx="425">
                  <c:v>-11.526</c:v>
                </c:pt>
                <c:pt idx="426">
                  <c:v>-12.002000000000001</c:v>
                </c:pt>
                <c:pt idx="427">
                  <c:v>-13.888</c:v>
                </c:pt>
                <c:pt idx="428">
                  <c:v>-12.414</c:v>
                </c:pt>
                <c:pt idx="429">
                  <c:v>-13.271999999999998</c:v>
                </c:pt>
                <c:pt idx="430">
                  <c:v>-11.838000000000001</c:v>
                </c:pt>
                <c:pt idx="431">
                  <c:v>-11.964000000000002</c:v>
                </c:pt>
                <c:pt idx="432">
                  <c:v>-11.26</c:v>
                </c:pt>
                <c:pt idx="433">
                  <c:v>-11.667999999999999</c:v>
                </c:pt>
                <c:pt idx="434">
                  <c:v>-11.584</c:v>
                </c:pt>
                <c:pt idx="435">
                  <c:v>-15.229999999999999</c:v>
                </c:pt>
                <c:pt idx="436">
                  <c:v>-9.1219999999999999</c:v>
                </c:pt>
                <c:pt idx="437">
                  <c:v>-6.6180000000000003</c:v>
                </c:pt>
                <c:pt idx="438">
                  <c:v>-6.394000000000001</c:v>
                </c:pt>
                <c:pt idx="439">
                  <c:v>-6.0680000000000005</c:v>
                </c:pt>
                <c:pt idx="440">
                  <c:v>-6.7439999999999998</c:v>
                </c:pt>
                <c:pt idx="441">
                  <c:v>-6.63</c:v>
                </c:pt>
                <c:pt idx="442">
                  <c:v>-4.2959999999999994</c:v>
                </c:pt>
                <c:pt idx="443">
                  <c:v>-7.1920000000000002</c:v>
                </c:pt>
                <c:pt idx="444">
                  <c:v>-7.5280000000000014</c:v>
                </c:pt>
                <c:pt idx="445">
                  <c:v>-6.2219999999999995</c:v>
                </c:pt>
                <c:pt idx="446">
                  <c:v>-6.0379999999999985</c:v>
                </c:pt>
                <c:pt idx="447">
                  <c:v>2.7959999999999976</c:v>
                </c:pt>
                <c:pt idx="448">
                  <c:v>17.09</c:v>
                </c:pt>
                <c:pt idx="449">
                  <c:v>33.433999999999997</c:v>
                </c:pt>
                <c:pt idx="450">
                  <c:v>44.897999999999996</c:v>
                </c:pt>
                <c:pt idx="451">
                  <c:v>51.414000000000001</c:v>
                </c:pt>
                <c:pt idx="452">
                  <c:v>38.977999999999994</c:v>
                </c:pt>
                <c:pt idx="453">
                  <c:v>10.762</c:v>
                </c:pt>
                <c:pt idx="454">
                  <c:v>0.74599999999999866</c:v>
                </c:pt>
                <c:pt idx="455">
                  <c:v>3.49</c:v>
                </c:pt>
                <c:pt idx="456">
                  <c:v>5.2759999999999998</c:v>
                </c:pt>
                <c:pt idx="457">
                  <c:v>5.2099999999999991</c:v>
                </c:pt>
                <c:pt idx="458">
                  <c:v>5.604000000000001</c:v>
                </c:pt>
                <c:pt idx="459">
                  <c:v>10.218</c:v>
                </c:pt>
                <c:pt idx="460">
                  <c:v>11.552</c:v>
                </c:pt>
                <c:pt idx="461">
                  <c:v>-1.5139999999999993</c:v>
                </c:pt>
                <c:pt idx="462">
                  <c:v>-0.83799999999999919</c:v>
                </c:pt>
                <c:pt idx="463">
                  <c:v>2.9459999999999997</c:v>
                </c:pt>
                <c:pt idx="464">
                  <c:v>10.95</c:v>
                </c:pt>
                <c:pt idx="465">
                  <c:v>95.082000000000008</c:v>
                </c:pt>
                <c:pt idx="466">
                  <c:v>-22.304000000000002</c:v>
                </c:pt>
                <c:pt idx="467">
                  <c:v>-29.04</c:v>
                </c:pt>
                <c:pt idx="468">
                  <c:v>-24.847999999999999</c:v>
                </c:pt>
                <c:pt idx="469">
                  <c:v>-25.143999999999998</c:v>
                </c:pt>
                <c:pt idx="470">
                  <c:v>-27.240000000000002</c:v>
                </c:pt>
                <c:pt idx="471">
                  <c:v>-28.535999999999998</c:v>
                </c:pt>
                <c:pt idx="472">
                  <c:v>-34.304000000000002</c:v>
                </c:pt>
                <c:pt idx="473">
                  <c:v>-24.299999999999997</c:v>
                </c:pt>
                <c:pt idx="474">
                  <c:v>-24.725999999999999</c:v>
                </c:pt>
                <c:pt idx="475">
                  <c:v>-22.222000000000001</c:v>
                </c:pt>
                <c:pt idx="476">
                  <c:v>-23.22</c:v>
                </c:pt>
                <c:pt idx="477">
                  <c:v>-25.315999999999999</c:v>
                </c:pt>
                <c:pt idx="478">
                  <c:v>-35.051999999999992</c:v>
                </c:pt>
                <c:pt idx="479">
                  <c:v>-34.108000000000004</c:v>
                </c:pt>
                <c:pt idx="480">
                  <c:v>-30.815999999999999</c:v>
                </c:pt>
                <c:pt idx="481">
                  <c:v>-25.192</c:v>
                </c:pt>
                <c:pt idx="482">
                  <c:v>-24.108000000000001</c:v>
                </c:pt>
                <c:pt idx="483">
                  <c:v>-24.814</c:v>
                </c:pt>
                <c:pt idx="484">
                  <c:v>-24.672000000000001</c:v>
                </c:pt>
                <c:pt idx="485">
                  <c:v>-30.578000000000003</c:v>
                </c:pt>
                <c:pt idx="486">
                  <c:v>-36.194000000000003</c:v>
                </c:pt>
                <c:pt idx="487">
                  <c:v>-31.13</c:v>
                </c:pt>
                <c:pt idx="488">
                  <c:v>-26.907999999999998</c:v>
                </c:pt>
                <c:pt idx="489">
                  <c:v>-26.573999999999998</c:v>
                </c:pt>
                <c:pt idx="490">
                  <c:v>-23.729999999999997</c:v>
                </c:pt>
                <c:pt idx="491">
                  <c:v>-21.776</c:v>
                </c:pt>
                <c:pt idx="492">
                  <c:v>-19.864000000000004</c:v>
                </c:pt>
                <c:pt idx="493">
                  <c:v>-16.84</c:v>
                </c:pt>
                <c:pt idx="494">
                  <c:v>-14.506</c:v>
                </c:pt>
                <c:pt idx="495">
                  <c:v>-14.251999999999999</c:v>
                </c:pt>
                <c:pt idx="496">
                  <c:v>-13.969999999999999</c:v>
                </c:pt>
                <c:pt idx="497">
                  <c:v>-11.326000000000001</c:v>
                </c:pt>
                <c:pt idx="498">
                  <c:v>-11.622</c:v>
                </c:pt>
                <c:pt idx="499">
                  <c:v>-10.978</c:v>
                </c:pt>
                <c:pt idx="500">
                  <c:v>-10.805999999999999</c:v>
                </c:pt>
                <c:pt idx="501">
                  <c:v>-13.592000000000001</c:v>
                </c:pt>
                <c:pt idx="502">
                  <c:v>-12.468</c:v>
                </c:pt>
                <c:pt idx="503">
                  <c:v>-10.864000000000001</c:v>
                </c:pt>
                <c:pt idx="504">
                  <c:v>-11.792</c:v>
                </c:pt>
                <c:pt idx="505">
                  <c:v>-10.738000000000001</c:v>
                </c:pt>
                <c:pt idx="506">
                  <c:v>-10.754000000000001</c:v>
                </c:pt>
                <c:pt idx="507">
                  <c:v>-10.91</c:v>
                </c:pt>
                <c:pt idx="508">
                  <c:v>-11.148</c:v>
                </c:pt>
                <c:pt idx="509">
                  <c:v>-11.414000000000001</c:v>
                </c:pt>
                <c:pt idx="510">
                  <c:v>-11.149999999999999</c:v>
                </c:pt>
                <c:pt idx="511">
                  <c:v>-9.9819999999999993</c:v>
                </c:pt>
                <c:pt idx="512">
                  <c:v>-7.758</c:v>
                </c:pt>
                <c:pt idx="513">
                  <c:v>-7.644000000000001</c:v>
                </c:pt>
                <c:pt idx="514">
                  <c:v>-7.5600000000000014</c:v>
                </c:pt>
                <c:pt idx="515">
                  <c:v>-7.1360000000000001</c:v>
                </c:pt>
                <c:pt idx="516">
                  <c:v>-7.5020000000000007</c:v>
                </c:pt>
                <c:pt idx="517">
                  <c:v>-6.1779999999999999</c:v>
                </c:pt>
                <c:pt idx="518">
                  <c:v>-7.7839999999999998</c:v>
                </c:pt>
                <c:pt idx="519">
                  <c:v>-7.88</c:v>
                </c:pt>
                <c:pt idx="520">
                  <c:v>-6.2759999999999989</c:v>
                </c:pt>
                <c:pt idx="521">
                  <c:v>-6.2619999999999987</c:v>
                </c:pt>
                <c:pt idx="522">
                  <c:v>-6.9780000000000015</c:v>
                </c:pt>
                <c:pt idx="523">
                  <c:v>-4.403999999999999</c:v>
                </c:pt>
                <c:pt idx="524">
                  <c:v>-6.782</c:v>
                </c:pt>
                <c:pt idx="525">
                  <c:v>-5.2480000000000011</c:v>
                </c:pt>
                <c:pt idx="526">
                  <c:v>-1.7439999999999989</c:v>
                </c:pt>
                <c:pt idx="527">
                  <c:v>7.1599999999999984</c:v>
                </c:pt>
                <c:pt idx="528">
                  <c:v>4.9239999999999995</c:v>
                </c:pt>
                <c:pt idx="529">
                  <c:v>-1.671999999999997</c:v>
                </c:pt>
                <c:pt idx="530">
                  <c:v>2.4219999999999988</c:v>
                </c:pt>
                <c:pt idx="531">
                  <c:v>3.2959999999999994</c:v>
                </c:pt>
                <c:pt idx="532">
                  <c:v>3.0300000000000011</c:v>
                </c:pt>
                <c:pt idx="533">
                  <c:v>6.4039999999999999</c:v>
                </c:pt>
                <c:pt idx="534">
                  <c:v>6.9280000000000008</c:v>
                </c:pt>
                <c:pt idx="535">
                  <c:v>13.452</c:v>
                </c:pt>
                <c:pt idx="536">
                  <c:v>13.426</c:v>
                </c:pt>
                <c:pt idx="537">
                  <c:v>2.6799999999999997</c:v>
                </c:pt>
                <c:pt idx="538">
                  <c:v>-13.878000000000002</c:v>
                </c:pt>
                <c:pt idx="539">
                  <c:v>-27.984000000000002</c:v>
                </c:pt>
                <c:pt idx="540">
                  <c:v>-23.99</c:v>
                </c:pt>
                <c:pt idx="541">
                  <c:v>-24.228000000000002</c:v>
                </c:pt>
                <c:pt idx="542">
                  <c:v>-25.693999999999999</c:v>
                </c:pt>
                <c:pt idx="543">
                  <c:v>-29.759999999999998</c:v>
                </c:pt>
                <c:pt idx="544">
                  <c:v>-37.426000000000002</c:v>
                </c:pt>
                <c:pt idx="545">
                  <c:v>-25.582000000000001</c:v>
                </c:pt>
                <c:pt idx="546">
                  <c:v>-36.68</c:v>
                </c:pt>
                <c:pt idx="547">
                  <c:v>-38.775999999999996</c:v>
                </c:pt>
                <c:pt idx="548">
                  <c:v>-26.892000000000003</c:v>
                </c:pt>
                <c:pt idx="549">
                  <c:v>-29.097999999999999</c:v>
                </c:pt>
                <c:pt idx="550">
                  <c:v>-39.524000000000001</c:v>
                </c:pt>
                <c:pt idx="551">
                  <c:v>-24.711999999999996</c:v>
                </c:pt>
                <c:pt idx="552">
                  <c:v>-42.718000000000004</c:v>
                </c:pt>
                <c:pt idx="553">
                  <c:v>-29.314</c:v>
                </c:pt>
                <c:pt idx="554">
                  <c:v>-18.82</c:v>
                </c:pt>
                <c:pt idx="555">
                  <c:v>-16.286000000000001</c:v>
                </c:pt>
                <c:pt idx="556">
                  <c:v>-16.443999999999999</c:v>
                </c:pt>
                <c:pt idx="557">
                  <c:v>-17.95</c:v>
                </c:pt>
                <c:pt idx="558">
                  <c:v>-20.085999999999999</c:v>
                </c:pt>
                <c:pt idx="559">
                  <c:v>-19.032</c:v>
                </c:pt>
                <c:pt idx="560">
                  <c:v>-13.870000000000001</c:v>
                </c:pt>
                <c:pt idx="561">
                  <c:v>-13.096</c:v>
                </c:pt>
                <c:pt idx="562">
                  <c:v>-14.771999999999998</c:v>
                </c:pt>
                <c:pt idx="563">
                  <c:v>-14.068000000000001</c:v>
                </c:pt>
                <c:pt idx="564">
                  <c:v>-14.464000000000002</c:v>
                </c:pt>
                <c:pt idx="565">
                  <c:v>-14.911999999999999</c:v>
                </c:pt>
                <c:pt idx="566">
                  <c:v>-14.407999999999998</c:v>
                </c:pt>
                <c:pt idx="567">
                  <c:v>-14.053999999999998</c:v>
                </c:pt>
                <c:pt idx="568">
                  <c:v>-14</c:v>
                </c:pt>
                <c:pt idx="569">
                  <c:v>-12.706</c:v>
                </c:pt>
                <c:pt idx="570">
                  <c:v>-11.624000000000001</c:v>
                </c:pt>
                <c:pt idx="571">
                  <c:v>-11.06</c:v>
                </c:pt>
                <c:pt idx="572">
                  <c:v>-11.665999999999999</c:v>
                </c:pt>
                <c:pt idx="573">
                  <c:v>-12.762</c:v>
                </c:pt>
                <c:pt idx="574">
                  <c:v>-13.678000000000001</c:v>
                </c:pt>
                <c:pt idx="575">
                  <c:v>-14.116</c:v>
                </c:pt>
                <c:pt idx="576">
                  <c:v>-11.542</c:v>
                </c:pt>
                <c:pt idx="577">
                  <c:v>-12.738</c:v>
                </c:pt>
                <c:pt idx="578">
                  <c:v>-12.904</c:v>
                </c:pt>
                <c:pt idx="579">
                  <c:v>-12.64</c:v>
                </c:pt>
                <c:pt idx="580">
                  <c:v>-11.667999999999999</c:v>
                </c:pt>
                <c:pt idx="581">
                  <c:v>-12.103999999999999</c:v>
                </c:pt>
                <c:pt idx="582">
                  <c:v>-11.809999999999999</c:v>
                </c:pt>
                <c:pt idx="583">
                  <c:v>-8.1819999999999986</c:v>
                </c:pt>
                <c:pt idx="584">
                  <c:v>-8.2080000000000002</c:v>
                </c:pt>
                <c:pt idx="585">
                  <c:v>-7.8420000000000005</c:v>
                </c:pt>
                <c:pt idx="586">
                  <c:v>-8.1080000000000005</c:v>
                </c:pt>
                <c:pt idx="587">
                  <c:v>-7.2640000000000002</c:v>
                </c:pt>
                <c:pt idx="588">
                  <c:v>-7.6999999999999993</c:v>
                </c:pt>
                <c:pt idx="589">
                  <c:v>-5.604000000000001</c:v>
                </c:pt>
                <c:pt idx="590">
                  <c:v>-8.5300000000000011</c:v>
                </c:pt>
                <c:pt idx="591">
                  <c:v>-8.5860000000000003</c:v>
                </c:pt>
                <c:pt idx="592">
                  <c:v>-7.8119999999999994</c:v>
                </c:pt>
                <c:pt idx="593">
                  <c:v>-7.4859999999999989</c:v>
                </c:pt>
                <c:pt idx="594">
                  <c:v>-6.541999999999998</c:v>
                </c:pt>
                <c:pt idx="595">
                  <c:v>-6.5980000000000016</c:v>
                </c:pt>
                <c:pt idx="596">
                  <c:v>-8.9619999999999997</c:v>
                </c:pt>
                <c:pt idx="597">
                  <c:v>-7.3579999999999988</c:v>
                </c:pt>
                <c:pt idx="598">
                  <c:v>-4.6540000000000017</c:v>
                </c:pt>
                <c:pt idx="599">
                  <c:v>1.2100000000000009</c:v>
                </c:pt>
                <c:pt idx="600">
                  <c:v>1.3660000000000014</c:v>
                </c:pt>
                <c:pt idx="601">
                  <c:v>-1.6600000000000001</c:v>
                </c:pt>
                <c:pt idx="602">
                  <c:v>-0.47599999999999909</c:v>
                </c:pt>
                <c:pt idx="603">
                  <c:v>1.1400000000000006</c:v>
                </c:pt>
                <c:pt idx="604">
                  <c:v>2.2940000000000005</c:v>
                </c:pt>
                <c:pt idx="605">
                  <c:v>6.2479999999999993</c:v>
                </c:pt>
                <c:pt idx="606">
                  <c:v>9.3320000000000007</c:v>
                </c:pt>
                <c:pt idx="607">
                  <c:v>17.348000000000003</c:v>
                </c:pt>
                <c:pt idx="608">
                  <c:v>9.6119999999999983</c:v>
                </c:pt>
                <c:pt idx="609">
                  <c:v>0.35599999999999987</c:v>
                </c:pt>
                <c:pt idx="610">
                  <c:v>-0.77999999999999936</c:v>
                </c:pt>
                <c:pt idx="611">
                  <c:v>1.9059999999999988</c:v>
                </c:pt>
                <c:pt idx="612">
                  <c:v>15.690000000000001</c:v>
                </c:pt>
                <c:pt idx="613">
                  <c:v>24.891999999999999</c:v>
                </c:pt>
                <c:pt idx="614">
                  <c:v>-28.194000000000003</c:v>
                </c:pt>
                <c:pt idx="615">
                  <c:v>-23.95</c:v>
                </c:pt>
                <c:pt idx="616">
                  <c:v>-23.695999999999998</c:v>
                </c:pt>
                <c:pt idx="617">
                  <c:v>-25.624000000000002</c:v>
                </c:pt>
                <c:pt idx="618">
                  <c:v>-27.9</c:v>
                </c:pt>
                <c:pt idx="619">
                  <c:v>-34.346000000000004</c:v>
                </c:pt>
                <c:pt idx="620">
                  <c:v>-34.542000000000002</c:v>
                </c:pt>
                <c:pt idx="621">
                  <c:v>-39.027999999999999</c:v>
                </c:pt>
                <c:pt idx="622">
                  <c:v>-44.194000000000003</c:v>
                </c:pt>
                <c:pt idx="623">
                  <c:v>-44.881999999999998</c:v>
                </c:pt>
                <c:pt idx="624">
                  <c:v>-46.048000000000002</c:v>
                </c:pt>
                <c:pt idx="625">
                  <c:v>-57.583999999999996</c:v>
                </c:pt>
                <c:pt idx="626">
                  <c:v>-60.16</c:v>
                </c:pt>
                <c:pt idx="627">
                  <c:v>-33.405999999999999</c:v>
                </c:pt>
                <c:pt idx="628">
                  <c:v>-24.362000000000002</c:v>
                </c:pt>
                <c:pt idx="629">
                  <c:v>-18.41</c:v>
                </c:pt>
                <c:pt idx="630">
                  <c:v>-17.975999999999999</c:v>
                </c:pt>
                <c:pt idx="631">
                  <c:v>-14.952000000000002</c:v>
                </c:pt>
                <c:pt idx="632">
                  <c:v>-16.188000000000002</c:v>
                </c:pt>
                <c:pt idx="633">
                  <c:v>-19.314</c:v>
                </c:pt>
                <c:pt idx="634">
                  <c:v>-18.060000000000002</c:v>
                </c:pt>
                <c:pt idx="635">
                  <c:v>-12.067999999999998</c:v>
                </c:pt>
                <c:pt idx="636">
                  <c:v>-11.113999999999999</c:v>
                </c:pt>
                <c:pt idx="637">
                  <c:v>-12.52</c:v>
                </c:pt>
                <c:pt idx="638">
                  <c:v>-14.306000000000001</c:v>
                </c:pt>
                <c:pt idx="639">
                  <c:v>-13.661999999999999</c:v>
                </c:pt>
                <c:pt idx="640">
                  <c:v>-15.587999999999999</c:v>
                </c:pt>
                <c:pt idx="641">
                  <c:v>-14.956</c:v>
                </c:pt>
                <c:pt idx="642">
                  <c:v>-13.451999999999998</c:v>
                </c:pt>
                <c:pt idx="643">
                  <c:v>-13.438000000000002</c:v>
                </c:pt>
                <c:pt idx="644">
                  <c:v>-12.943999999999999</c:v>
                </c:pt>
                <c:pt idx="645">
                  <c:v>-11.440000000000001</c:v>
                </c:pt>
                <c:pt idx="646">
                  <c:v>-12.186</c:v>
                </c:pt>
                <c:pt idx="647">
                  <c:v>-12.524000000000001</c:v>
                </c:pt>
                <c:pt idx="648">
                  <c:v>-13.89</c:v>
                </c:pt>
                <c:pt idx="649">
                  <c:v>-14.885999999999999</c:v>
                </c:pt>
                <c:pt idx="650">
                  <c:v>-12.651999999999999</c:v>
                </c:pt>
                <c:pt idx="651">
                  <c:v>-10.698</c:v>
                </c:pt>
                <c:pt idx="652">
                  <c:v>-11.754000000000001</c:v>
                </c:pt>
                <c:pt idx="653">
                  <c:v>-11.162000000000001</c:v>
                </c:pt>
                <c:pt idx="654">
                  <c:v>-11.247999999999999</c:v>
                </c:pt>
                <c:pt idx="655">
                  <c:v>-11.544</c:v>
                </c:pt>
                <c:pt idx="656">
                  <c:v>-11.43</c:v>
                </c:pt>
                <c:pt idx="657">
                  <c:v>-10.641999999999999</c:v>
                </c:pt>
                <c:pt idx="658">
                  <c:v>-8.8279999999999994</c:v>
                </c:pt>
                <c:pt idx="659">
                  <c:v>-8.0820000000000007</c:v>
                </c:pt>
                <c:pt idx="660">
                  <c:v>-7.6880000000000006</c:v>
                </c:pt>
                <c:pt idx="661">
                  <c:v>-7.8540000000000001</c:v>
                </c:pt>
                <c:pt idx="662">
                  <c:v>-8.43</c:v>
                </c:pt>
                <c:pt idx="663">
                  <c:v>-5.9840000000000009</c:v>
                </c:pt>
                <c:pt idx="664">
                  <c:v>-9.02</c:v>
                </c:pt>
                <c:pt idx="665">
                  <c:v>-8.7259999999999991</c:v>
                </c:pt>
                <c:pt idx="666">
                  <c:v>-7.8819999999999997</c:v>
                </c:pt>
                <c:pt idx="667">
                  <c:v>-8.0359999999999996</c:v>
                </c:pt>
                <c:pt idx="668">
                  <c:v>-7.6419999999999986</c:v>
                </c:pt>
                <c:pt idx="669">
                  <c:v>-6.668000000000001</c:v>
                </c:pt>
                <c:pt idx="670">
                  <c:v>-8.7519999999999989</c:v>
                </c:pt>
                <c:pt idx="671">
                  <c:v>-8.2579999999999991</c:v>
                </c:pt>
                <c:pt idx="672">
                  <c:v>-5.0640000000000018</c:v>
                </c:pt>
                <c:pt idx="673">
                  <c:v>-1.6599999999999993</c:v>
                </c:pt>
                <c:pt idx="674">
                  <c:v>0.50600000000000023</c:v>
                </c:pt>
                <c:pt idx="675">
                  <c:v>-4.8500000000000005</c:v>
                </c:pt>
                <c:pt idx="676">
                  <c:v>-1.9659999999999993</c:v>
                </c:pt>
                <c:pt idx="677">
                  <c:v>0.24000000000000021</c:v>
                </c:pt>
                <c:pt idx="678">
                  <c:v>0.42400000000000126</c:v>
                </c:pt>
                <c:pt idx="679">
                  <c:v>3.8879999999999999</c:v>
                </c:pt>
                <c:pt idx="680">
                  <c:v>7.9220000000000006</c:v>
                </c:pt>
                <c:pt idx="681">
                  <c:v>18.558</c:v>
                </c:pt>
                <c:pt idx="682">
                  <c:v>14.422000000000001</c:v>
                </c:pt>
                <c:pt idx="683">
                  <c:v>4.2260000000000009</c:v>
                </c:pt>
                <c:pt idx="684">
                  <c:v>0.95000000000000107</c:v>
                </c:pt>
                <c:pt idx="685">
                  <c:v>1.766</c:v>
                </c:pt>
                <c:pt idx="686">
                  <c:v>11.5</c:v>
                </c:pt>
                <c:pt idx="687">
                  <c:v>30.151999999999997</c:v>
                </c:pt>
                <c:pt idx="688">
                  <c:v>-24.213999999999999</c:v>
                </c:pt>
                <c:pt idx="689">
                  <c:v>-25.65</c:v>
                </c:pt>
                <c:pt idx="690">
                  <c:v>-24.567999999999998</c:v>
                </c:pt>
                <c:pt idx="691">
                  <c:v>-26.423999999999999</c:v>
                </c:pt>
                <c:pt idx="692">
                  <c:v>-26.619999999999997</c:v>
                </c:pt>
                <c:pt idx="693">
                  <c:v>-36.256</c:v>
                </c:pt>
                <c:pt idx="694">
                  <c:v>-44.823999999999998</c:v>
                </c:pt>
                <c:pt idx="695">
                  <c:v>-44.12</c:v>
                </c:pt>
                <c:pt idx="696">
                  <c:v>-54.136000000000003</c:v>
                </c:pt>
                <c:pt idx="697">
                  <c:v>-55.472000000000001</c:v>
                </c:pt>
                <c:pt idx="698">
                  <c:v>-62.83</c:v>
                </c:pt>
                <c:pt idx="699">
                  <c:v>-68.866</c:v>
                </c:pt>
                <c:pt idx="700">
                  <c:v>-48.681999999999995</c:v>
                </c:pt>
                <c:pt idx="701">
                  <c:v>-36.147999999999996</c:v>
                </c:pt>
                <c:pt idx="702">
                  <c:v>-26.486000000000001</c:v>
                </c:pt>
                <c:pt idx="703">
                  <c:v>-23.811999999999998</c:v>
                </c:pt>
                <c:pt idx="704">
                  <c:v>-17.738</c:v>
                </c:pt>
                <c:pt idx="705">
                  <c:v>-16.443999999999999</c:v>
                </c:pt>
                <c:pt idx="706">
                  <c:v>-20.282000000000004</c:v>
                </c:pt>
                <c:pt idx="707">
                  <c:v>-20.917999999999999</c:v>
                </c:pt>
                <c:pt idx="708">
                  <c:v>-21.324000000000002</c:v>
                </c:pt>
                <c:pt idx="709">
                  <c:v>-16.29</c:v>
                </c:pt>
                <c:pt idx="710">
                  <c:v>-12.547999999999998</c:v>
                </c:pt>
                <c:pt idx="711">
                  <c:v>-12.564</c:v>
                </c:pt>
                <c:pt idx="712">
                  <c:v>-13.7</c:v>
                </c:pt>
                <c:pt idx="713">
                  <c:v>-12.986000000000001</c:v>
                </c:pt>
                <c:pt idx="714">
                  <c:v>-13.914000000000001</c:v>
                </c:pt>
                <c:pt idx="715">
                  <c:v>-14.04</c:v>
                </c:pt>
                <c:pt idx="716">
                  <c:v>-14.195999999999998</c:v>
                </c:pt>
                <c:pt idx="717">
                  <c:v>-14.111999999999998</c:v>
                </c:pt>
                <c:pt idx="718">
                  <c:v>-15.73</c:v>
                </c:pt>
                <c:pt idx="719">
                  <c:v>-12.426</c:v>
                </c:pt>
                <c:pt idx="720">
                  <c:v>-11.202</c:v>
                </c:pt>
                <c:pt idx="721">
                  <c:v>-11.187999999999999</c:v>
                </c:pt>
                <c:pt idx="722">
                  <c:v>-11.456</c:v>
                </c:pt>
                <c:pt idx="723">
                  <c:v>-12.032</c:v>
                </c:pt>
                <c:pt idx="724">
                  <c:v>-13.468</c:v>
                </c:pt>
                <c:pt idx="725">
                  <c:v>-13.114000000000001</c:v>
                </c:pt>
                <c:pt idx="726">
                  <c:v>-12.512</c:v>
                </c:pt>
                <c:pt idx="727">
                  <c:v>-12.258000000000001</c:v>
                </c:pt>
                <c:pt idx="728">
                  <c:v>-12.314</c:v>
                </c:pt>
                <c:pt idx="729">
                  <c:v>-12.399999999999999</c:v>
                </c:pt>
                <c:pt idx="730">
                  <c:v>-12.187999999999999</c:v>
                </c:pt>
                <c:pt idx="731">
                  <c:v>-11.474</c:v>
                </c:pt>
                <c:pt idx="732">
                  <c:v>-11.639999999999999</c:v>
                </c:pt>
                <c:pt idx="733">
                  <c:v>-10.602</c:v>
                </c:pt>
                <c:pt idx="734">
                  <c:v>-9.2780000000000005</c:v>
                </c:pt>
                <c:pt idx="735">
                  <c:v>-8.5020000000000007</c:v>
                </c:pt>
                <c:pt idx="736">
                  <c:v>-7.7280000000000006</c:v>
                </c:pt>
                <c:pt idx="737">
                  <c:v>-7.6440000000000001</c:v>
                </c:pt>
                <c:pt idx="738">
                  <c:v>-7.3199999999999994</c:v>
                </c:pt>
                <c:pt idx="739">
                  <c:v>-7.644000000000001</c:v>
                </c:pt>
                <c:pt idx="740">
                  <c:v>-7.8400000000000007</c:v>
                </c:pt>
                <c:pt idx="741">
                  <c:v>-9.1460000000000008</c:v>
                </c:pt>
                <c:pt idx="742">
                  <c:v>-8.2619999999999987</c:v>
                </c:pt>
                <c:pt idx="743">
                  <c:v>-7.0659999999999989</c:v>
                </c:pt>
                <c:pt idx="744">
                  <c:v>-7.8919999999999986</c:v>
                </c:pt>
                <c:pt idx="745">
                  <c:v>-6.7380000000000013</c:v>
                </c:pt>
                <c:pt idx="746">
                  <c:v>-7.6119999999999992</c:v>
                </c:pt>
                <c:pt idx="747">
                  <c:v>-8.8079999999999981</c:v>
                </c:pt>
                <c:pt idx="748">
                  <c:v>-7.3140000000000018</c:v>
                </c:pt>
                <c:pt idx="749">
                  <c:v>-4.8099999999999996</c:v>
                </c:pt>
                <c:pt idx="750">
                  <c:v>-0.43399999999999928</c:v>
                </c:pt>
                <c:pt idx="751">
                  <c:v>-2.3900000000000006</c:v>
                </c:pt>
                <c:pt idx="752">
                  <c:v>-2.9659999999999993</c:v>
                </c:pt>
                <c:pt idx="753">
                  <c:v>-8.0000000000000071E-2</c:v>
                </c:pt>
                <c:pt idx="754">
                  <c:v>4.4000000000000483E-2</c:v>
                </c:pt>
                <c:pt idx="755">
                  <c:v>-2.3719999999999999</c:v>
                </c:pt>
                <c:pt idx="756">
                  <c:v>2.3520000000000003</c:v>
                </c:pt>
                <c:pt idx="757">
                  <c:v>11.188000000000002</c:v>
                </c:pt>
                <c:pt idx="758">
                  <c:v>16.352</c:v>
                </c:pt>
                <c:pt idx="759">
                  <c:v>4.1259999999999994</c:v>
                </c:pt>
                <c:pt idx="760">
                  <c:v>-1.4699999999999989</c:v>
                </c:pt>
                <c:pt idx="761">
                  <c:v>1.8360000000000003</c:v>
                </c:pt>
                <c:pt idx="762">
                  <c:v>4.58</c:v>
                </c:pt>
                <c:pt idx="763">
                  <c:v>-23.088000000000001</c:v>
                </c:pt>
                <c:pt idx="764">
                  <c:v>-29.474000000000004</c:v>
                </c:pt>
                <c:pt idx="765">
                  <c:v>-26.03</c:v>
                </c:pt>
                <c:pt idx="766">
                  <c:v>-27.298000000000002</c:v>
                </c:pt>
                <c:pt idx="767">
                  <c:v>-28.704000000000001</c:v>
                </c:pt>
                <c:pt idx="768">
                  <c:v>-35.85</c:v>
                </c:pt>
                <c:pt idx="769">
                  <c:v>-38.566000000000003</c:v>
                </c:pt>
                <c:pt idx="770">
                  <c:v>-35.271999999999998</c:v>
                </c:pt>
                <c:pt idx="771">
                  <c:v>-25.439999999999998</c:v>
                </c:pt>
                <c:pt idx="772">
                  <c:v>-27.706000000000003</c:v>
                </c:pt>
                <c:pt idx="773">
                  <c:v>-29.832000000000001</c:v>
                </c:pt>
                <c:pt idx="774">
                  <c:v>-31.238</c:v>
                </c:pt>
                <c:pt idx="775">
                  <c:v>-22.884</c:v>
                </c:pt>
                <c:pt idx="776">
                  <c:v>-24.541999999999998</c:v>
                </c:pt>
                <c:pt idx="777">
                  <c:v>-37.457999999999998</c:v>
                </c:pt>
                <c:pt idx="778">
                  <c:v>-45.334000000000003</c:v>
                </c:pt>
                <c:pt idx="779">
                  <c:v>-32.450000000000003</c:v>
                </c:pt>
                <c:pt idx="780">
                  <c:v>-21.265999999999998</c:v>
                </c:pt>
                <c:pt idx="781">
                  <c:v>-17.763999999999999</c:v>
                </c:pt>
                <c:pt idx="782">
                  <c:v>-18.02</c:v>
                </c:pt>
                <c:pt idx="783">
                  <c:v>-18.635999999999999</c:v>
                </c:pt>
                <c:pt idx="784">
                  <c:v>-13.812000000000001</c:v>
                </c:pt>
                <c:pt idx="785">
                  <c:v>-12.59</c:v>
                </c:pt>
                <c:pt idx="786">
                  <c:v>-11.646000000000001</c:v>
                </c:pt>
                <c:pt idx="787">
                  <c:v>-12.421999999999999</c:v>
                </c:pt>
                <c:pt idx="788">
                  <c:v>-13.268000000000001</c:v>
                </c:pt>
                <c:pt idx="789">
                  <c:v>-13.954000000000001</c:v>
                </c:pt>
                <c:pt idx="790">
                  <c:v>-14.741999999999997</c:v>
                </c:pt>
                <c:pt idx="791">
                  <c:v>-14.657999999999998</c:v>
                </c:pt>
                <c:pt idx="792">
                  <c:v>-14.154</c:v>
                </c:pt>
                <c:pt idx="793">
                  <c:v>-13.969999999999999</c:v>
                </c:pt>
                <c:pt idx="794">
                  <c:v>-12.536</c:v>
                </c:pt>
                <c:pt idx="795">
                  <c:v>-11.624000000000001</c:v>
                </c:pt>
                <c:pt idx="796">
                  <c:v>-11.09</c:v>
                </c:pt>
                <c:pt idx="797">
                  <c:v>-11.456</c:v>
                </c:pt>
                <c:pt idx="798">
                  <c:v>-12.722000000000001</c:v>
                </c:pt>
                <c:pt idx="799">
                  <c:v>-13.437999999999999</c:v>
                </c:pt>
                <c:pt idx="800">
                  <c:v>-12.385999999999999</c:v>
                </c:pt>
                <c:pt idx="801">
                  <c:v>-11.852</c:v>
                </c:pt>
                <c:pt idx="802">
                  <c:v>-11.838000000000001</c:v>
                </c:pt>
                <c:pt idx="803">
                  <c:v>-12.384</c:v>
                </c:pt>
                <c:pt idx="804">
                  <c:v>-12.23</c:v>
                </c:pt>
                <c:pt idx="805">
                  <c:v>-11.318</c:v>
                </c:pt>
                <c:pt idx="806">
                  <c:v>-12.314</c:v>
                </c:pt>
                <c:pt idx="807">
                  <c:v>-12.879999999999999</c:v>
                </c:pt>
                <c:pt idx="808">
                  <c:v>-8.8819999999999997</c:v>
                </c:pt>
                <c:pt idx="809">
                  <c:v>-8.7279999999999998</c:v>
                </c:pt>
                <c:pt idx="810">
                  <c:v>-8.1920000000000002</c:v>
                </c:pt>
                <c:pt idx="811">
                  <c:v>-8.4880000000000013</c:v>
                </c:pt>
                <c:pt idx="812">
                  <c:v>-7.8540000000000001</c:v>
                </c:pt>
                <c:pt idx="813">
                  <c:v>-8.6999999999999993</c:v>
                </c:pt>
                <c:pt idx="814">
                  <c:v>-5.604000000000001</c:v>
                </c:pt>
                <c:pt idx="815">
                  <c:v>-9.57</c:v>
                </c:pt>
                <c:pt idx="816">
                  <c:v>-9.1460000000000008</c:v>
                </c:pt>
                <c:pt idx="817">
                  <c:v>-7.9519999999999991</c:v>
                </c:pt>
                <c:pt idx="818">
                  <c:v>-8.6959999999999997</c:v>
                </c:pt>
                <c:pt idx="819">
                  <c:v>-6.5019999999999989</c:v>
                </c:pt>
                <c:pt idx="820">
                  <c:v>-7.2580000000000009</c:v>
                </c:pt>
                <c:pt idx="821">
                  <c:v>-9.4819999999999993</c:v>
                </c:pt>
                <c:pt idx="822">
                  <c:v>-7.7379999999999987</c:v>
                </c:pt>
                <c:pt idx="823">
                  <c:v>-5.5440000000000023</c:v>
                </c:pt>
                <c:pt idx="824">
                  <c:v>-1.4899999999999993</c:v>
                </c:pt>
                <c:pt idx="825">
                  <c:v>-1.8539999999999992</c:v>
                </c:pt>
                <c:pt idx="826">
                  <c:v>-2.87</c:v>
                </c:pt>
                <c:pt idx="827">
                  <c:v>-0.82600000000000051</c:v>
                </c:pt>
                <c:pt idx="828">
                  <c:v>2.7600000000000016</c:v>
                </c:pt>
                <c:pt idx="829">
                  <c:v>2.9140000000000015</c:v>
                </c:pt>
                <c:pt idx="830">
                  <c:v>5.7580000000000009</c:v>
                </c:pt>
                <c:pt idx="831">
                  <c:v>8.3019999999999996</c:v>
                </c:pt>
                <c:pt idx="832">
                  <c:v>4.4480000000000004</c:v>
                </c:pt>
                <c:pt idx="833">
                  <c:v>2.4819999999999993</c:v>
                </c:pt>
                <c:pt idx="834">
                  <c:v>-0.51399999999999935</c:v>
                </c:pt>
                <c:pt idx="835">
                  <c:v>-0.59999999999999964</c:v>
                </c:pt>
                <c:pt idx="836">
                  <c:v>3.9459999999999997</c:v>
                </c:pt>
                <c:pt idx="837">
                  <c:v>20.25</c:v>
                </c:pt>
                <c:pt idx="838">
                  <c:v>36.622</c:v>
                </c:pt>
                <c:pt idx="839">
                  <c:v>-32.994</c:v>
                </c:pt>
                <c:pt idx="840">
                  <c:v>-27.41</c:v>
                </c:pt>
                <c:pt idx="841">
                  <c:v>-26.537999999999997</c:v>
                </c:pt>
                <c:pt idx="842">
                  <c:v>-28.564</c:v>
                </c:pt>
                <c:pt idx="843">
                  <c:v>-30.04</c:v>
                </c:pt>
                <c:pt idx="844">
                  <c:v>-37.805999999999997</c:v>
                </c:pt>
                <c:pt idx="845">
                  <c:v>-31.853999999999999</c:v>
                </c:pt>
                <c:pt idx="846">
                  <c:v>-32.799999999999997</c:v>
                </c:pt>
                <c:pt idx="847">
                  <c:v>-24.216000000000001</c:v>
                </c:pt>
                <c:pt idx="848">
                  <c:v>-24.021999999999998</c:v>
                </c:pt>
                <c:pt idx="849">
                  <c:v>-22.560000000000002</c:v>
                </c:pt>
                <c:pt idx="850">
                  <c:v>-24.245999999999999</c:v>
                </c:pt>
                <c:pt idx="851">
                  <c:v>-18.861999999999995</c:v>
                </c:pt>
                <c:pt idx="852">
                  <c:v>-25.978000000000002</c:v>
                </c:pt>
                <c:pt idx="853">
                  <c:v>-34.165999999999997</c:v>
                </c:pt>
                <c:pt idx="854">
                  <c:v>-18.722000000000001</c:v>
                </c:pt>
                <c:pt idx="855">
                  <c:v>-18.158000000000001</c:v>
                </c:pt>
                <c:pt idx="856">
                  <c:v>-15.963999999999999</c:v>
                </c:pt>
                <c:pt idx="857">
                  <c:v>-16.062000000000001</c:v>
                </c:pt>
                <c:pt idx="858">
                  <c:v>-18.328000000000003</c:v>
                </c:pt>
                <c:pt idx="859">
                  <c:v>-17.034000000000002</c:v>
                </c:pt>
                <c:pt idx="860">
                  <c:v>-13.25</c:v>
                </c:pt>
                <c:pt idx="861">
                  <c:v>-12.587999999999999</c:v>
                </c:pt>
                <c:pt idx="862">
                  <c:v>-13.463999999999999</c:v>
                </c:pt>
                <c:pt idx="863">
                  <c:v>-14.18</c:v>
                </c:pt>
                <c:pt idx="864">
                  <c:v>-14.545999999999999</c:v>
                </c:pt>
                <c:pt idx="865">
                  <c:v>-14.814000000000002</c:v>
                </c:pt>
                <c:pt idx="866">
                  <c:v>-15.600000000000001</c:v>
                </c:pt>
                <c:pt idx="867">
                  <c:v>-14.815999999999999</c:v>
                </c:pt>
                <c:pt idx="868">
                  <c:v>-14.321999999999999</c:v>
                </c:pt>
                <c:pt idx="869">
                  <c:v>-13.03</c:v>
                </c:pt>
                <c:pt idx="870">
                  <c:v>-12.495999999999999</c:v>
                </c:pt>
                <c:pt idx="871">
                  <c:v>-11.891999999999999</c:v>
                </c:pt>
                <c:pt idx="872">
                  <c:v>-11.808</c:v>
                </c:pt>
                <c:pt idx="873">
                  <c:v>-12.085999999999999</c:v>
                </c:pt>
                <c:pt idx="874">
                  <c:v>-13.692</c:v>
                </c:pt>
                <c:pt idx="875">
                  <c:v>-12.327999999999999</c:v>
                </c:pt>
                <c:pt idx="876">
                  <c:v>-11.624000000000001</c:v>
                </c:pt>
                <c:pt idx="877">
                  <c:v>-12.132</c:v>
                </c:pt>
                <c:pt idx="878">
                  <c:v>-12.428000000000001</c:v>
                </c:pt>
                <c:pt idx="879">
                  <c:v>-12.524000000000001</c:v>
                </c:pt>
                <c:pt idx="880">
                  <c:v>-12.16</c:v>
                </c:pt>
                <c:pt idx="881">
                  <c:v>-12.398</c:v>
                </c:pt>
                <c:pt idx="882">
                  <c:v>-12.344000000000001</c:v>
                </c:pt>
                <c:pt idx="883">
                  <c:v>-13.54</c:v>
                </c:pt>
                <c:pt idx="884">
                  <c:v>-11.122</c:v>
                </c:pt>
                <c:pt idx="885">
                  <c:v>-11.456</c:v>
                </c:pt>
                <c:pt idx="886">
                  <c:v>-11.442</c:v>
                </c:pt>
                <c:pt idx="887">
                  <c:v>-9.5560000000000009</c:v>
                </c:pt>
                <c:pt idx="888">
                  <c:v>-9.4019999999999992</c:v>
                </c:pt>
                <c:pt idx="889">
                  <c:v>-8.7560000000000002</c:v>
                </c:pt>
                <c:pt idx="890">
                  <c:v>-8.25</c:v>
                </c:pt>
                <c:pt idx="891">
                  <c:v>-8.7559999999999985</c:v>
                </c:pt>
                <c:pt idx="892">
                  <c:v>-6.7700000000000005</c:v>
                </c:pt>
                <c:pt idx="893">
                  <c:v>-9.6959999999999997</c:v>
                </c:pt>
                <c:pt idx="894">
                  <c:v>-9.9499999999999993</c:v>
                </c:pt>
                <c:pt idx="895">
                  <c:v>-8.3439999999999994</c:v>
                </c:pt>
                <c:pt idx="896">
                  <c:v>-8.8800000000000008</c:v>
                </c:pt>
                <c:pt idx="897">
                  <c:v>-8.4840000000000018</c:v>
                </c:pt>
                <c:pt idx="898">
                  <c:v>-7.5399999999999991</c:v>
                </c:pt>
                <c:pt idx="899">
                  <c:v>-9.4939999999999998</c:v>
                </c:pt>
                <c:pt idx="900">
                  <c:v>-8.6379999999999981</c:v>
                </c:pt>
                <c:pt idx="901">
                  <c:v>-5.9940000000000015</c:v>
                </c:pt>
                <c:pt idx="902">
                  <c:v>-3.2080000000000011</c:v>
                </c:pt>
                <c:pt idx="903">
                  <c:v>-1.8720000000000008</c:v>
                </c:pt>
                <c:pt idx="904">
                  <c:v>-4.4580000000000002</c:v>
                </c:pt>
                <c:pt idx="905">
                  <c:v>-2.5019999999999998</c:v>
                </c:pt>
                <c:pt idx="906">
                  <c:v>0.48199999999999932</c:v>
                </c:pt>
                <c:pt idx="907">
                  <c:v>5.4180000000000028</c:v>
                </c:pt>
                <c:pt idx="908">
                  <c:v>4.7840000000000007</c:v>
                </c:pt>
                <c:pt idx="909">
                  <c:v>5.6579999999999995</c:v>
                </c:pt>
                <c:pt idx="910">
                  <c:v>1.6940000000000008</c:v>
                </c:pt>
                <c:pt idx="911">
                  <c:v>9.6280000000000001</c:v>
                </c:pt>
                <c:pt idx="912">
                  <c:v>1.4540000000000006</c:v>
                </c:pt>
                <c:pt idx="913">
                  <c:v>0.77999999999999936</c:v>
                </c:pt>
                <c:pt idx="914">
                  <c:v>4.6639999999999997</c:v>
                </c:pt>
                <c:pt idx="915">
                  <c:v>14.79</c:v>
                </c:pt>
                <c:pt idx="916">
                  <c:v>129.16400000000002</c:v>
                </c:pt>
                <c:pt idx="917">
                  <c:v>45.02</c:v>
                </c:pt>
                <c:pt idx="918">
                  <c:v>4.9180000000000028</c:v>
                </c:pt>
                <c:pt idx="919">
                  <c:v>4.9440000000000008</c:v>
                </c:pt>
                <c:pt idx="920">
                  <c:v>3.9479999999999986</c:v>
                </c:pt>
                <c:pt idx="921">
                  <c:v>400.95400000000001</c:v>
                </c:pt>
                <c:pt idx="922">
                  <c:v>649.28000000000009</c:v>
                </c:pt>
                <c:pt idx="923">
                  <c:v>488.26400000000001</c:v>
                </c:pt>
                <c:pt idx="924">
                  <c:v>350.12</c:v>
                </c:pt>
                <c:pt idx="925">
                  <c:v>268.59400000000005</c:v>
                </c:pt>
                <c:pt idx="926">
                  <c:v>224.1</c:v>
                </c:pt>
                <c:pt idx="927">
                  <c:v>183.916</c:v>
                </c:pt>
                <c:pt idx="928">
                  <c:v>157.19</c:v>
                </c:pt>
                <c:pt idx="929">
                  <c:v>142.33600000000001</c:v>
                </c:pt>
                <c:pt idx="930">
                  <c:v>144.572</c:v>
                </c:pt>
                <c:pt idx="931">
                  <c:v>149.39600000000002</c:v>
                </c:pt>
                <c:pt idx="932">
                  <c:v>164.422</c:v>
                </c:pt>
                <c:pt idx="933">
                  <c:v>158.52799999999999</c:v>
                </c:pt>
                <c:pt idx="934">
                  <c:v>149.482</c:v>
                </c:pt>
                <c:pt idx="935">
                  <c:v>136.738</c:v>
                </c:pt>
                <c:pt idx="936">
                  <c:v>121.324</c:v>
                </c:pt>
                <c:pt idx="937">
                  <c:v>130.18800000000002</c:v>
                </c:pt>
                <c:pt idx="938">
                  <c:v>150.79400000000001</c:v>
                </c:pt>
                <c:pt idx="939">
                  <c:v>172.078</c:v>
                </c:pt>
                <c:pt idx="940">
                  <c:v>168.85400000000001</c:v>
                </c:pt>
                <c:pt idx="941">
                  <c:v>133.97</c:v>
                </c:pt>
                <c:pt idx="942">
                  <c:v>117.684</c:v>
                </c:pt>
                <c:pt idx="943">
                  <c:v>136.66</c:v>
                </c:pt>
                <c:pt idx="944">
                  <c:v>148.02600000000001</c:v>
                </c:pt>
                <c:pt idx="945">
                  <c:v>108.92000000000002</c:v>
                </c:pt>
                <c:pt idx="946">
                  <c:v>92.786000000000001</c:v>
                </c:pt>
                <c:pt idx="947">
                  <c:v>94.872</c:v>
                </c:pt>
                <c:pt idx="948">
                  <c:v>97.486000000000004</c:v>
                </c:pt>
                <c:pt idx="949">
                  <c:v>97.331999999999994</c:v>
                </c:pt>
                <c:pt idx="950">
                  <c:v>130.55799999999999</c:v>
                </c:pt>
                <c:pt idx="951">
                  <c:v>271.15200000000004</c:v>
                </c:pt>
                <c:pt idx="952">
                  <c:v>537.048</c:v>
                </c:pt>
                <c:pt idx="953">
                  <c:v>722.62199999999996</c:v>
                </c:pt>
                <c:pt idx="954">
                  <c:v>735.57800000000009</c:v>
                </c:pt>
                <c:pt idx="955">
                  <c:v>665.89400000000001</c:v>
                </c:pt>
                <c:pt idx="956">
                  <c:v>517.84799999999996</c:v>
                </c:pt>
                <c:pt idx="957">
                  <c:v>391.26400000000001</c:v>
                </c:pt>
                <c:pt idx="958">
                  <c:v>272.07</c:v>
                </c:pt>
                <c:pt idx="959">
                  <c:v>216.01400000000001</c:v>
                </c:pt>
                <c:pt idx="960">
                  <c:v>204.20000000000002</c:v>
                </c:pt>
                <c:pt idx="961">
                  <c:v>140.49200000000002</c:v>
                </c:pt>
                <c:pt idx="962">
                  <c:v>137.83599999999998</c:v>
                </c:pt>
                <c:pt idx="963">
                  <c:v>-26.67</c:v>
                </c:pt>
                <c:pt idx="964">
                  <c:v>-34.507999999999996</c:v>
                </c:pt>
                <c:pt idx="965">
                  <c:v>-42.763999999999996</c:v>
                </c:pt>
                <c:pt idx="966">
                  <c:v>-40.29</c:v>
                </c:pt>
                <c:pt idx="967">
                  <c:v>-37.896000000000001</c:v>
                </c:pt>
                <c:pt idx="968">
                  <c:v>-39.443999999999996</c:v>
                </c:pt>
                <c:pt idx="969">
                  <c:v>-42.06</c:v>
                </c:pt>
                <c:pt idx="970">
                  <c:v>-46.536000000000001</c:v>
                </c:pt>
                <c:pt idx="971">
                  <c:v>-52.922000000000004</c:v>
                </c:pt>
                <c:pt idx="972">
                  <c:v>-60.04</c:v>
                </c:pt>
                <c:pt idx="973">
                  <c:v>-65.525999999999996</c:v>
                </c:pt>
                <c:pt idx="974">
                  <c:v>-67.622</c:v>
                </c:pt>
                <c:pt idx="975">
                  <c:v>-61.208000000000006</c:v>
                </c:pt>
                <c:pt idx="976">
                  <c:v>-60.885999999999996</c:v>
                </c:pt>
                <c:pt idx="977">
                  <c:v>-60.491999999999997</c:v>
                </c:pt>
                <c:pt idx="978">
                  <c:v>-57.057999999999993</c:v>
                </c:pt>
                <c:pt idx="979">
                  <c:v>-57.073999999999998</c:v>
                </c:pt>
                <c:pt idx="980">
                  <c:v>-61.872</c:v>
                </c:pt>
                <c:pt idx="981">
                  <c:v>-63.347999999999999</c:v>
                </c:pt>
                <c:pt idx="982">
                  <c:v>-61.634</c:v>
                </c:pt>
                <c:pt idx="983">
                  <c:v>-61.690000000000005</c:v>
                </c:pt>
                <c:pt idx="984">
                  <c:v>-71.097999999999999</c:v>
                </c:pt>
                <c:pt idx="985">
                  <c:v>-77.894000000000005</c:v>
                </c:pt>
                <c:pt idx="986">
                  <c:v>-90.47</c:v>
                </c:pt>
                <c:pt idx="987">
                  <c:v>-90.766000000000005</c:v>
                </c:pt>
                <c:pt idx="988">
                  <c:v>-75.853999999999999</c:v>
                </c:pt>
                <c:pt idx="989">
                  <c:v>-69.44</c:v>
                </c:pt>
                <c:pt idx="990">
                  <c:v>-67.105999999999995</c:v>
                </c:pt>
                <c:pt idx="991">
                  <c:v>-64.872</c:v>
                </c:pt>
                <c:pt idx="992">
                  <c:v>-62.69</c:v>
                </c:pt>
                <c:pt idx="993">
                  <c:v>-61.635999999999996</c:v>
                </c:pt>
                <c:pt idx="994">
                  <c:v>-60.102000000000004</c:v>
                </c:pt>
                <c:pt idx="995">
                  <c:v>-55.658000000000001</c:v>
                </c:pt>
                <c:pt idx="996">
                  <c:v>-53.085999999999999</c:v>
                </c:pt>
                <c:pt idx="997">
                  <c:v>-53.112000000000002</c:v>
                </c:pt>
                <c:pt idx="998">
                  <c:v>-54.477999999999994</c:v>
                </c:pt>
                <c:pt idx="999">
                  <c:v>-55.503999999999998</c:v>
                </c:pt>
                <c:pt idx="1000">
                  <c:v>-57.152000000000001</c:v>
                </c:pt>
                <c:pt idx="1001">
                  <c:v>-57.068000000000005</c:v>
                </c:pt>
                <c:pt idx="1002">
                  <c:v>-56.433999999999997</c:v>
                </c:pt>
                <c:pt idx="1003">
                  <c:v>-55.070000000000007</c:v>
                </c:pt>
                <c:pt idx="1004">
                  <c:v>-52.158000000000001</c:v>
                </c:pt>
                <c:pt idx="1005">
                  <c:v>-47.884</c:v>
                </c:pt>
                <c:pt idx="1006">
                  <c:v>-43.480000000000004</c:v>
                </c:pt>
                <c:pt idx="1007">
                  <c:v>-16.571999999999999</c:v>
                </c:pt>
                <c:pt idx="1008">
                  <c:v>-5.4580000000000028</c:v>
                </c:pt>
                <c:pt idx="1009">
                  <c:v>2.4880000000000013</c:v>
                </c:pt>
                <c:pt idx="1010">
                  <c:v>7.0619999999999994</c:v>
                </c:pt>
                <c:pt idx="1011">
                  <c:v>9.4659999999999975</c:v>
                </c:pt>
                <c:pt idx="1012">
                  <c:v>10.72</c:v>
                </c:pt>
                <c:pt idx="1013">
                  <c:v>7.8059999999999992</c:v>
                </c:pt>
                <c:pt idx="1014">
                  <c:v>6.43</c:v>
                </c:pt>
                <c:pt idx="1015">
                  <c:v>7.0640000000000018</c:v>
                </c:pt>
                <c:pt idx="1016">
                  <c:v>9.088000000000001</c:v>
                </c:pt>
                <c:pt idx="1017">
                  <c:v>15.054000000000002</c:v>
                </c:pt>
                <c:pt idx="1018">
                  <c:v>15.658000000000003</c:v>
                </c:pt>
                <c:pt idx="1019">
                  <c:v>14.631999999999996</c:v>
                </c:pt>
                <c:pt idx="1020">
                  <c:v>20.697999999999997</c:v>
                </c:pt>
                <c:pt idx="1021">
                  <c:v>17.182000000000002</c:v>
                </c:pt>
                <c:pt idx="1022">
                  <c:v>15.746000000000002</c:v>
                </c:pt>
                <c:pt idx="1023">
                  <c:v>13.440000000000005</c:v>
                </c:pt>
                <c:pt idx="1024">
                  <c:v>9.6160000000000014</c:v>
                </c:pt>
                <c:pt idx="1025">
                  <c:v>7.49</c:v>
                </c:pt>
                <c:pt idx="1026">
                  <c:v>7.5340000000000025</c:v>
                </c:pt>
                <c:pt idx="1027">
                  <c:v>12.85</c:v>
                </c:pt>
                <c:pt idx="1028">
                  <c:v>30.084</c:v>
                </c:pt>
                <c:pt idx="1029">
                  <c:v>55.278000000000006</c:v>
                </c:pt>
                <c:pt idx="1030">
                  <c:v>80.961999999999989</c:v>
                </c:pt>
                <c:pt idx="1031">
                  <c:v>121.34800000000001</c:v>
                </c:pt>
                <c:pt idx="1032">
                  <c:v>217.50200000000001</c:v>
                </c:pt>
                <c:pt idx="1033">
                  <c:v>329.20600000000002</c:v>
                </c:pt>
                <c:pt idx="1034">
                  <c:v>358.38</c:v>
                </c:pt>
                <c:pt idx="1035">
                  <c:v>383.68599999999998</c:v>
                </c:pt>
                <c:pt idx="1036">
                  <c:v>315.62</c:v>
                </c:pt>
                <c:pt idx="1037">
                  <c:v>182.762</c:v>
                </c:pt>
                <c:pt idx="1038">
                  <c:v>44.126000000000005</c:v>
                </c:pt>
                <c:pt idx="1039">
                  <c:v>-26.6</c:v>
                </c:pt>
                <c:pt idx="1040">
                  <c:v>-34.647999999999996</c:v>
                </c:pt>
                <c:pt idx="1041">
                  <c:v>-39.893999999999998</c:v>
                </c:pt>
                <c:pt idx="1042">
                  <c:v>-35.379999999999995</c:v>
                </c:pt>
                <c:pt idx="1043">
                  <c:v>-32.805999999999997</c:v>
                </c:pt>
                <c:pt idx="1044">
                  <c:v>-36.182000000000002</c:v>
                </c:pt>
                <c:pt idx="1045">
                  <c:v>-36.49</c:v>
                </c:pt>
                <c:pt idx="1046">
                  <c:v>-36.816000000000003</c:v>
                </c:pt>
                <c:pt idx="1047">
                  <c:v>-36.662000000000006</c:v>
                </c:pt>
                <c:pt idx="1048">
                  <c:v>-36.338000000000001</c:v>
                </c:pt>
                <c:pt idx="1049">
                  <c:v>-35.254000000000005</c:v>
                </c:pt>
                <c:pt idx="1050">
                  <c:v>-36.001999999999995</c:v>
                </c:pt>
                <c:pt idx="1051">
                  <c:v>-37.478000000000002</c:v>
                </c:pt>
                <c:pt idx="1052">
                  <c:v>-38.183999999999997</c:v>
                </c:pt>
                <c:pt idx="1053">
                  <c:v>-38.729999999999997</c:v>
                </c:pt>
                <c:pt idx="1054">
                  <c:v>-38.055999999999997</c:v>
                </c:pt>
                <c:pt idx="1055">
                  <c:v>-37.914000000000001</c:v>
                </c:pt>
                <c:pt idx="1056">
                  <c:v>-38.97</c:v>
                </c:pt>
                <c:pt idx="1057">
                  <c:v>-38.225999999999999</c:v>
                </c:pt>
                <c:pt idx="1058">
                  <c:v>-39.832000000000001</c:v>
                </c:pt>
                <c:pt idx="1059">
                  <c:v>-43.08</c:v>
                </c:pt>
                <c:pt idx="1060">
                  <c:v>-43.136000000000003</c:v>
                </c:pt>
                <c:pt idx="1061">
                  <c:v>-42.432000000000002</c:v>
                </c:pt>
                <c:pt idx="1062">
                  <c:v>-42.658000000000001</c:v>
                </c:pt>
                <c:pt idx="1063">
                  <c:v>-42.334000000000003</c:v>
                </c:pt>
                <c:pt idx="1064">
                  <c:v>-39.381999999999998</c:v>
                </c:pt>
                <c:pt idx="1065">
                  <c:v>-38.228000000000002</c:v>
                </c:pt>
                <c:pt idx="1066">
                  <c:v>-37.004000000000005</c:v>
                </c:pt>
                <c:pt idx="1067">
                  <c:v>-33.21</c:v>
                </c:pt>
                <c:pt idx="1068">
                  <c:v>-31.436</c:v>
                </c:pt>
                <c:pt idx="1069">
                  <c:v>-31.184000000000005</c:v>
                </c:pt>
                <c:pt idx="1070">
                  <c:v>-30.93</c:v>
                </c:pt>
                <c:pt idx="1071">
                  <c:v>-32.856000000000002</c:v>
                </c:pt>
                <c:pt idx="1072">
                  <c:v>-35.911999999999999</c:v>
                </c:pt>
                <c:pt idx="1073">
                  <c:v>-37.317999999999998</c:v>
                </c:pt>
                <c:pt idx="1074">
                  <c:v>-38.346000000000004</c:v>
                </c:pt>
                <c:pt idx="1075">
                  <c:v>-38.641999999999996</c:v>
                </c:pt>
                <c:pt idx="1076">
                  <c:v>-38.388000000000005</c:v>
                </c:pt>
                <c:pt idx="1077">
                  <c:v>-38.024000000000001</c:v>
                </c:pt>
                <c:pt idx="1078">
                  <c:v>-37.74</c:v>
                </c:pt>
                <c:pt idx="1079">
                  <c:v>-37.968000000000004</c:v>
                </c:pt>
                <c:pt idx="1080">
                  <c:v>-37.744</c:v>
                </c:pt>
                <c:pt idx="1081">
                  <c:v>-35.97</c:v>
                </c:pt>
                <c:pt idx="1082">
                  <c:v>-20.861999999999998</c:v>
                </c:pt>
                <c:pt idx="1083">
                  <c:v>-19.988000000000003</c:v>
                </c:pt>
                <c:pt idx="1084">
                  <c:v>-8.1019999999999985</c:v>
                </c:pt>
                <c:pt idx="1085">
                  <c:v>-3.3080000000000016</c:v>
                </c:pt>
                <c:pt idx="1086">
                  <c:v>-1.8840000000000003</c:v>
                </c:pt>
                <c:pt idx="1087">
                  <c:v>-3.1100000000000012</c:v>
                </c:pt>
                <c:pt idx="1088">
                  <c:v>-4.6840000000000002</c:v>
                </c:pt>
                <c:pt idx="1089">
                  <c:v>-4.1199999999999992</c:v>
                </c:pt>
                <c:pt idx="1090">
                  <c:v>-3.6259999999999994</c:v>
                </c:pt>
                <c:pt idx="1091">
                  <c:v>-3.4019999999999992</c:v>
                </c:pt>
                <c:pt idx="1092">
                  <c:v>-4.8059999999999983</c:v>
                </c:pt>
                <c:pt idx="1093">
                  <c:v>-2.4719999999999978</c:v>
                </c:pt>
                <c:pt idx="1094">
                  <c:v>4.3219999999999974</c:v>
                </c:pt>
                <c:pt idx="1095">
                  <c:v>8.838000000000001</c:v>
                </c:pt>
                <c:pt idx="1096">
                  <c:v>7.2919999999999998</c:v>
                </c:pt>
                <c:pt idx="1097">
                  <c:v>3.1159999999999997</c:v>
                </c:pt>
                <c:pt idx="1098">
                  <c:v>2.1600000000000037</c:v>
                </c:pt>
                <c:pt idx="1099">
                  <c:v>2.3260000000000023</c:v>
                </c:pt>
                <c:pt idx="1100">
                  <c:v>0.64000000000000057</c:v>
                </c:pt>
                <c:pt idx="1101">
                  <c:v>1.2440000000000015</c:v>
                </c:pt>
                <c:pt idx="1102">
                  <c:v>0.94999999999999929</c:v>
                </c:pt>
                <c:pt idx="1103">
                  <c:v>0.65399999999999991</c:v>
                </c:pt>
                <c:pt idx="1104">
                  <c:v>2.8079999999999998</c:v>
                </c:pt>
                <c:pt idx="1105">
                  <c:v>14.062000000000001</c:v>
                </c:pt>
                <c:pt idx="1106">
                  <c:v>47.287999999999997</c:v>
                </c:pt>
                <c:pt idx="1107">
                  <c:v>99.432000000000002</c:v>
                </c:pt>
                <c:pt idx="1108">
                  <c:v>178.73599999999999</c:v>
                </c:pt>
                <c:pt idx="1109">
                  <c:v>313.27</c:v>
                </c:pt>
                <c:pt idx="1110">
                  <c:v>466.60599999999999</c:v>
                </c:pt>
                <c:pt idx="1111">
                  <c:v>534.17999999999995</c:v>
                </c:pt>
                <c:pt idx="1112">
                  <c:v>225.62200000000001</c:v>
                </c:pt>
                <c:pt idx="1113">
                  <c:v>-20.664000000000001</c:v>
                </c:pt>
                <c:pt idx="1114">
                  <c:v>-29.43</c:v>
                </c:pt>
                <c:pt idx="1115">
                  <c:v>-36.238</c:v>
                </c:pt>
                <c:pt idx="1116">
                  <c:v>-38.994</c:v>
                </c:pt>
                <c:pt idx="1117">
                  <c:v>-47.519999999999996</c:v>
                </c:pt>
                <c:pt idx="1118">
                  <c:v>-44.846000000000004</c:v>
                </c:pt>
                <c:pt idx="1119">
                  <c:v>-42.582000000000001</c:v>
                </c:pt>
                <c:pt idx="1120">
                  <c:v>-37.9</c:v>
                </c:pt>
                <c:pt idx="1121">
                  <c:v>-34.116</c:v>
                </c:pt>
                <c:pt idx="1122">
                  <c:v>-31.272000000000002</c:v>
                </c:pt>
                <c:pt idx="1123">
                  <c:v>-31.978000000000002</c:v>
                </c:pt>
                <c:pt idx="1124">
                  <c:v>-33.384</c:v>
                </c:pt>
                <c:pt idx="1125">
                  <c:v>-35.171999999999997</c:v>
                </c:pt>
                <c:pt idx="1126">
                  <c:v>-35.648000000000003</c:v>
                </c:pt>
                <c:pt idx="1127">
                  <c:v>-35.144000000000005</c:v>
                </c:pt>
                <c:pt idx="1128">
                  <c:v>-34.82</c:v>
                </c:pt>
                <c:pt idx="1129">
                  <c:v>-35.845999999999997</c:v>
                </c:pt>
                <c:pt idx="1130">
                  <c:v>-35.664000000000001</c:v>
                </c:pt>
                <c:pt idx="1131">
                  <c:v>-35.199999999999996</c:v>
                </c:pt>
                <c:pt idx="1132">
                  <c:v>-36.915999999999997</c:v>
                </c:pt>
                <c:pt idx="1133">
                  <c:v>-39.662000000000006</c:v>
                </c:pt>
                <c:pt idx="1134">
                  <c:v>-40.590000000000003</c:v>
                </c:pt>
                <c:pt idx="1135">
                  <c:v>-39.536000000000001</c:v>
                </c:pt>
                <c:pt idx="1136">
                  <c:v>-39.872</c:v>
                </c:pt>
                <c:pt idx="1137">
                  <c:v>-38.088000000000001</c:v>
                </c:pt>
                <c:pt idx="1138">
                  <c:v>-36.694000000000003</c:v>
                </c:pt>
                <c:pt idx="1139">
                  <c:v>-38.622</c:v>
                </c:pt>
                <c:pt idx="1140">
                  <c:v>-36.908000000000001</c:v>
                </c:pt>
                <c:pt idx="1141">
                  <c:v>-32.573999999999998</c:v>
                </c:pt>
                <c:pt idx="1142">
                  <c:v>-30.41</c:v>
                </c:pt>
                <c:pt idx="1143">
                  <c:v>-29.985999999999997</c:v>
                </c:pt>
                <c:pt idx="1144">
                  <c:v>-30.184000000000005</c:v>
                </c:pt>
                <c:pt idx="1145">
                  <c:v>-31.97</c:v>
                </c:pt>
                <c:pt idx="1146">
                  <c:v>-34.686</c:v>
                </c:pt>
                <c:pt idx="1147">
                  <c:v>-36.501999999999995</c:v>
                </c:pt>
                <c:pt idx="1148">
                  <c:v>-35.798000000000002</c:v>
                </c:pt>
                <c:pt idx="1149">
                  <c:v>-35.405999999999999</c:v>
                </c:pt>
                <c:pt idx="1150">
                  <c:v>-35.052</c:v>
                </c:pt>
                <c:pt idx="1151">
                  <c:v>-34.478000000000002</c:v>
                </c:pt>
                <c:pt idx="1152">
                  <c:v>-32.873999999999995</c:v>
                </c:pt>
                <c:pt idx="1153">
                  <c:v>-32.03</c:v>
                </c:pt>
                <c:pt idx="1154">
                  <c:v>-32.268000000000001</c:v>
                </c:pt>
                <c:pt idx="1155">
                  <c:v>-32.213999999999999</c:v>
                </c:pt>
                <c:pt idx="1156">
                  <c:v>-31.2</c:v>
                </c:pt>
                <c:pt idx="1157">
                  <c:v>-21.622</c:v>
                </c:pt>
                <c:pt idx="1158">
                  <c:v>-8.6380000000000017</c:v>
                </c:pt>
                <c:pt idx="1159">
                  <c:v>-4.2619999999999987</c:v>
                </c:pt>
                <c:pt idx="1160">
                  <c:v>-4.7280000000000015</c:v>
                </c:pt>
                <c:pt idx="1161">
                  <c:v>-4.9240000000000013</c:v>
                </c:pt>
                <c:pt idx="1162">
                  <c:v>-5.9200000000000008</c:v>
                </c:pt>
                <c:pt idx="1163">
                  <c:v>-6.2440000000000007</c:v>
                </c:pt>
                <c:pt idx="1164">
                  <c:v>-5.47</c:v>
                </c:pt>
                <c:pt idx="1165">
                  <c:v>-4.3159999999999989</c:v>
                </c:pt>
                <c:pt idx="1166">
                  <c:v>-5.2319999999999984</c:v>
                </c:pt>
                <c:pt idx="1167">
                  <c:v>-1.7259999999999991</c:v>
                </c:pt>
                <c:pt idx="1168">
                  <c:v>7.6980000000000022</c:v>
                </c:pt>
                <c:pt idx="1169">
                  <c:v>9.5419999999999963</c:v>
                </c:pt>
                <c:pt idx="1170">
                  <c:v>8.6679999999999993</c:v>
                </c:pt>
                <c:pt idx="1171">
                  <c:v>4.9719999999999995</c:v>
                </c:pt>
                <c:pt idx="1172">
                  <c:v>0.31600000000000072</c:v>
                </c:pt>
                <c:pt idx="1173">
                  <c:v>0.36000000000000298</c:v>
                </c:pt>
                <c:pt idx="1174">
                  <c:v>-6.399999999999828E-2</c:v>
                </c:pt>
                <c:pt idx="1175">
                  <c:v>-0.99000000000000021</c:v>
                </c:pt>
                <c:pt idx="1176">
                  <c:v>-1.0059999999999985</c:v>
                </c:pt>
                <c:pt idx="1177">
                  <c:v>-1.8499999999999996</c:v>
                </c:pt>
                <c:pt idx="1178">
                  <c:v>-0.8360000000000003</c:v>
                </c:pt>
                <c:pt idx="1179">
                  <c:v>2.1179999999999986</c:v>
                </c:pt>
                <c:pt idx="1180">
                  <c:v>20.672000000000004</c:v>
                </c:pt>
                <c:pt idx="1181">
                  <c:v>64.858000000000004</c:v>
                </c:pt>
                <c:pt idx="1182">
                  <c:v>134.16200000000001</c:v>
                </c:pt>
                <c:pt idx="1183">
                  <c:v>233.14599999999999</c:v>
                </c:pt>
                <c:pt idx="1184">
                  <c:v>456.59</c:v>
                </c:pt>
                <c:pt idx="1185">
                  <c:v>643.13600000000008</c:v>
                </c:pt>
                <c:pt idx="1186">
                  <c:v>517.4</c:v>
                </c:pt>
                <c:pt idx="1187">
                  <c:v>270.04199999999997</c:v>
                </c:pt>
                <c:pt idx="1188">
                  <c:v>-20.314</c:v>
                </c:pt>
                <c:pt idx="1189">
                  <c:v>-30.68</c:v>
                </c:pt>
                <c:pt idx="1190">
                  <c:v>-40.287999999999997</c:v>
                </c:pt>
                <c:pt idx="1191">
                  <c:v>-46.573999999999998</c:v>
                </c:pt>
                <c:pt idx="1192">
                  <c:v>-48.22</c:v>
                </c:pt>
                <c:pt idx="1193">
                  <c:v>-40.076000000000001</c:v>
                </c:pt>
                <c:pt idx="1194">
                  <c:v>-42.231999999999999</c:v>
                </c:pt>
                <c:pt idx="1195">
                  <c:v>-37.840000000000003</c:v>
                </c:pt>
                <c:pt idx="1196">
                  <c:v>-34.606000000000002</c:v>
                </c:pt>
                <c:pt idx="1197">
                  <c:v>-33.311999999999998</c:v>
                </c:pt>
                <c:pt idx="1198">
                  <c:v>-33.258000000000003</c:v>
                </c:pt>
                <c:pt idx="1199">
                  <c:v>-33.694000000000003</c:v>
                </c:pt>
                <c:pt idx="1200">
                  <c:v>-34.171999999999997</c:v>
                </c:pt>
                <c:pt idx="1201">
                  <c:v>-34.428000000000004</c:v>
                </c:pt>
                <c:pt idx="1202">
                  <c:v>-33.274000000000001</c:v>
                </c:pt>
                <c:pt idx="1203">
                  <c:v>-33.99</c:v>
                </c:pt>
                <c:pt idx="1204">
                  <c:v>-34.665999999999997</c:v>
                </c:pt>
                <c:pt idx="1205">
                  <c:v>-34.933999999999997</c:v>
                </c:pt>
                <c:pt idx="1206">
                  <c:v>-35.539999999999992</c:v>
                </c:pt>
                <c:pt idx="1207">
                  <c:v>-37.846000000000004</c:v>
                </c:pt>
                <c:pt idx="1208">
                  <c:v>-39.522000000000006</c:v>
                </c:pt>
                <c:pt idx="1209">
                  <c:v>-39.97</c:v>
                </c:pt>
                <c:pt idx="1210">
                  <c:v>-40.576000000000001</c:v>
                </c:pt>
                <c:pt idx="1211">
                  <c:v>-38.522000000000006</c:v>
                </c:pt>
                <c:pt idx="1212">
                  <c:v>-38.198</c:v>
                </c:pt>
                <c:pt idx="1213">
                  <c:v>-41.084000000000003</c:v>
                </c:pt>
                <c:pt idx="1214">
                  <c:v>-43.361999999999995</c:v>
                </c:pt>
                <c:pt idx="1215">
                  <c:v>-41.128</c:v>
                </c:pt>
                <c:pt idx="1216">
                  <c:v>-35.894000000000005</c:v>
                </c:pt>
                <c:pt idx="1217">
                  <c:v>-32.799999999999997</c:v>
                </c:pt>
                <c:pt idx="1218">
                  <c:v>-30.955999999999996</c:v>
                </c:pt>
                <c:pt idx="1219">
                  <c:v>-30.844000000000001</c:v>
                </c:pt>
                <c:pt idx="1220">
                  <c:v>-31.41</c:v>
                </c:pt>
                <c:pt idx="1221">
                  <c:v>-34.335999999999999</c:v>
                </c:pt>
                <c:pt idx="1222">
                  <c:v>-35.881999999999998</c:v>
                </c:pt>
                <c:pt idx="1223">
                  <c:v>-36.387999999999998</c:v>
                </c:pt>
                <c:pt idx="1224">
                  <c:v>-36.305999999999997</c:v>
                </c:pt>
                <c:pt idx="1225">
                  <c:v>-35.012</c:v>
                </c:pt>
                <c:pt idx="1226">
                  <c:v>-33.128</c:v>
                </c:pt>
                <c:pt idx="1227">
                  <c:v>-31.454000000000001</c:v>
                </c:pt>
                <c:pt idx="1228">
                  <c:v>-30.96</c:v>
                </c:pt>
                <c:pt idx="1229">
                  <c:v>-29.768000000000004</c:v>
                </c:pt>
                <c:pt idx="1230">
                  <c:v>-29.823999999999998</c:v>
                </c:pt>
                <c:pt idx="1231">
                  <c:v>-30.3</c:v>
                </c:pt>
                <c:pt idx="1232">
                  <c:v>-23.311999999999998</c:v>
                </c:pt>
                <c:pt idx="1233">
                  <c:v>-22.548000000000002</c:v>
                </c:pt>
                <c:pt idx="1234">
                  <c:v>-9.9319999999999986</c:v>
                </c:pt>
                <c:pt idx="1235">
                  <c:v>-6.4280000000000017</c:v>
                </c:pt>
                <c:pt idx="1236">
                  <c:v>-5.5140000000000011</c:v>
                </c:pt>
                <c:pt idx="1237">
                  <c:v>-5.4579999999999993</c:v>
                </c:pt>
                <c:pt idx="1238">
                  <c:v>-6.1740000000000004</c:v>
                </c:pt>
                <c:pt idx="1239">
                  <c:v>-6.6080000000000014</c:v>
                </c:pt>
                <c:pt idx="1240">
                  <c:v>-6.7640000000000011</c:v>
                </c:pt>
                <c:pt idx="1241">
                  <c:v>-5.61</c:v>
                </c:pt>
                <c:pt idx="1242">
                  <c:v>-5.4540000000000006</c:v>
                </c:pt>
                <c:pt idx="1243">
                  <c:v>-3.09</c:v>
                </c:pt>
                <c:pt idx="1244">
                  <c:v>6.7140000000000022</c:v>
                </c:pt>
                <c:pt idx="1245">
                  <c:v>16.25</c:v>
                </c:pt>
                <c:pt idx="1246">
                  <c:v>19.374000000000002</c:v>
                </c:pt>
                <c:pt idx="1247">
                  <c:v>11.017999999999997</c:v>
                </c:pt>
                <c:pt idx="1248">
                  <c:v>4.1539999999999999</c:v>
                </c:pt>
                <c:pt idx="1249">
                  <c:v>1.7379999999999995</c:v>
                </c:pt>
                <c:pt idx="1250">
                  <c:v>-0.5259999999999998</c:v>
                </c:pt>
                <c:pt idx="1251">
                  <c:v>-0.78199999999999825</c:v>
                </c:pt>
                <c:pt idx="1252">
                  <c:v>-2.9180000000000028</c:v>
                </c:pt>
                <c:pt idx="1253">
                  <c:v>-3.5919999999999987</c:v>
                </c:pt>
                <c:pt idx="1254">
                  <c:v>-3.5080000000000009</c:v>
                </c:pt>
                <c:pt idx="1255">
                  <c:v>-2.4940000000000015</c:v>
                </c:pt>
                <c:pt idx="1256">
                  <c:v>2.4720000000000013</c:v>
                </c:pt>
                <c:pt idx="1257">
                  <c:v>26.766000000000005</c:v>
                </c:pt>
                <c:pt idx="1258">
                  <c:v>64.111999999999995</c:v>
                </c:pt>
                <c:pt idx="1259">
                  <c:v>104.976</c:v>
                </c:pt>
                <c:pt idx="1260">
                  <c:v>211.09</c:v>
                </c:pt>
                <c:pt idx="1261">
                  <c:v>470.61599999999999</c:v>
                </c:pt>
                <c:pt idx="1262">
                  <c:v>677.88</c:v>
                </c:pt>
                <c:pt idx="1263">
                  <c:v>286.02199999999999</c:v>
                </c:pt>
                <c:pt idx="1264">
                  <c:v>-14.714000000000002</c:v>
                </c:pt>
                <c:pt idx="1265">
                  <c:v>-30.130000000000003</c:v>
                </c:pt>
                <c:pt idx="1266">
                  <c:v>-40.738</c:v>
                </c:pt>
                <c:pt idx="1267">
                  <c:v>-45.113999999999997</c:v>
                </c:pt>
                <c:pt idx="1268">
                  <c:v>-47.7</c:v>
                </c:pt>
                <c:pt idx="1269">
                  <c:v>-46.536000000000001</c:v>
                </c:pt>
                <c:pt idx="1270">
                  <c:v>-41.483999999999995</c:v>
                </c:pt>
                <c:pt idx="1271">
                  <c:v>-38.35</c:v>
                </c:pt>
                <c:pt idx="1272">
                  <c:v>-37.366</c:v>
                </c:pt>
                <c:pt idx="1273">
                  <c:v>-36.212000000000003</c:v>
                </c:pt>
                <c:pt idx="1274">
                  <c:v>-33.89</c:v>
                </c:pt>
                <c:pt idx="1275">
                  <c:v>-33.146000000000001</c:v>
                </c:pt>
                <c:pt idx="1276">
                  <c:v>-34.101999999999997</c:v>
                </c:pt>
                <c:pt idx="1277">
                  <c:v>-34.538000000000004</c:v>
                </c:pt>
                <c:pt idx="1278">
                  <c:v>-34.006</c:v>
                </c:pt>
                <c:pt idx="1279">
                  <c:v>-34.442</c:v>
                </c:pt>
                <c:pt idx="1280">
                  <c:v>-34.567999999999998</c:v>
                </c:pt>
                <c:pt idx="1281">
                  <c:v>-34.524000000000001</c:v>
                </c:pt>
                <c:pt idx="1282">
                  <c:v>-35.622</c:v>
                </c:pt>
                <c:pt idx="1283">
                  <c:v>-38.128</c:v>
                </c:pt>
                <c:pt idx="1284">
                  <c:v>-41.573999999999998</c:v>
                </c:pt>
                <c:pt idx="1285">
                  <c:v>-42.150000000000006</c:v>
                </c:pt>
                <c:pt idx="1286">
                  <c:v>-42.347999999999999</c:v>
                </c:pt>
                <c:pt idx="1287">
                  <c:v>-43.954000000000001</c:v>
                </c:pt>
                <c:pt idx="1288">
                  <c:v>-42.59</c:v>
                </c:pt>
                <c:pt idx="1289">
                  <c:v>-43.135999999999996</c:v>
                </c:pt>
                <c:pt idx="1290">
                  <c:v>-43.994</c:v>
                </c:pt>
                <c:pt idx="1291">
                  <c:v>-42.52</c:v>
                </c:pt>
                <c:pt idx="1292">
                  <c:v>-37.905999999999999</c:v>
                </c:pt>
                <c:pt idx="1293">
                  <c:v>-34.122</c:v>
                </c:pt>
                <c:pt idx="1294">
                  <c:v>-31.830000000000002</c:v>
                </c:pt>
                <c:pt idx="1295">
                  <c:v>-30.955999999999996</c:v>
                </c:pt>
                <c:pt idx="1296">
                  <c:v>-30.482000000000003</c:v>
                </c:pt>
                <c:pt idx="1297">
                  <c:v>-32.898000000000003</c:v>
                </c:pt>
                <c:pt idx="1298">
                  <c:v>-35.896000000000001</c:v>
                </c:pt>
                <c:pt idx="1299">
                  <c:v>-37.122</c:v>
                </c:pt>
                <c:pt idx="1300">
                  <c:v>-37.287999999999997</c:v>
                </c:pt>
                <c:pt idx="1301">
                  <c:v>-34.984000000000002</c:v>
                </c:pt>
                <c:pt idx="1302">
                  <c:v>-32.972000000000001</c:v>
                </c:pt>
                <c:pt idx="1303">
                  <c:v>-31.328000000000003</c:v>
                </c:pt>
                <c:pt idx="1304">
                  <c:v>-29.134</c:v>
                </c:pt>
                <c:pt idx="1305">
                  <c:v>-28.71</c:v>
                </c:pt>
                <c:pt idx="1306">
                  <c:v>-28.318000000000001</c:v>
                </c:pt>
                <c:pt idx="1307">
                  <c:v>-28.794000000000004</c:v>
                </c:pt>
                <c:pt idx="1308">
                  <c:v>-30.26</c:v>
                </c:pt>
                <c:pt idx="1309">
                  <c:v>-23.491999999999997</c:v>
                </c:pt>
                <c:pt idx="1310">
                  <c:v>-23.548000000000002</c:v>
                </c:pt>
                <c:pt idx="1311">
                  <c:v>-10.972</c:v>
                </c:pt>
                <c:pt idx="1312">
                  <c:v>-8.9480000000000022</c:v>
                </c:pt>
                <c:pt idx="1313">
                  <c:v>-7.9340000000000011</c:v>
                </c:pt>
                <c:pt idx="1314">
                  <c:v>-7.2579999999999991</c:v>
                </c:pt>
                <c:pt idx="1315">
                  <c:v>-7.0340000000000007</c:v>
                </c:pt>
                <c:pt idx="1316">
                  <c:v>-7.1880000000000015</c:v>
                </c:pt>
                <c:pt idx="1317">
                  <c:v>-6.8640000000000008</c:v>
                </c:pt>
                <c:pt idx="1318">
                  <c:v>-5.99</c:v>
                </c:pt>
                <c:pt idx="1319">
                  <c:v>-5.2140000000000004</c:v>
                </c:pt>
                <c:pt idx="1320">
                  <c:v>-2.4000000000000004</c:v>
                </c:pt>
                <c:pt idx="1321">
                  <c:v>6.3339999999999996</c:v>
                </c:pt>
                <c:pt idx="1322">
                  <c:v>14.450000000000001</c:v>
                </c:pt>
                <c:pt idx="1323">
                  <c:v>17.473999999999997</c:v>
                </c:pt>
                <c:pt idx="1324">
                  <c:v>13.507999999999999</c:v>
                </c:pt>
                <c:pt idx="1325">
                  <c:v>5.0839999999999996</c:v>
                </c:pt>
                <c:pt idx="1326">
                  <c:v>2.1579999999999995</c:v>
                </c:pt>
                <c:pt idx="1327">
                  <c:v>0.62400000000000055</c:v>
                </c:pt>
                <c:pt idx="1328">
                  <c:v>-0.58199999999999719</c:v>
                </c:pt>
                <c:pt idx="1329">
                  <c:v>-2.958000000000002</c:v>
                </c:pt>
                <c:pt idx="1330">
                  <c:v>-4.4919999999999991</c:v>
                </c:pt>
                <c:pt idx="1331">
                  <c:v>-4.1980000000000022</c:v>
                </c:pt>
                <c:pt idx="1332">
                  <c:v>-2.5240000000000009</c:v>
                </c:pt>
                <c:pt idx="1333">
                  <c:v>3.1320000000000014</c:v>
                </c:pt>
                <c:pt idx="1334">
                  <c:v>23.236000000000004</c:v>
                </c:pt>
                <c:pt idx="1335">
                  <c:v>60.171999999999997</c:v>
                </c:pt>
                <c:pt idx="1336">
                  <c:v>88.305999999999997</c:v>
                </c:pt>
                <c:pt idx="1337">
                  <c:v>136.44</c:v>
                </c:pt>
                <c:pt idx="1338">
                  <c:v>312.226</c:v>
                </c:pt>
                <c:pt idx="1339">
                  <c:v>702.19999999999993</c:v>
                </c:pt>
                <c:pt idx="1340">
                  <c:v>278.68199999999996</c:v>
                </c:pt>
                <c:pt idx="1341">
                  <c:v>-6.0340000000000025</c:v>
                </c:pt>
                <c:pt idx="1342">
                  <c:v>-30.02</c:v>
                </c:pt>
                <c:pt idx="1343">
                  <c:v>-43.677999999999997</c:v>
                </c:pt>
                <c:pt idx="1344">
                  <c:v>-47.293999999999997</c:v>
                </c:pt>
                <c:pt idx="1345">
                  <c:v>-52.5</c:v>
                </c:pt>
                <c:pt idx="1346">
                  <c:v>-49.926000000000002</c:v>
                </c:pt>
                <c:pt idx="1347">
                  <c:v>-45.241999999999997</c:v>
                </c:pt>
                <c:pt idx="1348">
                  <c:v>-42.09</c:v>
                </c:pt>
                <c:pt idx="1349">
                  <c:v>-39.616</c:v>
                </c:pt>
                <c:pt idx="1350">
                  <c:v>-37.252000000000002</c:v>
                </c:pt>
                <c:pt idx="1351">
                  <c:v>-35.608000000000004</c:v>
                </c:pt>
                <c:pt idx="1352">
                  <c:v>-34.494</c:v>
                </c:pt>
                <c:pt idx="1353">
                  <c:v>-34.101999999999997</c:v>
                </c:pt>
                <c:pt idx="1354">
                  <c:v>-34.088000000000001</c:v>
                </c:pt>
                <c:pt idx="1355">
                  <c:v>-34.903999999999996</c:v>
                </c:pt>
                <c:pt idx="1356">
                  <c:v>-35.200000000000003</c:v>
                </c:pt>
                <c:pt idx="1357">
                  <c:v>-35.116</c:v>
                </c:pt>
                <c:pt idx="1358">
                  <c:v>-35.553999999999995</c:v>
                </c:pt>
                <c:pt idx="1359">
                  <c:v>-35.78</c:v>
                </c:pt>
                <c:pt idx="1360">
                  <c:v>-38.576000000000001</c:v>
                </c:pt>
                <c:pt idx="1361">
                  <c:v>-42.122</c:v>
                </c:pt>
                <c:pt idx="1362">
                  <c:v>-43.63</c:v>
                </c:pt>
                <c:pt idx="1363">
                  <c:v>-43.966000000000001</c:v>
                </c:pt>
                <c:pt idx="1364">
                  <c:v>-45.402000000000001</c:v>
                </c:pt>
                <c:pt idx="1365">
                  <c:v>-43.588000000000001</c:v>
                </c:pt>
                <c:pt idx="1366">
                  <c:v>-43.124000000000002</c:v>
                </c:pt>
                <c:pt idx="1367">
                  <c:v>-44.431999999999995</c:v>
                </c:pt>
                <c:pt idx="1368">
                  <c:v>-44.038000000000004</c:v>
                </c:pt>
                <c:pt idx="1369">
                  <c:v>-39.213999999999999</c:v>
                </c:pt>
                <c:pt idx="1370">
                  <c:v>-35.22</c:v>
                </c:pt>
                <c:pt idx="1371">
                  <c:v>-33.475999999999999</c:v>
                </c:pt>
                <c:pt idx="1372">
                  <c:v>-31.673999999999999</c:v>
                </c:pt>
                <c:pt idx="1373">
                  <c:v>-31.21</c:v>
                </c:pt>
                <c:pt idx="1374">
                  <c:v>-32.985999999999997</c:v>
                </c:pt>
                <c:pt idx="1375">
                  <c:v>-36.741999999999997</c:v>
                </c:pt>
                <c:pt idx="1376">
                  <c:v>-37.317999999999998</c:v>
                </c:pt>
                <c:pt idx="1377">
                  <c:v>-37.176000000000002</c:v>
                </c:pt>
                <c:pt idx="1378">
                  <c:v>-34.802</c:v>
                </c:pt>
                <c:pt idx="1379">
                  <c:v>-32.648000000000003</c:v>
                </c:pt>
                <c:pt idx="1380">
                  <c:v>-31.353999999999999</c:v>
                </c:pt>
                <c:pt idx="1381">
                  <c:v>-29.3</c:v>
                </c:pt>
                <c:pt idx="1382">
                  <c:v>-29.258000000000003</c:v>
                </c:pt>
                <c:pt idx="1383">
                  <c:v>-28.584000000000003</c:v>
                </c:pt>
                <c:pt idx="1384">
                  <c:v>-29.26</c:v>
                </c:pt>
                <c:pt idx="1385">
                  <c:v>-18.821999999999999</c:v>
                </c:pt>
                <c:pt idx="1386">
                  <c:v>-12.818000000000003</c:v>
                </c:pt>
                <c:pt idx="1387">
                  <c:v>-10.001999999999999</c:v>
                </c:pt>
                <c:pt idx="1388">
                  <c:v>-8.9180000000000028</c:v>
                </c:pt>
                <c:pt idx="1389">
                  <c:v>-8.354000000000001</c:v>
                </c:pt>
                <c:pt idx="1390">
                  <c:v>-8.5079999999999991</c:v>
                </c:pt>
                <c:pt idx="1391">
                  <c:v>-7.734</c:v>
                </c:pt>
                <c:pt idx="1392">
                  <c:v>-7.708000000000002</c:v>
                </c:pt>
                <c:pt idx="1393">
                  <c:v>-6.8640000000000008</c:v>
                </c:pt>
                <c:pt idx="1394">
                  <c:v>-6.7500000000000009</c:v>
                </c:pt>
                <c:pt idx="1395">
                  <c:v>-4.5840000000000005</c:v>
                </c:pt>
                <c:pt idx="1396">
                  <c:v>3.2800000000000011</c:v>
                </c:pt>
                <c:pt idx="1397">
                  <c:v>11.804000000000002</c:v>
                </c:pt>
                <c:pt idx="1398">
                  <c:v>15.63</c:v>
                </c:pt>
                <c:pt idx="1399">
                  <c:v>13.143999999999997</c:v>
                </c:pt>
                <c:pt idx="1400">
                  <c:v>5.9279999999999973</c:v>
                </c:pt>
                <c:pt idx="1401">
                  <c:v>1.863999999999999</c:v>
                </c:pt>
                <c:pt idx="1402">
                  <c:v>0.31799999999999962</c:v>
                </c:pt>
                <c:pt idx="1403">
                  <c:v>-1.1760000000000002</c:v>
                </c:pt>
                <c:pt idx="1404">
                  <c:v>-3.7219999999999978</c:v>
                </c:pt>
                <c:pt idx="1405">
                  <c:v>-5.6180000000000021</c:v>
                </c:pt>
                <c:pt idx="1406">
                  <c:v>-4.5919999999999987</c:v>
                </c:pt>
                <c:pt idx="1407">
                  <c:v>-0.60800000000000054</c:v>
                </c:pt>
                <c:pt idx="1408">
                  <c:v>4.5660000000000007</c:v>
                </c:pt>
                <c:pt idx="1409">
                  <c:v>20.562000000000005</c:v>
                </c:pt>
                <c:pt idx="1410">
                  <c:v>56.585999999999999</c:v>
                </c:pt>
                <c:pt idx="1411">
                  <c:v>79.822000000000003</c:v>
                </c:pt>
                <c:pt idx="1412">
                  <c:v>109.066</c:v>
                </c:pt>
                <c:pt idx="1413">
                  <c:v>219.91</c:v>
                </c:pt>
                <c:pt idx="1414">
                  <c:v>550.66600000000005</c:v>
                </c:pt>
                <c:pt idx="1415">
                  <c:v>461.53000000000003</c:v>
                </c:pt>
                <c:pt idx="1416">
                  <c:v>283.63200000000001</c:v>
                </c:pt>
                <c:pt idx="1417">
                  <c:v>-17.104000000000003</c:v>
                </c:pt>
                <c:pt idx="1418">
                  <c:v>-42.75</c:v>
                </c:pt>
                <c:pt idx="1419">
                  <c:v>-52.088000000000001</c:v>
                </c:pt>
                <c:pt idx="1420">
                  <c:v>-56.773999999999994</c:v>
                </c:pt>
                <c:pt idx="1421">
                  <c:v>-64.959999999999994</c:v>
                </c:pt>
                <c:pt idx="1422">
                  <c:v>-62.936000000000007</c:v>
                </c:pt>
                <c:pt idx="1423">
                  <c:v>-50.502000000000002</c:v>
                </c:pt>
                <c:pt idx="1424">
                  <c:v>-47.04</c:v>
                </c:pt>
                <c:pt idx="1425">
                  <c:v>-45.116</c:v>
                </c:pt>
                <c:pt idx="1426">
                  <c:v>-43.822000000000003</c:v>
                </c:pt>
                <c:pt idx="1427">
                  <c:v>-40.768000000000001</c:v>
                </c:pt>
                <c:pt idx="1428">
                  <c:v>-37.704000000000001</c:v>
                </c:pt>
                <c:pt idx="1429">
                  <c:v>-36.451999999999998</c:v>
                </c:pt>
                <c:pt idx="1430">
                  <c:v>-36.858000000000004</c:v>
                </c:pt>
                <c:pt idx="1431">
                  <c:v>-35.594000000000001</c:v>
                </c:pt>
                <c:pt idx="1432">
                  <c:v>-33.61</c:v>
                </c:pt>
                <c:pt idx="1433">
                  <c:v>-32.896000000000001</c:v>
                </c:pt>
                <c:pt idx="1434">
                  <c:v>-33.553999999999995</c:v>
                </c:pt>
                <c:pt idx="1435">
                  <c:v>-35.229999999999997</c:v>
                </c:pt>
                <c:pt idx="1436">
                  <c:v>-38.256</c:v>
                </c:pt>
                <c:pt idx="1437">
                  <c:v>-41.052</c:v>
                </c:pt>
                <c:pt idx="1438">
                  <c:v>-43.010000000000005</c:v>
                </c:pt>
                <c:pt idx="1439">
                  <c:v>-44.416000000000004</c:v>
                </c:pt>
                <c:pt idx="1440">
                  <c:v>-44.682000000000002</c:v>
                </c:pt>
                <c:pt idx="1441">
                  <c:v>-41.898000000000003</c:v>
                </c:pt>
                <c:pt idx="1442">
                  <c:v>-43.784000000000006</c:v>
                </c:pt>
                <c:pt idx="1443">
                  <c:v>-44.711999999999996</c:v>
                </c:pt>
                <c:pt idx="1444">
                  <c:v>-44.108000000000004</c:v>
                </c:pt>
                <c:pt idx="1445">
                  <c:v>-38.033999999999999</c:v>
                </c:pt>
                <c:pt idx="1446">
                  <c:v>-34.25</c:v>
                </c:pt>
                <c:pt idx="1447">
                  <c:v>-32.885999999999996</c:v>
                </c:pt>
                <c:pt idx="1448">
                  <c:v>-32.014000000000003</c:v>
                </c:pt>
                <c:pt idx="1449">
                  <c:v>-32.04</c:v>
                </c:pt>
                <c:pt idx="1450">
                  <c:v>-33.055999999999997</c:v>
                </c:pt>
                <c:pt idx="1451">
                  <c:v>-35.052</c:v>
                </c:pt>
                <c:pt idx="1452">
                  <c:v>-35.107999999999997</c:v>
                </c:pt>
                <c:pt idx="1453">
                  <c:v>-36.066000000000003</c:v>
                </c:pt>
                <c:pt idx="1454">
                  <c:v>-35.012</c:v>
                </c:pt>
                <c:pt idx="1455">
                  <c:v>-33.058</c:v>
                </c:pt>
                <c:pt idx="1456">
                  <c:v>-30.454000000000001</c:v>
                </c:pt>
                <c:pt idx="1457">
                  <c:v>-29.3</c:v>
                </c:pt>
                <c:pt idx="1458">
                  <c:v>-28.248000000000001</c:v>
                </c:pt>
                <c:pt idx="1459">
                  <c:v>-23.394000000000002</c:v>
                </c:pt>
                <c:pt idx="1460">
                  <c:v>-22.17</c:v>
                </c:pt>
                <c:pt idx="1461">
                  <c:v>-18.991999999999997</c:v>
                </c:pt>
                <c:pt idx="1462">
                  <c:v>-18.498000000000005</c:v>
                </c:pt>
                <c:pt idx="1463">
                  <c:v>-15.121999999999998</c:v>
                </c:pt>
                <c:pt idx="1464">
                  <c:v>-13.238000000000001</c:v>
                </c:pt>
                <c:pt idx="1465">
                  <c:v>-11.364000000000001</c:v>
                </c:pt>
                <c:pt idx="1466">
                  <c:v>-9.5379999999999985</c:v>
                </c:pt>
                <c:pt idx="1467">
                  <c:v>-9.3940000000000001</c:v>
                </c:pt>
                <c:pt idx="1468">
                  <c:v>-9.5080000000000027</c:v>
                </c:pt>
                <c:pt idx="1469">
                  <c:v>-9.4640000000000022</c:v>
                </c:pt>
                <c:pt idx="1470">
                  <c:v>-8.34</c:v>
                </c:pt>
                <c:pt idx="1471">
                  <c:v>-7.6640000000000006</c:v>
                </c:pt>
                <c:pt idx="1472">
                  <c:v>-4.51</c:v>
                </c:pt>
                <c:pt idx="1473">
                  <c:v>3.3640000000000008</c:v>
                </c:pt>
                <c:pt idx="1474">
                  <c:v>11.37</c:v>
                </c:pt>
                <c:pt idx="1475">
                  <c:v>14.943999999999997</c:v>
                </c:pt>
                <c:pt idx="1476">
                  <c:v>10.527999999999999</c:v>
                </c:pt>
                <c:pt idx="1477">
                  <c:v>5.2240000000000002</c:v>
                </c:pt>
                <c:pt idx="1478">
                  <c:v>2.6080000000000005</c:v>
                </c:pt>
                <c:pt idx="1479">
                  <c:v>1.7639999999999993</c:v>
                </c:pt>
                <c:pt idx="1480">
                  <c:v>-0.44199999999999839</c:v>
                </c:pt>
                <c:pt idx="1481">
                  <c:v>-4.4380000000000024</c:v>
                </c:pt>
                <c:pt idx="1482">
                  <c:v>-5.211999999999998</c:v>
                </c:pt>
                <c:pt idx="1483">
                  <c:v>-2.538000000000002</c:v>
                </c:pt>
                <c:pt idx="1484">
                  <c:v>2.0059999999999985</c:v>
                </c:pt>
                <c:pt idx="1485">
                  <c:v>11.432000000000002</c:v>
                </c:pt>
                <c:pt idx="1486">
                  <c:v>27.216000000000001</c:v>
                </c:pt>
                <c:pt idx="1487">
                  <c:v>65.742000000000004</c:v>
                </c:pt>
                <c:pt idx="1488">
                  <c:v>86.265999999999991</c:v>
                </c:pt>
                <c:pt idx="1489">
                  <c:v>117.86</c:v>
                </c:pt>
                <c:pt idx="1490">
                  <c:v>258.70599999999996</c:v>
                </c:pt>
                <c:pt idx="1491">
                  <c:v>644.88</c:v>
                </c:pt>
                <c:pt idx="1492">
                  <c:v>301.27199999999999</c:v>
                </c:pt>
                <c:pt idx="1493">
                  <c:v>288.666</c:v>
                </c:pt>
                <c:pt idx="1494">
                  <c:v>4.6399999999999988</c:v>
                </c:pt>
                <c:pt idx="1495">
                  <c:v>-34.378</c:v>
                </c:pt>
                <c:pt idx="1496">
                  <c:v>-51.413999999999994</c:v>
                </c:pt>
                <c:pt idx="1497">
                  <c:v>-55.620000000000005</c:v>
                </c:pt>
                <c:pt idx="1498">
                  <c:v>-65.495999999999995</c:v>
                </c:pt>
                <c:pt idx="1499">
                  <c:v>-62.583999999999996</c:v>
                </c:pt>
                <c:pt idx="1500">
                  <c:v>-58.07</c:v>
                </c:pt>
                <c:pt idx="1501">
                  <c:v>-58.546000000000006</c:v>
                </c:pt>
                <c:pt idx="1502">
                  <c:v>-56.172000000000004</c:v>
                </c:pt>
                <c:pt idx="1503">
                  <c:v>-48.519999999999996</c:v>
                </c:pt>
                <c:pt idx="1504">
                  <c:v>-41.936</c:v>
                </c:pt>
                <c:pt idx="1505">
                  <c:v>-37.251999999999995</c:v>
                </c:pt>
                <c:pt idx="1506">
                  <c:v>-35.508000000000003</c:v>
                </c:pt>
                <c:pt idx="1507">
                  <c:v>-35.085999999999999</c:v>
                </c:pt>
                <c:pt idx="1508">
                  <c:v>-34.061999999999998</c:v>
                </c:pt>
                <c:pt idx="1509">
                  <c:v>-33.147999999999996</c:v>
                </c:pt>
                <c:pt idx="1510">
                  <c:v>-33.033999999999999</c:v>
                </c:pt>
                <c:pt idx="1511">
                  <c:v>-33.372</c:v>
                </c:pt>
                <c:pt idx="1512">
                  <c:v>-35.018000000000001</c:v>
                </c:pt>
                <c:pt idx="1513">
                  <c:v>-37.454000000000001</c:v>
                </c:pt>
                <c:pt idx="1514">
                  <c:v>-41.63</c:v>
                </c:pt>
                <c:pt idx="1515">
                  <c:v>-43.347999999999999</c:v>
                </c:pt>
                <c:pt idx="1516">
                  <c:v>-44.274000000000001</c:v>
                </c:pt>
                <c:pt idx="1517">
                  <c:v>-44.08</c:v>
                </c:pt>
                <c:pt idx="1518">
                  <c:v>-42.686</c:v>
                </c:pt>
                <c:pt idx="1519">
                  <c:v>-43.164000000000001</c:v>
                </c:pt>
                <c:pt idx="1520">
                  <c:v>-44.7</c:v>
                </c:pt>
                <c:pt idx="1521">
                  <c:v>-43.896000000000001</c:v>
                </c:pt>
                <c:pt idx="1522">
                  <c:v>-40.421999999999997</c:v>
                </c:pt>
                <c:pt idx="1523">
                  <c:v>-34.43</c:v>
                </c:pt>
                <c:pt idx="1524">
                  <c:v>-33.716000000000001</c:v>
                </c:pt>
                <c:pt idx="1525">
                  <c:v>-32.462000000000003</c:v>
                </c:pt>
                <c:pt idx="1526">
                  <c:v>-31.718</c:v>
                </c:pt>
                <c:pt idx="1527">
                  <c:v>-31.815999999999995</c:v>
                </c:pt>
                <c:pt idx="1528">
                  <c:v>-32.451999999999998</c:v>
                </c:pt>
                <c:pt idx="1529">
                  <c:v>-33.688000000000002</c:v>
                </c:pt>
                <c:pt idx="1530">
                  <c:v>-34.054000000000002</c:v>
                </c:pt>
                <c:pt idx="1531">
                  <c:v>-33.942</c:v>
                </c:pt>
                <c:pt idx="1532">
                  <c:v>-32.128</c:v>
                </c:pt>
                <c:pt idx="1533">
                  <c:v>-29.693999999999999</c:v>
                </c:pt>
                <c:pt idx="1534">
                  <c:v>-29.16</c:v>
                </c:pt>
                <c:pt idx="1535">
                  <c:v>-24.308000000000003</c:v>
                </c:pt>
                <c:pt idx="1536">
                  <c:v>-21.283999999999999</c:v>
                </c:pt>
                <c:pt idx="1537">
                  <c:v>-21.61</c:v>
                </c:pt>
                <c:pt idx="1538">
                  <c:v>-19.271999999999998</c:v>
                </c:pt>
                <c:pt idx="1539">
                  <c:v>-18.048000000000002</c:v>
                </c:pt>
                <c:pt idx="1540">
                  <c:v>-16.052</c:v>
                </c:pt>
                <c:pt idx="1541">
                  <c:v>-14.108000000000002</c:v>
                </c:pt>
                <c:pt idx="1542">
                  <c:v>-12.224000000000002</c:v>
                </c:pt>
                <c:pt idx="1543">
                  <c:v>-10.690000000000001</c:v>
                </c:pt>
                <c:pt idx="1544">
                  <c:v>-10.154</c:v>
                </c:pt>
                <c:pt idx="1545">
                  <c:v>-10.35</c:v>
                </c:pt>
                <c:pt idx="1546">
                  <c:v>-10.265999999999998</c:v>
                </c:pt>
                <c:pt idx="1547">
                  <c:v>-9.661999999999999</c:v>
                </c:pt>
                <c:pt idx="1548">
                  <c:v>-8.0859999999999985</c:v>
                </c:pt>
                <c:pt idx="1549">
                  <c:v>-5.3119999999999976</c:v>
                </c:pt>
                <c:pt idx="1550">
                  <c:v>1.3819999999999979</c:v>
                </c:pt>
                <c:pt idx="1551">
                  <c:v>10.637999999999998</c:v>
                </c:pt>
                <c:pt idx="1552">
                  <c:v>14.802000000000001</c:v>
                </c:pt>
                <c:pt idx="1553">
                  <c:v>10.276</c:v>
                </c:pt>
                <c:pt idx="1554">
                  <c:v>5.4500000000000028</c:v>
                </c:pt>
                <c:pt idx="1555">
                  <c:v>3.4660000000000029</c:v>
                </c:pt>
                <c:pt idx="1556">
                  <c:v>2.5099999999999998</c:v>
                </c:pt>
                <c:pt idx="1557">
                  <c:v>-0.38599999999999923</c:v>
                </c:pt>
                <c:pt idx="1558">
                  <c:v>-4.3800000000000008</c:v>
                </c:pt>
                <c:pt idx="1559">
                  <c:v>-6.1959999999999997</c:v>
                </c:pt>
                <c:pt idx="1560">
                  <c:v>-4.8020000000000014</c:v>
                </c:pt>
                <c:pt idx="1561">
                  <c:v>-1.9579999999999984</c:v>
                </c:pt>
                <c:pt idx="1562">
                  <c:v>8.3379999999999992</c:v>
                </c:pt>
                <c:pt idx="1563">
                  <c:v>27.892000000000003</c:v>
                </c:pt>
                <c:pt idx="1564">
                  <c:v>70.875999999999991</c:v>
                </c:pt>
                <c:pt idx="1565">
                  <c:v>118.03000000000002</c:v>
                </c:pt>
                <c:pt idx="1566">
                  <c:v>189.79599999999999</c:v>
                </c:pt>
                <c:pt idx="1567">
                  <c:v>392.8</c:v>
                </c:pt>
                <c:pt idx="1568">
                  <c:v>315.77199999999999</c:v>
                </c:pt>
                <c:pt idx="1569">
                  <c:v>313.74599999999998</c:v>
                </c:pt>
                <c:pt idx="1570">
                  <c:v>-26.84</c:v>
                </c:pt>
                <c:pt idx="1571">
                  <c:v>-53.118000000000002</c:v>
                </c:pt>
                <c:pt idx="1572">
                  <c:v>-63.073999999999998</c:v>
                </c:pt>
                <c:pt idx="1573">
                  <c:v>-66.789999999999992</c:v>
                </c:pt>
                <c:pt idx="1574">
                  <c:v>-74.665999999999997</c:v>
                </c:pt>
                <c:pt idx="1575">
                  <c:v>-72.823999999999998</c:v>
                </c:pt>
                <c:pt idx="1576">
                  <c:v>-61.77</c:v>
                </c:pt>
                <c:pt idx="1577">
                  <c:v>-54.076000000000008</c:v>
                </c:pt>
                <c:pt idx="1578">
                  <c:v>-46.872</c:v>
                </c:pt>
                <c:pt idx="1579">
                  <c:v>-40.629999999999995</c:v>
                </c:pt>
                <c:pt idx="1580">
                  <c:v>-35.915999999999997</c:v>
                </c:pt>
                <c:pt idx="1581">
                  <c:v>-33.931999999999995</c:v>
                </c:pt>
                <c:pt idx="1582">
                  <c:v>-32.838000000000001</c:v>
                </c:pt>
                <c:pt idx="1583">
                  <c:v>-32.456000000000003</c:v>
                </c:pt>
                <c:pt idx="1584">
                  <c:v>-32.262</c:v>
                </c:pt>
                <c:pt idx="1585">
                  <c:v>-32.317999999999998</c:v>
                </c:pt>
                <c:pt idx="1586">
                  <c:v>-32.963999999999999</c:v>
                </c:pt>
                <c:pt idx="1587">
                  <c:v>-33.851999999999997</c:v>
                </c:pt>
                <c:pt idx="1588">
                  <c:v>-36.397999999999996</c:v>
                </c:pt>
                <c:pt idx="1589">
                  <c:v>-39.873999999999995</c:v>
                </c:pt>
                <c:pt idx="1590">
                  <c:v>-42.980000000000004</c:v>
                </c:pt>
                <c:pt idx="1591">
                  <c:v>-44.078000000000003</c:v>
                </c:pt>
                <c:pt idx="1592">
                  <c:v>-44.923999999999999</c:v>
                </c:pt>
                <c:pt idx="1593">
                  <c:v>-43.18</c:v>
                </c:pt>
                <c:pt idx="1594">
                  <c:v>-43.066000000000003</c:v>
                </c:pt>
                <c:pt idx="1595">
                  <c:v>-44.614000000000004</c:v>
                </c:pt>
                <c:pt idx="1596">
                  <c:v>-43.77</c:v>
                </c:pt>
                <c:pt idx="1597">
                  <c:v>-40.436</c:v>
                </c:pt>
                <c:pt idx="1598">
                  <c:v>-35.471999999999994</c:v>
                </c:pt>
                <c:pt idx="1599">
                  <c:v>-32.629999999999995</c:v>
                </c:pt>
                <c:pt idx="1600">
                  <c:v>-31.606000000000002</c:v>
                </c:pt>
                <c:pt idx="1601">
                  <c:v>-31.422000000000001</c:v>
                </c:pt>
                <c:pt idx="1602">
                  <c:v>-30.918000000000003</c:v>
                </c:pt>
                <c:pt idx="1603">
                  <c:v>-30.775999999999996</c:v>
                </c:pt>
                <c:pt idx="1604">
                  <c:v>-31.622</c:v>
                </c:pt>
                <c:pt idx="1605">
                  <c:v>-31.647999999999996</c:v>
                </c:pt>
                <c:pt idx="1606">
                  <c:v>-32.774000000000001</c:v>
                </c:pt>
                <c:pt idx="1607">
                  <c:v>-32.001999999999995</c:v>
                </c:pt>
                <c:pt idx="1608">
                  <c:v>-29.568000000000005</c:v>
                </c:pt>
                <c:pt idx="1609">
                  <c:v>-24.224</c:v>
                </c:pt>
                <c:pt idx="1610">
                  <c:v>-22.1</c:v>
                </c:pt>
                <c:pt idx="1611">
                  <c:v>-21.918000000000003</c:v>
                </c:pt>
                <c:pt idx="1612">
                  <c:v>-21.494</c:v>
                </c:pt>
                <c:pt idx="1613">
                  <c:v>-20.13</c:v>
                </c:pt>
                <c:pt idx="1614">
                  <c:v>-17.611999999999998</c:v>
                </c:pt>
                <c:pt idx="1615">
                  <c:v>-15.798000000000002</c:v>
                </c:pt>
                <c:pt idx="1616">
                  <c:v>-14.884</c:v>
                </c:pt>
                <c:pt idx="1617">
                  <c:v>-13.828000000000001</c:v>
                </c:pt>
                <c:pt idx="1618">
                  <c:v>-11.364000000000001</c:v>
                </c:pt>
                <c:pt idx="1619">
                  <c:v>-10.620000000000001</c:v>
                </c:pt>
                <c:pt idx="1620">
                  <c:v>-10.335999999999999</c:v>
                </c:pt>
                <c:pt idx="1621">
                  <c:v>-9.7620000000000005</c:v>
                </c:pt>
                <c:pt idx="1622">
                  <c:v>-9.3079999999999998</c:v>
                </c:pt>
                <c:pt idx="1623">
                  <c:v>-8.3819999999999979</c:v>
                </c:pt>
                <c:pt idx="1624">
                  <c:v>-5.1880000000000015</c:v>
                </c:pt>
                <c:pt idx="1625">
                  <c:v>0.4659999999999993</c:v>
                </c:pt>
                <c:pt idx="1626">
                  <c:v>6.8399999999999981</c:v>
                </c:pt>
                <c:pt idx="1627">
                  <c:v>11.243999999999998</c:v>
                </c:pt>
                <c:pt idx="1628">
                  <c:v>9.0079999999999991</c:v>
                </c:pt>
                <c:pt idx="1629">
                  <c:v>5.0839999999999996</c:v>
                </c:pt>
                <c:pt idx="1630">
                  <c:v>4.1979999999999986</c:v>
                </c:pt>
                <c:pt idx="1631">
                  <c:v>2.9619999999999997</c:v>
                </c:pt>
                <c:pt idx="1632">
                  <c:v>0.31599999999999895</c:v>
                </c:pt>
                <c:pt idx="1633">
                  <c:v>-4.17</c:v>
                </c:pt>
                <c:pt idx="1634">
                  <c:v>-6.7140000000000022</c:v>
                </c:pt>
                <c:pt idx="1635">
                  <c:v>-5.7999999999999989</c:v>
                </c:pt>
                <c:pt idx="1636">
                  <c:v>-3.0560000000000009</c:v>
                </c:pt>
                <c:pt idx="1637">
                  <c:v>7.0980000000000008</c:v>
                </c:pt>
                <c:pt idx="1638">
                  <c:v>26.932000000000002</c:v>
                </c:pt>
                <c:pt idx="1639">
                  <c:v>65.23599999999999</c:v>
                </c:pt>
                <c:pt idx="1640">
                  <c:v>99.391999999999996</c:v>
                </c:pt>
                <c:pt idx="1641">
                  <c:v>210.79599999999999</c:v>
                </c:pt>
                <c:pt idx="1642">
                  <c:v>534.45999999999992</c:v>
                </c:pt>
                <c:pt idx="1643">
                  <c:v>348.94200000000001</c:v>
                </c:pt>
                <c:pt idx="1644">
                  <c:v>337.05599999999998</c:v>
                </c:pt>
                <c:pt idx="1645">
                  <c:v>-33.340000000000003</c:v>
                </c:pt>
                <c:pt idx="1646">
                  <c:v>-65.268000000000001</c:v>
                </c:pt>
                <c:pt idx="1647">
                  <c:v>-72.274000000000001</c:v>
                </c:pt>
                <c:pt idx="1648">
                  <c:v>-79.52</c:v>
                </c:pt>
                <c:pt idx="1649">
                  <c:v>-87.116</c:v>
                </c:pt>
                <c:pt idx="1650">
                  <c:v>-76.313999999999993</c:v>
                </c:pt>
                <c:pt idx="1651">
                  <c:v>-65.23</c:v>
                </c:pt>
                <c:pt idx="1652">
                  <c:v>-57.915999999999997</c:v>
                </c:pt>
                <c:pt idx="1653">
                  <c:v>-51.852000000000004</c:v>
                </c:pt>
                <c:pt idx="1654">
                  <c:v>-41.879999999999995</c:v>
                </c:pt>
                <c:pt idx="1655">
                  <c:v>-35.256</c:v>
                </c:pt>
                <c:pt idx="1656">
                  <c:v>-32.851999999999997</c:v>
                </c:pt>
                <c:pt idx="1657">
                  <c:v>-31.868000000000002</c:v>
                </c:pt>
                <c:pt idx="1658">
                  <c:v>-31.486000000000001</c:v>
                </c:pt>
                <c:pt idx="1659">
                  <c:v>-31.302</c:v>
                </c:pt>
                <c:pt idx="1660">
                  <c:v>-30.937999999999999</c:v>
                </c:pt>
                <c:pt idx="1661">
                  <c:v>-31.573999999999998</c:v>
                </c:pt>
                <c:pt idx="1662">
                  <c:v>-33.512</c:v>
                </c:pt>
                <c:pt idx="1663">
                  <c:v>-36.637999999999998</c:v>
                </c:pt>
                <c:pt idx="1664">
                  <c:v>-39.673999999999999</c:v>
                </c:pt>
                <c:pt idx="1665">
                  <c:v>-42.25</c:v>
                </c:pt>
                <c:pt idx="1666">
                  <c:v>-43.387999999999998</c:v>
                </c:pt>
                <c:pt idx="1667">
                  <c:v>-43.194000000000003</c:v>
                </c:pt>
                <c:pt idx="1668">
                  <c:v>-43.15</c:v>
                </c:pt>
                <c:pt idx="1669">
                  <c:v>-43.275999999999996</c:v>
                </c:pt>
                <c:pt idx="1670">
                  <c:v>-43.263999999999996</c:v>
                </c:pt>
                <c:pt idx="1671">
                  <c:v>-42.18</c:v>
                </c:pt>
                <c:pt idx="1672">
                  <c:v>-37.286000000000001</c:v>
                </c:pt>
                <c:pt idx="1673">
                  <c:v>-33.462000000000003</c:v>
                </c:pt>
                <c:pt idx="1674">
                  <c:v>-32.35</c:v>
                </c:pt>
                <c:pt idx="1675">
                  <c:v>-31.436</c:v>
                </c:pt>
                <c:pt idx="1676">
                  <c:v>-30.872</c:v>
                </c:pt>
                <c:pt idx="1677">
                  <c:v>-30.578000000000003</c:v>
                </c:pt>
                <c:pt idx="1678">
                  <c:v>-30.225999999999999</c:v>
                </c:pt>
                <c:pt idx="1679">
                  <c:v>-30.622</c:v>
                </c:pt>
                <c:pt idx="1680">
                  <c:v>-31.228000000000002</c:v>
                </c:pt>
                <c:pt idx="1681">
                  <c:v>-31.254000000000001</c:v>
                </c:pt>
                <c:pt idx="1682">
                  <c:v>-29.681999999999999</c:v>
                </c:pt>
                <c:pt idx="1683">
                  <c:v>-25.558</c:v>
                </c:pt>
                <c:pt idx="1684">
                  <c:v>-22.494</c:v>
                </c:pt>
                <c:pt idx="1685">
                  <c:v>-21.48</c:v>
                </c:pt>
                <c:pt idx="1686">
                  <c:v>-22.058000000000003</c:v>
                </c:pt>
                <c:pt idx="1687">
                  <c:v>-21.074000000000002</c:v>
                </c:pt>
                <c:pt idx="1688">
                  <c:v>-20.259999999999998</c:v>
                </c:pt>
                <c:pt idx="1689">
                  <c:v>-18.711999999999996</c:v>
                </c:pt>
                <c:pt idx="1690">
                  <c:v>-16.318000000000001</c:v>
                </c:pt>
                <c:pt idx="1691">
                  <c:v>-15.531999999999998</c:v>
                </c:pt>
                <c:pt idx="1692">
                  <c:v>-15.558000000000002</c:v>
                </c:pt>
                <c:pt idx="1693">
                  <c:v>-14.644000000000002</c:v>
                </c:pt>
                <c:pt idx="1694">
                  <c:v>-12.280000000000001</c:v>
                </c:pt>
                <c:pt idx="1695">
                  <c:v>-11.504</c:v>
                </c:pt>
                <c:pt idx="1696">
                  <c:v>-10.379999999999999</c:v>
                </c:pt>
                <c:pt idx="1697">
                  <c:v>-9.7459999999999987</c:v>
                </c:pt>
                <c:pt idx="1698">
                  <c:v>-9.461999999999998</c:v>
                </c:pt>
                <c:pt idx="1699">
                  <c:v>-8.4359999999999982</c:v>
                </c:pt>
                <c:pt idx="1700">
                  <c:v>-5.7619999999999978</c:v>
                </c:pt>
                <c:pt idx="1701">
                  <c:v>-0.38800000000000168</c:v>
                </c:pt>
                <c:pt idx="1702">
                  <c:v>5.1679999999999993</c:v>
                </c:pt>
                <c:pt idx="1703">
                  <c:v>9.7120000000000015</c:v>
                </c:pt>
                <c:pt idx="1704">
                  <c:v>7.6159999999999997</c:v>
                </c:pt>
                <c:pt idx="1705">
                  <c:v>4.5900000000000034</c:v>
                </c:pt>
                <c:pt idx="1706">
                  <c:v>2.876000000000003</c:v>
                </c:pt>
                <c:pt idx="1707">
                  <c:v>2.6100000000000012</c:v>
                </c:pt>
                <c:pt idx="1708">
                  <c:v>-0.31599999999999895</c:v>
                </c:pt>
                <c:pt idx="1709">
                  <c:v>-5.0400000000000009</c:v>
                </c:pt>
                <c:pt idx="1710">
                  <c:v>-6.7859999999999996</c:v>
                </c:pt>
                <c:pt idx="1711">
                  <c:v>-6.1920000000000011</c:v>
                </c:pt>
                <c:pt idx="1712">
                  <c:v>-3.4379999999999988</c:v>
                </c:pt>
                <c:pt idx="1713">
                  <c:v>10.587999999999999</c:v>
                </c:pt>
                <c:pt idx="1714">
                  <c:v>35.991999999999997</c:v>
                </c:pt>
                <c:pt idx="1715">
                  <c:v>72.325999999999993</c:v>
                </c:pt>
                <c:pt idx="1716">
                  <c:v>106.58</c:v>
                </c:pt>
                <c:pt idx="1717">
                  <c:v>209.20599999999999</c:v>
                </c:pt>
                <c:pt idx="1718">
                  <c:v>571.91999999999996</c:v>
                </c:pt>
                <c:pt idx="1719">
                  <c:v>341.19200000000001</c:v>
                </c:pt>
                <c:pt idx="1720">
                  <c:v>95.676000000000002</c:v>
                </c:pt>
                <c:pt idx="1721">
                  <c:v>-38.67</c:v>
                </c:pt>
                <c:pt idx="1722">
                  <c:v>-62.597999999999999</c:v>
                </c:pt>
                <c:pt idx="1723">
                  <c:v>-69.474000000000004</c:v>
                </c:pt>
                <c:pt idx="1724">
                  <c:v>-77.959999999999994</c:v>
                </c:pt>
                <c:pt idx="1725">
                  <c:v>-78.956000000000003</c:v>
                </c:pt>
                <c:pt idx="1726">
                  <c:v>-69.941999999999993</c:v>
                </c:pt>
                <c:pt idx="1727">
                  <c:v>-62.26</c:v>
                </c:pt>
                <c:pt idx="1728">
                  <c:v>-55.156000000000006</c:v>
                </c:pt>
                <c:pt idx="1729">
                  <c:v>-43.962000000000003</c:v>
                </c:pt>
                <c:pt idx="1730">
                  <c:v>-38.138000000000005</c:v>
                </c:pt>
                <c:pt idx="1731">
                  <c:v>-34.554000000000002</c:v>
                </c:pt>
                <c:pt idx="1732">
                  <c:v>-32.821999999999996</c:v>
                </c:pt>
                <c:pt idx="1733">
                  <c:v>-32.458000000000006</c:v>
                </c:pt>
                <c:pt idx="1734">
                  <c:v>-31.474</c:v>
                </c:pt>
                <c:pt idx="1735">
                  <c:v>-31.43</c:v>
                </c:pt>
                <c:pt idx="1736">
                  <c:v>-31.415999999999997</c:v>
                </c:pt>
                <c:pt idx="1737">
                  <c:v>-32.344000000000001</c:v>
                </c:pt>
                <c:pt idx="1738">
                  <c:v>-33.569999999999993</c:v>
                </c:pt>
                <c:pt idx="1739">
                  <c:v>-36.596000000000004</c:v>
                </c:pt>
                <c:pt idx="1740">
                  <c:v>-39.252000000000002</c:v>
                </c:pt>
                <c:pt idx="1741">
                  <c:v>-41.800000000000004</c:v>
                </c:pt>
                <c:pt idx="1742">
                  <c:v>-42.545999999999999</c:v>
                </c:pt>
                <c:pt idx="1743">
                  <c:v>-42.052</c:v>
                </c:pt>
                <c:pt idx="1744">
                  <c:v>-41.998000000000005</c:v>
                </c:pt>
                <c:pt idx="1745">
                  <c:v>-42.224000000000004</c:v>
                </c:pt>
                <c:pt idx="1746">
                  <c:v>-42.291999999999994</c:v>
                </c:pt>
                <c:pt idx="1747">
                  <c:v>-38.678000000000004</c:v>
                </c:pt>
                <c:pt idx="1748">
                  <c:v>-35.963999999999999</c:v>
                </c:pt>
                <c:pt idx="1749">
                  <c:v>-33.25</c:v>
                </c:pt>
                <c:pt idx="1750">
                  <c:v>-32.996000000000002</c:v>
                </c:pt>
                <c:pt idx="1751">
                  <c:v>-31.603999999999999</c:v>
                </c:pt>
                <c:pt idx="1752">
                  <c:v>-31.07</c:v>
                </c:pt>
                <c:pt idx="1753">
                  <c:v>-29.945999999999998</c:v>
                </c:pt>
                <c:pt idx="1754">
                  <c:v>-29.762</c:v>
                </c:pt>
                <c:pt idx="1755">
                  <c:v>-30.018000000000001</c:v>
                </c:pt>
                <c:pt idx="1756">
                  <c:v>-29.835999999999999</c:v>
                </c:pt>
                <c:pt idx="1757">
                  <c:v>-28.402000000000001</c:v>
                </c:pt>
                <c:pt idx="1758">
                  <c:v>-23.828000000000003</c:v>
                </c:pt>
                <c:pt idx="1759">
                  <c:v>-22.253999999999998</c:v>
                </c:pt>
                <c:pt idx="1760">
                  <c:v>-21.72</c:v>
                </c:pt>
                <c:pt idx="1761">
                  <c:v>-21.538000000000004</c:v>
                </c:pt>
                <c:pt idx="1762">
                  <c:v>-21.244</c:v>
                </c:pt>
                <c:pt idx="1763">
                  <c:v>-20.439999999999998</c:v>
                </c:pt>
                <c:pt idx="1764">
                  <c:v>-18.611999999999998</c:v>
                </c:pt>
                <c:pt idx="1765">
                  <c:v>-18.638000000000002</c:v>
                </c:pt>
                <c:pt idx="1766">
                  <c:v>-16.291999999999998</c:v>
                </c:pt>
                <c:pt idx="1767">
                  <c:v>-15.838000000000001</c:v>
                </c:pt>
                <c:pt idx="1768">
                  <c:v>-15.894000000000002</c:v>
                </c:pt>
                <c:pt idx="1769">
                  <c:v>-14.797999999999998</c:v>
                </c:pt>
                <c:pt idx="1770">
                  <c:v>-13.164</c:v>
                </c:pt>
                <c:pt idx="1771">
                  <c:v>-11.168000000000001</c:v>
                </c:pt>
                <c:pt idx="1772">
                  <c:v>-10.254000000000001</c:v>
                </c:pt>
                <c:pt idx="1773">
                  <c:v>-9.59</c:v>
                </c:pt>
                <c:pt idx="1774">
                  <c:v>-9.0839999999999996</c:v>
                </c:pt>
                <c:pt idx="1775">
                  <c:v>-7.93</c:v>
                </c:pt>
                <c:pt idx="1776">
                  <c:v>-4.7359999999999989</c:v>
                </c:pt>
                <c:pt idx="1777">
                  <c:v>0.22999999999999865</c:v>
                </c:pt>
                <c:pt idx="1778">
                  <c:v>5.8839999999999986</c:v>
                </c:pt>
                <c:pt idx="1779">
                  <c:v>8.0380000000000003</c:v>
                </c:pt>
                <c:pt idx="1780">
                  <c:v>6.3939999999999984</c:v>
                </c:pt>
                <c:pt idx="1781">
                  <c:v>2.9880000000000013</c:v>
                </c:pt>
                <c:pt idx="1782">
                  <c:v>2.3439999999999994</c:v>
                </c:pt>
                <c:pt idx="1783">
                  <c:v>1.1180000000000021</c:v>
                </c:pt>
                <c:pt idx="1784">
                  <c:v>-2.7480000000000029</c:v>
                </c:pt>
                <c:pt idx="1785">
                  <c:v>-7.1219999999999981</c:v>
                </c:pt>
                <c:pt idx="1786">
                  <c:v>-7.7680000000000016</c:v>
                </c:pt>
                <c:pt idx="1787">
                  <c:v>-6.4740000000000011</c:v>
                </c:pt>
                <c:pt idx="1788">
                  <c:v>-0.63799999999999812</c:v>
                </c:pt>
                <c:pt idx="1789">
                  <c:v>13.586</c:v>
                </c:pt>
                <c:pt idx="1790">
                  <c:v>49.831999999999994</c:v>
                </c:pt>
                <c:pt idx="1791">
                  <c:v>83.225999999999999</c:v>
                </c:pt>
                <c:pt idx="1792">
                  <c:v>138.44</c:v>
                </c:pt>
                <c:pt idx="1793">
                  <c:v>326.40600000000001</c:v>
                </c:pt>
                <c:pt idx="1794">
                  <c:v>786.5</c:v>
                </c:pt>
                <c:pt idx="1795">
                  <c:v>333.03199999999998</c:v>
                </c:pt>
                <c:pt idx="1796">
                  <c:v>246.11599999999999</c:v>
                </c:pt>
                <c:pt idx="1797">
                  <c:v>-38.5</c:v>
                </c:pt>
                <c:pt idx="1798">
                  <c:v>-64.608000000000004</c:v>
                </c:pt>
                <c:pt idx="1799">
                  <c:v>-73.343999999999994</c:v>
                </c:pt>
                <c:pt idx="1800">
                  <c:v>-82.7</c:v>
                </c:pt>
                <c:pt idx="1801">
                  <c:v>-74.105999999999995</c:v>
                </c:pt>
                <c:pt idx="1802">
                  <c:v>-66.001999999999995</c:v>
                </c:pt>
                <c:pt idx="1803">
                  <c:v>-59.52</c:v>
                </c:pt>
                <c:pt idx="1804">
                  <c:v>-54.805999999999997</c:v>
                </c:pt>
                <c:pt idx="1805">
                  <c:v>-45.762</c:v>
                </c:pt>
                <c:pt idx="1806">
                  <c:v>-36.028000000000006</c:v>
                </c:pt>
                <c:pt idx="1807">
                  <c:v>-32.414000000000001</c:v>
                </c:pt>
                <c:pt idx="1808">
                  <c:v>-31.231999999999999</c:v>
                </c:pt>
                <c:pt idx="1809">
                  <c:v>-30.978000000000002</c:v>
                </c:pt>
                <c:pt idx="1810">
                  <c:v>-31.164000000000001</c:v>
                </c:pt>
                <c:pt idx="1811">
                  <c:v>-30.939999999999998</c:v>
                </c:pt>
                <c:pt idx="1812">
                  <c:v>-31.445999999999998</c:v>
                </c:pt>
                <c:pt idx="1813">
                  <c:v>-32.134</c:v>
                </c:pt>
                <c:pt idx="1814">
                  <c:v>-33.26</c:v>
                </c:pt>
                <c:pt idx="1815">
                  <c:v>-35.356000000000002</c:v>
                </c:pt>
                <c:pt idx="1816">
                  <c:v>-38.492000000000004</c:v>
                </c:pt>
                <c:pt idx="1817">
                  <c:v>-40.760000000000005</c:v>
                </c:pt>
                <c:pt idx="1818">
                  <c:v>-41.996000000000002</c:v>
                </c:pt>
                <c:pt idx="1819">
                  <c:v>-42.182000000000002</c:v>
                </c:pt>
                <c:pt idx="1820">
                  <c:v>-42.167999999999999</c:v>
                </c:pt>
                <c:pt idx="1821">
                  <c:v>-42.364000000000004</c:v>
                </c:pt>
                <c:pt idx="1822">
                  <c:v>-41.491999999999997</c:v>
                </c:pt>
                <c:pt idx="1823">
                  <c:v>-38.818000000000005</c:v>
                </c:pt>
                <c:pt idx="1824">
                  <c:v>-34.513999999999996</c:v>
                </c:pt>
                <c:pt idx="1825">
                  <c:v>-32.450000000000003</c:v>
                </c:pt>
                <c:pt idx="1826">
                  <c:v>-31.646000000000001</c:v>
                </c:pt>
                <c:pt idx="1827">
                  <c:v>-31.224000000000004</c:v>
                </c:pt>
                <c:pt idx="1828">
                  <c:v>-31.1</c:v>
                </c:pt>
                <c:pt idx="1829">
                  <c:v>-30.425999999999995</c:v>
                </c:pt>
                <c:pt idx="1830">
                  <c:v>-29.832000000000001</c:v>
                </c:pt>
                <c:pt idx="1831">
                  <c:v>-29.188000000000002</c:v>
                </c:pt>
                <c:pt idx="1832">
                  <c:v>-27.456</c:v>
                </c:pt>
                <c:pt idx="1833">
                  <c:v>-24.362000000000002</c:v>
                </c:pt>
                <c:pt idx="1834">
                  <c:v>-22.578000000000003</c:v>
                </c:pt>
                <c:pt idx="1835">
                  <c:v>-22.014000000000003</c:v>
                </c:pt>
                <c:pt idx="1836">
                  <c:v>-21.96</c:v>
                </c:pt>
                <c:pt idx="1837">
                  <c:v>-22.158000000000001</c:v>
                </c:pt>
                <c:pt idx="1838">
                  <c:v>-21.664000000000001</c:v>
                </c:pt>
                <c:pt idx="1839">
                  <c:v>-20.990000000000002</c:v>
                </c:pt>
                <c:pt idx="1840">
                  <c:v>-18.991999999999997</c:v>
                </c:pt>
                <c:pt idx="1841">
                  <c:v>-19.188000000000002</c:v>
                </c:pt>
                <c:pt idx="1842">
                  <c:v>-16.332000000000001</c:v>
                </c:pt>
                <c:pt idx="1843">
                  <c:v>-16.148000000000003</c:v>
                </c:pt>
                <c:pt idx="1844">
                  <c:v>-16.444000000000003</c:v>
                </c:pt>
                <c:pt idx="1845">
                  <c:v>-16.177999999999997</c:v>
                </c:pt>
                <c:pt idx="1846">
                  <c:v>-14.304</c:v>
                </c:pt>
                <c:pt idx="1847">
                  <c:v>-12.588000000000001</c:v>
                </c:pt>
                <c:pt idx="1848">
                  <c:v>-10.814000000000002</c:v>
                </c:pt>
                <c:pt idx="1849">
                  <c:v>-9.8000000000000007</c:v>
                </c:pt>
                <c:pt idx="1850">
                  <c:v>-9.4640000000000004</c:v>
                </c:pt>
                <c:pt idx="1851">
                  <c:v>-9.18</c:v>
                </c:pt>
                <c:pt idx="1852">
                  <c:v>-6.6359999999999992</c:v>
                </c:pt>
                <c:pt idx="1853">
                  <c:v>-2.7100000000000009</c:v>
                </c:pt>
                <c:pt idx="1854">
                  <c:v>1.4239999999999977</c:v>
                </c:pt>
                <c:pt idx="1855">
                  <c:v>5.7880000000000003</c:v>
                </c:pt>
                <c:pt idx="1856">
                  <c:v>5.1839999999999975</c:v>
                </c:pt>
                <c:pt idx="1857">
                  <c:v>3.6079999999999988</c:v>
                </c:pt>
                <c:pt idx="1858">
                  <c:v>2.8340000000000014</c:v>
                </c:pt>
                <c:pt idx="1859">
                  <c:v>1.3580000000000023</c:v>
                </c:pt>
                <c:pt idx="1860">
                  <c:v>-1.7380000000000031</c:v>
                </c:pt>
                <c:pt idx="1861">
                  <c:v>-6.6719999999999988</c:v>
                </c:pt>
                <c:pt idx="1862">
                  <c:v>-7.7280000000000015</c:v>
                </c:pt>
                <c:pt idx="1863">
                  <c:v>-7.4440000000000008</c:v>
                </c:pt>
                <c:pt idx="1864">
                  <c:v>-4.5179999999999989</c:v>
                </c:pt>
                <c:pt idx="1865">
                  <c:v>5.8060000000000027</c:v>
                </c:pt>
                <c:pt idx="1866">
                  <c:v>31.731999999999999</c:v>
                </c:pt>
                <c:pt idx="1867">
                  <c:v>71.455999999999989</c:v>
                </c:pt>
                <c:pt idx="1868">
                  <c:v>103.23</c:v>
                </c:pt>
                <c:pt idx="1869">
                  <c:v>168.036</c:v>
                </c:pt>
                <c:pt idx="1870">
                  <c:v>434.69</c:v>
                </c:pt>
                <c:pt idx="1871">
                  <c:v>32.818000000000005</c:v>
                </c:pt>
                <c:pt idx="1872">
                  <c:v>697.77199999999993</c:v>
                </c:pt>
                <c:pt idx="1873">
                  <c:v>702.18799999999999</c:v>
                </c:pt>
                <c:pt idx="1874">
                  <c:v>478.90200000000004</c:v>
                </c:pt>
                <c:pt idx="1875">
                  <c:v>418.41800000000001</c:v>
                </c:pt>
                <c:pt idx="1876">
                  <c:v>367.13200000000001</c:v>
                </c:pt>
                <c:pt idx="1877">
                  <c:v>255.13799999999998</c:v>
                </c:pt>
                <c:pt idx="1878">
                  <c:v>170.78200000000001</c:v>
                </c:pt>
                <c:pt idx="1879">
                  <c:v>143.928</c:v>
                </c:pt>
                <c:pt idx="1880">
                  <c:v>128.30199999999999</c:v>
                </c:pt>
                <c:pt idx="1881">
                  <c:v>137.69800000000001</c:v>
                </c:pt>
                <c:pt idx="1882">
                  <c:v>157.56199999999998</c:v>
                </c:pt>
                <c:pt idx="1883">
                  <c:v>163.11799999999999</c:v>
                </c:pt>
                <c:pt idx="1884">
                  <c:v>149.40199999999999</c:v>
                </c:pt>
                <c:pt idx="1885">
                  <c:v>138.23600000000002</c:v>
                </c:pt>
                <c:pt idx="1886">
                  <c:v>139.262</c:v>
                </c:pt>
                <c:pt idx="1887">
                  <c:v>141.386</c:v>
                </c:pt>
                <c:pt idx="1888">
                  <c:v>138.36199999999999</c:v>
                </c:pt>
                <c:pt idx="1889">
                  <c:v>138.57599999999999</c:v>
                </c:pt>
                <c:pt idx="1890">
                  <c:v>137.25199999999998</c:v>
                </c:pt>
                <c:pt idx="1891">
                  <c:v>129.68600000000001</c:v>
                </c:pt>
                <c:pt idx="1892">
                  <c:v>131.22199999999998</c:v>
                </c:pt>
                <c:pt idx="1893">
                  <c:v>144.07599999999999</c:v>
                </c:pt>
                <c:pt idx="1894">
                  <c:v>143.50200000000001</c:v>
                </c:pt>
                <c:pt idx="1895">
                  <c:v>143.51599999999999</c:v>
                </c:pt>
                <c:pt idx="1896">
                  <c:v>144.12199999999999</c:v>
                </c:pt>
                <c:pt idx="1897">
                  <c:v>153.26599999999999</c:v>
                </c:pt>
                <c:pt idx="1898">
                  <c:v>187.74</c:v>
                </c:pt>
                <c:pt idx="1899">
                  <c:v>311.35599999999999</c:v>
                </c:pt>
                <c:pt idx="1900">
                  <c:v>383.90999999999997</c:v>
                </c:pt>
                <c:pt idx="1901">
                  <c:v>406.06600000000003</c:v>
                </c:pt>
                <c:pt idx="1902">
                  <c:v>407.74</c:v>
                </c:pt>
                <c:pt idx="1903">
                  <c:v>441.10599999999999</c:v>
                </c:pt>
                <c:pt idx="1904">
                  <c:v>534.66</c:v>
                </c:pt>
                <c:pt idx="1905">
                  <c:v>565.94599999999991</c:v>
                </c:pt>
                <c:pt idx="1906">
                  <c:v>459.79999999999995</c:v>
                </c:pt>
                <c:pt idx="1907">
                  <c:v>392.77599999999995</c:v>
                </c:pt>
                <c:pt idx="1908">
                  <c:v>356.5</c:v>
                </c:pt>
                <c:pt idx="1909">
                  <c:v>308.226</c:v>
                </c:pt>
                <c:pt idx="1910">
                  <c:v>270.92</c:v>
                </c:pt>
                <c:pt idx="1911">
                  <c:v>149.50200000000001</c:v>
                </c:pt>
                <c:pt idx="1912">
                  <c:v>144.226</c:v>
                </c:pt>
                <c:pt idx="1913">
                  <c:v>-33.712000000000003</c:v>
                </c:pt>
                <c:pt idx="1914">
                  <c:v>-52.968000000000004</c:v>
                </c:pt>
                <c:pt idx="1915">
                  <c:v>-59.734000000000002</c:v>
                </c:pt>
                <c:pt idx="1916">
                  <c:v>-58.400000000000006</c:v>
                </c:pt>
                <c:pt idx="1917">
                  <c:v>-55.447999999999993</c:v>
                </c:pt>
                <c:pt idx="1918">
                  <c:v>-56.134</c:v>
                </c:pt>
                <c:pt idx="1919">
                  <c:v>-58.47</c:v>
                </c:pt>
                <c:pt idx="1920">
                  <c:v>-62.647999999999996</c:v>
                </c:pt>
                <c:pt idx="1921">
                  <c:v>-72.694000000000003</c:v>
                </c:pt>
                <c:pt idx="1922">
                  <c:v>-85.93</c:v>
                </c:pt>
                <c:pt idx="1923">
                  <c:v>-102.136</c:v>
                </c:pt>
                <c:pt idx="1924">
                  <c:v>-111.614</c:v>
                </c:pt>
                <c:pt idx="1925">
                  <c:v>-111.46000000000001</c:v>
                </c:pt>
                <c:pt idx="1926">
                  <c:v>-113.30600000000001</c:v>
                </c:pt>
                <c:pt idx="1927">
                  <c:v>-117.28400000000001</c:v>
                </c:pt>
                <c:pt idx="1928">
                  <c:v>-123.49</c:v>
                </c:pt>
                <c:pt idx="1929">
                  <c:v>-130.15600000000001</c:v>
                </c:pt>
                <c:pt idx="1930">
                  <c:v>-121.46199999999999</c:v>
                </c:pt>
                <c:pt idx="1931">
                  <c:v>-111.56</c:v>
                </c:pt>
                <c:pt idx="1932">
                  <c:v>-107.976</c:v>
                </c:pt>
                <c:pt idx="1933">
                  <c:v>-105.16200000000001</c:v>
                </c:pt>
                <c:pt idx="1934">
                  <c:v>-101.61799999999999</c:v>
                </c:pt>
                <c:pt idx="1935">
                  <c:v>-95.455999999999989</c:v>
                </c:pt>
                <c:pt idx="1936">
                  <c:v>-95.262</c:v>
                </c:pt>
                <c:pt idx="1937">
                  <c:v>-93.108000000000004</c:v>
                </c:pt>
                <c:pt idx="1938">
                  <c:v>-87.665999999999997</c:v>
                </c:pt>
                <c:pt idx="1939">
                  <c:v>-84.231999999999999</c:v>
                </c:pt>
                <c:pt idx="1940">
                  <c:v>-86.668000000000006</c:v>
                </c:pt>
                <c:pt idx="1941">
                  <c:v>-89.524000000000001</c:v>
                </c:pt>
                <c:pt idx="1942">
                  <c:v>-90.662000000000006</c:v>
                </c:pt>
                <c:pt idx="1943">
                  <c:v>-89.778000000000006</c:v>
                </c:pt>
                <c:pt idx="1944">
                  <c:v>-87.063999999999993</c:v>
                </c:pt>
                <c:pt idx="1945">
                  <c:v>-85.781999999999996</c:v>
                </c:pt>
                <c:pt idx="1946">
                  <c:v>-86.108000000000004</c:v>
                </c:pt>
                <c:pt idx="1947">
                  <c:v>-84.123999999999995</c:v>
                </c:pt>
                <c:pt idx="1948">
                  <c:v>-82.14</c:v>
                </c:pt>
                <c:pt idx="1949">
                  <c:v>-81.058000000000007</c:v>
                </c:pt>
                <c:pt idx="1950">
                  <c:v>-78.513999999999996</c:v>
                </c:pt>
                <c:pt idx="1951">
                  <c:v>-78.569999999999993</c:v>
                </c:pt>
                <c:pt idx="1952">
                  <c:v>-80.538000000000011</c:v>
                </c:pt>
                <c:pt idx="1953">
                  <c:v>-78.063999999999993</c:v>
                </c:pt>
                <c:pt idx="1954">
                  <c:v>-69.78</c:v>
                </c:pt>
                <c:pt idx="1955">
                  <c:v>-65.825999999999993</c:v>
                </c:pt>
                <c:pt idx="1956">
                  <c:v>-64.463999999999999</c:v>
                </c:pt>
                <c:pt idx="1957">
                  <c:v>-58.12</c:v>
                </c:pt>
                <c:pt idx="1958">
                  <c:v>-42.671999999999997</c:v>
                </c:pt>
                <c:pt idx="1959">
                  <c:v>3.8319999999999972</c:v>
                </c:pt>
                <c:pt idx="1960">
                  <c:v>10.935999999999998</c:v>
                </c:pt>
                <c:pt idx="1961">
                  <c:v>14.379999999999999</c:v>
                </c:pt>
                <c:pt idx="1962">
                  <c:v>21.893999999999995</c:v>
                </c:pt>
                <c:pt idx="1963">
                  <c:v>27.068000000000001</c:v>
                </c:pt>
                <c:pt idx="1964">
                  <c:v>27.902000000000001</c:v>
                </c:pt>
                <c:pt idx="1965">
                  <c:v>29.447999999999997</c:v>
                </c:pt>
                <c:pt idx="1966">
                  <c:v>30.251999999999999</c:v>
                </c:pt>
                <c:pt idx="1967">
                  <c:v>31.136000000000003</c:v>
                </c:pt>
                <c:pt idx="1968">
                  <c:v>32.94</c:v>
                </c:pt>
                <c:pt idx="1969">
                  <c:v>34.473999999999997</c:v>
                </c:pt>
                <c:pt idx="1970">
                  <c:v>34.107999999999997</c:v>
                </c:pt>
                <c:pt idx="1971">
                  <c:v>32.981999999999999</c:v>
                </c:pt>
                <c:pt idx="1972">
                  <c:v>34.616</c:v>
                </c:pt>
                <c:pt idx="1973">
                  <c:v>36.119999999999997</c:v>
                </c:pt>
                <c:pt idx="1974">
                  <c:v>40.074000000000005</c:v>
                </c:pt>
                <c:pt idx="1975">
                  <c:v>35.867999999999995</c:v>
                </c:pt>
                <c:pt idx="1976">
                  <c:v>31.551999999999996</c:v>
                </c:pt>
                <c:pt idx="1977">
                  <c:v>28.626000000000005</c:v>
                </c:pt>
                <c:pt idx="1978">
                  <c:v>30.720000000000002</c:v>
                </c:pt>
                <c:pt idx="1979">
                  <c:v>29.526</c:v>
                </c:pt>
                <c:pt idx="1980">
                  <c:v>29.709999999999997</c:v>
                </c:pt>
                <c:pt idx="1981">
                  <c:v>27.503999999999998</c:v>
                </c:pt>
                <c:pt idx="1982">
                  <c:v>38.447999999999993</c:v>
                </c:pt>
                <c:pt idx="1983">
                  <c:v>53.791999999999994</c:v>
                </c:pt>
                <c:pt idx="1984">
                  <c:v>79.605999999999995</c:v>
                </c:pt>
                <c:pt idx="1985">
                  <c:v>120.65</c:v>
                </c:pt>
                <c:pt idx="1986">
                  <c:v>172.512</c:v>
                </c:pt>
                <c:pt idx="1987">
                  <c:v>170.79599999999999</c:v>
                </c:pt>
                <c:pt idx="1988">
                  <c:v>-29.351999999999997</c:v>
                </c:pt>
                <c:pt idx="1989">
                  <c:v>-46.498000000000005</c:v>
                </c:pt>
                <c:pt idx="1990">
                  <c:v>-49.494</c:v>
                </c:pt>
                <c:pt idx="1991">
                  <c:v>-50.17</c:v>
                </c:pt>
                <c:pt idx="1992">
                  <c:v>-50.608000000000004</c:v>
                </c:pt>
                <c:pt idx="1993">
                  <c:v>-49.073999999999998</c:v>
                </c:pt>
                <c:pt idx="1994">
                  <c:v>-49.129999999999995</c:v>
                </c:pt>
                <c:pt idx="1995">
                  <c:v>-52.858000000000004</c:v>
                </c:pt>
                <c:pt idx="1996">
                  <c:v>-59.274000000000001</c:v>
                </c:pt>
                <c:pt idx="1997">
                  <c:v>-60.89</c:v>
                </c:pt>
                <c:pt idx="1998">
                  <c:v>-65.926000000000002</c:v>
                </c:pt>
                <c:pt idx="1999">
                  <c:v>-72.593999999999994</c:v>
                </c:pt>
                <c:pt idx="2000">
                  <c:v>-77.7</c:v>
                </c:pt>
                <c:pt idx="2001">
                  <c:v>-75.566000000000003</c:v>
                </c:pt>
                <c:pt idx="2002">
                  <c:v>-74.903999999999996</c:v>
                </c:pt>
                <c:pt idx="2003">
                  <c:v>-73.259999999999991</c:v>
                </c:pt>
                <c:pt idx="2004">
                  <c:v>-74.045999999999992</c:v>
                </c:pt>
                <c:pt idx="2005">
                  <c:v>-70.051999999999992</c:v>
                </c:pt>
                <c:pt idx="2006">
                  <c:v>-70.08</c:v>
                </c:pt>
                <c:pt idx="2007">
                  <c:v>-69.965999999999994</c:v>
                </c:pt>
                <c:pt idx="2008">
                  <c:v>-72.051999999999992</c:v>
                </c:pt>
                <c:pt idx="2009">
                  <c:v>-74.257999999999996</c:v>
                </c:pt>
                <c:pt idx="2010">
                  <c:v>-75.186000000000007</c:v>
                </c:pt>
                <c:pt idx="2011">
                  <c:v>-76.551999999999992</c:v>
                </c:pt>
                <c:pt idx="2012">
                  <c:v>-74.528000000000006</c:v>
                </c:pt>
                <c:pt idx="2013">
                  <c:v>-71.926000000000002</c:v>
                </c:pt>
                <c:pt idx="2014">
                  <c:v>-70.872</c:v>
                </c:pt>
                <c:pt idx="2015">
                  <c:v>-72.138000000000005</c:v>
                </c:pt>
                <c:pt idx="2016">
                  <c:v>-72.884</c:v>
                </c:pt>
                <c:pt idx="2017">
                  <c:v>-72.122</c:v>
                </c:pt>
                <c:pt idx="2018">
                  <c:v>-69.167999999999992</c:v>
                </c:pt>
                <c:pt idx="2019">
                  <c:v>-65.554000000000002</c:v>
                </c:pt>
                <c:pt idx="2020">
                  <c:v>-62.221999999999994</c:v>
                </c:pt>
                <c:pt idx="2021">
                  <c:v>-61.588000000000001</c:v>
                </c:pt>
                <c:pt idx="2022">
                  <c:v>-60.083999999999996</c:v>
                </c:pt>
                <c:pt idx="2023">
                  <c:v>-59.34</c:v>
                </c:pt>
                <c:pt idx="2024">
                  <c:v>-57.777999999999999</c:v>
                </c:pt>
                <c:pt idx="2025">
                  <c:v>-57.623999999999995</c:v>
                </c:pt>
                <c:pt idx="2026">
                  <c:v>-57.57</c:v>
                </c:pt>
                <c:pt idx="2027">
                  <c:v>-58.747999999999998</c:v>
                </c:pt>
                <c:pt idx="2028">
                  <c:v>-57.344000000000001</c:v>
                </c:pt>
                <c:pt idx="2029">
                  <c:v>-57.23</c:v>
                </c:pt>
                <c:pt idx="2030">
                  <c:v>-56.245999999999995</c:v>
                </c:pt>
                <c:pt idx="2031">
                  <c:v>-56.754000000000005</c:v>
                </c:pt>
                <c:pt idx="2032">
                  <c:v>-59.23</c:v>
                </c:pt>
                <c:pt idx="2033">
                  <c:v>-40.002000000000002</c:v>
                </c:pt>
                <c:pt idx="2034">
                  <c:v>-8.1980000000000022</c:v>
                </c:pt>
                <c:pt idx="2035">
                  <c:v>-0.12199999999999811</c:v>
                </c:pt>
                <c:pt idx="2036">
                  <c:v>1.961999999999998</c:v>
                </c:pt>
                <c:pt idx="2037">
                  <c:v>4.7759999999999998</c:v>
                </c:pt>
                <c:pt idx="2038">
                  <c:v>9.259999999999998</c:v>
                </c:pt>
                <c:pt idx="2039">
                  <c:v>11.736000000000001</c:v>
                </c:pt>
                <c:pt idx="2040">
                  <c:v>12.16</c:v>
                </c:pt>
                <c:pt idx="2041">
                  <c:v>11.823999999999998</c:v>
                </c:pt>
                <c:pt idx="2042">
                  <c:v>12.738000000000003</c:v>
                </c:pt>
                <c:pt idx="2043">
                  <c:v>12.584000000000003</c:v>
                </c:pt>
                <c:pt idx="2044">
                  <c:v>13.428000000000001</c:v>
                </c:pt>
                <c:pt idx="2045">
                  <c:v>14.961999999999996</c:v>
                </c:pt>
                <c:pt idx="2046">
                  <c:v>15.607999999999997</c:v>
                </c:pt>
                <c:pt idx="2047">
                  <c:v>15.162000000000003</c:v>
                </c:pt>
                <c:pt idx="2048">
                  <c:v>18.776</c:v>
                </c:pt>
                <c:pt idx="2049">
                  <c:v>20.83</c:v>
                </c:pt>
                <c:pt idx="2050">
                  <c:v>21.576000000000004</c:v>
                </c:pt>
                <c:pt idx="2051">
                  <c:v>18.47</c:v>
                </c:pt>
                <c:pt idx="2052">
                  <c:v>12.193999999999996</c:v>
                </c:pt>
                <c:pt idx="2053">
                  <c:v>8.68</c:v>
                </c:pt>
                <c:pt idx="2054">
                  <c:v>7.1039999999999957</c:v>
                </c:pt>
                <c:pt idx="2055">
                  <c:v>7.9780000000000015</c:v>
                </c:pt>
                <c:pt idx="2056">
                  <c:v>8.892000000000003</c:v>
                </c:pt>
                <c:pt idx="2057">
                  <c:v>10.887999999999998</c:v>
                </c:pt>
                <c:pt idx="2058">
                  <c:v>16.842000000000002</c:v>
                </c:pt>
                <c:pt idx="2059">
                  <c:v>40.106000000000002</c:v>
                </c:pt>
                <c:pt idx="2060">
                  <c:v>72.150000000000006</c:v>
                </c:pt>
                <c:pt idx="2061">
                  <c:v>97.426000000000002</c:v>
                </c:pt>
                <c:pt idx="2062">
                  <c:v>175.48</c:v>
                </c:pt>
                <c:pt idx="2063">
                  <c:v>123.59199999999998</c:v>
                </c:pt>
                <c:pt idx="2064">
                  <c:v>-15.353999999999997</c:v>
                </c:pt>
                <c:pt idx="2065">
                  <c:v>-56.019999999999996</c:v>
                </c:pt>
                <c:pt idx="2066">
                  <c:v>-63.828000000000003</c:v>
                </c:pt>
                <c:pt idx="2067">
                  <c:v>-62.183999999999997</c:v>
                </c:pt>
                <c:pt idx="2068">
                  <c:v>-61.06</c:v>
                </c:pt>
                <c:pt idx="2069">
                  <c:v>-61.225999999999999</c:v>
                </c:pt>
                <c:pt idx="2070">
                  <c:v>-61.902000000000001</c:v>
                </c:pt>
                <c:pt idx="2071">
                  <c:v>-57.84</c:v>
                </c:pt>
                <c:pt idx="2072">
                  <c:v>-56.545999999999999</c:v>
                </c:pt>
                <c:pt idx="2073">
                  <c:v>-55.811999999999998</c:v>
                </c:pt>
                <c:pt idx="2074">
                  <c:v>-54.128</c:v>
                </c:pt>
                <c:pt idx="2075">
                  <c:v>-55.913999999999994</c:v>
                </c:pt>
                <c:pt idx="2076">
                  <c:v>-63.622</c:v>
                </c:pt>
                <c:pt idx="2077">
                  <c:v>-64.787999999999997</c:v>
                </c:pt>
                <c:pt idx="2078">
                  <c:v>-59.403999999999996</c:v>
                </c:pt>
                <c:pt idx="2079">
                  <c:v>-59.05</c:v>
                </c:pt>
                <c:pt idx="2080">
                  <c:v>-60.175999999999995</c:v>
                </c:pt>
                <c:pt idx="2081">
                  <c:v>-60.024000000000001</c:v>
                </c:pt>
                <c:pt idx="2082">
                  <c:v>-59.77</c:v>
                </c:pt>
                <c:pt idx="2083">
                  <c:v>-60.305999999999997</c:v>
                </c:pt>
                <c:pt idx="2084">
                  <c:v>-61.472000000000001</c:v>
                </c:pt>
                <c:pt idx="2085">
                  <c:v>-62.74</c:v>
                </c:pt>
                <c:pt idx="2086">
                  <c:v>-64.736000000000004</c:v>
                </c:pt>
                <c:pt idx="2087">
                  <c:v>-65.382000000000005</c:v>
                </c:pt>
                <c:pt idx="2088">
                  <c:v>-63.008000000000003</c:v>
                </c:pt>
                <c:pt idx="2089">
                  <c:v>-59.813999999999993</c:v>
                </c:pt>
                <c:pt idx="2090">
                  <c:v>-58.071999999999996</c:v>
                </c:pt>
                <c:pt idx="2091">
                  <c:v>-57.648000000000003</c:v>
                </c:pt>
                <c:pt idx="2092">
                  <c:v>-57.874000000000002</c:v>
                </c:pt>
                <c:pt idx="2093">
                  <c:v>-56.989999999999995</c:v>
                </c:pt>
                <c:pt idx="2094">
                  <c:v>-55.386000000000003</c:v>
                </c:pt>
                <c:pt idx="2095">
                  <c:v>-54.753999999999998</c:v>
                </c:pt>
                <c:pt idx="2096">
                  <c:v>-54.78</c:v>
                </c:pt>
                <c:pt idx="2097">
                  <c:v>-55.006</c:v>
                </c:pt>
                <c:pt idx="2098">
                  <c:v>-55.852000000000004</c:v>
                </c:pt>
                <c:pt idx="2099">
                  <c:v>-54.838000000000001</c:v>
                </c:pt>
                <c:pt idx="2100">
                  <c:v>-53.995999999999995</c:v>
                </c:pt>
                <c:pt idx="2101">
                  <c:v>-54.292000000000002</c:v>
                </c:pt>
                <c:pt idx="2102">
                  <c:v>-56.667999999999999</c:v>
                </c:pt>
                <c:pt idx="2103">
                  <c:v>-58.004000000000005</c:v>
                </c:pt>
                <c:pt idx="2104">
                  <c:v>-57.23</c:v>
                </c:pt>
                <c:pt idx="2105">
                  <c:v>-59.228000000000009</c:v>
                </c:pt>
                <c:pt idx="2106">
                  <c:v>-60.974000000000004</c:v>
                </c:pt>
                <c:pt idx="2107">
                  <c:v>-63.28</c:v>
                </c:pt>
                <c:pt idx="2108">
                  <c:v>-48.411999999999999</c:v>
                </c:pt>
                <c:pt idx="2109">
                  <c:v>-46.415999999999997</c:v>
                </c:pt>
                <c:pt idx="2110">
                  <c:v>-45.921999999999997</c:v>
                </c:pt>
                <c:pt idx="2111">
                  <c:v>-44.936</c:v>
                </c:pt>
                <c:pt idx="2112">
                  <c:v>-5.2819999999999983</c:v>
                </c:pt>
                <c:pt idx="2113">
                  <c:v>-1.7260000000000026</c:v>
                </c:pt>
                <c:pt idx="2114">
                  <c:v>-3.7919999999999998</c:v>
                </c:pt>
                <c:pt idx="2115">
                  <c:v>-2.5260000000000034</c:v>
                </c:pt>
                <c:pt idx="2116">
                  <c:v>-0.6120000000000001</c:v>
                </c:pt>
                <c:pt idx="2117">
                  <c:v>0.7240000000000002</c:v>
                </c:pt>
                <c:pt idx="2118">
                  <c:v>1.2180000000000035</c:v>
                </c:pt>
                <c:pt idx="2119">
                  <c:v>0.92400000000000304</c:v>
                </c:pt>
                <c:pt idx="2120">
                  <c:v>1.9080000000000013</c:v>
                </c:pt>
                <c:pt idx="2121">
                  <c:v>1.9239999999999995</c:v>
                </c:pt>
                <c:pt idx="2122">
                  <c:v>2.4879999999999995</c:v>
                </c:pt>
                <c:pt idx="2123">
                  <c:v>3.2039999999999971</c:v>
                </c:pt>
                <c:pt idx="2124">
                  <c:v>3.3179999999999978</c:v>
                </c:pt>
                <c:pt idx="2125">
                  <c:v>3.7240000000000002</c:v>
                </c:pt>
                <c:pt idx="2126">
                  <c:v>5.3300000000000018</c:v>
                </c:pt>
                <c:pt idx="2127">
                  <c:v>7.3540000000000028</c:v>
                </c:pt>
                <c:pt idx="2128">
                  <c:v>7.129999999999999</c:v>
                </c:pt>
                <c:pt idx="2129">
                  <c:v>4.7539999999999942</c:v>
                </c:pt>
                <c:pt idx="2130">
                  <c:v>1.4899999999999984</c:v>
                </c:pt>
                <c:pt idx="2131">
                  <c:v>0.39399999999999835</c:v>
                </c:pt>
                <c:pt idx="2132">
                  <c:v>0.62000000000000099</c:v>
                </c:pt>
                <c:pt idx="2133">
                  <c:v>1.8039999999999985</c:v>
                </c:pt>
                <c:pt idx="2134">
                  <c:v>2.5199999999999996</c:v>
                </c:pt>
                <c:pt idx="2135">
                  <c:v>7.8640000000000008</c:v>
                </c:pt>
                <c:pt idx="2136">
                  <c:v>13.45</c:v>
                </c:pt>
                <c:pt idx="2137">
                  <c:v>40.543999999999997</c:v>
                </c:pt>
                <c:pt idx="2138">
                  <c:v>69.760000000000005</c:v>
                </c:pt>
                <c:pt idx="2139">
                  <c:v>93.853999999999999</c:v>
                </c:pt>
                <c:pt idx="2140">
                  <c:v>217.85</c:v>
                </c:pt>
                <c:pt idx="2141">
                  <c:v>199.422</c:v>
                </c:pt>
                <c:pt idx="2142">
                  <c:v>187.11599999999999</c:v>
                </c:pt>
                <c:pt idx="2143">
                  <c:v>-50.790000000000006</c:v>
                </c:pt>
                <c:pt idx="2144">
                  <c:v>-58.288000000000004</c:v>
                </c:pt>
                <c:pt idx="2145">
                  <c:v>-57.654000000000003</c:v>
                </c:pt>
                <c:pt idx="2146">
                  <c:v>-59.370000000000005</c:v>
                </c:pt>
                <c:pt idx="2147">
                  <c:v>-62.295999999999999</c:v>
                </c:pt>
                <c:pt idx="2148">
                  <c:v>-61.314</c:v>
                </c:pt>
                <c:pt idx="2149">
                  <c:v>-57.84</c:v>
                </c:pt>
                <c:pt idx="2150">
                  <c:v>-56.405999999999999</c:v>
                </c:pt>
                <c:pt idx="2151">
                  <c:v>-53.111999999999995</c:v>
                </c:pt>
                <c:pt idx="2152">
                  <c:v>-51.370000000000005</c:v>
                </c:pt>
                <c:pt idx="2153">
                  <c:v>-53.366</c:v>
                </c:pt>
                <c:pt idx="2154">
                  <c:v>-55.701999999999998</c:v>
                </c:pt>
                <c:pt idx="2155">
                  <c:v>-54.308000000000007</c:v>
                </c:pt>
                <c:pt idx="2156">
                  <c:v>-52.566000000000003</c:v>
                </c:pt>
                <c:pt idx="2157">
                  <c:v>-52.691999999999993</c:v>
                </c:pt>
                <c:pt idx="2158">
                  <c:v>-54.058000000000007</c:v>
                </c:pt>
                <c:pt idx="2159">
                  <c:v>-53.213999999999999</c:v>
                </c:pt>
                <c:pt idx="2160">
                  <c:v>-52.442</c:v>
                </c:pt>
                <c:pt idx="2161">
                  <c:v>-52.917999999999999</c:v>
                </c:pt>
                <c:pt idx="2162">
                  <c:v>-53.414000000000001</c:v>
                </c:pt>
                <c:pt idx="2163">
                  <c:v>-54.16</c:v>
                </c:pt>
                <c:pt idx="2164">
                  <c:v>-54.748000000000005</c:v>
                </c:pt>
                <c:pt idx="2165">
                  <c:v>-53.274000000000001</c:v>
                </c:pt>
                <c:pt idx="2166">
                  <c:v>-51.84</c:v>
                </c:pt>
                <c:pt idx="2167">
                  <c:v>-50.545999999999999</c:v>
                </c:pt>
                <c:pt idx="2168">
                  <c:v>-50.024000000000001</c:v>
                </c:pt>
                <c:pt idx="2169">
                  <c:v>-50.67</c:v>
                </c:pt>
                <c:pt idx="2170">
                  <c:v>-51.066000000000003</c:v>
                </c:pt>
                <c:pt idx="2171">
                  <c:v>-50.571999999999996</c:v>
                </c:pt>
                <c:pt idx="2172">
                  <c:v>-49.42</c:v>
                </c:pt>
                <c:pt idx="2173">
                  <c:v>-49.405999999999999</c:v>
                </c:pt>
                <c:pt idx="2174">
                  <c:v>-50.152000000000001</c:v>
                </c:pt>
                <c:pt idx="2175">
                  <c:v>-50.828000000000003</c:v>
                </c:pt>
                <c:pt idx="2176">
                  <c:v>-51.165999999999997</c:v>
                </c:pt>
                <c:pt idx="2177">
                  <c:v>-51.391999999999996</c:v>
                </c:pt>
                <c:pt idx="2178">
                  <c:v>-51.408000000000001</c:v>
                </c:pt>
                <c:pt idx="2179">
                  <c:v>-52.334000000000003</c:v>
                </c:pt>
                <c:pt idx="2180">
                  <c:v>-53.432000000000002</c:v>
                </c:pt>
                <c:pt idx="2181">
                  <c:v>-53.448</c:v>
                </c:pt>
                <c:pt idx="2182">
                  <c:v>-54.164000000000001</c:v>
                </c:pt>
                <c:pt idx="2183">
                  <c:v>-55.98</c:v>
                </c:pt>
                <c:pt idx="2184">
                  <c:v>-57.427999999999997</c:v>
                </c:pt>
                <c:pt idx="2185">
                  <c:v>-60.694000000000003</c:v>
                </c:pt>
                <c:pt idx="2186">
                  <c:v>-65.08</c:v>
                </c:pt>
                <c:pt idx="2187">
                  <c:v>-46.231999999999999</c:v>
                </c:pt>
                <c:pt idx="2188">
                  <c:v>-11.968000000000002</c:v>
                </c:pt>
                <c:pt idx="2189">
                  <c:v>-3.791999999999998</c:v>
                </c:pt>
                <c:pt idx="2190">
                  <c:v>-2.9080000000000013</c:v>
                </c:pt>
                <c:pt idx="2191">
                  <c:v>-3.7640000000000011</c:v>
                </c:pt>
                <c:pt idx="2192">
                  <c:v>-2.0600000000000023</c:v>
                </c:pt>
                <c:pt idx="2193">
                  <c:v>-1.1039999999999974</c:v>
                </c:pt>
                <c:pt idx="2194">
                  <c:v>-0.77999999999999936</c:v>
                </c:pt>
                <c:pt idx="2195">
                  <c:v>-1.2460000000000004</c:v>
                </c:pt>
                <c:pt idx="2196">
                  <c:v>-0.93199999999999861</c:v>
                </c:pt>
                <c:pt idx="2197">
                  <c:v>-5.9999999999966747E-3</c:v>
                </c:pt>
                <c:pt idx="2198">
                  <c:v>-0.86199999999999832</c:v>
                </c:pt>
                <c:pt idx="2199">
                  <c:v>0.15199999999999747</c:v>
                </c:pt>
                <c:pt idx="2200">
                  <c:v>0.41799999999999926</c:v>
                </c:pt>
                <c:pt idx="2201">
                  <c:v>0.12199999999999989</c:v>
                </c:pt>
                <c:pt idx="2202">
                  <c:v>0.6460000000000008</c:v>
                </c:pt>
                <c:pt idx="2203">
                  <c:v>1.0100000000000016</c:v>
                </c:pt>
                <c:pt idx="2204">
                  <c:v>0.74600000000000222</c:v>
                </c:pt>
                <c:pt idx="2205">
                  <c:v>-0.90000000000000213</c:v>
                </c:pt>
                <c:pt idx="2206">
                  <c:v>-1.3660000000000068</c:v>
                </c:pt>
                <c:pt idx="2207">
                  <c:v>-1.6600000000000001</c:v>
                </c:pt>
                <c:pt idx="2208">
                  <c:v>0.22399999999999665</c:v>
                </c:pt>
                <c:pt idx="2209">
                  <c:v>0.60800000000000409</c:v>
                </c:pt>
                <c:pt idx="2210">
                  <c:v>0.2120000000000033</c:v>
                </c:pt>
                <c:pt idx="2211">
                  <c:v>2.9279999999999973</c:v>
                </c:pt>
                <c:pt idx="2212">
                  <c:v>8.8220000000000027</c:v>
                </c:pt>
                <c:pt idx="2213">
                  <c:v>27.095999999999997</c:v>
                </c:pt>
                <c:pt idx="2214">
                  <c:v>62.710000000000008</c:v>
                </c:pt>
                <c:pt idx="2215">
                  <c:v>89.915999999999997</c:v>
                </c:pt>
                <c:pt idx="2216">
                  <c:v>180.7</c:v>
                </c:pt>
                <c:pt idx="2217">
                  <c:v>332.88200000000001</c:v>
                </c:pt>
                <c:pt idx="2218">
                  <c:v>-30.883999999999997</c:v>
                </c:pt>
                <c:pt idx="2219">
                  <c:v>-56.81</c:v>
                </c:pt>
                <c:pt idx="2220">
                  <c:v>-58.456000000000003</c:v>
                </c:pt>
                <c:pt idx="2221">
                  <c:v>-63.183999999999997</c:v>
                </c:pt>
                <c:pt idx="2222">
                  <c:v>-63.66</c:v>
                </c:pt>
                <c:pt idx="2223">
                  <c:v>-64.676000000000002</c:v>
                </c:pt>
                <c:pt idx="2224">
                  <c:v>-60.762</c:v>
                </c:pt>
                <c:pt idx="2225">
                  <c:v>-56.447999999999993</c:v>
                </c:pt>
                <c:pt idx="2226">
                  <c:v>-53.463999999999999</c:v>
                </c:pt>
                <c:pt idx="2227">
                  <c:v>-51.521999999999998</c:v>
                </c:pt>
                <c:pt idx="2228">
                  <c:v>-50.228000000000002</c:v>
                </c:pt>
                <c:pt idx="2229">
                  <c:v>-50.763999999999996</c:v>
                </c:pt>
                <c:pt idx="2230">
                  <c:v>-50.51</c:v>
                </c:pt>
                <c:pt idx="2231">
                  <c:v>-49.206000000000003</c:v>
                </c:pt>
                <c:pt idx="2232">
                  <c:v>-48.231999999999999</c:v>
                </c:pt>
                <c:pt idx="2233">
                  <c:v>-48.53</c:v>
                </c:pt>
                <c:pt idx="2234">
                  <c:v>-48.896000000000001</c:v>
                </c:pt>
                <c:pt idx="2235">
                  <c:v>-49.402000000000001</c:v>
                </c:pt>
                <c:pt idx="2236">
                  <c:v>-50.047999999999995</c:v>
                </c:pt>
                <c:pt idx="2237">
                  <c:v>-51.683999999999997</c:v>
                </c:pt>
                <c:pt idx="2238">
                  <c:v>-52.78</c:v>
                </c:pt>
                <c:pt idx="2239">
                  <c:v>-52.498000000000005</c:v>
                </c:pt>
                <c:pt idx="2240">
                  <c:v>-52.314</c:v>
                </c:pt>
                <c:pt idx="2241">
                  <c:v>-50.84</c:v>
                </c:pt>
                <c:pt idx="2242">
                  <c:v>-48.646000000000001</c:v>
                </c:pt>
                <c:pt idx="2243">
                  <c:v>-48.012</c:v>
                </c:pt>
                <c:pt idx="2244">
                  <c:v>-47.998000000000005</c:v>
                </c:pt>
                <c:pt idx="2245">
                  <c:v>-48.335999999999999</c:v>
                </c:pt>
                <c:pt idx="2246">
                  <c:v>-49.152000000000001</c:v>
                </c:pt>
                <c:pt idx="2247">
                  <c:v>-47.988</c:v>
                </c:pt>
                <c:pt idx="2248">
                  <c:v>-47.353999999999999</c:v>
                </c:pt>
                <c:pt idx="2249">
                  <c:v>-47.58</c:v>
                </c:pt>
                <c:pt idx="2250">
                  <c:v>-48.466000000000008</c:v>
                </c:pt>
                <c:pt idx="2251">
                  <c:v>-49.223999999999997</c:v>
                </c:pt>
                <c:pt idx="2252">
                  <c:v>-48.83</c:v>
                </c:pt>
                <c:pt idx="2253">
                  <c:v>-48.296000000000006</c:v>
                </c:pt>
                <c:pt idx="2254">
                  <c:v>-49.111999999999995</c:v>
                </c:pt>
                <c:pt idx="2255">
                  <c:v>-50.688000000000002</c:v>
                </c:pt>
                <c:pt idx="2256">
                  <c:v>-51.914000000000001</c:v>
                </c:pt>
                <c:pt idx="2257">
                  <c:v>-51.632000000000005</c:v>
                </c:pt>
                <c:pt idx="2258">
                  <c:v>-52.828000000000003</c:v>
                </c:pt>
                <c:pt idx="2259">
                  <c:v>-55.444000000000003</c:v>
                </c:pt>
                <c:pt idx="2260">
                  <c:v>-59.06</c:v>
                </c:pt>
                <c:pt idx="2261">
                  <c:v>-49.932000000000002</c:v>
                </c:pt>
                <c:pt idx="2262">
                  <c:v>-47.707999999999998</c:v>
                </c:pt>
                <c:pt idx="2263">
                  <c:v>-46.471999999999994</c:v>
                </c:pt>
                <c:pt idx="2264">
                  <c:v>-10.108000000000001</c:v>
                </c:pt>
                <c:pt idx="2265">
                  <c:v>-4.0319999999999983</c:v>
                </c:pt>
                <c:pt idx="2266">
                  <c:v>-4.0180000000000007</c:v>
                </c:pt>
                <c:pt idx="2267">
                  <c:v>-4.7319999999999993</c:v>
                </c:pt>
                <c:pt idx="2268">
                  <c:v>-3.4680000000000017</c:v>
                </c:pt>
                <c:pt idx="2269">
                  <c:v>-3.1020000000000003</c:v>
                </c:pt>
                <c:pt idx="2270">
                  <c:v>-2.5079999999999991</c:v>
                </c:pt>
                <c:pt idx="2271">
                  <c:v>-3.1419999999999977</c:v>
                </c:pt>
                <c:pt idx="2272">
                  <c:v>-3.4380000000000024</c:v>
                </c:pt>
                <c:pt idx="2273">
                  <c:v>-4.2939999999999969</c:v>
                </c:pt>
                <c:pt idx="2274">
                  <c:v>-3.6880000000000042</c:v>
                </c:pt>
                <c:pt idx="2275">
                  <c:v>-2.9840000000000018</c:v>
                </c:pt>
                <c:pt idx="2276">
                  <c:v>-3.0280000000000005</c:v>
                </c:pt>
                <c:pt idx="2277">
                  <c:v>-2.7739999999999991</c:v>
                </c:pt>
                <c:pt idx="2278">
                  <c:v>-2.097999999999999</c:v>
                </c:pt>
                <c:pt idx="2279">
                  <c:v>-0.46399999999999864</c:v>
                </c:pt>
                <c:pt idx="2280">
                  <c:v>-1.1280000000000037</c:v>
                </c:pt>
                <c:pt idx="2281">
                  <c:v>-1.984</c:v>
                </c:pt>
                <c:pt idx="2282">
                  <c:v>-3.2200000000000006</c:v>
                </c:pt>
                <c:pt idx="2283">
                  <c:v>-3.4439999999999973</c:v>
                </c:pt>
                <c:pt idx="2284">
                  <c:v>0.26999999999999957</c:v>
                </c:pt>
                <c:pt idx="2285">
                  <c:v>-0.91400000000000148</c:v>
                </c:pt>
                <c:pt idx="2286">
                  <c:v>-1.3200000000000003</c:v>
                </c:pt>
                <c:pt idx="2287">
                  <c:v>4.6159999999999997</c:v>
                </c:pt>
                <c:pt idx="2288">
                  <c:v>12.93</c:v>
                </c:pt>
                <c:pt idx="2289">
                  <c:v>37.475999999999999</c:v>
                </c:pt>
                <c:pt idx="2290">
                  <c:v>71.77</c:v>
                </c:pt>
                <c:pt idx="2291">
                  <c:v>84.445999999999998</c:v>
                </c:pt>
                <c:pt idx="2292">
                  <c:v>390.12</c:v>
                </c:pt>
                <c:pt idx="2293">
                  <c:v>371.17199999999997</c:v>
                </c:pt>
                <c:pt idx="2294">
                  <c:v>-28.703999999999997</c:v>
                </c:pt>
                <c:pt idx="2295">
                  <c:v>-54.320000000000007</c:v>
                </c:pt>
                <c:pt idx="2296">
                  <c:v>-55.728000000000002</c:v>
                </c:pt>
                <c:pt idx="2297">
                  <c:v>-61.113999999999997</c:v>
                </c:pt>
                <c:pt idx="2298">
                  <c:v>-63.760000000000005</c:v>
                </c:pt>
                <c:pt idx="2299">
                  <c:v>-64.295999999999992</c:v>
                </c:pt>
                <c:pt idx="2300">
                  <c:v>-59.201999999999998</c:v>
                </c:pt>
                <c:pt idx="2301">
                  <c:v>-56.84</c:v>
                </c:pt>
                <c:pt idx="2302">
                  <c:v>-54.856000000000002</c:v>
                </c:pt>
                <c:pt idx="2303">
                  <c:v>-54.731999999999999</c:v>
                </c:pt>
                <c:pt idx="2304">
                  <c:v>-50.808</c:v>
                </c:pt>
                <c:pt idx="2305">
                  <c:v>-48.823999999999998</c:v>
                </c:pt>
                <c:pt idx="2306">
                  <c:v>-49.542000000000002</c:v>
                </c:pt>
                <c:pt idx="2307">
                  <c:v>-49.638000000000005</c:v>
                </c:pt>
                <c:pt idx="2308">
                  <c:v>-47.994</c:v>
                </c:pt>
                <c:pt idx="2309">
                  <c:v>-47.49</c:v>
                </c:pt>
                <c:pt idx="2310">
                  <c:v>-46.885999999999996</c:v>
                </c:pt>
                <c:pt idx="2311">
                  <c:v>-47.263999999999996</c:v>
                </c:pt>
                <c:pt idx="2312">
                  <c:v>-47.59</c:v>
                </c:pt>
                <c:pt idx="2313">
                  <c:v>-48.856000000000002</c:v>
                </c:pt>
                <c:pt idx="2314">
                  <c:v>-49.852000000000004</c:v>
                </c:pt>
                <c:pt idx="2315">
                  <c:v>-49.74</c:v>
                </c:pt>
                <c:pt idx="2316">
                  <c:v>-49.206000000000003</c:v>
                </c:pt>
                <c:pt idx="2317">
                  <c:v>-48.462000000000003</c:v>
                </c:pt>
                <c:pt idx="2318">
                  <c:v>-47.268000000000001</c:v>
                </c:pt>
                <c:pt idx="2319">
                  <c:v>-46.113999999999997</c:v>
                </c:pt>
                <c:pt idx="2320">
                  <c:v>-45.552</c:v>
                </c:pt>
                <c:pt idx="2321">
                  <c:v>-46.158000000000001</c:v>
                </c:pt>
                <c:pt idx="2322">
                  <c:v>-45.903999999999996</c:v>
                </c:pt>
                <c:pt idx="2323">
                  <c:v>-45.61</c:v>
                </c:pt>
                <c:pt idx="2324">
                  <c:v>-45.385999999999996</c:v>
                </c:pt>
                <c:pt idx="2325">
                  <c:v>-45.414000000000001</c:v>
                </c:pt>
                <c:pt idx="2326">
                  <c:v>-46.06</c:v>
                </c:pt>
                <c:pt idx="2327">
                  <c:v>-46.046000000000006</c:v>
                </c:pt>
                <c:pt idx="2328">
                  <c:v>-46.582000000000001</c:v>
                </c:pt>
                <c:pt idx="2329">
                  <c:v>-46.638000000000005</c:v>
                </c:pt>
                <c:pt idx="2330">
                  <c:v>-46.876000000000005</c:v>
                </c:pt>
                <c:pt idx="2331">
                  <c:v>-48.031999999999996</c:v>
                </c:pt>
                <c:pt idx="2332">
                  <c:v>-49.268000000000001</c:v>
                </c:pt>
                <c:pt idx="2333">
                  <c:v>-51.674000000000007</c:v>
                </c:pt>
                <c:pt idx="2334">
                  <c:v>-53.04</c:v>
                </c:pt>
                <c:pt idx="2335">
                  <c:v>-54.867999999999995</c:v>
                </c:pt>
                <c:pt idx="2336">
                  <c:v>-60.214000000000006</c:v>
                </c:pt>
                <c:pt idx="2337">
                  <c:v>-62.72</c:v>
                </c:pt>
                <c:pt idx="2338">
                  <c:v>-43.881999999999998</c:v>
                </c:pt>
                <c:pt idx="2339">
                  <c:v>-7.8180000000000023</c:v>
                </c:pt>
                <c:pt idx="2340">
                  <c:v>-3.9919999999999973</c:v>
                </c:pt>
                <c:pt idx="2341">
                  <c:v>-5.2980000000000018</c:v>
                </c:pt>
                <c:pt idx="2342">
                  <c:v>-5.2140000000000004</c:v>
                </c:pt>
                <c:pt idx="2343">
                  <c:v>-5.4100000000000019</c:v>
                </c:pt>
                <c:pt idx="2344">
                  <c:v>-4.2139999999999986</c:v>
                </c:pt>
                <c:pt idx="2345">
                  <c:v>-4.34</c:v>
                </c:pt>
                <c:pt idx="2346">
                  <c:v>-4.3960000000000008</c:v>
                </c:pt>
                <c:pt idx="2347">
                  <c:v>-4.3519999999999985</c:v>
                </c:pt>
                <c:pt idx="2348">
                  <c:v>-3.9859999999999971</c:v>
                </c:pt>
                <c:pt idx="2349">
                  <c:v>-3.3519999999999985</c:v>
                </c:pt>
                <c:pt idx="2350">
                  <c:v>-3.408000000000003</c:v>
                </c:pt>
                <c:pt idx="2351">
                  <c:v>-3.5619999999999994</c:v>
                </c:pt>
                <c:pt idx="2352">
                  <c:v>-3.8980000000000015</c:v>
                </c:pt>
                <c:pt idx="2353">
                  <c:v>-3.5039999999999978</c:v>
                </c:pt>
                <c:pt idx="2354">
                  <c:v>-2.379999999999999</c:v>
                </c:pt>
                <c:pt idx="2355">
                  <c:v>-2.2939999999999987</c:v>
                </c:pt>
                <c:pt idx="2356">
                  <c:v>-2.2100000000000009</c:v>
                </c:pt>
                <c:pt idx="2357">
                  <c:v>-3.1360000000000046</c:v>
                </c:pt>
                <c:pt idx="2358">
                  <c:v>-3.3900000000000006</c:v>
                </c:pt>
                <c:pt idx="2359">
                  <c:v>-1.5760000000000041</c:v>
                </c:pt>
                <c:pt idx="2360">
                  <c:v>5.8000000000003382E-2</c:v>
                </c:pt>
                <c:pt idx="2361">
                  <c:v>-0.16799999999999926</c:v>
                </c:pt>
                <c:pt idx="2362">
                  <c:v>3.6879999999999988</c:v>
                </c:pt>
                <c:pt idx="2363">
                  <c:v>15.562000000000001</c:v>
                </c:pt>
                <c:pt idx="2364">
                  <c:v>44.776000000000003</c:v>
                </c:pt>
                <c:pt idx="2365">
                  <c:v>78.070000000000007</c:v>
                </c:pt>
                <c:pt idx="2366">
                  <c:v>101.46599999999999</c:v>
                </c:pt>
                <c:pt idx="2367">
                  <c:v>389.15000000000003</c:v>
                </c:pt>
                <c:pt idx="2368">
                  <c:v>386.08199999999999</c:v>
                </c:pt>
                <c:pt idx="2369">
                  <c:v>388.79599999999999</c:v>
                </c:pt>
                <c:pt idx="2370">
                  <c:v>-31.07</c:v>
                </c:pt>
                <c:pt idx="2371">
                  <c:v>-54.248000000000005</c:v>
                </c:pt>
                <c:pt idx="2372">
                  <c:v>-55.893999999999998</c:v>
                </c:pt>
                <c:pt idx="2373">
                  <c:v>-59.650000000000006</c:v>
                </c:pt>
                <c:pt idx="2374">
                  <c:v>-62.536000000000001</c:v>
                </c:pt>
                <c:pt idx="2375">
                  <c:v>-61.353999999999999</c:v>
                </c:pt>
                <c:pt idx="2376">
                  <c:v>-56.980000000000004</c:v>
                </c:pt>
                <c:pt idx="2377">
                  <c:v>-55.926000000000002</c:v>
                </c:pt>
                <c:pt idx="2378">
                  <c:v>-55.431999999999995</c:v>
                </c:pt>
                <c:pt idx="2379">
                  <c:v>-51.819999999999993</c:v>
                </c:pt>
                <c:pt idx="2380">
                  <c:v>-48.076000000000008</c:v>
                </c:pt>
                <c:pt idx="2381">
                  <c:v>-48.542000000000002</c:v>
                </c:pt>
                <c:pt idx="2382">
                  <c:v>-48.938000000000002</c:v>
                </c:pt>
                <c:pt idx="2383">
                  <c:v>-48.486000000000004</c:v>
                </c:pt>
                <c:pt idx="2384">
                  <c:v>-48.292000000000002</c:v>
                </c:pt>
                <c:pt idx="2385">
                  <c:v>-47.938000000000002</c:v>
                </c:pt>
                <c:pt idx="2386">
                  <c:v>-47.673999999999999</c:v>
                </c:pt>
                <c:pt idx="2387">
                  <c:v>-47.222000000000001</c:v>
                </c:pt>
                <c:pt idx="2388">
                  <c:v>-47.757999999999996</c:v>
                </c:pt>
                <c:pt idx="2389">
                  <c:v>-48.643999999999998</c:v>
                </c:pt>
                <c:pt idx="2390">
                  <c:v>-49.11</c:v>
                </c:pt>
                <c:pt idx="2391">
                  <c:v>-49.067999999999998</c:v>
                </c:pt>
                <c:pt idx="2392">
                  <c:v>-48.814</c:v>
                </c:pt>
                <c:pt idx="2393">
                  <c:v>-48</c:v>
                </c:pt>
                <c:pt idx="2394">
                  <c:v>-47.475999999999999</c:v>
                </c:pt>
                <c:pt idx="2395">
                  <c:v>-45.763999999999996</c:v>
                </c:pt>
                <c:pt idx="2396">
                  <c:v>-45.75</c:v>
                </c:pt>
                <c:pt idx="2397">
                  <c:v>-45.325999999999993</c:v>
                </c:pt>
                <c:pt idx="2398">
                  <c:v>-45.932000000000002</c:v>
                </c:pt>
                <c:pt idx="2399">
                  <c:v>-45.06</c:v>
                </c:pt>
                <c:pt idx="2400">
                  <c:v>-44.555999999999997</c:v>
                </c:pt>
                <c:pt idx="2401">
                  <c:v>-45.132000000000005</c:v>
                </c:pt>
                <c:pt idx="2402">
                  <c:v>-45.707999999999998</c:v>
                </c:pt>
                <c:pt idx="2403">
                  <c:v>-46.326000000000008</c:v>
                </c:pt>
                <c:pt idx="2404">
                  <c:v>-46.411999999999999</c:v>
                </c:pt>
                <c:pt idx="2405">
                  <c:v>-46.228000000000002</c:v>
                </c:pt>
                <c:pt idx="2406">
                  <c:v>-46.384</c:v>
                </c:pt>
                <c:pt idx="2407">
                  <c:v>-47.861999999999995</c:v>
                </c:pt>
                <c:pt idx="2408">
                  <c:v>-48.637999999999998</c:v>
                </c:pt>
                <c:pt idx="2409">
                  <c:v>-49.324000000000005</c:v>
                </c:pt>
                <c:pt idx="2410">
                  <c:v>-50.17</c:v>
                </c:pt>
                <c:pt idx="2411">
                  <c:v>-52.308000000000007</c:v>
                </c:pt>
                <c:pt idx="2412">
                  <c:v>-55.064</c:v>
                </c:pt>
                <c:pt idx="2413">
                  <c:v>-58.75</c:v>
                </c:pt>
                <c:pt idx="2414">
                  <c:v>-42.421999999999997</c:v>
                </c:pt>
                <c:pt idx="2415">
                  <c:v>-39.787999999999997</c:v>
                </c:pt>
                <c:pt idx="2416">
                  <c:v>-10.221999999999998</c:v>
                </c:pt>
                <c:pt idx="2417">
                  <c:v>-5.7480000000000011</c:v>
                </c:pt>
                <c:pt idx="2418">
                  <c:v>-5.2840000000000007</c:v>
                </c:pt>
                <c:pt idx="2419">
                  <c:v>-6.4100000000000019</c:v>
                </c:pt>
                <c:pt idx="2420">
                  <c:v>-6.2939999999999969</c:v>
                </c:pt>
                <c:pt idx="2421">
                  <c:v>-5.7299999999999986</c:v>
                </c:pt>
                <c:pt idx="2422">
                  <c:v>-5.2959999999999994</c:v>
                </c:pt>
                <c:pt idx="2423">
                  <c:v>-4.421999999999997</c:v>
                </c:pt>
                <c:pt idx="2424">
                  <c:v>-4.0859999999999967</c:v>
                </c:pt>
                <c:pt idx="2425">
                  <c:v>-4.7019999999999982</c:v>
                </c:pt>
                <c:pt idx="2426">
                  <c:v>-4.4780000000000033</c:v>
                </c:pt>
                <c:pt idx="2427">
                  <c:v>-4.0120000000000005</c:v>
                </c:pt>
                <c:pt idx="2428">
                  <c:v>-3.5180000000000007</c:v>
                </c:pt>
                <c:pt idx="2429">
                  <c:v>-4.1939999999999991</c:v>
                </c:pt>
                <c:pt idx="2430">
                  <c:v>-3.1400000000000006</c:v>
                </c:pt>
                <c:pt idx="2431">
                  <c:v>-1.6039999999999992</c:v>
                </c:pt>
                <c:pt idx="2432">
                  <c:v>-1.8000000000000007</c:v>
                </c:pt>
                <c:pt idx="2433">
                  <c:v>-2.5460000000000047</c:v>
                </c:pt>
                <c:pt idx="2434">
                  <c:v>-2.8000000000000007</c:v>
                </c:pt>
                <c:pt idx="2435">
                  <c:v>-2.4760000000000026</c:v>
                </c:pt>
                <c:pt idx="2436">
                  <c:v>-0.11199999999999832</c:v>
                </c:pt>
                <c:pt idx="2437">
                  <c:v>0.10200000000000031</c:v>
                </c:pt>
                <c:pt idx="2438">
                  <c:v>8.7999999999997414E-2</c:v>
                </c:pt>
                <c:pt idx="2439">
                  <c:v>2.2520000000000024</c:v>
                </c:pt>
                <c:pt idx="2440">
                  <c:v>11.396000000000001</c:v>
                </c:pt>
                <c:pt idx="2441">
                  <c:v>43.75</c:v>
                </c:pt>
                <c:pt idx="2442">
                  <c:v>83.756</c:v>
                </c:pt>
                <c:pt idx="2443">
                  <c:v>129.81</c:v>
                </c:pt>
                <c:pt idx="2444">
                  <c:v>394.072</c:v>
                </c:pt>
                <c:pt idx="2445">
                  <c:v>399.37599999999998</c:v>
                </c:pt>
                <c:pt idx="2446">
                  <c:v>-39.900000000000006</c:v>
                </c:pt>
                <c:pt idx="2447">
                  <c:v>-55.938000000000002</c:v>
                </c:pt>
                <c:pt idx="2448">
                  <c:v>-55.683999999999997</c:v>
                </c:pt>
                <c:pt idx="2449">
                  <c:v>-62.070000000000007</c:v>
                </c:pt>
                <c:pt idx="2450">
                  <c:v>-64.236000000000004</c:v>
                </c:pt>
                <c:pt idx="2451">
                  <c:v>-57.231999999999999</c:v>
                </c:pt>
                <c:pt idx="2452">
                  <c:v>-51.379999999999995</c:v>
                </c:pt>
                <c:pt idx="2453">
                  <c:v>-49.045999999999999</c:v>
                </c:pt>
                <c:pt idx="2454">
                  <c:v>-48.542000000000002</c:v>
                </c:pt>
                <c:pt idx="2455">
                  <c:v>-48.078000000000003</c:v>
                </c:pt>
                <c:pt idx="2456">
                  <c:v>-47.994</c:v>
                </c:pt>
                <c:pt idx="2457">
                  <c:v>-47.951999999999998</c:v>
                </c:pt>
                <c:pt idx="2458">
                  <c:v>-47.658000000000001</c:v>
                </c:pt>
                <c:pt idx="2459">
                  <c:v>-46.814</c:v>
                </c:pt>
                <c:pt idx="2460">
                  <c:v>-46.18</c:v>
                </c:pt>
                <c:pt idx="2461">
                  <c:v>-45.265999999999998</c:v>
                </c:pt>
                <c:pt idx="2462">
                  <c:v>-45.013999999999996</c:v>
                </c:pt>
                <c:pt idx="2463">
                  <c:v>-45.239999999999995</c:v>
                </c:pt>
                <c:pt idx="2464">
                  <c:v>-46.475999999999999</c:v>
                </c:pt>
                <c:pt idx="2465">
                  <c:v>-46.591999999999999</c:v>
                </c:pt>
                <c:pt idx="2466">
                  <c:v>-47.18</c:v>
                </c:pt>
                <c:pt idx="2467">
                  <c:v>-46.716000000000001</c:v>
                </c:pt>
                <c:pt idx="2468">
                  <c:v>-46.701999999999998</c:v>
                </c:pt>
                <c:pt idx="2469">
                  <c:v>-46.298000000000002</c:v>
                </c:pt>
                <c:pt idx="2470">
                  <c:v>-44.903999999999996</c:v>
                </c:pt>
                <c:pt idx="2471">
                  <c:v>-43.751999999999995</c:v>
                </c:pt>
                <c:pt idx="2472">
                  <c:v>-43.878</c:v>
                </c:pt>
                <c:pt idx="2473">
                  <c:v>-44.314</c:v>
                </c:pt>
                <c:pt idx="2474">
                  <c:v>-44.129999999999995</c:v>
                </c:pt>
                <c:pt idx="2475">
                  <c:v>-43.525999999999996</c:v>
                </c:pt>
                <c:pt idx="2476">
                  <c:v>-42.963999999999999</c:v>
                </c:pt>
                <c:pt idx="2477">
                  <c:v>-43.47</c:v>
                </c:pt>
                <c:pt idx="2478">
                  <c:v>-43.796000000000006</c:v>
                </c:pt>
                <c:pt idx="2479">
                  <c:v>-44.161999999999999</c:v>
                </c:pt>
                <c:pt idx="2480">
                  <c:v>-45.048000000000002</c:v>
                </c:pt>
                <c:pt idx="2481">
                  <c:v>-45.146000000000001</c:v>
                </c:pt>
                <c:pt idx="2482">
                  <c:v>-45.372</c:v>
                </c:pt>
                <c:pt idx="2483">
                  <c:v>-46.148000000000003</c:v>
                </c:pt>
                <c:pt idx="2484">
                  <c:v>-46.414000000000001</c:v>
                </c:pt>
                <c:pt idx="2485">
                  <c:v>-46.95</c:v>
                </c:pt>
                <c:pt idx="2486">
                  <c:v>-47.118000000000002</c:v>
                </c:pt>
                <c:pt idx="2487">
                  <c:v>-48.283999999999999</c:v>
                </c:pt>
                <c:pt idx="2488">
                  <c:v>-51</c:v>
                </c:pt>
                <c:pt idx="2489">
                  <c:v>-40.381999999999998</c:v>
                </c:pt>
                <c:pt idx="2490">
                  <c:v>-14.908000000000001</c:v>
                </c:pt>
                <c:pt idx="2491">
                  <c:v>-9.1519999999999975</c:v>
                </c:pt>
                <c:pt idx="2492">
                  <c:v>-7.2680000000000007</c:v>
                </c:pt>
                <c:pt idx="2493">
                  <c:v>-7.5040000000000013</c:v>
                </c:pt>
                <c:pt idx="2494">
                  <c:v>-7.3800000000000026</c:v>
                </c:pt>
                <c:pt idx="2495">
                  <c:v>-7.5339999999999971</c:v>
                </c:pt>
                <c:pt idx="2496">
                  <c:v>-5.6899999999999995</c:v>
                </c:pt>
                <c:pt idx="2497">
                  <c:v>-5.6059999999999999</c:v>
                </c:pt>
                <c:pt idx="2498">
                  <c:v>-5.1119999999999983</c:v>
                </c:pt>
                <c:pt idx="2499">
                  <c:v>-4.3359999999999967</c:v>
                </c:pt>
                <c:pt idx="2500">
                  <c:v>-3.9719999999999995</c:v>
                </c:pt>
                <c:pt idx="2501">
                  <c:v>-3.1280000000000037</c:v>
                </c:pt>
                <c:pt idx="2502">
                  <c:v>-2.6920000000000002</c:v>
                </c:pt>
                <c:pt idx="2503">
                  <c:v>-2.6480000000000015</c:v>
                </c:pt>
                <c:pt idx="2504">
                  <c:v>-2.5339999999999989</c:v>
                </c:pt>
                <c:pt idx="2505">
                  <c:v>-1.4800000000000004</c:v>
                </c:pt>
                <c:pt idx="2506">
                  <c:v>-1.1539999999999999</c:v>
                </c:pt>
                <c:pt idx="2507">
                  <c:v>-2.3500000000000014</c:v>
                </c:pt>
                <c:pt idx="2508">
                  <c:v>-2.8560000000000052</c:v>
                </c:pt>
                <c:pt idx="2509">
                  <c:v>-2.5300000000000011</c:v>
                </c:pt>
                <c:pt idx="2510">
                  <c:v>-0.92600000000000193</c:v>
                </c:pt>
                <c:pt idx="2511">
                  <c:v>0.33800000000000452</c:v>
                </c:pt>
                <c:pt idx="2512">
                  <c:v>2.4920000000000009</c:v>
                </c:pt>
                <c:pt idx="2513">
                  <c:v>2.4480000000000004</c:v>
                </c:pt>
                <c:pt idx="2514">
                  <c:v>5.5020000000000024</c:v>
                </c:pt>
                <c:pt idx="2515">
                  <c:v>23.566000000000003</c:v>
                </c:pt>
                <c:pt idx="2516">
                  <c:v>55.100000000000009</c:v>
                </c:pt>
                <c:pt idx="2517">
                  <c:v>96.316000000000003</c:v>
                </c:pt>
                <c:pt idx="2518">
                  <c:v>602.80000000000007</c:v>
                </c:pt>
                <c:pt idx="2519">
                  <c:v>409.12200000000001</c:v>
                </c:pt>
                <c:pt idx="2520">
                  <c:v>-41.323999999999998</c:v>
                </c:pt>
                <c:pt idx="2521">
                  <c:v>-54.629999999999995</c:v>
                </c:pt>
                <c:pt idx="2522">
                  <c:v>-57.838000000000001</c:v>
                </c:pt>
                <c:pt idx="2523">
                  <c:v>-68.933999999999997</c:v>
                </c:pt>
                <c:pt idx="2524">
                  <c:v>-64.97</c:v>
                </c:pt>
                <c:pt idx="2525">
                  <c:v>-56.866</c:v>
                </c:pt>
                <c:pt idx="2526">
                  <c:v>-52.522000000000006</c:v>
                </c:pt>
                <c:pt idx="2527">
                  <c:v>-48.95</c:v>
                </c:pt>
                <c:pt idx="2528">
                  <c:v>-46.826000000000001</c:v>
                </c:pt>
                <c:pt idx="2529">
                  <c:v>-45.771999999999998</c:v>
                </c:pt>
                <c:pt idx="2530">
                  <c:v>-46.838000000000001</c:v>
                </c:pt>
                <c:pt idx="2531">
                  <c:v>-46.123999999999995</c:v>
                </c:pt>
                <c:pt idx="2532">
                  <c:v>-46.192</c:v>
                </c:pt>
                <c:pt idx="2533">
                  <c:v>-45.728000000000009</c:v>
                </c:pt>
                <c:pt idx="2534">
                  <c:v>-44.494</c:v>
                </c:pt>
                <c:pt idx="2535">
                  <c:v>-43.17</c:v>
                </c:pt>
                <c:pt idx="2536">
                  <c:v>-42.945999999999998</c:v>
                </c:pt>
                <c:pt idx="2537">
                  <c:v>-43.393999999999998</c:v>
                </c:pt>
                <c:pt idx="2538">
                  <c:v>-43.72</c:v>
                </c:pt>
                <c:pt idx="2539">
                  <c:v>-44.745999999999995</c:v>
                </c:pt>
                <c:pt idx="2540">
                  <c:v>-44.622</c:v>
                </c:pt>
                <c:pt idx="2541">
                  <c:v>-44.82</c:v>
                </c:pt>
                <c:pt idx="2542">
                  <c:v>-44.776000000000003</c:v>
                </c:pt>
                <c:pt idx="2543">
                  <c:v>-45.212000000000003</c:v>
                </c:pt>
                <c:pt idx="2544">
                  <c:v>-44.158000000000001</c:v>
                </c:pt>
                <c:pt idx="2545">
                  <c:v>-44.043999999999997</c:v>
                </c:pt>
                <c:pt idx="2546">
                  <c:v>-43.962000000000003</c:v>
                </c:pt>
                <c:pt idx="2547">
                  <c:v>-43.878</c:v>
                </c:pt>
                <c:pt idx="2548">
                  <c:v>-43.444000000000003</c:v>
                </c:pt>
                <c:pt idx="2549">
                  <c:v>-43.16</c:v>
                </c:pt>
                <c:pt idx="2550">
                  <c:v>-42.826000000000001</c:v>
                </c:pt>
                <c:pt idx="2551">
                  <c:v>-42.853999999999999</c:v>
                </c:pt>
                <c:pt idx="2552">
                  <c:v>-43.33</c:v>
                </c:pt>
                <c:pt idx="2553">
                  <c:v>-43.766000000000005</c:v>
                </c:pt>
                <c:pt idx="2554">
                  <c:v>-43.781999999999996</c:v>
                </c:pt>
                <c:pt idx="2555">
                  <c:v>-43.527999999999999</c:v>
                </c:pt>
                <c:pt idx="2556">
                  <c:v>-43.686000000000007</c:v>
                </c:pt>
                <c:pt idx="2557">
                  <c:v>-44.372</c:v>
                </c:pt>
                <c:pt idx="2558">
                  <c:v>-44.358000000000004</c:v>
                </c:pt>
                <c:pt idx="2559">
                  <c:v>-44.654000000000003</c:v>
                </c:pt>
                <c:pt idx="2560">
                  <c:v>-47.370000000000005</c:v>
                </c:pt>
                <c:pt idx="2561">
                  <c:v>-48.988</c:v>
                </c:pt>
                <c:pt idx="2562">
                  <c:v>-49.804000000000002</c:v>
                </c:pt>
                <c:pt idx="2563">
                  <c:v>-58.19</c:v>
                </c:pt>
                <c:pt idx="2564">
                  <c:v>-41.491999999999997</c:v>
                </c:pt>
                <c:pt idx="2565">
                  <c:v>-37.468000000000004</c:v>
                </c:pt>
                <c:pt idx="2566">
                  <c:v>-22.161999999999999</c:v>
                </c:pt>
                <c:pt idx="2567">
                  <c:v>-12.528</c:v>
                </c:pt>
                <c:pt idx="2568">
                  <c:v>-10.064</c:v>
                </c:pt>
                <c:pt idx="2569">
                  <c:v>-8.9280000000000008</c:v>
                </c:pt>
                <c:pt idx="2570">
                  <c:v>-8.3639999999999972</c:v>
                </c:pt>
                <c:pt idx="2571">
                  <c:v>-7.5180000000000007</c:v>
                </c:pt>
                <c:pt idx="2572">
                  <c:v>-6.743999999999998</c:v>
                </c:pt>
                <c:pt idx="2573">
                  <c:v>-6.18</c:v>
                </c:pt>
                <c:pt idx="2574">
                  <c:v>-6.1239999999999988</c:v>
                </c:pt>
                <c:pt idx="2575">
                  <c:v>-5.8000000000000007</c:v>
                </c:pt>
                <c:pt idx="2576">
                  <c:v>-5.8560000000000016</c:v>
                </c:pt>
                <c:pt idx="2577">
                  <c:v>-5.6600000000000019</c:v>
                </c:pt>
                <c:pt idx="2578">
                  <c:v>-4.3060000000000027</c:v>
                </c:pt>
                <c:pt idx="2579">
                  <c:v>-3.2520000000000007</c:v>
                </c:pt>
                <c:pt idx="2580">
                  <c:v>-3.0960000000000001</c:v>
                </c:pt>
                <c:pt idx="2581">
                  <c:v>-3.2920000000000016</c:v>
                </c:pt>
                <c:pt idx="2582">
                  <c:v>-2.6859999999999982</c:v>
                </c:pt>
                <c:pt idx="2583">
                  <c:v>-2.461999999999998</c:v>
                </c:pt>
                <c:pt idx="2584">
                  <c:v>-3.1780000000000026</c:v>
                </c:pt>
                <c:pt idx="2585">
                  <c:v>-3.2919999999999998</c:v>
                </c:pt>
                <c:pt idx="2586">
                  <c:v>-2.7280000000000015</c:v>
                </c:pt>
                <c:pt idx="2587">
                  <c:v>-8.4000000000003183E-2</c:v>
                </c:pt>
                <c:pt idx="2588">
                  <c:v>0.31200000000000117</c:v>
                </c:pt>
                <c:pt idx="2589">
                  <c:v>0.98600000000000065</c:v>
                </c:pt>
                <c:pt idx="2590">
                  <c:v>2.0720000000000027</c:v>
                </c:pt>
                <c:pt idx="2591">
                  <c:v>5.9959999999999987</c:v>
                </c:pt>
                <c:pt idx="2592">
                  <c:v>24.45</c:v>
                </c:pt>
                <c:pt idx="2593">
                  <c:v>51.346000000000004</c:v>
                </c:pt>
                <c:pt idx="2594">
                  <c:v>79</c:v>
                </c:pt>
                <c:pt idx="2595">
                  <c:v>388.29199999999997</c:v>
                </c:pt>
                <c:pt idx="2596">
                  <c:v>387.65600000000001</c:v>
                </c:pt>
                <c:pt idx="2597">
                  <c:v>-42.94</c:v>
                </c:pt>
                <c:pt idx="2598">
                  <c:v>-54.558</c:v>
                </c:pt>
                <c:pt idx="2599">
                  <c:v>-61.393999999999998</c:v>
                </c:pt>
                <c:pt idx="2600">
                  <c:v>-74.209999999999994</c:v>
                </c:pt>
                <c:pt idx="2601">
                  <c:v>-63.225999999999999</c:v>
                </c:pt>
                <c:pt idx="2602">
                  <c:v>-56.513999999999996</c:v>
                </c:pt>
                <c:pt idx="2603">
                  <c:v>-49.989999999999995</c:v>
                </c:pt>
                <c:pt idx="2604">
                  <c:v>-47.036000000000001</c:v>
                </c:pt>
                <c:pt idx="2605">
                  <c:v>-46.122</c:v>
                </c:pt>
                <c:pt idx="2606">
                  <c:v>-46.18</c:v>
                </c:pt>
                <c:pt idx="2607">
                  <c:v>-46.756</c:v>
                </c:pt>
                <c:pt idx="2608">
                  <c:v>-46.152000000000001</c:v>
                </c:pt>
                <c:pt idx="2609">
                  <c:v>-45.518000000000001</c:v>
                </c:pt>
                <c:pt idx="2610">
                  <c:v>-44.786000000000001</c:v>
                </c:pt>
                <c:pt idx="2611">
                  <c:v>-43.942</c:v>
                </c:pt>
                <c:pt idx="2612">
                  <c:v>-42.988</c:v>
                </c:pt>
                <c:pt idx="2613">
                  <c:v>-42.903999999999996</c:v>
                </c:pt>
                <c:pt idx="2614">
                  <c:v>-42.652000000000001</c:v>
                </c:pt>
                <c:pt idx="2615">
                  <c:v>-42.747999999999998</c:v>
                </c:pt>
                <c:pt idx="2616">
                  <c:v>-43.494</c:v>
                </c:pt>
                <c:pt idx="2617">
                  <c:v>-44.31</c:v>
                </c:pt>
                <c:pt idx="2618">
                  <c:v>-44.468000000000004</c:v>
                </c:pt>
                <c:pt idx="2619">
                  <c:v>-44.694000000000003</c:v>
                </c:pt>
                <c:pt idx="2620">
                  <c:v>-44.72</c:v>
                </c:pt>
                <c:pt idx="2621">
                  <c:v>-44.665999999999997</c:v>
                </c:pt>
                <c:pt idx="2622">
                  <c:v>-44.833999999999996</c:v>
                </c:pt>
                <c:pt idx="2623">
                  <c:v>-44.82</c:v>
                </c:pt>
                <c:pt idx="2624">
                  <c:v>-44.185999999999993</c:v>
                </c:pt>
                <c:pt idx="2625">
                  <c:v>-43.611999999999995</c:v>
                </c:pt>
                <c:pt idx="2626">
                  <c:v>-42.19</c:v>
                </c:pt>
                <c:pt idx="2627">
                  <c:v>-42.135999999999996</c:v>
                </c:pt>
                <c:pt idx="2628">
                  <c:v>-41.981999999999999</c:v>
                </c:pt>
                <c:pt idx="2629">
                  <c:v>-42.558</c:v>
                </c:pt>
                <c:pt idx="2630">
                  <c:v>-42.966000000000008</c:v>
                </c:pt>
                <c:pt idx="2631">
                  <c:v>-42.921999999999997</c:v>
                </c:pt>
                <c:pt idx="2632">
                  <c:v>-42.698</c:v>
                </c:pt>
                <c:pt idx="2633">
                  <c:v>-42.263999999999996</c:v>
                </c:pt>
                <c:pt idx="2634">
                  <c:v>-42.602000000000004</c:v>
                </c:pt>
                <c:pt idx="2635">
                  <c:v>-42.938000000000002</c:v>
                </c:pt>
                <c:pt idx="2636">
                  <c:v>-44.783999999999999</c:v>
                </c:pt>
                <c:pt idx="2637">
                  <c:v>-48.09</c:v>
                </c:pt>
                <c:pt idx="2638">
                  <c:v>-48.677999999999997</c:v>
                </c:pt>
                <c:pt idx="2639">
                  <c:v>-51.114000000000004</c:v>
                </c:pt>
                <c:pt idx="2640">
                  <c:v>-58.5</c:v>
                </c:pt>
                <c:pt idx="2641">
                  <c:v>-41.252000000000002</c:v>
                </c:pt>
                <c:pt idx="2642">
                  <c:v>-37.358000000000004</c:v>
                </c:pt>
                <c:pt idx="2643">
                  <c:v>-15.621999999999998</c:v>
                </c:pt>
                <c:pt idx="2644">
                  <c:v>-12.318000000000001</c:v>
                </c:pt>
                <c:pt idx="2645">
                  <c:v>-11.021999999999998</c:v>
                </c:pt>
                <c:pt idx="2646">
                  <c:v>-10.108000000000001</c:v>
                </c:pt>
                <c:pt idx="2647">
                  <c:v>-9.8119999999999994</c:v>
                </c:pt>
                <c:pt idx="2648">
                  <c:v>-9.2780000000000022</c:v>
                </c:pt>
                <c:pt idx="2649">
                  <c:v>-8.2220000000000013</c:v>
                </c:pt>
                <c:pt idx="2650">
                  <c:v>-6.9679999999999982</c:v>
                </c:pt>
                <c:pt idx="2651">
                  <c:v>-6.6019999999999985</c:v>
                </c:pt>
                <c:pt idx="2652">
                  <c:v>-6.1680000000000028</c:v>
                </c:pt>
                <c:pt idx="2653">
                  <c:v>-5.8139999999999965</c:v>
                </c:pt>
                <c:pt idx="2654">
                  <c:v>-4.658000000000003</c:v>
                </c:pt>
                <c:pt idx="2655">
                  <c:v>-3.7740000000000009</c:v>
                </c:pt>
                <c:pt idx="2656">
                  <c:v>-2.9980000000000011</c:v>
                </c:pt>
                <c:pt idx="2657">
                  <c:v>-3.7139999999999986</c:v>
                </c:pt>
                <c:pt idx="2658">
                  <c:v>-4.4179999999999975</c:v>
                </c:pt>
                <c:pt idx="2659">
                  <c:v>-4.234</c:v>
                </c:pt>
                <c:pt idx="2660">
                  <c:v>-4.8680000000000021</c:v>
                </c:pt>
                <c:pt idx="2661">
                  <c:v>-4.0939999999999994</c:v>
                </c:pt>
                <c:pt idx="2662">
                  <c:v>-3.0800000000000018</c:v>
                </c:pt>
                <c:pt idx="2663">
                  <c:v>8.6000000000002075E-2</c:v>
                </c:pt>
                <c:pt idx="2664">
                  <c:v>1.9299999999999997</c:v>
                </c:pt>
                <c:pt idx="2665">
                  <c:v>1.3959999999999972</c:v>
                </c:pt>
                <c:pt idx="2666">
                  <c:v>1.2100000000000009</c:v>
                </c:pt>
                <c:pt idx="2667">
                  <c:v>4.7560000000000002</c:v>
                </c:pt>
                <c:pt idx="2668">
                  <c:v>23.52</c:v>
                </c:pt>
                <c:pt idx="2669">
                  <c:v>47.226000000000006</c:v>
                </c:pt>
                <c:pt idx="2670">
                  <c:v>57.900000000000006</c:v>
                </c:pt>
                <c:pt idx="2671">
                  <c:v>443.76600000000002</c:v>
                </c:pt>
                <c:pt idx="2672">
                  <c:v>626.04000000000008</c:v>
                </c:pt>
                <c:pt idx="2673">
                  <c:v>393.28199999999998</c:v>
                </c:pt>
                <c:pt idx="2674">
                  <c:v>392.49599999999998</c:v>
                </c:pt>
                <c:pt idx="2675">
                  <c:v>394.40800000000002</c:v>
                </c:pt>
                <c:pt idx="2676">
                  <c:v>-52.338000000000001</c:v>
                </c:pt>
                <c:pt idx="2677">
                  <c:v>-61.904000000000003</c:v>
                </c:pt>
                <c:pt idx="2678">
                  <c:v>-74.62</c:v>
                </c:pt>
                <c:pt idx="2679">
                  <c:v>-75.067999999999998</c:v>
                </c:pt>
                <c:pt idx="2680">
                  <c:v>-65.954000000000008</c:v>
                </c:pt>
                <c:pt idx="2681">
                  <c:v>-55.010000000000005</c:v>
                </c:pt>
                <c:pt idx="2682">
                  <c:v>-48.807999999999993</c:v>
                </c:pt>
                <c:pt idx="2683">
                  <c:v>-45.334000000000003</c:v>
                </c:pt>
                <c:pt idx="2684">
                  <c:v>-44.730000000000004</c:v>
                </c:pt>
                <c:pt idx="2685">
                  <c:v>-46.725999999999999</c:v>
                </c:pt>
                <c:pt idx="2686">
                  <c:v>-46.194000000000003</c:v>
                </c:pt>
                <c:pt idx="2687">
                  <c:v>-46.290000000000006</c:v>
                </c:pt>
                <c:pt idx="2688">
                  <c:v>-45.406000000000006</c:v>
                </c:pt>
                <c:pt idx="2689">
                  <c:v>-44.914000000000001</c:v>
                </c:pt>
                <c:pt idx="2690">
                  <c:v>-43.519999999999996</c:v>
                </c:pt>
                <c:pt idx="2691">
                  <c:v>-42.705999999999996</c:v>
                </c:pt>
                <c:pt idx="2692">
                  <c:v>-41.512</c:v>
                </c:pt>
                <c:pt idx="2693">
                  <c:v>-40.61</c:v>
                </c:pt>
                <c:pt idx="2694">
                  <c:v>-41.286000000000001</c:v>
                </c:pt>
                <c:pt idx="2695">
                  <c:v>-40.962000000000003</c:v>
                </c:pt>
                <c:pt idx="2696">
                  <c:v>-42.048000000000002</c:v>
                </c:pt>
                <c:pt idx="2697">
                  <c:v>-42.046000000000006</c:v>
                </c:pt>
                <c:pt idx="2698">
                  <c:v>-41.712000000000003</c:v>
                </c:pt>
                <c:pt idx="2699">
                  <c:v>-41.568000000000005</c:v>
                </c:pt>
                <c:pt idx="2700">
                  <c:v>-41.866</c:v>
                </c:pt>
                <c:pt idx="2701">
                  <c:v>-42.131999999999998</c:v>
                </c:pt>
                <c:pt idx="2702">
                  <c:v>-42.288000000000004</c:v>
                </c:pt>
                <c:pt idx="2703">
                  <c:v>-41.893999999999998</c:v>
                </c:pt>
                <c:pt idx="2704">
                  <c:v>-41.402000000000001</c:v>
                </c:pt>
                <c:pt idx="2705">
                  <c:v>-41.007999999999996</c:v>
                </c:pt>
                <c:pt idx="2706">
                  <c:v>-40.884</c:v>
                </c:pt>
                <c:pt idx="2707">
                  <c:v>-41.362000000000002</c:v>
                </c:pt>
                <c:pt idx="2708">
                  <c:v>-41.488</c:v>
                </c:pt>
                <c:pt idx="2709">
                  <c:v>-41.233999999999995</c:v>
                </c:pt>
                <c:pt idx="2710">
                  <c:v>-41.180000000000007</c:v>
                </c:pt>
                <c:pt idx="2711">
                  <c:v>-41.277999999999999</c:v>
                </c:pt>
                <c:pt idx="2712">
                  <c:v>-40.914000000000001</c:v>
                </c:pt>
                <c:pt idx="2713">
                  <c:v>-40.730000000000004</c:v>
                </c:pt>
                <c:pt idx="2714">
                  <c:v>-41.728000000000002</c:v>
                </c:pt>
                <c:pt idx="2715">
                  <c:v>-44.404000000000003</c:v>
                </c:pt>
                <c:pt idx="2716">
                  <c:v>-46.3</c:v>
                </c:pt>
                <c:pt idx="2717">
                  <c:v>-44.205999999999996</c:v>
                </c:pt>
                <c:pt idx="2718">
                  <c:v>-44.374000000000002</c:v>
                </c:pt>
                <c:pt idx="2719">
                  <c:v>-50.41</c:v>
                </c:pt>
                <c:pt idx="2720">
                  <c:v>-33.741999999999997</c:v>
                </c:pt>
                <c:pt idx="2721">
                  <c:v>-32.688000000000002</c:v>
                </c:pt>
                <c:pt idx="2722">
                  <c:v>-15.651999999999997</c:v>
                </c:pt>
                <c:pt idx="2723">
                  <c:v>-13.188000000000001</c:v>
                </c:pt>
                <c:pt idx="2724">
                  <c:v>-11.684000000000001</c:v>
                </c:pt>
                <c:pt idx="2725">
                  <c:v>-11.148</c:v>
                </c:pt>
                <c:pt idx="2726">
                  <c:v>-10.783999999999999</c:v>
                </c:pt>
                <c:pt idx="2727">
                  <c:v>-9.7680000000000007</c:v>
                </c:pt>
                <c:pt idx="2728">
                  <c:v>-8.1939999999999991</c:v>
                </c:pt>
                <c:pt idx="2729">
                  <c:v>-7.67</c:v>
                </c:pt>
                <c:pt idx="2730">
                  <c:v>-7.2639999999999993</c:v>
                </c:pt>
                <c:pt idx="2731">
                  <c:v>-7.08</c:v>
                </c:pt>
                <c:pt idx="2732">
                  <c:v>-7.1060000000000016</c:v>
                </c:pt>
                <c:pt idx="2733">
                  <c:v>-6.4600000000000009</c:v>
                </c:pt>
                <c:pt idx="2734">
                  <c:v>-5.2660000000000036</c:v>
                </c:pt>
                <c:pt idx="2735">
                  <c:v>-4.152000000000001</c:v>
                </c:pt>
                <c:pt idx="2736">
                  <c:v>-4.1959999999999997</c:v>
                </c:pt>
                <c:pt idx="2737">
                  <c:v>-4.322000000000001</c:v>
                </c:pt>
                <c:pt idx="2738">
                  <c:v>-3.9259999999999966</c:v>
                </c:pt>
                <c:pt idx="2739">
                  <c:v>-4.4719999999999978</c:v>
                </c:pt>
                <c:pt idx="2740">
                  <c:v>-3.8980000000000032</c:v>
                </c:pt>
                <c:pt idx="2741">
                  <c:v>-2.6719999999999988</c:v>
                </c:pt>
                <c:pt idx="2742">
                  <c:v>-0.33800000000000097</c:v>
                </c:pt>
                <c:pt idx="2743">
                  <c:v>2.5059999999999967</c:v>
                </c:pt>
                <c:pt idx="2744">
                  <c:v>1.8020000000000032</c:v>
                </c:pt>
                <c:pt idx="2745">
                  <c:v>0.94600000000000151</c:v>
                </c:pt>
                <c:pt idx="2746">
                  <c:v>5.3320000000000007</c:v>
                </c:pt>
                <c:pt idx="2747">
                  <c:v>25.716000000000001</c:v>
                </c:pt>
                <c:pt idx="2748">
                  <c:v>49.490000000000009</c:v>
                </c:pt>
                <c:pt idx="2749">
                  <c:v>59.236000000000004</c:v>
                </c:pt>
                <c:pt idx="2750">
                  <c:v>332.04</c:v>
                </c:pt>
                <c:pt idx="2751">
                  <c:v>383.94200000000001</c:v>
                </c:pt>
                <c:pt idx="2752">
                  <c:v>382.98599999999999</c:v>
                </c:pt>
                <c:pt idx="2753">
                  <c:v>-34.29</c:v>
                </c:pt>
                <c:pt idx="2754">
                  <c:v>-67.147999999999996</c:v>
                </c:pt>
                <c:pt idx="2755">
                  <c:v>-78.963999999999999</c:v>
                </c:pt>
                <c:pt idx="2756">
                  <c:v>-80.3</c:v>
                </c:pt>
                <c:pt idx="2757">
                  <c:v>-66.096000000000004</c:v>
                </c:pt>
                <c:pt idx="2758">
                  <c:v>-55.643999999999998</c:v>
                </c:pt>
                <c:pt idx="2759">
                  <c:v>-48.78</c:v>
                </c:pt>
                <c:pt idx="2760">
                  <c:v>-46.376000000000005</c:v>
                </c:pt>
                <c:pt idx="2761">
                  <c:v>-45.391999999999996</c:v>
                </c:pt>
                <c:pt idx="2762">
                  <c:v>-47.15</c:v>
                </c:pt>
                <c:pt idx="2763">
                  <c:v>-47.516000000000005</c:v>
                </c:pt>
                <c:pt idx="2764">
                  <c:v>-46.361999999999995</c:v>
                </c:pt>
                <c:pt idx="2765">
                  <c:v>-45.378</c:v>
                </c:pt>
                <c:pt idx="2766">
                  <c:v>-44.336000000000006</c:v>
                </c:pt>
                <c:pt idx="2767">
                  <c:v>-43.141999999999996</c:v>
                </c:pt>
                <c:pt idx="2768">
                  <c:v>-41.188000000000002</c:v>
                </c:pt>
                <c:pt idx="2769">
                  <c:v>-40.653999999999996</c:v>
                </c:pt>
                <c:pt idx="2770">
                  <c:v>-40.402000000000001</c:v>
                </c:pt>
                <c:pt idx="2771">
                  <c:v>-40.287999999999997</c:v>
                </c:pt>
                <c:pt idx="2772">
                  <c:v>-40.134</c:v>
                </c:pt>
                <c:pt idx="2773">
                  <c:v>-40.950000000000003</c:v>
                </c:pt>
                <c:pt idx="2774">
                  <c:v>-40.948</c:v>
                </c:pt>
                <c:pt idx="2775">
                  <c:v>-40.614000000000004</c:v>
                </c:pt>
                <c:pt idx="2776">
                  <c:v>-41.400000000000006</c:v>
                </c:pt>
                <c:pt idx="2777">
                  <c:v>-41.906000000000006</c:v>
                </c:pt>
                <c:pt idx="2778">
                  <c:v>-42.343999999999994</c:v>
                </c:pt>
                <c:pt idx="2779">
                  <c:v>-42.43</c:v>
                </c:pt>
                <c:pt idx="2780">
                  <c:v>-42.146000000000001</c:v>
                </c:pt>
                <c:pt idx="2781">
                  <c:v>-41.331999999999994</c:v>
                </c:pt>
                <c:pt idx="2782">
                  <c:v>-40.739999999999995</c:v>
                </c:pt>
                <c:pt idx="2783">
                  <c:v>-41.036000000000001</c:v>
                </c:pt>
                <c:pt idx="2784">
                  <c:v>-40.811999999999998</c:v>
                </c:pt>
                <c:pt idx="2785">
                  <c:v>-41.628</c:v>
                </c:pt>
                <c:pt idx="2786">
                  <c:v>-41.616</c:v>
                </c:pt>
                <c:pt idx="2787">
                  <c:v>-41.671999999999997</c:v>
                </c:pt>
                <c:pt idx="2788">
                  <c:v>-40.858000000000004</c:v>
                </c:pt>
                <c:pt idx="2789">
                  <c:v>-41.024000000000001</c:v>
                </c:pt>
                <c:pt idx="2790">
                  <c:v>-41.391999999999996</c:v>
                </c:pt>
                <c:pt idx="2791">
                  <c:v>-43.658000000000001</c:v>
                </c:pt>
                <c:pt idx="2792">
                  <c:v>-45.614000000000004</c:v>
                </c:pt>
                <c:pt idx="2793">
                  <c:v>-44.879999999999995</c:v>
                </c:pt>
                <c:pt idx="2794">
                  <c:v>-43.698</c:v>
                </c:pt>
                <c:pt idx="2795">
                  <c:v>-35.584000000000003</c:v>
                </c:pt>
                <c:pt idx="2796">
                  <c:v>-41.76</c:v>
                </c:pt>
                <c:pt idx="2797">
                  <c:v>-38.002000000000002</c:v>
                </c:pt>
                <c:pt idx="2798">
                  <c:v>-35.597999999999999</c:v>
                </c:pt>
                <c:pt idx="2799">
                  <c:v>-18.321999999999999</c:v>
                </c:pt>
                <c:pt idx="2800">
                  <c:v>-13.778</c:v>
                </c:pt>
                <c:pt idx="2801">
                  <c:v>-13.134</c:v>
                </c:pt>
                <c:pt idx="2802">
                  <c:v>-13.218</c:v>
                </c:pt>
                <c:pt idx="2803">
                  <c:v>-11.753999999999998</c:v>
                </c:pt>
                <c:pt idx="2804">
                  <c:v>-11.358000000000001</c:v>
                </c:pt>
                <c:pt idx="2805">
                  <c:v>-11.203999999999999</c:v>
                </c:pt>
                <c:pt idx="2806">
                  <c:v>-9.98</c:v>
                </c:pt>
                <c:pt idx="2807">
                  <c:v>-8.9239999999999995</c:v>
                </c:pt>
                <c:pt idx="2808">
                  <c:v>-8.57</c:v>
                </c:pt>
                <c:pt idx="2809">
                  <c:v>-7.7960000000000012</c:v>
                </c:pt>
                <c:pt idx="2810">
                  <c:v>-7.8100000000000023</c:v>
                </c:pt>
                <c:pt idx="2811">
                  <c:v>-7.3160000000000025</c:v>
                </c:pt>
                <c:pt idx="2812">
                  <c:v>-5.8420000000000005</c:v>
                </c:pt>
                <c:pt idx="2813">
                  <c:v>-5.3060000000000009</c:v>
                </c:pt>
                <c:pt idx="2814">
                  <c:v>-5.7420000000000009</c:v>
                </c:pt>
                <c:pt idx="2815">
                  <c:v>-6.3159999999999972</c:v>
                </c:pt>
                <c:pt idx="2816">
                  <c:v>-5.4019999999999992</c:v>
                </c:pt>
                <c:pt idx="2817">
                  <c:v>-5.8080000000000034</c:v>
                </c:pt>
                <c:pt idx="2818">
                  <c:v>-5.3019999999999996</c:v>
                </c:pt>
                <c:pt idx="2819">
                  <c:v>-3.3480000000000008</c:v>
                </c:pt>
                <c:pt idx="2820">
                  <c:v>-1.4000000000002899E-2</c:v>
                </c:pt>
                <c:pt idx="2821">
                  <c:v>3.0820000000000007</c:v>
                </c:pt>
                <c:pt idx="2822">
                  <c:v>1.6359999999999992</c:v>
                </c:pt>
                <c:pt idx="2823">
                  <c:v>0.86200000000000188</c:v>
                </c:pt>
                <c:pt idx="2824">
                  <c:v>12.116</c:v>
                </c:pt>
                <c:pt idx="2825">
                  <c:v>36.549999999999997</c:v>
                </c:pt>
                <c:pt idx="2826">
                  <c:v>54.286000000000001</c:v>
                </c:pt>
                <c:pt idx="2827">
                  <c:v>70.490000000000009</c:v>
                </c:pt>
                <c:pt idx="2828">
                  <c:v>1669.588</c:v>
                </c:pt>
                <c:pt idx="2829">
                  <c:v>1742.662</c:v>
                </c:pt>
                <c:pt idx="2830">
                  <c:v>1290.9679999999998</c:v>
                </c:pt>
                <c:pt idx="2831">
                  <c:v>946.40199999999993</c:v>
                </c:pt>
                <c:pt idx="2832">
                  <c:v>721.74800000000005</c:v>
                </c:pt>
                <c:pt idx="2833">
                  <c:v>574.952</c:v>
                </c:pt>
                <c:pt idx="2834">
                  <c:v>485.68799999999999</c:v>
                </c:pt>
                <c:pt idx="2835">
                  <c:v>472.66200000000003</c:v>
                </c:pt>
                <c:pt idx="2836">
                  <c:v>467.69800000000004</c:v>
                </c:pt>
                <c:pt idx="2837">
                  <c:v>416.822</c:v>
                </c:pt>
                <c:pt idx="2838">
                  <c:v>343.84799999999996</c:v>
                </c:pt>
                <c:pt idx="2839">
                  <c:v>283.78199999999998</c:v>
                </c:pt>
                <c:pt idx="2840">
                  <c:v>261.51800000000003</c:v>
                </c:pt>
                <c:pt idx="2841">
                  <c:v>216.77199999999999</c:v>
                </c:pt>
                <c:pt idx="2842">
                  <c:v>218.786</c:v>
                </c:pt>
                <c:pt idx="2843">
                  <c:v>209.60199999999998</c:v>
                </c:pt>
                <c:pt idx="2844">
                  <c:v>195.74600000000001</c:v>
                </c:pt>
                <c:pt idx="2845">
                  <c:v>191.61200000000002</c:v>
                </c:pt>
                <c:pt idx="2846">
                  <c:v>191.346</c:v>
                </c:pt>
                <c:pt idx="2847">
                  <c:v>183.03200000000001</c:v>
                </c:pt>
                <c:pt idx="2848">
                  <c:v>167.82599999999999</c:v>
                </c:pt>
                <c:pt idx="2849">
                  <c:v>163.38200000000001</c:v>
                </c:pt>
                <c:pt idx="2850">
                  <c:v>168.89599999999999</c:v>
                </c:pt>
                <c:pt idx="2851">
                  <c:v>189.29199999999997</c:v>
                </c:pt>
                <c:pt idx="2852">
                  <c:v>289.51599999999996</c:v>
                </c:pt>
                <c:pt idx="2853">
                  <c:v>622.28200000000004</c:v>
                </c:pt>
                <c:pt idx="2854">
                  <c:v>1073.106</c:v>
                </c:pt>
                <c:pt idx="2855">
                  <c:v>1412.47</c:v>
                </c:pt>
                <c:pt idx="2856">
                  <c:v>1562.5160000000001</c:v>
                </c:pt>
                <c:pt idx="2857">
                  <c:v>1568.55</c:v>
                </c:pt>
                <c:pt idx="2858">
                  <c:v>1617.2359999999999</c:v>
                </c:pt>
                <c:pt idx="2859">
                  <c:v>1621.2</c:v>
                </c:pt>
                <c:pt idx="2860">
                  <c:v>1519.586</c:v>
                </c:pt>
                <c:pt idx="2861">
                  <c:v>1284.75</c:v>
                </c:pt>
                <c:pt idx="2862">
                  <c:v>1072.126</c:v>
                </c:pt>
                <c:pt idx="2863">
                  <c:v>863.23</c:v>
                </c:pt>
                <c:pt idx="2864">
                  <c:v>682.54599999999994</c:v>
                </c:pt>
                <c:pt idx="2865">
                  <c:v>583.72</c:v>
                </c:pt>
                <c:pt idx="2866">
                  <c:v>590.79599999999994</c:v>
                </c:pt>
                <c:pt idx="2867">
                  <c:v>586.59</c:v>
                </c:pt>
                <c:pt idx="2868">
                  <c:v>428.44200000000001</c:v>
                </c:pt>
                <c:pt idx="2869">
                  <c:v>431.01600000000002</c:v>
                </c:pt>
                <c:pt idx="2870">
                  <c:v>431.50799999999998</c:v>
                </c:pt>
                <c:pt idx="2871">
                  <c:v>-33.468000000000004</c:v>
                </c:pt>
                <c:pt idx="2872">
                  <c:v>-46.183999999999997</c:v>
                </c:pt>
                <c:pt idx="2873">
                  <c:v>-60.04</c:v>
                </c:pt>
                <c:pt idx="2874">
                  <c:v>-69.338000000000008</c:v>
                </c:pt>
                <c:pt idx="2875">
                  <c:v>-73.123999999999995</c:v>
                </c:pt>
                <c:pt idx="2876">
                  <c:v>-75.81</c:v>
                </c:pt>
                <c:pt idx="2877">
                  <c:v>-72.138000000000005</c:v>
                </c:pt>
                <c:pt idx="2878">
                  <c:v>-70.463999999999999</c:v>
                </c:pt>
                <c:pt idx="2879">
                  <c:v>-66.37</c:v>
                </c:pt>
                <c:pt idx="2880">
                  <c:v>-64.415999999999997</c:v>
                </c:pt>
                <c:pt idx="2881">
                  <c:v>-73.293999999999997</c:v>
                </c:pt>
                <c:pt idx="2882">
                  <c:v>-84.49</c:v>
                </c:pt>
                <c:pt idx="2883">
                  <c:v>-103.32600000000001</c:v>
                </c:pt>
                <c:pt idx="2884">
                  <c:v>-121.55399999999999</c:v>
                </c:pt>
                <c:pt idx="2885">
                  <c:v>-129.04</c:v>
                </c:pt>
                <c:pt idx="2886">
                  <c:v>-124.396</c:v>
                </c:pt>
                <c:pt idx="2887">
                  <c:v>-129.22199999999998</c:v>
                </c:pt>
                <c:pt idx="2888">
                  <c:v>-134.37</c:v>
                </c:pt>
                <c:pt idx="2889">
                  <c:v>-138.916</c:v>
                </c:pt>
                <c:pt idx="2890">
                  <c:v>-136.00200000000001</c:v>
                </c:pt>
                <c:pt idx="2891">
                  <c:v>-129.78800000000001</c:v>
                </c:pt>
                <c:pt idx="2892">
                  <c:v>-122.556</c:v>
                </c:pt>
                <c:pt idx="2893">
                  <c:v>-115.27199999999999</c:v>
                </c:pt>
                <c:pt idx="2894">
                  <c:v>-118.02800000000001</c:v>
                </c:pt>
                <c:pt idx="2895">
                  <c:v>-120.30600000000001</c:v>
                </c:pt>
                <c:pt idx="2896">
                  <c:v>-124.232</c:v>
                </c:pt>
                <c:pt idx="2897">
                  <c:v>-136.90800000000002</c:v>
                </c:pt>
                <c:pt idx="2898">
                  <c:v>-144.81399999999999</c:v>
                </c:pt>
                <c:pt idx="2899">
                  <c:v>-154.81199999999998</c:v>
                </c:pt>
                <c:pt idx="2900">
                  <c:v>-166.828</c:v>
                </c:pt>
                <c:pt idx="2901">
                  <c:v>-180.244</c:v>
                </c:pt>
                <c:pt idx="2902">
                  <c:v>-199.05200000000002</c:v>
                </c:pt>
                <c:pt idx="2903">
                  <c:v>-219.548</c:v>
                </c:pt>
                <c:pt idx="2904">
                  <c:v>-226.48400000000001</c:v>
                </c:pt>
                <c:pt idx="2905">
                  <c:v>-226.85</c:v>
                </c:pt>
                <c:pt idx="2906">
                  <c:v>-220.44800000000001</c:v>
                </c:pt>
                <c:pt idx="2907">
                  <c:v>-208.28399999999999</c:v>
                </c:pt>
                <c:pt idx="2908">
                  <c:v>-198.42</c:v>
                </c:pt>
                <c:pt idx="2909">
                  <c:v>-183.97800000000001</c:v>
                </c:pt>
                <c:pt idx="2910">
                  <c:v>-173.41399999999999</c:v>
                </c:pt>
                <c:pt idx="2911">
                  <c:v>-171.29</c:v>
                </c:pt>
                <c:pt idx="2912">
                  <c:v>-176.816</c:v>
                </c:pt>
                <c:pt idx="2913">
                  <c:v>-190.29399999999998</c:v>
                </c:pt>
                <c:pt idx="2914">
                  <c:v>-206.12</c:v>
                </c:pt>
                <c:pt idx="2915">
                  <c:v>-122.732</c:v>
                </c:pt>
                <c:pt idx="2916">
                  <c:v>-103.238</c:v>
                </c:pt>
                <c:pt idx="2917">
                  <c:v>-21.201999999999998</c:v>
                </c:pt>
                <c:pt idx="2918">
                  <c:v>-11.988000000000001</c:v>
                </c:pt>
                <c:pt idx="2919">
                  <c:v>-5.9939999999999998</c:v>
                </c:pt>
                <c:pt idx="2920">
                  <c:v>-7.0779999999999994</c:v>
                </c:pt>
                <c:pt idx="2921">
                  <c:v>-7.4439999999999973</c:v>
                </c:pt>
                <c:pt idx="2922">
                  <c:v>-6.4580000000000002</c:v>
                </c:pt>
                <c:pt idx="2923">
                  <c:v>-5.0639999999999983</c:v>
                </c:pt>
                <c:pt idx="2924">
                  <c:v>-0.21000000000000085</c:v>
                </c:pt>
                <c:pt idx="2925">
                  <c:v>0.29600000000000648</c:v>
                </c:pt>
                <c:pt idx="2926">
                  <c:v>3.870000000000001</c:v>
                </c:pt>
                <c:pt idx="2927">
                  <c:v>6.0339999999999954</c:v>
                </c:pt>
                <c:pt idx="2928">
                  <c:v>3.4899999999999984</c:v>
                </c:pt>
                <c:pt idx="2929">
                  <c:v>3.8839999999999968</c:v>
                </c:pt>
                <c:pt idx="2930">
                  <c:v>2.9980000000000011</c:v>
                </c:pt>
                <c:pt idx="2931">
                  <c:v>2.3240000000000016</c:v>
                </c:pt>
                <c:pt idx="2932">
                  <c:v>-8.1999999999997186E-2</c:v>
                </c:pt>
                <c:pt idx="2933">
                  <c:v>1.2439999999999998</c:v>
                </c:pt>
                <c:pt idx="2934">
                  <c:v>9.6280000000000037</c:v>
                </c:pt>
                <c:pt idx="2935">
                  <c:v>11.681999999999995</c:v>
                </c:pt>
                <c:pt idx="2936">
                  <c:v>24.957999999999998</c:v>
                </c:pt>
                <c:pt idx="2937">
                  <c:v>37.141999999999996</c:v>
                </c:pt>
                <c:pt idx="2938">
                  <c:v>58.295999999999999</c:v>
                </c:pt>
                <c:pt idx="2939">
                  <c:v>99.792000000000002</c:v>
                </c:pt>
                <c:pt idx="2940">
                  <c:v>178.01599999999999</c:v>
                </c:pt>
                <c:pt idx="2941">
                  <c:v>292.67200000000003</c:v>
                </c:pt>
                <c:pt idx="2942">
                  <c:v>414.93599999999998</c:v>
                </c:pt>
                <c:pt idx="2943">
                  <c:v>621.66999999999996</c:v>
                </c:pt>
                <c:pt idx="2944">
                  <c:v>901.12599999999998</c:v>
                </c:pt>
                <c:pt idx="2945">
                  <c:v>1064</c:v>
                </c:pt>
                <c:pt idx="2946">
                  <c:v>432.00200000000001</c:v>
                </c:pt>
                <c:pt idx="2947">
                  <c:v>419.29599999999999</c:v>
                </c:pt>
                <c:pt idx="2948">
                  <c:v>-27.73</c:v>
                </c:pt>
                <c:pt idx="2949">
                  <c:v>-35.957999999999998</c:v>
                </c:pt>
                <c:pt idx="2950">
                  <c:v>-38.403999999999996</c:v>
                </c:pt>
                <c:pt idx="2951">
                  <c:v>-44.4</c:v>
                </c:pt>
                <c:pt idx="2952">
                  <c:v>-48.986000000000004</c:v>
                </c:pt>
                <c:pt idx="2953">
                  <c:v>-47.323999999999998</c:v>
                </c:pt>
                <c:pt idx="2954">
                  <c:v>-45.269999999999996</c:v>
                </c:pt>
                <c:pt idx="2955">
                  <c:v>-43.936000000000007</c:v>
                </c:pt>
                <c:pt idx="2956">
                  <c:v>-40.911999999999999</c:v>
                </c:pt>
                <c:pt idx="2957">
                  <c:v>-39.659999999999997</c:v>
                </c:pt>
                <c:pt idx="2958">
                  <c:v>-39.225999999999999</c:v>
                </c:pt>
                <c:pt idx="2959">
                  <c:v>-38.942</c:v>
                </c:pt>
                <c:pt idx="2960">
                  <c:v>-36.847999999999999</c:v>
                </c:pt>
                <c:pt idx="2961">
                  <c:v>-35.386000000000003</c:v>
                </c:pt>
                <c:pt idx="2962">
                  <c:v>-35.131999999999998</c:v>
                </c:pt>
                <c:pt idx="2963">
                  <c:v>-36.258000000000003</c:v>
                </c:pt>
                <c:pt idx="2964">
                  <c:v>-36.793999999999997</c:v>
                </c:pt>
                <c:pt idx="2965">
                  <c:v>-38.762</c:v>
                </c:pt>
                <c:pt idx="2966">
                  <c:v>-46.838000000000001</c:v>
                </c:pt>
                <c:pt idx="2967">
                  <c:v>-56.543999999999997</c:v>
                </c:pt>
                <c:pt idx="2968">
                  <c:v>-57.050000000000004</c:v>
                </c:pt>
                <c:pt idx="2969">
                  <c:v>-54.308</c:v>
                </c:pt>
                <c:pt idx="2970">
                  <c:v>-53.814000000000007</c:v>
                </c:pt>
                <c:pt idx="2971">
                  <c:v>-54.94</c:v>
                </c:pt>
                <c:pt idx="2972">
                  <c:v>-56.406000000000006</c:v>
                </c:pt>
                <c:pt idx="2973">
                  <c:v>-57.373999999999995</c:v>
                </c:pt>
                <c:pt idx="2974">
                  <c:v>-58.5</c:v>
                </c:pt>
                <c:pt idx="2975">
                  <c:v>-59.906000000000006</c:v>
                </c:pt>
                <c:pt idx="2976">
                  <c:v>-60.751999999999995</c:v>
                </c:pt>
                <c:pt idx="2977">
                  <c:v>-63.269999999999996</c:v>
                </c:pt>
                <c:pt idx="2978">
                  <c:v>-63.596000000000004</c:v>
                </c:pt>
                <c:pt idx="2979">
                  <c:v>-63.451999999999998</c:v>
                </c:pt>
                <c:pt idx="2980">
                  <c:v>-62.328000000000003</c:v>
                </c:pt>
                <c:pt idx="2981">
                  <c:v>-58.855999999999995</c:v>
                </c:pt>
                <c:pt idx="2982">
                  <c:v>-57.872</c:v>
                </c:pt>
                <c:pt idx="2983">
                  <c:v>-51.908000000000001</c:v>
                </c:pt>
                <c:pt idx="2984">
                  <c:v>-44.974000000000004</c:v>
                </c:pt>
                <c:pt idx="2985">
                  <c:v>-40.131999999999998</c:v>
                </c:pt>
                <c:pt idx="2986">
                  <c:v>-39.347999999999999</c:v>
                </c:pt>
                <c:pt idx="2987">
                  <c:v>-39.893999999999991</c:v>
                </c:pt>
                <c:pt idx="2988">
                  <c:v>-41.36</c:v>
                </c:pt>
                <c:pt idx="2989">
                  <c:v>-43.707999999999998</c:v>
                </c:pt>
                <c:pt idx="2990">
                  <c:v>-49.153999999999996</c:v>
                </c:pt>
                <c:pt idx="2991">
                  <c:v>-54.47</c:v>
                </c:pt>
                <c:pt idx="2992">
                  <c:v>-41.122</c:v>
                </c:pt>
                <c:pt idx="2993">
                  <c:v>-38.347999999999999</c:v>
                </c:pt>
                <c:pt idx="2994">
                  <c:v>-20.201999999999998</c:v>
                </c:pt>
                <c:pt idx="2995">
                  <c:v>-17.078000000000003</c:v>
                </c:pt>
                <c:pt idx="2996">
                  <c:v>-15.561999999999998</c:v>
                </c:pt>
                <c:pt idx="2997">
                  <c:v>-16.417999999999999</c:v>
                </c:pt>
                <c:pt idx="2998">
                  <c:v>-16.501999999999999</c:v>
                </c:pt>
                <c:pt idx="2999">
                  <c:v>-15.588000000000001</c:v>
                </c:pt>
                <c:pt idx="3000">
                  <c:v>-8.5820000000000007</c:v>
                </c:pt>
                <c:pt idx="3001">
                  <c:v>-3.1380000000000017</c:v>
                </c:pt>
                <c:pt idx="3002">
                  <c:v>5.2180000000000035</c:v>
                </c:pt>
                <c:pt idx="3003">
                  <c:v>5.3619999999999983</c:v>
                </c:pt>
                <c:pt idx="3004">
                  <c:v>5.1760000000000055</c:v>
                </c:pt>
                <c:pt idx="3005">
                  <c:v>1.8719999999999963</c:v>
                </c:pt>
                <c:pt idx="3006">
                  <c:v>0.22599999999999909</c:v>
                </c:pt>
                <c:pt idx="3007">
                  <c:v>-2.3180000000000014</c:v>
                </c:pt>
                <c:pt idx="3008">
                  <c:v>-3.5839999999999996</c:v>
                </c:pt>
                <c:pt idx="3009">
                  <c:v>-3.9780000000000015</c:v>
                </c:pt>
                <c:pt idx="3010">
                  <c:v>-5.4939999999999962</c:v>
                </c:pt>
                <c:pt idx="3011">
                  <c:v>-13.008000000000003</c:v>
                </c:pt>
                <c:pt idx="3012">
                  <c:v>-17.153999999999996</c:v>
                </c:pt>
                <c:pt idx="3013">
                  <c:v>-6.8600000000000012</c:v>
                </c:pt>
                <c:pt idx="3014">
                  <c:v>14.116000000000003</c:v>
                </c:pt>
                <c:pt idx="3015">
                  <c:v>38.929999999999993</c:v>
                </c:pt>
                <c:pt idx="3016">
                  <c:v>79.665999999999997</c:v>
                </c:pt>
                <c:pt idx="3017">
                  <c:v>167.03</c:v>
                </c:pt>
                <c:pt idx="3018">
                  <c:v>302.096</c:v>
                </c:pt>
                <c:pt idx="3019">
                  <c:v>549.06000000000006</c:v>
                </c:pt>
                <c:pt idx="3020">
                  <c:v>979.726</c:v>
                </c:pt>
                <c:pt idx="3021">
                  <c:v>1411.28</c:v>
                </c:pt>
                <c:pt idx="3022">
                  <c:v>1447.346</c:v>
                </c:pt>
                <c:pt idx="3023">
                  <c:v>1023.67</c:v>
                </c:pt>
                <c:pt idx="3024">
                  <c:v>429.55200000000002</c:v>
                </c:pt>
                <c:pt idx="3025">
                  <c:v>429.32600000000002</c:v>
                </c:pt>
                <c:pt idx="3026">
                  <c:v>-30.29</c:v>
                </c:pt>
                <c:pt idx="3027">
                  <c:v>-38.418000000000006</c:v>
                </c:pt>
                <c:pt idx="3028">
                  <c:v>-42.343999999999994</c:v>
                </c:pt>
                <c:pt idx="3029">
                  <c:v>-47.93</c:v>
                </c:pt>
                <c:pt idx="3030">
                  <c:v>-52.655999999999999</c:v>
                </c:pt>
                <c:pt idx="3031">
                  <c:v>-54.444000000000003</c:v>
                </c:pt>
                <c:pt idx="3032">
                  <c:v>-53.879999999999995</c:v>
                </c:pt>
                <c:pt idx="3033">
                  <c:v>-50.996000000000002</c:v>
                </c:pt>
                <c:pt idx="3034">
                  <c:v>-48.042000000000002</c:v>
                </c:pt>
                <c:pt idx="3035">
                  <c:v>-47.2</c:v>
                </c:pt>
                <c:pt idx="3036">
                  <c:v>-46.006</c:v>
                </c:pt>
                <c:pt idx="3037">
                  <c:v>-38.631999999999998</c:v>
                </c:pt>
                <c:pt idx="3038">
                  <c:v>-34.457999999999998</c:v>
                </c:pt>
                <c:pt idx="3039">
                  <c:v>-34.766000000000005</c:v>
                </c:pt>
                <c:pt idx="3040">
                  <c:v>-35.581999999999994</c:v>
                </c:pt>
                <c:pt idx="3041">
                  <c:v>-34.358000000000004</c:v>
                </c:pt>
                <c:pt idx="3042">
                  <c:v>-34.133999999999993</c:v>
                </c:pt>
                <c:pt idx="3043">
                  <c:v>-38.691999999999993</c:v>
                </c:pt>
                <c:pt idx="3044">
                  <c:v>-44.417999999999999</c:v>
                </c:pt>
                <c:pt idx="3045">
                  <c:v>-47.864000000000004</c:v>
                </c:pt>
                <c:pt idx="3046">
                  <c:v>-49.02</c:v>
                </c:pt>
                <c:pt idx="3047">
                  <c:v>-50.578000000000003</c:v>
                </c:pt>
                <c:pt idx="3048">
                  <c:v>-50.763999999999996</c:v>
                </c:pt>
                <c:pt idx="3049">
                  <c:v>-52.480000000000004</c:v>
                </c:pt>
                <c:pt idx="3050">
                  <c:v>-53.816000000000003</c:v>
                </c:pt>
                <c:pt idx="3051">
                  <c:v>-55.463999999999999</c:v>
                </c:pt>
                <c:pt idx="3052">
                  <c:v>-55.59</c:v>
                </c:pt>
                <c:pt idx="3053">
                  <c:v>-56.786000000000001</c:v>
                </c:pt>
                <c:pt idx="3054">
                  <c:v>-59.641999999999996</c:v>
                </c:pt>
                <c:pt idx="3055">
                  <c:v>-60.64</c:v>
                </c:pt>
                <c:pt idx="3056">
                  <c:v>-61.286000000000001</c:v>
                </c:pt>
                <c:pt idx="3057">
                  <c:v>-62.892000000000003</c:v>
                </c:pt>
                <c:pt idx="3058">
                  <c:v>-61.388000000000005</c:v>
                </c:pt>
                <c:pt idx="3059">
                  <c:v>-60.725999999999999</c:v>
                </c:pt>
                <c:pt idx="3060">
                  <c:v>-52.411999999999999</c:v>
                </c:pt>
                <c:pt idx="3061">
                  <c:v>-39.938000000000002</c:v>
                </c:pt>
                <c:pt idx="3062">
                  <c:v>-36.954000000000001</c:v>
                </c:pt>
                <c:pt idx="3063">
                  <c:v>-37.951999999999998</c:v>
                </c:pt>
                <c:pt idx="3064">
                  <c:v>-38.728000000000002</c:v>
                </c:pt>
                <c:pt idx="3065">
                  <c:v>-37.403999999999996</c:v>
                </c:pt>
                <c:pt idx="3066">
                  <c:v>-37.769999999999996</c:v>
                </c:pt>
                <c:pt idx="3067">
                  <c:v>-39.728000000000002</c:v>
                </c:pt>
                <c:pt idx="3068">
                  <c:v>-45.423999999999999</c:v>
                </c:pt>
                <c:pt idx="3069">
                  <c:v>-52.289999999999992</c:v>
                </c:pt>
                <c:pt idx="3070">
                  <c:v>-37.181999999999995</c:v>
                </c:pt>
                <c:pt idx="3071">
                  <c:v>-30.628</c:v>
                </c:pt>
                <c:pt idx="3072">
                  <c:v>-19.711999999999996</c:v>
                </c:pt>
                <c:pt idx="3073">
                  <c:v>-17.418000000000003</c:v>
                </c:pt>
                <c:pt idx="3074">
                  <c:v>-17.331999999999997</c:v>
                </c:pt>
                <c:pt idx="3075">
                  <c:v>-16.867999999999999</c:v>
                </c:pt>
                <c:pt idx="3076">
                  <c:v>-16.602</c:v>
                </c:pt>
                <c:pt idx="3077">
                  <c:v>-15.248000000000001</c:v>
                </c:pt>
                <c:pt idx="3078">
                  <c:v>-7.7520000000000007</c:v>
                </c:pt>
                <c:pt idx="3079">
                  <c:v>-5.4280000000000008</c:v>
                </c:pt>
                <c:pt idx="3080">
                  <c:v>2.8000000000002245E-2</c:v>
                </c:pt>
                <c:pt idx="3081">
                  <c:v>-0.16800000000000281</c:v>
                </c:pt>
                <c:pt idx="3082">
                  <c:v>-1.4339999999999975</c:v>
                </c:pt>
                <c:pt idx="3083">
                  <c:v>-4.5680000000000014</c:v>
                </c:pt>
                <c:pt idx="3084">
                  <c:v>-6.3140000000000001</c:v>
                </c:pt>
                <c:pt idx="3085">
                  <c:v>-7.8879999999999999</c:v>
                </c:pt>
                <c:pt idx="3086">
                  <c:v>-9.1540000000000017</c:v>
                </c:pt>
                <c:pt idx="3087">
                  <c:v>-10.548000000000002</c:v>
                </c:pt>
                <c:pt idx="3088">
                  <c:v>-10.333999999999994</c:v>
                </c:pt>
                <c:pt idx="3089">
                  <c:v>-16.538000000000004</c:v>
                </c:pt>
                <c:pt idx="3090">
                  <c:v>-20.363999999999997</c:v>
                </c:pt>
                <c:pt idx="3091">
                  <c:v>-11.81</c:v>
                </c:pt>
                <c:pt idx="3092">
                  <c:v>11.416</c:v>
                </c:pt>
                <c:pt idx="3093">
                  <c:v>30.91</c:v>
                </c:pt>
                <c:pt idx="3094">
                  <c:v>64.825999999999993</c:v>
                </c:pt>
                <c:pt idx="3095">
                  <c:v>124.34</c:v>
                </c:pt>
                <c:pt idx="3096">
                  <c:v>204.92599999999999</c:v>
                </c:pt>
                <c:pt idx="3097">
                  <c:v>361.44</c:v>
                </c:pt>
                <c:pt idx="3098">
                  <c:v>628.16599999999994</c:v>
                </c:pt>
                <c:pt idx="3099">
                  <c:v>1053.32</c:v>
                </c:pt>
                <c:pt idx="3100">
                  <c:v>1540.1560000000002</c:v>
                </c:pt>
                <c:pt idx="3101">
                  <c:v>1661.8000000000002</c:v>
                </c:pt>
                <c:pt idx="3102">
                  <c:v>456.12200000000001</c:v>
                </c:pt>
                <c:pt idx="3103">
                  <c:v>-26.983999999999995</c:v>
                </c:pt>
                <c:pt idx="3104">
                  <c:v>-38.840000000000003</c:v>
                </c:pt>
                <c:pt idx="3105">
                  <c:v>-40.558000000000007</c:v>
                </c:pt>
                <c:pt idx="3106">
                  <c:v>-44.623999999999995</c:v>
                </c:pt>
                <c:pt idx="3107">
                  <c:v>-53.4</c:v>
                </c:pt>
                <c:pt idx="3108">
                  <c:v>-54.426000000000002</c:v>
                </c:pt>
                <c:pt idx="3109">
                  <c:v>-53.501999999999995</c:v>
                </c:pt>
                <c:pt idx="3110">
                  <c:v>-49.730000000000004</c:v>
                </c:pt>
                <c:pt idx="3111">
                  <c:v>-43.626000000000005</c:v>
                </c:pt>
                <c:pt idx="3112">
                  <c:v>-43.891999999999996</c:v>
                </c:pt>
                <c:pt idx="3113">
                  <c:v>-42.868000000000002</c:v>
                </c:pt>
                <c:pt idx="3114">
                  <c:v>-41.333999999999996</c:v>
                </c:pt>
                <c:pt idx="3115">
                  <c:v>-37.832000000000001</c:v>
                </c:pt>
                <c:pt idx="3116">
                  <c:v>-35.918000000000006</c:v>
                </c:pt>
                <c:pt idx="3117">
                  <c:v>-35.173999999999992</c:v>
                </c:pt>
                <c:pt idx="3118">
                  <c:v>-33.74</c:v>
                </c:pt>
                <c:pt idx="3119">
                  <c:v>-32.585999999999999</c:v>
                </c:pt>
                <c:pt idx="3120">
                  <c:v>-34.823999999999998</c:v>
                </c:pt>
                <c:pt idx="3121">
                  <c:v>-38.86</c:v>
                </c:pt>
                <c:pt idx="3122">
                  <c:v>-43.066000000000003</c:v>
                </c:pt>
                <c:pt idx="3123">
                  <c:v>-45.332000000000001</c:v>
                </c:pt>
                <c:pt idx="3124">
                  <c:v>-47.88</c:v>
                </c:pt>
                <c:pt idx="3125">
                  <c:v>-48.876000000000005</c:v>
                </c:pt>
                <c:pt idx="3126">
                  <c:v>-50.131999999999998</c:v>
                </c:pt>
                <c:pt idx="3127">
                  <c:v>-51.298000000000002</c:v>
                </c:pt>
                <c:pt idx="3128">
                  <c:v>-52.283999999999992</c:v>
                </c:pt>
                <c:pt idx="3129">
                  <c:v>-52.622</c:v>
                </c:pt>
                <c:pt idx="3130">
                  <c:v>-54.168000000000006</c:v>
                </c:pt>
                <c:pt idx="3131">
                  <c:v>-56.263999999999996</c:v>
                </c:pt>
                <c:pt idx="3132">
                  <c:v>-57.22</c:v>
                </c:pt>
                <c:pt idx="3133">
                  <c:v>-59.656000000000006</c:v>
                </c:pt>
                <c:pt idx="3134">
                  <c:v>-59.304000000000002</c:v>
                </c:pt>
                <c:pt idx="3135">
                  <c:v>-60.22</c:v>
                </c:pt>
                <c:pt idx="3136">
                  <c:v>-58.616</c:v>
                </c:pt>
                <c:pt idx="3137">
                  <c:v>-44.001999999999995</c:v>
                </c:pt>
                <c:pt idx="3138">
                  <c:v>-38.207999999999998</c:v>
                </c:pt>
                <c:pt idx="3139">
                  <c:v>-37.406000000000006</c:v>
                </c:pt>
                <c:pt idx="3140">
                  <c:v>-37.182000000000002</c:v>
                </c:pt>
                <c:pt idx="3141">
                  <c:v>-37.138000000000005</c:v>
                </c:pt>
                <c:pt idx="3142">
                  <c:v>-36.634</c:v>
                </c:pt>
                <c:pt idx="3143">
                  <c:v>-38.21</c:v>
                </c:pt>
                <c:pt idx="3144">
                  <c:v>-44.778000000000006</c:v>
                </c:pt>
                <c:pt idx="3145">
                  <c:v>-50.543999999999997</c:v>
                </c:pt>
                <c:pt idx="3146">
                  <c:v>-56.72</c:v>
                </c:pt>
                <c:pt idx="3147">
                  <c:v>-41.051999999999992</c:v>
                </c:pt>
                <c:pt idx="3148">
                  <c:v>-38.207999999999998</c:v>
                </c:pt>
                <c:pt idx="3149">
                  <c:v>-21.511999999999997</c:v>
                </c:pt>
                <c:pt idx="3150">
                  <c:v>-16.898000000000003</c:v>
                </c:pt>
                <c:pt idx="3151">
                  <c:v>-15.981999999999999</c:v>
                </c:pt>
                <c:pt idx="3152">
                  <c:v>-17.247999999999998</c:v>
                </c:pt>
                <c:pt idx="3153">
                  <c:v>-15.951999999999998</c:v>
                </c:pt>
                <c:pt idx="3154">
                  <c:v>-15.448</c:v>
                </c:pt>
                <c:pt idx="3155">
                  <c:v>-12.561999999999999</c:v>
                </c:pt>
                <c:pt idx="3156">
                  <c:v>-7.9880000000000013</c:v>
                </c:pt>
                <c:pt idx="3157">
                  <c:v>-6.791999999999998</c:v>
                </c:pt>
                <c:pt idx="3158">
                  <c:v>-4.5980000000000025</c:v>
                </c:pt>
                <c:pt idx="3159">
                  <c:v>-5.3139999999999965</c:v>
                </c:pt>
                <c:pt idx="3160">
                  <c:v>-7.5080000000000027</c:v>
                </c:pt>
                <c:pt idx="3161">
                  <c:v>-8.4240000000000013</c:v>
                </c:pt>
                <c:pt idx="3162">
                  <c:v>-9.338000000000001</c:v>
                </c:pt>
                <c:pt idx="3163">
                  <c:v>-10.814000000000002</c:v>
                </c:pt>
                <c:pt idx="3164">
                  <c:v>-11.388000000000002</c:v>
                </c:pt>
                <c:pt idx="3165">
                  <c:v>-12.133999999999995</c:v>
                </c:pt>
                <c:pt idx="3166">
                  <c:v>-11.698000000000002</c:v>
                </c:pt>
                <c:pt idx="3167">
                  <c:v>-21.303999999999995</c:v>
                </c:pt>
                <c:pt idx="3168">
                  <c:v>-20.91</c:v>
                </c:pt>
                <c:pt idx="3169">
                  <c:v>-14.663999999999998</c:v>
                </c:pt>
                <c:pt idx="3170">
                  <c:v>-4.4400000000000013</c:v>
                </c:pt>
                <c:pt idx="3171">
                  <c:v>21.345999999999997</c:v>
                </c:pt>
                <c:pt idx="3172">
                  <c:v>66.12</c:v>
                </c:pt>
                <c:pt idx="3173">
                  <c:v>152.10599999999999</c:v>
                </c:pt>
                <c:pt idx="3174">
                  <c:v>386.27</c:v>
                </c:pt>
                <c:pt idx="3175">
                  <c:v>945.06600000000003</c:v>
                </c:pt>
                <c:pt idx="3176">
                  <c:v>1753.1599999999999</c:v>
                </c:pt>
                <c:pt idx="3177">
                  <c:v>1988.376</c:v>
                </c:pt>
                <c:pt idx="3178">
                  <c:v>1508.38</c:v>
                </c:pt>
                <c:pt idx="3179">
                  <c:v>439.93200000000002</c:v>
                </c:pt>
                <c:pt idx="3180">
                  <c:v>436.82600000000002</c:v>
                </c:pt>
                <c:pt idx="3181">
                  <c:v>-32.71</c:v>
                </c:pt>
                <c:pt idx="3182">
                  <c:v>-38.108000000000004</c:v>
                </c:pt>
                <c:pt idx="3183">
                  <c:v>-41.994</c:v>
                </c:pt>
                <c:pt idx="3184">
                  <c:v>-49.56</c:v>
                </c:pt>
                <c:pt idx="3185">
                  <c:v>-53.456000000000003</c:v>
                </c:pt>
                <c:pt idx="3186">
                  <c:v>-56.974000000000004</c:v>
                </c:pt>
                <c:pt idx="3187">
                  <c:v>-53.26</c:v>
                </c:pt>
                <c:pt idx="3188">
                  <c:v>-48.606000000000002</c:v>
                </c:pt>
                <c:pt idx="3189">
                  <c:v>-46.451999999999998</c:v>
                </c:pt>
                <c:pt idx="3190">
                  <c:v>-40.25</c:v>
                </c:pt>
                <c:pt idx="3191">
                  <c:v>-39.266000000000005</c:v>
                </c:pt>
                <c:pt idx="3192">
                  <c:v>-36.241999999999997</c:v>
                </c:pt>
                <c:pt idx="3193">
                  <c:v>-34.878</c:v>
                </c:pt>
                <c:pt idx="3194">
                  <c:v>-34.666000000000004</c:v>
                </c:pt>
                <c:pt idx="3195">
                  <c:v>-33.811999999999998</c:v>
                </c:pt>
                <c:pt idx="3196">
                  <c:v>-33.798000000000002</c:v>
                </c:pt>
                <c:pt idx="3197">
                  <c:v>-33.643999999999991</c:v>
                </c:pt>
                <c:pt idx="3198">
                  <c:v>-36.751999999999995</c:v>
                </c:pt>
                <c:pt idx="3199">
                  <c:v>-39.988</c:v>
                </c:pt>
                <c:pt idx="3200">
                  <c:v>-43.543999999999997</c:v>
                </c:pt>
                <c:pt idx="3201">
                  <c:v>-46.120000000000005</c:v>
                </c:pt>
                <c:pt idx="3202">
                  <c:v>-47.147999999999996</c:v>
                </c:pt>
                <c:pt idx="3203">
                  <c:v>-48.623999999999995</c:v>
                </c:pt>
                <c:pt idx="3204">
                  <c:v>-49.370000000000005</c:v>
                </c:pt>
                <c:pt idx="3205">
                  <c:v>-50.076000000000008</c:v>
                </c:pt>
                <c:pt idx="3206">
                  <c:v>-51.524000000000001</c:v>
                </c:pt>
                <c:pt idx="3207">
                  <c:v>-52.79</c:v>
                </c:pt>
                <c:pt idx="3208">
                  <c:v>-54.056000000000004</c:v>
                </c:pt>
                <c:pt idx="3209">
                  <c:v>-55.012</c:v>
                </c:pt>
                <c:pt idx="3210">
                  <c:v>-57.63</c:v>
                </c:pt>
                <c:pt idx="3211">
                  <c:v>-57.825999999999993</c:v>
                </c:pt>
                <c:pt idx="3212">
                  <c:v>-58.222000000000001</c:v>
                </c:pt>
                <c:pt idx="3213">
                  <c:v>-58.037999999999997</c:v>
                </c:pt>
                <c:pt idx="3214">
                  <c:v>-47.305999999999997</c:v>
                </c:pt>
                <c:pt idx="3215">
                  <c:v>-41.171999999999997</c:v>
                </c:pt>
                <c:pt idx="3216">
                  <c:v>-39.248000000000005</c:v>
                </c:pt>
                <c:pt idx="3217">
                  <c:v>-40.554000000000002</c:v>
                </c:pt>
                <c:pt idx="3218">
                  <c:v>-37.841999999999999</c:v>
                </c:pt>
                <c:pt idx="3219">
                  <c:v>-36.618000000000002</c:v>
                </c:pt>
                <c:pt idx="3220">
                  <c:v>-37.673999999999992</c:v>
                </c:pt>
                <c:pt idx="3221">
                  <c:v>-45.31</c:v>
                </c:pt>
                <c:pt idx="3222">
                  <c:v>-52.008000000000003</c:v>
                </c:pt>
                <c:pt idx="3223">
                  <c:v>-58.253999999999998</c:v>
                </c:pt>
                <c:pt idx="3224">
                  <c:v>-64.61</c:v>
                </c:pt>
                <c:pt idx="3225">
                  <c:v>-43.751999999999995</c:v>
                </c:pt>
                <c:pt idx="3226">
                  <c:v>-41.358000000000004</c:v>
                </c:pt>
                <c:pt idx="3227">
                  <c:v>-21.371999999999996</c:v>
                </c:pt>
                <c:pt idx="3228">
                  <c:v>-15.208000000000002</c:v>
                </c:pt>
                <c:pt idx="3229">
                  <c:v>-13.901999999999997</c:v>
                </c:pt>
                <c:pt idx="3230">
                  <c:v>-15.827999999999999</c:v>
                </c:pt>
                <c:pt idx="3231">
                  <c:v>-17.021999999999998</c:v>
                </c:pt>
                <c:pt idx="3232">
                  <c:v>-13.518000000000001</c:v>
                </c:pt>
                <c:pt idx="3233">
                  <c:v>-11.702</c:v>
                </c:pt>
                <c:pt idx="3234">
                  <c:v>-11.028</c:v>
                </c:pt>
                <c:pt idx="3235">
                  <c:v>-9.0019999999999971</c:v>
                </c:pt>
                <c:pt idx="3236">
                  <c:v>-8.6080000000000023</c:v>
                </c:pt>
                <c:pt idx="3237">
                  <c:v>-8.1839999999999957</c:v>
                </c:pt>
                <c:pt idx="3238">
                  <c:v>-8.408000000000003</c:v>
                </c:pt>
                <c:pt idx="3239">
                  <c:v>-10.394</c:v>
                </c:pt>
                <c:pt idx="3240">
                  <c:v>-10.858000000000001</c:v>
                </c:pt>
                <c:pt idx="3241">
                  <c:v>-11.234000000000002</c:v>
                </c:pt>
                <c:pt idx="3242">
                  <c:v>-11.658000000000001</c:v>
                </c:pt>
                <c:pt idx="3243">
                  <c:v>-13.413999999999994</c:v>
                </c:pt>
                <c:pt idx="3244">
                  <c:v>-13.258000000000003</c:v>
                </c:pt>
                <c:pt idx="3245">
                  <c:v>-16.493999999999996</c:v>
                </c:pt>
                <c:pt idx="3246">
                  <c:v>-21.84</c:v>
                </c:pt>
                <c:pt idx="3247">
                  <c:v>-20.053999999999995</c:v>
                </c:pt>
                <c:pt idx="3248">
                  <c:v>-13.470000000000002</c:v>
                </c:pt>
                <c:pt idx="3249">
                  <c:v>-5.6040000000000028</c:v>
                </c:pt>
                <c:pt idx="3250">
                  <c:v>13.160000000000004</c:v>
                </c:pt>
                <c:pt idx="3251">
                  <c:v>62.715999999999994</c:v>
                </c:pt>
                <c:pt idx="3252">
                  <c:v>189.82</c:v>
                </c:pt>
                <c:pt idx="3253">
                  <c:v>569.49599999999998</c:v>
                </c:pt>
                <c:pt idx="3254">
                  <c:v>1485.1399999999999</c:v>
                </c:pt>
                <c:pt idx="3255">
                  <c:v>2167.6659999999997</c:v>
                </c:pt>
                <c:pt idx="3256">
                  <c:v>2164.39</c:v>
                </c:pt>
                <c:pt idx="3257">
                  <c:v>502.85199999999998</c:v>
                </c:pt>
                <c:pt idx="3258">
                  <c:v>505.32599999999996</c:v>
                </c:pt>
                <c:pt idx="3259">
                  <c:v>-33.79</c:v>
                </c:pt>
                <c:pt idx="3260">
                  <c:v>-39.388000000000005</c:v>
                </c:pt>
                <c:pt idx="3261">
                  <c:v>-42.443999999999996</c:v>
                </c:pt>
                <c:pt idx="3262">
                  <c:v>-47.45</c:v>
                </c:pt>
                <c:pt idx="3263">
                  <c:v>-55.316000000000003</c:v>
                </c:pt>
                <c:pt idx="3264">
                  <c:v>-54.584000000000003</c:v>
                </c:pt>
                <c:pt idx="3265">
                  <c:v>-52.12</c:v>
                </c:pt>
                <c:pt idx="3266">
                  <c:v>-46.566000000000003</c:v>
                </c:pt>
                <c:pt idx="3267">
                  <c:v>-44.611999999999995</c:v>
                </c:pt>
                <c:pt idx="3268">
                  <c:v>-42.84</c:v>
                </c:pt>
                <c:pt idx="3269">
                  <c:v>-40.126000000000005</c:v>
                </c:pt>
                <c:pt idx="3270">
                  <c:v>-36.241999999999997</c:v>
                </c:pt>
                <c:pt idx="3271">
                  <c:v>-35.398000000000003</c:v>
                </c:pt>
                <c:pt idx="3272">
                  <c:v>-35.006</c:v>
                </c:pt>
                <c:pt idx="3273">
                  <c:v>-34.131999999999998</c:v>
                </c:pt>
                <c:pt idx="3274">
                  <c:v>-33.838000000000001</c:v>
                </c:pt>
                <c:pt idx="3275">
                  <c:v>-33.613999999999997</c:v>
                </c:pt>
                <c:pt idx="3276">
                  <c:v>-35.711999999999996</c:v>
                </c:pt>
                <c:pt idx="3277">
                  <c:v>-38.298000000000002</c:v>
                </c:pt>
                <c:pt idx="3278">
                  <c:v>-41.814</c:v>
                </c:pt>
                <c:pt idx="3279">
                  <c:v>-44.040000000000006</c:v>
                </c:pt>
                <c:pt idx="3280">
                  <c:v>-44.867999999999995</c:v>
                </c:pt>
                <c:pt idx="3281">
                  <c:v>-46.024000000000001</c:v>
                </c:pt>
                <c:pt idx="3282">
                  <c:v>-47.05</c:v>
                </c:pt>
                <c:pt idx="3283">
                  <c:v>-48.146000000000001</c:v>
                </c:pt>
                <c:pt idx="3284">
                  <c:v>-49.274000000000001</c:v>
                </c:pt>
                <c:pt idx="3285">
                  <c:v>-50.92</c:v>
                </c:pt>
                <c:pt idx="3286">
                  <c:v>-52.466000000000008</c:v>
                </c:pt>
                <c:pt idx="3287">
                  <c:v>-53.521999999999991</c:v>
                </c:pt>
                <c:pt idx="3288">
                  <c:v>-56.18</c:v>
                </c:pt>
                <c:pt idx="3289">
                  <c:v>-56.406000000000006</c:v>
                </c:pt>
                <c:pt idx="3290">
                  <c:v>-58.122</c:v>
                </c:pt>
                <c:pt idx="3291">
                  <c:v>-57.867999999999995</c:v>
                </c:pt>
                <c:pt idx="3292">
                  <c:v>-50.695999999999998</c:v>
                </c:pt>
                <c:pt idx="3293">
                  <c:v>-44.421999999999997</c:v>
                </c:pt>
                <c:pt idx="3294">
                  <c:v>-44.158000000000001</c:v>
                </c:pt>
                <c:pt idx="3295">
                  <c:v>-41.864000000000004</c:v>
                </c:pt>
                <c:pt idx="3296">
                  <c:v>-39.052</c:v>
                </c:pt>
                <c:pt idx="3297">
                  <c:v>-38.728000000000002</c:v>
                </c:pt>
                <c:pt idx="3298">
                  <c:v>-40.303999999999995</c:v>
                </c:pt>
                <c:pt idx="3299">
                  <c:v>-46.69</c:v>
                </c:pt>
                <c:pt idx="3300">
                  <c:v>-53.358000000000004</c:v>
                </c:pt>
                <c:pt idx="3301">
                  <c:v>-61.473999999999997</c:v>
                </c:pt>
                <c:pt idx="3302">
                  <c:v>-67.75</c:v>
                </c:pt>
                <c:pt idx="3303">
                  <c:v>-42.581999999999994</c:v>
                </c:pt>
                <c:pt idx="3304">
                  <c:v>-24.228000000000002</c:v>
                </c:pt>
                <c:pt idx="3305">
                  <c:v>-17.221999999999998</c:v>
                </c:pt>
                <c:pt idx="3306">
                  <c:v>-14.378000000000002</c:v>
                </c:pt>
                <c:pt idx="3307">
                  <c:v>-15.544</c:v>
                </c:pt>
                <c:pt idx="3308">
                  <c:v>-16.39</c:v>
                </c:pt>
                <c:pt idx="3309">
                  <c:v>-14.123999999999997</c:v>
                </c:pt>
                <c:pt idx="3310">
                  <c:v>-11.379999999999999</c:v>
                </c:pt>
                <c:pt idx="3311">
                  <c:v>-8.9459999999999997</c:v>
                </c:pt>
                <c:pt idx="3312">
                  <c:v>-8.3819999999999979</c:v>
                </c:pt>
                <c:pt idx="3313">
                  <c:v>-7.5960000000000036</c:v>
                </c:pt>
                <c:pt idx="3314">
                  <c:v>-8.1419999999999977</c:v>
                </c:pt>
                <c:pt idx="3315">
                  <c:v>-8.9880000000000031</c:v>
                </c:pt>
                <c:pt idx="3316">
                  <c:v>-9.831999999999999</c:v>
                </c:pt>
                <c:pt idx="3317">
                  <c:v>-10.618</c:v>
                </c:pt>
                <c:pt idx="3318">
                  <c:v>-11.364000000000001</c:v>
                </c:pt>
                <c:pt idx="3319">
                  <c:v>-12.29</c:v>
                </c:pt>
                <c:pt idx="3320">
                  <c:v>-14.513999999999996</c:v>
                </c:pt>
                <c:pt idx="3321">
                  <c:v>-14.58</c:v>
                </c:pt>
                <c:pt idx="3322">
                  <c:v>-18.996000000000006</c:v>
                </c:pt>
                <c:pt idx="3323">
                  <c:v>-22.26</c:v>
                </c:pt>
                <c:pt idx="3324">
                  <c:v>-19.926000000000002</c:v>
                </c:pt>
                <c:pt idx="3325">
                  <c:v>-12.512</c:v>
                </c:pt>
                <c:pt idx="3326">
                  <c:v>-6.5180000000000007</c:v>
                </c:pt>
                <c:pt idx="3327">
                  <c:v>5.1280000000000037</c:v>
                </c:pt>
                <c:pt idx="3328">
                  <c:v>49.451999999999998</c:v>
                </c:pt>
                <c:pt idx="3329">
                  <c:v>151.89600000000002</c:v>
                </c:pt>
                <c:pt idx="3330">
                  <c:v>487</c:v>
                </c:pt>
                <c:pt idx="3331">
                  <c:v>1459.866</c:v>
                </c:pt>
                <c:pt idx="3332">
                  <c:v>2302.38</c:v>
                </c:pt>
                <c:pt idx="3333">
                  <c:v>549.86199999999997</c:v>
                </c:pt>
                <c:pt idx="3334">
                  <c:v>-32.863999999999997</c:v>
                </c:pt>
                <c:pt idx="3335">
                  <c:v>-42.75</c:v>
                </c:pt>
                <c:pt idx="3336">
                  <c:v>-45.508000000000003</c:v>
                </c:pt>
                <c:pt idx="3337">
                  <c:v>-45.873999999999995</c:v>
                </c:pt>
                <c:pt idx="3338">
                  <c:v>-52.19</c:v>
                </c:pt>
                <c:pt idx="3339">
                  <c:v>-56.635999999999996</c:v>
                </c:pt>
                <c:pt idx="3340">
                  <c:v>-49.111999999999995</c:v>
                </c:pt>
                <c:pt idx="3341">
                  <c:v>-45.4</c:v>
                </c:pt>
                <c:pt idx="3342">
                  <c:v>-44.936000000000007</c:v>
                </c:pt>
                <c:pt idx="3343">
                  <c:v>-42.361999999999995</c:v>
                </c:pt>
                <c:pt idx="3344">
                  <c:v>-37.748000000000005</c:v>
                </c:pt>
                <c:pt idx="3345">
                  <c:v>-36.494</c:v>
                </c:pt>
                <c:pt idx="3346">
                  <c:v>-36.072000000000003</c:v>
                </c:pt>
                <c:pt idx="3347">
                  <c:v>-35.358000000000004</c:v>
                </c:pt>
                <c:pt idx="3348">
                  <c:v>-34.134</c:v>
                </c:pt>
                <c:pt idx="3349">
                  <c:v>-32.6</c:v>
                </c:pt>
                <c:pt idx="3350">
                  <c:v>-32.346000000000004</c:v>
                </c:pt>
                <c:pt idx="3351">
                  <c:v>-34.133999999999993</c:v>
                </c:pt>
                <c:pt idx="3352">
                  <c:v>-37.369999999999997</c:v>
                </c:pt>
                <c:pt idx="3353">
                  <c:v>-40.015999999999998</c:v>
                </c:pt>
                <c:pt idx="3354">
                  <c:v>-42.391999999999996</c:v>
                </c:pt>
                <c:pt idx="3355">
                  <c:v>-43.21</c:v>
                </c:pt>
                <c:pt idx="3356">
                  <c:v>-44.786000000000001</c:v>
                </c:pt>
                <c:pt idx="3357">
                  <c:v>-45.602000000000004</c:v>
                </c:pt>
                <c:pt idx="3358">
                  <c:v>-46.347999999999999</c:v>
                </c:pt>
                <c:pt idx="3359">
                  <c:v>-47.543999999999997</c:v>
                </c:pt>
                <c:pt idx="3360">
                  <c:v>-48.891999999999996</c:v>
                </c:pt>
                <c:pt idx="3361">
                  <c:v>-50.427999999999997</c:v>
                </c:pt>
                <c:pt idx="3362">
                  <c:v>-52.283999999999992</c:v>
                </c:pt>
                <c:pt idx="3363">
                  <c:v>-54.48</c:v>
                </c:pt>
                <c:pt idx="3364">
                  <c:v>-55.956000000000003</c:v>
                </c:pt>
                <c:pt idx="3365">
                  <c:v>-58.164000000000001</c:v>
                </c:pt>
                <c:pt idx="3366">
                  <c:v>-58.42</c:v>
                </c:pt>
                <c:pt idx="3367">
                  <c:v>-52.495999999999995</c:v>
                </c:pt>
                <c:pt idx="3368">
                  <c:v>-45.182000000000002</c:v>
                </c:pt>
                <c:pt idx="3369">
                  <c:v>-43.578000000000003</c:v>
                </c:pt>
                <c:pt idx="3370">
                  <c:v>-42.945999999999998</c:v>
                </c:pt>
                <c:pt idx="3371">
                  <c:v>-40.441999999999993</c:v>
                </c:pt>
                <c:pt idx="3372">
                  <c:v>-39.248000000000005</c:v>
                </c:pt>
                <c:pt idx="3373">
                  <c:v>-41.413999999999994</c:v>
                </c:pt>
                <c:pt idx="3374">
                  <c:v>-47.42</c:v>
                </c:pt>
                <c:pt idx="3375">
                  <c:v>-55.817999999999998</c:v>
                </c:pt>
                <c:pt idx="3376">
                  <c:v>-60.573999999999998</c:v>
                </c:pt>
                <c:pt idx="3377">
                  <c:v>-63.459999999999994</c:v>
                </c:pt>
                <c:pt idx="3378">
                  <c:v>-43.441999999999993</c:v>
                </c:pt>
                <c:pt idx="3379">
                  <c:v>-40.798000000000002</c:v>
                </c:pt>
                <c:pt idx="3380">
                  <c:v>-20.791999999999998</c:v>
                </c:pt>
                <c:pt idx="3381">
                  <c:v>-15.098000000000003</c:v>
                </c:pt>
                <c:pt idx="3382">
                  <c:v>-12.943999999999999</c:v>
                </c:pt>
                <c:pt idx="3383">
                  <c:v>-14.927999999999999</c:v>
                </c:pt>
                <c:pt idx="3384">
                  <c:v>-16.993999999999996</c:v>
                </c:pt>
                <c:pt idx="3385">
                  <c:v>-14.518000000000001</c:v>
                </c:pt>
                <c:pt idx="3386">
                  <c:v>-12.123999999999999</c:v>
                </c:pt>
                <c:pt idx="3387">
                  <c:v>-9.86</c:v>
                </c:pt>
                <c:pt idx="3388">
                  <c:v>-9.1839999999999957</c:v>
                </c:pt>
                <c:pt idx="3389">
                  <c:v>-9.17</c:v>
                </c:pt>
                <c:pt idx="3390">
                  <c:v>-8.8760000000000048</c:v>
                </c:pt>
                <c:pt idx="3391">
                  <c:v>-9.7900000000000009</c:v>
                </c:pt>
                <c:pt idx="3392">
                  <c:v>-10.476000000000003</c:v>
                </c:pt>
                <c:pt idx="3393">
                  <c:v>-11.462</c:v>
                </c:pt>
                <c:pt idx="3394">
                  <c:v>-12.235999999999999</c:v>
                </c:pt>
                <c:pt idx="3395">
                  <c:v>-13.091999999999997</c:v>
                </c:pt>
                <c:pt idx="3396">
                  <c:v>-14.736000000000001</c:v>
                </c:pt>
                <c:pt idx="3397">
                  <c:v>-14.411999999999999</c:v>
                </c:pt>
                <c:pt idx="3398">
                  <c:v>-17.888000000000002</c:v>
                </c:pt>
                <c:pt idx="3399">
                  <c:v>-22.302</c:v>
                </c:pt>
                <c:pt idx="3400">
                  <c:v>-20.278000000000002</c:v>
                </c:pt>
                <c:pt idx="3401">
                  <c:v>-14.834000000000001</c:v>
                </c:pt>
                <c:pt idx="3402">
                  <c:v>-7.0380000000000003</c:v>
                </c:pt>
                <c:pt idx="3403">
                  <c:v>2.4559999999999995</c:v>
                </c:pt>
                <c:pt idx="3404">
                  <c:v>24.751999999999999</c:v>
                </c:pt>
                <c:pt idx="3405">
                  <c:v>106.19600000000001</c:v>
                </c:pt>
                <c:pt idx="3406">
                  <c:v>332.65000000000003</c:v>
                </c:pt>
                <c:pt idx="3407">
                  <c:v>1159.9560000000001</c:v>
                </c:pt>
                <c:pt idx="3408">
                  <c:v>2292.8000000000002</c:v>
                </c:pt>
                <c:pt idx="3409">
                  <c:v>589.47199999999998</c:v>
                </c:pt>
                <c:pt idx="3410">
                  <c:v>572.74599999999998</c:v>
                </c:pt>
                <c:pt idx="3411">
                  <c:v>-34.58</c:v>
                </c:pt>
                <c:pt idx="3412">
                  <c:v>-50.347999999999999</c:v>
                </c:pt>
                <c:pt idx="3413">
                  <c:v>-52.513999999999996</c:v>
                </c:pt>
                <c:pt idx="3414">
                  <c:v>-52.5</c:v>
                </c:pt>
                <c:pt idx="3415">
                  <c:v>-52.135999999999996</c:v>
                </c:pt>
                <c:pt idx="3416">
                  <c:v>-51.683999999999997</c:v>
                </c:pt>
                <c:pt idx="3417">
                  <c:v>-51.91</c:v>
                </c:pt>
                <c:pt idx="3418">
                  <c:v>-47.016000000000005</c:v>
                </c:pt>
                <c:pt idx="3419">
                  <c:v>-45.372</c:v>
                </c:pt>
                <c:pt idx="3420">
                  <c:v>-44.61</c:v>
                </c:pt>
                <c:pt idx="3421">
                  <c:v>-41.376000000000005</c:v>
                </c:pt>
                <c:pt idx="3422">
                  <c:v>-38.692</c:v>
                </c:pt>
                <c:pt idx="3423">
                  <c:v>-38.198000000000008</c:v>
                </c:pt>
                <c:pt idx="3424">
                  <c:v>-37.466000000000008</c:v>
                </c:pt>
                <c:pt idx="3425">
                  <c:v>-36.481999999999999</c:v>
                </c:pt>
                <c:pt idx="3426">
                  <c:v>-34.358000000000004</c:v>
                </c:pt>
                <c:pt idx="3427">
                  <c:v>-33.753999999999991</c:v>
                </c:pt>
                <c:pt idx="3428">
                  <c:v>-34.921999999999997</c:v>
                </c:pt>
                <c:pt idx="3429">
                  <c:v>-37.567999999999998</c:v>
                </c:pt>
                <c:pt idx="3430">
                  <c:v>-40.534000000000006</c:v>
                </c:pt>
                <c:pt idx="3431">
                  <c:v>-42.83</c:v>
                </c:pt>
                <c:pt idx="3432">
                  <c:v>-43.728000000000002</c:v>
                </c:pt>
                <c:pt idx="3433">
                  <c:v>-44.334000000000003</c:v>
                </c:pt>
                <c:pt idx="3434">
                  <c:v>-45.91</c:v>
                </c:pt>
                <c:pt idx="3435">
                  <c:v>-45.856000000000009</c:v>
                </c:pt>
                <c:pt idx="3436">
                  <c:v>-47.163999999999994</c:v>
                </c:pt>
                <c:pt idx="3437">
                  <c:v>-48.4</c:v>
                </c:pt>
                <c:pt idx="3438">
                  <c:v>-49.146000000000001</c:v>
                </c:pt>
                <c:pt idx="3439">
                  <c:v>-51.691999999999993</c:v>
                </c:pt>
                <c:pt idx="3440">
                  <c:v>-53.48</c:v>
                </c:pt>
                <c:pt idx="3441">
                  <c:v>-54.605999999999995</c:v>
                </c:pt>
                <c:pt idx="3442">
                  <c:v>-57.561999999999998</c:v>
                </c:pt>
                <c:pt idx="3443">
                  <c:v>-57.518000000000001</c:v>
                </c:pt>
                <c:pt idx="3444">
                  <c:v>-51.286000000000001</c:v>
                </c:pt>
                <c:pt idx="3445">
                  <c:v>-45.012</c:v>
                </c:pt>
                <c:pt idx="3446">
                  <c:v>-44.198</c:v>
                </c:pt>
                <c:pt idx="3447">
                  <c:v>-44.073999999999998</c:v>
                </c:pt>
                <c:pt idx="3448">
                  <c:v>-43.031999999999996</c:v>
                </c:pt>
                <c:pt idx="3449">
                  <c:v>-42.778000000000006</c:v>
                </c:pt>
                <c:pt idx="3450">
                  <c:v>-42.763999999999996</c:v>
                </c:pt>
                <c:pt idx="3451">
                  <c:v>-47.42</c:v>
                </c:pt>
                <c:pt idx="3452">
                  <c:v>-53.847999999999999</c:v>
                </c:pt>
                <c:pt idx="3453">
                  <c:v>-57.943999999999996</c:v>
                </c:pt>
                <c:pt idx="3454">
                  <c:v>-61.149999999999991</c:v>
                </c:pt>
                <c:pt idx="3455">
                  <c:v>-43.931999999999995</c:v>
                </c:pt>
                <c:pt idx="3456">
                  <c:v>-40.908000000000001</c:v>
                </c:pt>
                <c:pt idx="3457">
                  <c:v>-17.081999999999997</c:v>
                </c:pt>
                <c:pt idx="3458">
                  <c:v>-13.688000000000002</c:v>
                </c:pt>
                <c:pt idx="3459">
                  <c:v>-12.943999999999999</c:v>
                </c:pt>
                <c:pt idx="3460">
                  <c:v>-15.108000000000001</c:v>
                </c:pt>
                <c:pt idx="3461">
                  <c:v>-16.233999999999998</c:v>
                </c:pt>
                <c:pt idx="3462">
                  <c:v>-14.347999999999999</c:v>
                </c:pt>
                <c:pt idx="3463">
                  <c:v>-11.113999999999997</c:v>
                </c:pt>
                <c:pt idx="3464">
                  <c:v>-10.27</c:v>
                </c:pt>
                <c:pt idx="3465">
                  <c:v>-10.563999999999995</c:v>
                </c:pt>
                <c:pt idx="3466">
                  <c:v>-9.48</c:v>
                </c:pt>
                <c:pt idx="3467">
                  <c:v>-9.6460000000000043</c:v>
                </c:pt>
                <c:pt idx="3468">
                  <c:v>-10.280000000000001</c:v>
                </c:pt>
                <c:pt idx="3469">
                  <c:v>-10.926000000000002</c:v>
                </c:pt>
                <c:pt idx="3470">
                  <c:v>-11.602</c:v>
                </c:pt>
                <c:pt idx="3471">
                  <c:v>-12.065999999999999</c:v>
                </c:pt>
                <c:pt idx="3472">
                  <c:v>-13.331999999999997</c:v>
                </c:pt>
                <c:pt idx="3473">
                  <c:v>-14.356</c:v>
                </c:pt>
                <c:pt idx="3474">
                  <c:v>-14.621999999999998</c:v>
                </c:pt>
                <c:pt idx="3475">
                  <c:v>-19.278000000000002</c:v>
                </c:pt>
                <c:pt idx="3476">
                  <c:v>-20.571999999999999</c:v>
                </c:pt>
                <c:pt idx="3477">
                  <c:v>-15.788000000000004</c:v>
                </c:pt>
                <c:pt idx="3478">
                  <c:v>-9.2340000000000018</c:v>
                </c:pt>
                <c:pt idx="3479">
                  <c:v>1.3719999999999999</c:v>
                </c:pt>
                <c:pt idx="3480">
                  <c:v>22.795999999999999</c:v>
                </c:pt>
                <c:pt idx="3481">
                  <c:v>71.042000000000002</c:v>
                </c:pt>
                <c:pt idx="3482">
                  <c:v>215.99599999999998</c:v>
                </c:pt>
                <c:pt idx="3483">
                  <c:v>576.84</c:v>
                </c:pt>
                <c:pt idx="3484">
                  <c:v>1575.896</c:v>
                </c:pt>
                <c:pt idx="3485">
                  <c:v>2524.5300000000002</c:v>
                </c:pt>
                <c:pt idx="3486">
                  <c:v>721.61199999999997</c:v>
                </c:pt>
                <c:pt idx="3487">
                  <c:v>655.346</c:v>
                </c:pt>
                <c:pt idx="3488">
                  <c:v>208.70999999999998</c:v>
                </c:pt>
                <c:pt idx="3489">
                  <c:v>-44.567999999999998</c:v>
                </c:pt>
                <c:pt idx="3490">
                  <c:v>-57.873999999999995</c:v>
                </c:pt>
                <c:pt idx="3491">
                  <c:v>-59.69</c:v>
                </c:pt>
                <c:pt idx="3492">
                  <c:v>-57.225999999999999</c:v>
                </c:pt>
                <c:pt idx="3493">
                  <c:v>-53.374000000000002</c:v>
                </c:pt>
                <c:pt idx="3494">
                  <c:v>-53.019999999999996</c:v>
                </c:pt>
                <c:pt idx="3495">
                  <c:v>-51.616</c:v>
                </c:pt>
                <c:pt idx="3496">
                  <c:v>-49.771999999999998</c:v>
                </c:pt>
                <c:pt idx="3497">
                  <c:v>-50.900000000000006</c:v>
                </c:pt>
                <c:pt idx="3498">
                  <c:v>-49.126000000000005</c:v>
                </c:pt>
                <c:pt idx="3499">
                  <c:v>-46.201999999999998</c:v>
                </c:pt>
                <c:pt idx="3500">
                  <c:v>-43.418000000000006</c:v>
                </c:pt>
                <c:pt idx="3501">
                  <c:v>-38.746000000000009</c:v>
                </c:pt>
                <c:pt idx="3502">
                  <c:v>-36.131999999999998</c:v>
                </c:pt>
                <c:pt idx="3503">
                  <c:v>-34.388000000000005</c:v>
                </c:pt>
                <c:pt idx="3504">
                  <c:v>-32.643999999999991</c:v>
                </c:pt>
                <c:pt idx="3505">
                  <c:v>-33.471999999999994</c:v>
                </c:pt>
                <c:pt idx="3506">
                  <c:v>-36.258000000000003</c:v>
                </c:pt>
                <c:pt idx="3507">
                  <c:v>-39.524000000000001</c:v>
                </c:pt>
                <c:pt idx="3508">
                  <c:v>-41.790000000000006</c:v>
                </c:pt>
                <c:pt idx="3509">
                  <c:v>-42.897999999999996</c:v>
                </c:pt>
                <c:pt idx="3510">
                  <c:v>-44.403999999999996</c:v>
                </c:pt>
                <c:pt idx="3511">
                  <c:v>-45.6</c:v>
                </c:pt>
                <c:pt idx="3512">
                  <c:v>-46.13600000000001</c:v>
                </c:pt>
                <c:pt idx="3513">
                  <c:v>-46.994</c:v>
                </c:pt>
                <c:pt idx="3514">
                  <c:v>-47.879999999999995</c:v>
                </c:pt>
                <c:pt idx="3515">
                  <c:v>-49.316000000000003</c:v>
                </c:pt>
                <c:pt idx="3516">
                  <c:v>-50.411999999999992</c:v>
                </c:pt>
                <c:pt idx="3517">
                  <c:v>-52.269999999999996</c:v>
                </c:pt>
                <c:pt idx="3518">
                  <c:v>-54.126000000000005</c:v>
                </c:pt>
                <c:pt idx="3519">
                  <c:v>-56.421999999999997</c:v>
                </c:pt>
                <c:pt idx="3520">
                  <c:v>-57.447999999999993</c:v>
                </c:pt>
                <c:pt idx="3521">
                  <c:v>-53.536000000000001</c:v>
                </c:pt>
                <c:pt idx="3522">
                  <c:v>-47.251999999999995</c:v>
                </c:pt>
                <c:pt idx="3523">
                  <c:v>-46.688000000000002</c:v>
                </c:pt>
                <c:pt idx="3524">
                  <c:v>-46.433999999999997</c:v>
                </c:pt>
                <c:pt idx="3525">
                  <c:v>-46.351999999999997</c:v>
                </c:pt>
                <c:pt idx="3526">
                  <c:v>-44.718000000000004</c:v>
                </c:pt>
                <c:pt idx="3527">
                  <c:v>-44.494</c:v>
                </c:pt>
                <c:pt idx="3528">
                  <c:v>-45.69</c:v>
                </c:pt>
                <c:pt idx="3529">
                  <c:v>-50.037999999999997</c:v>
                </c:pt>
                <c:pt idx="3530">
                  <c:v>-54.314</c:v>
                </c:pt>
                <c:pt idx="3531">
                  <c:v>-58.349999999999994</c:v>
                </c:pt>
                <c:pt idx="3532">
                  <c:v>-41.641999999999996</c:v>
                </c:pt>
                <c:pt idx="3533">
                  <c:v>-38.828000000000003</c:v>
                </c:pt>
                <c:pt idx="3534">
                  <c:v>-22.381999999999998</c:v>
                </c:pt>
                <c:pt idx="3535">
                  <c:v>-15.968000000000002</c:v>
                </c:pt>
                <c:pt idx="3536">
                  <c:v>-13.084</c:v>
                </c:pt>
                <c:pt idx="3537">
                  <c:v>-14.167999999999999</c:v>
                </c:pt>
                <c:pt idx="3538">
                  <c:v>-15.473999999999997</c:v>
                </c:pt>
                <c:pt idx="3539">
                  <c:v>-14.278</c:v>
                </c:pt>
                <c:pt idx="3540">
                  <c:v>-11.183999999999997</c:v>
                </c:pt>
                <c:pt idx="3541">
                  <c:v>-9.7899999999999991</c:v>
                </c:pt>
                <c:pt idx="3542">
                  <c:v>-9.7039999999999953</c:v>
                </c:pt>
                <c:pt idx="3543">
                  <c:v>-9.76</c:v>
                </c:pt>
                <c:pt idx="3544">
                  <c:v>-10.366000000000005</c:v>
                </c:pt>
                <c:pt idx="3545">
                  <c:v>-10.450000000000001</c:v>
                </c:pt>
                <c:pt idx="3546">
                  <c:v>-11.026000000000002</c:v>
                </c:pt>
                <c:pt idx="3547">
                  <c:v>-11.292</c:v>
                </c:pt>
                <c:pt idx="3548">
                  <c:v>-11.856</c:v>
                </c:pt>
                <c:pt idx="3549">
                  <c:v>-13.021999999999997</c:v>
                </c:pt>
                <c:pt idx="3550">
                  <c:v>-14.146000000000001</c:v>
                </c:pt>
                <c:pt idx="3551">
                  <c:v>-15.511999999999997</c:v>
                </c:pt>
                <c:pt idx="3552">
                  <c:v>-18.408000000000001</c:v>
                </c:pt>
                <c:pt idx="3553">
                  <c:v>-20.951999999999998</c:v>
                </c:pt>
                <c:pt idx="3554">
                  <c:v>-17.688000000000002</c:v>
                </c:pt>
                <c:pt idx="3555">
                  <c:v>-11.694000000000001</c:v>
                </c:pt>
                <c:pt idx="3556">
                  <c:v>-5.1280000000000001</c:v>
                </c:pt>
                <c:pt idx="3557">
                  <c:v>10.555999999999997</c:v>
                </c:pt>
                <c:pt idx="3558">
                  <c:v>55.191999999999993</c:v>
                </c:pt>
                <c:pt idx="3559">
                  <c:v>177.21600000000001</c:v>
                </c:pt>
                <c:pt idx="3560">
                  <c:v>467.15000000000003</c:v>
                </c:pt>
                <c:pt idx="3561">
                  <c:v>1288.566</c:v>
                </c:pt>
                <c:pt idx="3562">
                  <c:v>2452.69</c:v>
                </c:pt>
                <c:pt idx="3563">
                  <c:v>761.71199999999999</c:v>
                </c:pt>
                <c:pt idx="3564">
                  <c:v>682.64599999999996</c:v>
                </c:pt>
                <c:pt idx="3565">
                  <c:v>-25.93</c:v>
                </c:pt>
                <c:pt idx="3566">
                  <c:v>-48.927999999999997</c:v>
                </c:pt>
                <c:pt idx="3567">
                  <c:v>-56.873999999999995</c:v>
                </c:pt>
                <c:pt idx="3568">
                  <c:v>-57.72</c:v>
                </c:pt>
                <c:pt idx="3569">
                  <c:v>-54.316000000000003</c:v>
                </c:pt>
                <c:pt idx="3570">
                  <c:v>-52.334000000000003</c:v>
                </c:pt>
                <c:pt idx="3571">
                  <c:v>-52.05</c:v>
                </c:pt>
                <c:pt idx="3572">
                  <c:v>-53.136000000000003</c:v>
                </c:pt>
                <c:pt idx="3573">
                  <c:v>-53.091999999999999</c:v>
                </c:pt>
                <c:pt idx="3574">
                  <c:v>-51.32</c:v>
                </c:pt>
                <c:pt idx="3575">
                  <c:v>-48.256</c:v>
                </c:pt>
                <c:pt idx="3576">
                  <c:v>-42.331999999999994</c:v>
                </c:pt>
                <c:pt idx="3577">
                  <c:v>-39.198000000000008</c:v>
                </c:pt>
                <c:pt idx="3578">
                  <c:v>-37.876000000000005</c:v>
                </c:pt>
                <c:pt idx="3579">
                  <c:v>-35.891999999999996</c:v>
                </c:pt>
                <c:pt idx="3580">
                  <c:v>-34.698</c:v>
                </c:pt>
                <c:pt idx="3581">
                  <c:v>-32.883999999999993</c:v>
                </c:pt>
                <c:pt idx="3582">
                  <c:v>-32.911999999999999</c:v>
                </c:pt>
                <c:pt idx="3583">
                  <c:v>-34.667999999999999</c:v>
                </c:pt>
                <c:pt idx="3584">
                  <c:v>-37.793999999999997</c:v>
                </c:pt>
                <c:pt idx="3585">
                  <c:v>-40.07</c:v>
                </c:pt>
                <c:pt idx="3586">
                  <c:v>-41.787999999999997</c:v>
                </c:pt>
                <c:pt idx="3587">
                  <c:v>-42.564</c:v>
                </c:pt>
                <c:pt idx="3588">
                  <c:v>-44.42</c:v>
                </c:pt>
                <c:pt idx="3589">
                  <c:v>-45.13600000000001</c:v>
                </c:pt>
                <c:pt idx="3590">
                  <c:v>-46.303999999999995</c:v>
                </c:pt>
                <c:pt idx="3591">
                  <c:v>-47.6</c:v>
                </c:pt>
                <c:pt idx="3592">
                  <c:v>-48.316000000000003</c:v>
                </c:pt>
                <c:pt idx="3593">
                  <c:v>-50.372</c:v>
                </c:pt>
                <c:pt idx="3594">
                  <c:v>-52.89</c:v>
                </c:pt>
                <c:pt idx="3595">
                  <c:v>-54.536000000000001</c:v>
                </c:pt>
                <c:pt idx="3596">
                  <c:v>-56.731999999999999</c:v>
                </c:pt>
                <c:pt idx="3597">
                  <c:v>-58.518000000000001</c:v>
                </c:pt>
                <c:pt idx="3598">
                  <c:v>-52.635999999999996</c:v>
                </c:pt>
                <c:pt idx="3599">
                  <c:v>-47.841999999999999</c:v>
                </c:pt>
                <c:pt idx="3600">
                  <c:v>-46.548000000000002</c:v>
                </c:pt>
                <c:pt idx="3601">
                  <c:v>-47.293999999999997</c:v>
                </c:pt>
                <c:pt idx="3602">
                  <c:v>-47.292000000000002</c:v>
                </c:pt>
                <c:pt idx="3603">
                  <c:v>-46.058000000000007</c:v>
                </c:pt>
                <c:pt idx="3604">
                  <c:v>-46.183999999999997</c:v>
                </c:pt>
                <c:pt idx="3605">
                  <c:v>-46.97</c:v>
                </c:pt>
                <c:pt idx="3606">
                  <c:v>-50.518000000000001</c:v>
                </c:pt>
                <c:pt idx="3607">
                  <c:v>-54.173999999999999</c:v>
                </c:pt>
                <c:pt idx="3608">
                  <c:v>-56.55</c:v>
                </c:pt>
                <c:pt idx="3609">
                  <c:v>-43.581999999999994</c:v>
                </c:pt>
                <c:pt idx="3610">
                  <c:v>-39.728000000000002</c:v>
                </c:pt>
                <c:pt idx="3611">
                  <c:v>-25.771999999999998</c:v>
                </c:pt>
                <c:pt idx="3612">
                  <c:v>-16.418000000000003</c:v>
                </c:pt>
                <c:pt idx="3613">
                  <c:v>-12.871999999999998</c:v>
                </c:pt>
                <c:pt idx="3614">
                  <c:v>-12.058</c:v>
                </c:pt>
                <c:pt idx="3615">
                  <c:v>-14.181999999999999</c:v>
                </c:pt>
                <c:pt idx="3616">
                  <c:v>-13.238</c:v>
                </c:pt>
                <c:pt idx="3617">
                  <c:v>-12.082000000000001</c:v>
                </c:pt>
                <c:pt idx="3618">
                  <c:v>-9.5780000000000012</c:v>
                </c:pt>
                <c:pt idx="3619">
                  <c:v>-9.4819999999999975</c:v>
                </c:pt>
                <c:pt idx="3620">
                  <c:v>-9.0880000000000027</c:v>
                </c:pt>
                <c:pt idx="3621">
                  <c:v>-9.3939999999999966</c:v>
                </c:pt>
                <c:pt idx="3622">
                  <c:v>-10.408000000000003</c:v>
                </c:pt>
                <c:pt idx="3623">
                  <c:v>-10.704000000000001</c:v>
                </c:pt>
                <c:pt idx="3624">
                  <c:v>-11.138</c:v>
                </c:pt>
                <c:pt idx="3625">
                  <c:v>-11.304000000000002</c:v>
                </c:pt>
                <c:pt idx="3626">
                  <c:v>-13.178000000000001</c:v>
                </c:pt>
                <c:pt idx="3627">
                  <c:v>-14.003999999999994</c:v>
                </c:pt>
                <c:pt idx="3628">
                  <c:v>-15.188000000000002</c:v>
                </c:pt>
                <c:pt idx="3629">
                  <c:v>-16.773999999999994</c:v>
                </c:pt>
                <c:pt idx="3630">
                  <c:v>-20.67</c:v>
                </c:pt>
                <c:pt idx="3631">
                  <c:v>-18.913999999999998</c:v>
                </c:pt>
                <c:pt idx="3632">
                  <c:v>-13.470000000000002</c:v>
                </c:pt>
                <c:pt idx="3633">
                  <c:v>-9.1640000000000015</c:v>
                </c:pt>
                <c:pt idx="3634">
                  <c:v>-3.3099999999999987</c:v>
                </c:pt>
                <c:pt idx="3635">
                  <c:v>10.936</c:v>
                </c:pt>
                <c:pt idx="3636">
                  <c:v>51.690000000000005</c:v>
                </c:pt>
                <c:pt idx="3637">
                  <c:v>163.55599999999998</c:v>
                </c:pt>
                <c:pt idx="3638">
                  <c:v>515.72</c:v>
                </c:pt>
                <c:pt idx="3639">
                  <c:v>1679.846</c:v>
                </c:pt>
                <c:pt idx="3640">
                  <c:v>2793.04</c:v>
                </c:pt>
                <c:pt idx="3641">
                  <c:v>690.44200000000001</c:v>
                </c:pt>
                <c:pt idx="3642">
                  <c:v>649.57599999999991</c:v>
                </c:pt>
                <c:pt idx="3643">
                  <c:v>-34.69</c:v>
                </c:pt>
                <c:pt idx="3644">
                  <c:v>-48.067999999999998</c:v>
                </c:pt>
                <c:pt idx="3645">
                  <c:v>-53.693999999999996</c:v>
                </c:pt>
                <c:pt idx="3646">
                  <c:v>-54.89</c:v>
                </c:pt>
                <c:pt idx="3647">
                  <c:v>-55.635999999999996</c:v>
                </c:pt>
                <c:pt idx="3648">
                  <c:v>-56.213999999999999</c:v>
                </c:pt>
                <c:pt idx="3649">
                  <c:v>-57.37</c:v>
                </c:pt>
                <c:pt idx="3650">
                  <c:v>-56.426000000000002</c:v>
                </c:pt>
                <c:pt idx="3651">
                  <c:v>-53.122</c:v>
                </c:pt>
                <c:pt idx="3652">
                  <c:v>-49</c:v>
                </c:pt>
                <c:pt idx="3653">
                  <c:v>-44.246000000000002</c:v>
                </c:pt>
                <c:pt idx="3654">
                  <c:v>-40.942</c:v>
                </c:pt>
                <c:pt idx="3655">
                  <c:v>-39.478000000000002</c:v>
                </c:pt>
                <c:pt idx="3656">
                  <c:v>-37.986000000000004</c:v>
                </c:pt>
                <c:pt idx="3657">
                  <c:v>-35.721999999999994</c:v>
                </c:pt>
                <c:pt idx="3658">
                  <c:v>-34.178000000000004</c:v>
                </c:pt>
                <c:pt idx="3659">
                  <c:v>-33.473999999999997</c:v>
                </c:pt>
                <c:pt idx="3660">
                  <c:v>-34.302</c:v>
                </c:pt>
                <c:pt idx="3661">
                  <c:v>-36.148000000000003</c:v>
                </c:pt>
                <c:pt idx="3662">
                  <c:v>-38.284000000000006</c:v>
                </c:pt>
                <c:pt idx="3663">
                  <c:v>-40.620000000000005</c:v>
                </c:pt>
                <c:pt idx="3664">
                  <c:v>-42.097999999999999</c:v>
                </c:pt>
                <c:pt idx="3665">
                  <c:v>-43.463999999999999</c:v>
                </c:pt>
                <c:pt idx="3666">
                  <c:v>-44.53</c:v>
                </c:pt>
                <c:pt idx="3667">
                  <c:v>-45.996000000000009</c:v>
                </c:pt>
                <c:pt idx="3668">
                  <c:v>-46.683999999999997</c:v>
                </c:pt>
                <c:pt idx="3669">
                  <c:v>-48.4</c:v>
                </c:pt>
                <c:pt idx="3670">
                  <c:v>-50.356000000000009</c:v>
                </c:pt>
                <c:pt idx="3671">
                  <c:v>-52.521999999999998</c:v>
                </c:pt>
                <c:pt idx="3672">
                  <c:v>-54.73</c:v>
                </c:pt>
                <c:pt idx="3673">
                  <c:v>-57.025999999999996</c:v>
                </c:pt>
                <c:pt idx="3674">
                  <c:v>-60.682000000000002</c:v>
                </c:pt>
                <c:pt idx="3675">
                  <c:v>-57.347999999999999</c:v>
                </c:pt>
                <c:pt idx="3676">
                  <c:v>-50.795999999999999</c:v>
                </c:pt>
                <c:pt idx="3677">
                  <c:v>-44.521999999999998</c:v>
                </c:pt>
                <c:pt idx="3678">
                  <c:v>-47.998000000000005</c:v>
                </c:pt>
                <c:pt idx="3679">
                  <c:v>-48.713999999999999</c:v>
                </c:pt>
                <c:pt idx="3680">
                  <c:v>-47.741999999999997</c:v>
                </c:pt>
                <c:pt idx="3681">
                  <c:v>-47.067999999999998</c:v>
                </c:pt>
                <c:pt idx="3682">
                  <c:v>-48.053999999999995</c:v>
                </c:pt>
                <c:pt idx="3683">
                  <c:v>-46.480000000000004</c:v>
                </c:pt>
                <c:pt idx="3684">
                  <c:v>-50.658000000000001</c:v>
                </c:pt>
                <c:pt idx="3685">
                  <c:v>-51.403999999999996</c:v>
                </c:pt>
                <c:pt idx="3686">
                  <c:v>-54.78</c:v>
                </c:pt>
                <c:pt idx="3687">
                  <c:v>-39.431999999999995</c:v>
                </c:pt>
                <c:pt idx="3688">
                  <c:v>-37.028000000000006</c:v>
                </c:pt>
                <c:pt idx="3689">
                  <c:v>-19.301999999999996</c:v>
                </c:pt>
                <c:pt idx="3690">
                  <c:v>-14.618000000000002</c:v>
                </c:pt>
                <c:pt idx="3691">
                  <c:v>-12.041999999999998</c:v>
                </c:pt>
                <c:pt idx="3692">
                  <c:v>-13.448</c:v>
                </c:pt>
                <c:pt idx="3693">
                  <c:v>-13.181999999999999</c:v>
                </c:pt>
                <c:pt idx="3694">
                  <c:v>-10.818</c:v>
                </c:pt>
                <c:pt idx="3695">
                  <c:v>-7.9619999999999997</c:v>
                </c:pt>
                <c:pt idx="3696">
                  <c:v>-7.8780000000000019</c:v>
                </c:pt>
                <c:pt idx="3697">
                  <c:v>-8.5219999999999967</c:v>
                </c:pt>
                <c:pt idx="3698">
                  <c:v>-9.4780000000000015</c:v>
                </c:pt>
                <c:pt idx="3699">
                  <c:v>-9.0839999999999961</c:v>
                </c:pt>
                <c:pt idx="3700">
                  <c:v>-10.098000000000003</c:v>
                </c:pt>
                <c:pt idx="3701">
                  <c:v>-10.054</c:v>
                </c:pt>
                <c:pt idx="3702">
                  <c:v>-10.758000000000001</c:v>
                </c:pt>
                <c:pt idx="3703">
                  <c:v>-12.094000000000001</c:v>
                </c:pt>
                <c:pt idx="3704">
                  <c:v>-13.738000000000001</c:v>
                </c:pt>
                <c:pt idx="3705">
                  <c:v>-14.103999999999996</c:v>
                </c:pt>
                <c:pt idx="3706">
                  <c:v>-15.228000000000002</c:v>
                </c:pt>
                <c:pt idx="3707">
                  <c:v>-18.703999999999997</c:v>
                </c:pt>
                <c:pt idx="3708">
                  <c:v>-19.25</c:v>
                </c:pt>
                <c:pt idx="3709">
                  <c:v>-15.383999999999997</c:v>
                </c:pt>
                <c:pt idx="3710">
                  <c:v>-10.780000000000001</c:v>
                </c:pt>
                <c:pt idx="3711">
                  <c:v>-7.9140000000000015</c:v>
                </c:pt>
                <c:pt idx="3712">
                  <c:v>-3.4399999999999977</c:v>
                </c:pt>
                <c:pt idx="3713">
                  <c:v>8.575999999999997</c:v>
                </c:pt>
                <c:pt idx="3714">
                  <c:v>42.699999999999996</c:v>
                </c:pt>
                <c:pt idx="3715">
                  <c:v>173.96600000000001</c:v>
                </c:pt>
                <c:pt idx="3716">
                  <c:v>753.78</c:v>
                </c:pt>
                <c:pt idx="3717">
                  <c:v>2419.0859999999998</c:v>
                </c:pt>
                <c:pt idx="3718">
                  <c:v>2162.3200000000002</c:v>
                </c:pt>
                <c:pt idx="3719">
                  <c:v>650.73199999999997</c:v>
                </c:pt>
                <c:pt idx="3720">
                  <c:v>634.976</c:v>
                </c:pt>
                <c:pt idx="3721">
                  <c:v>-36.1</c:v>
                </c:pt>
                <c:pt idx="3722">
                  <c:v>-52.558000000000007</c:v>
                </c:pt>
                <c:pt idx="3723">
                  <c:v>-57.593999999999994</c:v>
                </c:pt>
                <c:pt idx="3724">
                  <c:v>-58.589999999999996</c:v>
                </c:pt>
                <c:pt idx="3725">
                  <c:v>-60.266000000000005</c:v>
                </c:pt>
                <c:pt idx="3726">
                  <c:v>-62.572000000000003</c:v>
                </c:pt>
                <c:pt idx="3727">
                  <c:v>-61.519999999999996</c:v>
                </c:pt>
                <c:pt idx="3728">
                  <c:v>-58.086000000000006</c:v>
                </c:pt>
                <c:pt idx="3729">
                  <c:v>-52.262</c:v>
                </c:pt>
                <c:pt idx="3730">
                  <c:v>-47.578000000000003</c:v>
                </c:pt>
                <c:pt idx="3731">
                  <c:v>-44.723999999999997</c:v>
                </c:pt>
                <c:pt idx="3732">
                  <c:v>-42.531999999999996</c:v>
                </c:pt>
                <c:pt idx="3733">
                  <c:v>-40.858000000000004</c:v>
                </c:pt>
                <c:pt idx="3734">
                  <c:v>-38.634</c:v>
                </c:pt>
                <c:pt idx="3735">
                  <c:v>-37.129999999999995</c:v>
                </c:pt>
                <c:pt idx="3736">
                  <c:v>-35.176000000000002</c:v>
                </c:pt>
                <c:pt idx="3737">
                  <c:v>-34.373999999999995</c:v>
                </c:pt>
                <c:pt idx="3738">
                  <c:v>-34.78</c:v>
                </c:pt>
                <c:pt idx="3739">
                  <c:v>-36.485999999999997</c:v>
                </c:pt>
                <c:pt idx="3740">
                  <c:v>-39.762</c:v>
                </c:pt>
                <c:pt idx="3741">
                  <c:v>-41.21</c:v>
                </c:pt>
                <c:pt idx="3742">
                  <c:v>-42.606000000000002</c:v>
                </c:pt>
                <c:pt idx="3743">
                  <c:v>-44.081999999999994</c:v>
                </c:pt>
                <c:pt idx="3744">
                  <c:v>-45.278000000000006</c:v>
                </c:pt>
                <c:pt idx="3745">
                  <c:v>-45.643999999999991</c:v>
                </c:pt>
                <c:pt idx="3746">
                  <c:v>-47.021999999999998</c:v>
                </c:pt>
                <c:pt idx="3747">
                  <c:v>-48.948</c:v>
                </c:pt>
                <c:pt idx="3748">
                  <c:v>-50.453999999999994</c:v>
                </c:pt>
                <c:pt idx="3749">
                  <c:v>-52.55</c:v>
                </c:pt>
                <c:pt idx="3750">
                  <c:v>-55.575999999999993</c:v>
                </c:pt>
                <c:pt idx="3751">
                  <c:v>-58.164000000000001</c:v>
                </c:pt>
                <c:pt idx="3752">
                  <c:v>-62.129999999999995</c:v>
                </c:pt>
                <c:pt idx="3753">
                  <c:v>-59.105999999999995</c:v>
                </c:pt>
                <c:pt idx="3754">
                  <c:v>-51.652000000000001</c:v>
                </c:pt>
                <c:pt idx="3755">
                  <c:v>-49.867999999999995</c:v>
                </c:pt>
                <c:pt idx="3756">
                  <c:v>-52.146000000000001</c:v>
                </c:pt>
                <c:pt idx="3757">
                  <c:v>-51.962000000000003</c:v>
                </c:pt>
                <c:pt idx="3758">
                  <c:v>-50.388000000000005</c:v>
                </c:pt>
                <c:pt idx="3759">
                  <c:v>-49.923999999999992</c:v>
                </c:pt>
                <c:pt idx="3760">
                  <c:v>-49.18</c:v>
                </c:pt>
                <c:pt idx="3761">
                  <c:v>-46.338000000000001</c:v>
                </c:pt>
                <c:pt idx="3762">
                  <c:v>-46.113999999999997</c:v>
                </c:pt>
                <c:pt idx="3763">
                  <c:v>-48.14</c:v>
                </c:pt>
                <c:pt idx="3764">
                  <c:v>-36.141999999999996</c:v>
                </c:pt>
                <c:pt idx="3765">
                  <c:v>-34.296000000000006</c:v>
                </c:pt>
                <c:pt idx="3766">
                  <c:v>-33.241999999999997</c:v>
                </c:pt>
                <c:pt idx="3767">
                  <c:v>-32.905999999999999</c:v>
                </c:pt>
                <c:pt idx="3768">
                  <c:v>-18.951999999999998</c:v>
                </c:pt>
                <c:pt idx="3769">
                  <c:v>-14.476000000000003</c:v>
                </c:pt>
                <c:pt idx="3770">
                  <c:v>-11.972</c:v>
                </c:pt>
                <c:pt idx="3771">
                  <c:v>-11.745999999999999</c:v>
                </c:pt>
                <c:pt idx="3772">
                  <c:v>-10.481999999999999</c:v>
                </c:pt>
                <c:pt idx="3773">
                  <c:v>-8.4260000000000002</c:v>
                </c:pt>
                <c:pt idx="3774">
                  <c:v>-4.3619999999999983</c:v>
                </c:pt>
                <c:pt idx="3775">
                  <c:v>-5.2160000000000046</c:v>
                </c:pt>
                <c:pt idx="3776">
                  <c:v>-5.5819999999999972</c:v>
                </c:pt>
                <c:pt idx="3777">
                  <c:v>-7.496000000000004</c:v>
                </c:pt>
                <c:pt idx="3778">
                  <c:v>-7.9719999999999995</c:v>
                </c:pt>
                <c:pt idx="3779">
                  <c:v>-8.6060000000000016</c:v>
                </c:pt>
                <c:pt idx="3780">
                  <c:v>-9.4619999999999997</c:v>
                </c:pt>
                <c:pt idx="3781">
                  <c:v>-10.616</c:v>
                </c:pt>
                <c:pt idx="3782">
                  <c:v>-12.01</c:v>
                </c:pt>
                <c:pt idx="3783">
                  <c:v>-13.276</c:v>
                </c:pt>
                <c:pt idx="3784">
                  <c:v>-13.26</c:v>
                </c:pt>
                <c:pt idx="3785">
                  <c:v>-14.876000000000005</c:v>
                </c:pt>
                <c:pt idx="3786">
                  <c:v>-19.52</c:v>
                </c:pt>
                <c:pt idx="3787">
                  <c:v>-17.026000000000003</c:v>
                </c:pt>
                <c:pt idx="3788">
                  <c:v>-11.400000000000002</c:v>
                </c:pt>
                <c:pt idx="3789">
                  <c:v>-7.3060000000000027</c:v>
                </c:pt>
                <c:pt idx="3790">
                  <c:v>-3.34</c:v>
                </c:pt>
                <c:pt idx="3791">
                  <c:v>3.1039999999999992</c:v>
                </c:pt>
                <c:pt idx="3792">
                  <c:v>17.79</c:v>
                </c:pt>
                <c:pt idx="3793">
                  <c:v>54.683999999999997</c:v>
                </c:pt>
                <c:pt idx="3794">
                  <c:v>226.31</c:v>
                </c:pt>
                <c:pt idx="3795">
                  <c:v>1299.4939999999999</c:v>
                </c:pt>
                <c:pt idx="3796">
                  <c:v>2999.11</c:v>
                </c:pt>
                <c:pt idx="3797">
                  <c:v>105.678</c:v>
                </c:pt>
                <c:pt idx="3798">
                  <c:v>106.464</c:v>
                </c:pt>
                <c:pt idx="3799">
                  <c:v>2626.9880000000003</c:v>
                </c:pt>
                <c:pt idx="3800">
                  <c:v>3322.0740000000001</c:v>
                </c:pt>
                <c:pt idx="3801">
                  <c:v>2958.4180000000001</c:v>
                </c:pt>
                <c:pt idx="3802">
                  <c:v>2455.0439999999999</c:v>
                </c:pt>
                <c:pt idx="3803">
                  <c:v>1937.32</c:v>
                </c:pt>
                <c:pt idx="3804">
                  <c:v>1518.454</c:v>
                </c:pt>
                <c:pt idx="3805">
                  <c:v>1147.1199999999999</c:v>
                </c:pt>
                <c:pt idx="3806">
                  <c:v>988.07399999999996</c:v>
                </c:pt>
                <c:pt idx="3807">
                  <c:v>816.52</c:v>
                </c:pt>
                <c:pt idx="3808">
                  <c:v>556.84400000000005</c:v>
                </c:pt>
                <c:pt idx="3809">
                  <c:v>396.59999999999997</c:v>
                </c:pt>
                <c:pt idx="3810">
                  <c:v>324.666</c:v>
                </c:pt>
                <c:pt idx="3811">
                  <c:v>282.82</c:v>
                </c:pt>
                <c:pt idx="3812">
                  <c:v>278.40600000000001</c:v>
                </c:pt>
                <c:pt idx="3813">
                  <c:v>247.73999999999998</c:v>
                </c:pt>
                <c:pt idx="3814">
                  <c:v>233.33599999999998</c:v>
                </c:pt>
                <c:pt idx="3815">
                  <c:v>217.232</c:v>
                </c:pt>
                <c:pt idx="3816">
                  <c:v>211.26600000000002</c:v>
                </c:pt>
                <c:pt idx="3817">
                  <c:v>191.322</c:v>
                </c:pt>
                <c:pt idx="3818">
                  <c:v>175.07600000000002</c:v>
                </c:pt>
                <c:pt idx="3819">
                  <c:v>167.28200000000001</c:v>
                </c:pt>
                <c:pt idx="3820">
                  <c:v>175.14599999999999</c:v>
                </c:pt>
                <c:pt idx="3821">
                  <c:v>191.00200000000001</c:v>
                </c:pt>
                <c:pt idx="3822">
                  <c:v>195.00799999999998</c:v>
                </c:pt>
                <c:pt idx="3823">
                  <c:v>203.00199999999998</c:v>
                </c:pt>
                <c:pt idx="3824">
                  <c:v>212.988</c:v>
                </c:pt>
                <c:pt idx="3825">
                  <c:v>215.46200000000002</c:v>
                </c:pt>
                <c:pt idx="3826">
                  <c:v>216.898</c:v>
                </c:pt>
                <c:pt idx="3827">
                  <c:v>221.274</c:v>
                </c:pt>
                <c:pt idx="3828">
                  <c:v>227.02799999999999</c:v>
                </c:pt>
                <c:pt idx="3829">
                  <c:v>228.50399999999999</c:v>
                </c:pt>
                <c:pt idx="3830">
                  <c:v>230.55799999999999</c:v>
                </c:pt>
                <c:pt idx="3831">
                  <c:v>235.41399999999999</c:v>
                </c:pt>
                <c:pt idx="3832">
                  <c:v>238.678</c:v>
                </c:pt>
                <c:pt idx="3833">
                  <c:v>241.464</c:v>
                </c:pt>
                <c:pt idx="3834">
                  <c:v>237.75</c:v>
                </c:pt>
                <c:pt idx="3835">
                  <c:v>233.40400000000002</c:v>
                </c:pt>
                <c:pt idx="3836">
                  <c:v>225.5</c:v>
                </c:pt>
                <c:pt idx="3837">
                  <c:v>215.31399999999999</c:v>
                </c:pt>
                <c:pt idx="3838">
                  <c:v>198.58999999999997</c:v>
                </c:pt>
                <c:pt idx="3839">
                  <c:v>129.512</c:v>
                </c:pt>
                <c:pt idx="3840">
                  <c:v>123.126</c:v>
                </c:pt>
                <c:pt idx="3841">
                  <c:v>117.46799999999999</c:v>
                </c:pt>
                <c:pt idx="3842">
                  <c:v>-96.858000000000004</c:v>
                </c:pt>
                <c:pt idx="3843">
                  <c:v>-154.16399999999999</c:v>
                </c:pt>
                <c:pt idx="3844">
                  <c:v>-169.99199999999999</c:v>
                </c:pt>
                <c:pt idx="3845">
                  <c:v>-179.31799999999998</c:v>
                </c:pt>
                <c:pt idx="3846">
                  <c:v>-180.89399999999998</c:v>
                </c:pt>
                <c:pt idx="3847">
                  <c:v>-168.78199999999998</c:v>
                </c:pt>
                <c:pt idx="3848">
                  <c:v>-159.59799999999998</c:v>
                </c:pt>
                <c:pt idx="3849">
                  <c:v>-157.47400000000002</c:v>
                </c:pt>
                <c:pt idx="3850">
                  <c:v>-151.28200000000001</c:v>
                </c:pt>
                <c:pt idx="3851">
                  <c:v>-144.09800000000001</c:v>
                </c:pt>
                <c:pt idx="3852">
                  <c:v>-137.82399999999998</c:v>
                </c:pt>
                <c:pt idx="3853">
                  <c:v>-133.73000000000002</c:v>
                </c:pt>
                <c:pt idx="3854">
                  <c:v>-131.298</c:v>
                </c:pt>
                <c:pt idx="3855">
                  <c:v>-129.244</c:v>
                </c:pt>
                <c:pt idx="3856">
                  <c:v>-126.39</c:v>
                </c:pt>
                <c:pt idx="3857">
                  <c:v>-122.92800000000001</c:v>
                </c:pt>
                <c:pt idx="3858">
                  <c:v>-121.28400000000001</c:v>
                </c:pt>
                <c:pt idx="3859">
                  <c:v>-119.64</c:v>
                </c:pt>
                <c:pt idx="3860">
                  <c:v>-119.188</c:v>
                </c:pt>
                <c:pt idx="3861">
                  <c:v>-118.624</c:v>
                </c:pt>
                <c:pt idx="3862">
                  <c:v>-118.78</c:v>
                </c:pt>
                <c:pt idx="3863">
                  <c:v>-114.61800000000001</c:v>
                </c:pt>
                <c:pt idx="3864">
                  <c:v>-110.59399999999999</c:v>
                </c:pt>
                <c:pt idx="3865">
                  <c:v>-109.05</c:v>
                </c:pt>
                <c:pt idx="3866">
                  <c:v>-111.678</c:v>
                </c:pt>
                <c:pt idx="3867">
                  <c:v>-112.63399999999999</c:v>
                </c:pt>
                <c:pt idx="3868">
                  <c:v>-105.63000000000001</c:v>
                </c:pt>
                <c:pt idx="3869">
                  <c:v>-106.178</c:v>
                </c:pt>
                <c:pt idx="3870">
                  <c:v>-116.084</c:v>
                </c:pt>
                <c:pt idx="3871">
                  <c:v>-108.22</c:v>
                </c:pt>
                <c:pt idx="3872">
                  <c:v>-106.68799999999999</c:v>
                </c:pt>
                <c:pt idx="3873">
                  <c:v>-119.304</c:v>
                </c:pt>
                <c:pt idx="3874">
                  <c:v>-124.86</c:v>
                </c:pt>
                <c:pt idx="3875">
                  <c:v>-133.76599999999999</c:v>
                </c:pt>
                <c:pt idx="3876">
                  <c:v>-150.01400000000001</c:v>
                </c:pt>
                <c:pt idx="3877">
                  <c:v>-165.67</c:v>
                </c:pt>
                <c:pt idx="3878">
                  <c:v>-188.62599999999998</c:v>
                </c:pt>
                <c:pt idx="3879">
                  <c:v>-220.89400000000001</c:v>
                </c:pt>
                <c:pt idx="3880">
                  <c:v>-253.43</c:v>
                </c:pt>
                <c:pt idx="3881">
                  <c:v>-291.15600000000001</c:v>
                </c:pt>
                <c:pt idx="3882">
                  <c:v>-333.49399999999997</c:v>
                </c:pt>
                <c:pt idx="3883">
                  <c:v>-364.67999999999995</c:v>
                </c:pt>
                <c:pt idx="3884">
                  <c:v>-379.67600000000004</c:v>
                </c:pt>
                <c:pt idx="3885">
                  <c:v>-396.24400000000003</c:v>
                </c:pt>
                <c:pt idx="3886">
                  <c:v>-421.41</c:v>
                </c:pt>
                <c:pt idx="3887">
                  <c:v>-123.232</c:v>
                </c:pt>
                <c:pt idx="3888">
                  <c:v>-27.048000000000002</c:v>
                </c:pt>
                <c:pt idx="3889">
                  <c:v>-14.921999999999997</c:v>
                </c:pt>
                <c:pt idx="3890">
                  <c:v>-9.6180000000000021</c:v>
                </c:pt>
                <c:pt idx="3891">
                  <c:v>-5.2840000000000025</c:v>
                </c:pt>
                <c:pt idx="3892">
                  <c:v>-5.7480000000000011</c:v>
                </c:pt>
                <c:pt idx="3893">
                  <c:v>-8.5640000000000001</c:v>
                </c:pt>
                <c:pt idx="3894">
                  <c:v>-8.9280000000000026</c:v>
                </c:pt>
                <c:pt idx="3895">
                  <c:v>-10.643999999999997</c:v>
                </c:pt>
                <c:pt idx="3896">
                  <c:v>-10.979999999999999</c:v>
                </c:pt>
                <c:pt idx="3897">
                  <c:v>-8.1539999999999964</c:v>
                </c:pt>
                <c:pt idx="3898">
                  <c:v>-2.8200000000000003</c:v>
                </c:pt>
                <c:pt idx="3899">
                  <c:v>2.7239999999999966</c:v>
                </c:pt>
                <c:pt idx="3900">
                  <c:v>14.989999999999998</c:v>
                </c:pt>
                <c:pt idx="3901">
                  <c:v>26.833999999999993</c:v>
                </c:pt>
                <c:pt idx="3902">
                  <c:v>38.988000000000007</c:v>
                </c:pt>
                <c:pt idx="3903">
                  <c:v>46.134</c:v>
                </c:pt>
                <c:pt idx="3904">
                  <c:v>51.927999999999997</c:v>
                </c:pt>
                <c:pt idx="3905">
                  <c:v>54.474000000000004</c:v>
                </c:pt>
                <c:pt idx="3906">
                  <c:v>58.328000000000003</c:v>
                </c:pt>
                <c:pt idx="3907">
                  <c:v>64.391999999999996</c:v>
                </c:pt>
                <c:pt idx="3908">
                  <c:v>72.087999999999994</c:v>
                </c:pt>
                <c:pt idx="3909">
                  <c:v>77.431999999999988</c:v>
                </c:pt>
                <c:pt idx="3910">
                  <c:v>82.356000000000009</c:v>
                </c:pt>
                <c:pt idx="3911">
                  <c:v>85.352000000000004</c:v>
                </c:pt>
                <c:pt idx="3912">
                  <c:v>88.715999999999994</c:v>
                </c:pt>
                <c:pt idx="3913">
                  <c:v>92.121999999999986</c:v>
                </c:pt>
                <c:pt idx="3914">
                  <c:v>98.156000000000006</c:v>
                </c:pt>
                <c:pt idx="3915">
                  <c:v>101.41999999999999</c:v>
                </c:pt>
                <c:pt idx="3916">
                  <c:v>109.05599999999998</c:v>
                </c:pt>
                <c:pt idx="3917">
                  <c:v>120.51</c:v>
                </c:pt>
                <c:pt idx="3918">
                  <c:v>85.231999999999999</c:v>
                </c:pt>
                <c:pt idx="3919">
                  <c:v>77.885999999999996</c:v>
                </c:pt>
                <c:pt idx="3920">
                  <c:v>-47.600000000000009</c:v>
                </c:pt>
                <c:pt idx="3921">
                  <c:v>-97.028000000000006</c:v>
                </c:pt>
                <c:pt idx="3922">
                  <c:v>-125.554</c:v>
                </c:pt>
                <c:pt idx="3923">
                  <c:v>-138.61000000000001</c:v>
                </c:pt>
                <c:pt idx="3924">
                  <c:v>-143.85599999999999</c:v>
                </c:pt>
                <c:pt idx="3925">
                  <c:v>-140.774</c:v>
                </c:pt>
                <c:pt idx="3926">
                  <c:v>-135.43</c:v>
                </c:pt>
                <c:pt idx="3927">
                  <c:v>-132.64600000000002</c:v>
                </c:pt>
                <c:pt idx="3928">
                  <c:v>-127.44199999999999</c:v>
                </c:pt>
                <c:pt idx="3929">
                  <c:v>-120.86</c:v>
                </c:pt>
                <c:pt idx="3930">
                  <c:v>-116.17599999999999</c:v>
                </c:pt>
                <c:pt idx="3931">
                  <c:v>-111.492</c:v>
                </c:pt>
                <c:pt idx="3932">
                  <c:v>-109.158</c:v>
                </c:pt>
                <c:pt idx="3933">
                  <c:v>-107.006</c:v>
                </c:pt>
                <c:pt idx="3934">
                  <c:v>-104.29199999999999</c:v>
                </c:pt>
                <c:pt idx="3935">
                  <c:v>-101.548</c:v>
                </c:pt>
                <c:pt idx="3936">
                  <c:v>-98.873999999999995</c:v>
                </c:pt>
                <c:pt idx="3937">
                  <c:v>-95.091999999999999</c:v>
                </c:pt>
                <c:pt idx="3938">
                  <c:v>-93.037999999999997</c:v>
                </c:pt>
                <c:pt idx="3939">
                  <c:v>-89.003999999999991</c:v>
                </c:pt>
                <c:pt idx="3940">
                  <c:v>-86.61</c:v>
                </c:pt>
                <c:pt idx="3941">
                  <c:v>-84.587999999999994</c:v>
                </c:pt>
                <c:pt idx="3942">
                  <c:v>-83.364000000000004</c:v>
                </c:pt>
                <c:pt idx="3943">
                  <c:v>-81.45</c:v>
                </c:pt>
                <c:pt idx="3944">
                  <c:v>-82.166000000000011</c:v>
                </c:pt>
                <c:pt idx="3945">
                  <c:v>-76.513999999999996</c:v>
                </c:pt>
                <c:pt idx="3946">
                  <c:v>-68.34</c:v>
                </c:pt>
                <c:pt idx="3947">
                  <c:v>-66.286000000000001</c:v>
                </c:pt>
                <c:pt idx="3948">
                  <c:v>-66.301999999999992</c:v>
                </c:pt>
                <c:pt idx="3949">
                  <c:v>-58.480000000000004</c:v>
                </c:pt>
                <c:pt idx="3950">
                  <c:v>-59.225999999999999</c:v>
                </c:pt>
                <c:pt idx="3951">
                  <c:v>-61.322000000000003</c:v>
                </c:pt>
                <c:pt idx="3952">
                  <c:v>-52.928000000000004</c:v>
                </c:pt>
                <c:pt idx="3953">
                  <c:v>-49.426000000000002</c:v>
                </c:pt>
                <c:pt idx="3954">
                  <c:v>-51.491999999999997</c:v>
                </c:pt>
                <c:pt idx="3955">
                  <c:v>-52.898000000000003</c:v>
                </c:pt>
                <c:pt idx="3956">
                  <c:v>-58.314</c:v>
                </c:pt>
                <c:pt idx="3957">
                  <c:v>-64.182000000000002</c:v>
                </c:pt>
                <c:pt idx="3958">
                  <c:v>-72.438000000000002</c:v>
                </c:pt>
                <c:pt idx="3959">
                  <c:v>-83.693999999999988</c:v>
                </c:pt>
                <c:pt idx="3960">
                  <c:v>-100.66999999999999</c:v>
                </c:pt>
                <c:pt idx="3961">
                  <c:v>-114.188</c:v>
                </c:pt>
                <c:pt idx="3962">
                  <c:v>-143.19399999999999</c:v>
                </c:pt>
                <c:pt idx="3963">
                  <c:v>-219.49</c:v>
                </c:pt>
                <c:pt idx="3964">
                  <c:v>-214.762</c:v>
                </c:pt>
                <c:pt idx="3965">
                  <c:v>-161.536</c:v>
                </c:pt>
                <c:pt idx="3966">
                  <c:v>-134.5</c:v>
                </c:pt>
                <c:pt idx="3967">
                  <c:v>-14.626000000000003</c:v>
                </c:pt>
                <c:pt idx="3968">
                  <c:v>-6.41</c:v>
                </c:pt>
                <c:pt idx="3969">
                  <c:v>8.5999999999998522E-2</c:v>
                </c:pt>
                <c:pt idx="3970">
                  <c:v>-4.5680000000000014</c:v>
                </c:pt>
                <c:pt idx="3971">
                  <c:v>-10.334</c:v>
                </c:pt>
                <c:pt idx="3972">
                  <c:v>-12.248000000000003</c:v>
                </c:pt>
                <c:pt idx="3973">
                  <c:v>-13.302</c:v>
                </c:pt>
                <c:pt idx="3974">
                  <c:v>-13.075999999999999</c:v>
                </c:pt>
                <c:pt idx="3975">
                  <c:v>-10.499999999999998</c:v>
                </c:pt>
                <c:pt idx="3976">
                  <c:v>-6.6060000000000016</c:v>
                </c:pt>
                <c:pt idx="3977">
                  <c:v>-4.620000000000001</c:v>
                </c:pt>
                <c:pt idx="3978">
                  <c:v>2.4960000000000058</c:v>
                </c:pt>
                <c:pt idx="3979">
                  <c:v>8.9819999999999993</c:v>
                </c:pt>
                <c:pt idx="3980">
                  <c:v>15.776000000000003</c:v>
                </c:pt>
                <c:pt idx="3981">
                  <c:v>23.021999999999998</c:v>
                </c:pt>
                <c:pt idx="3982">
                  <c:v>26.088000000000001</c:v>
                </c:pt>
                <c:pt idx="3983">
                  <c:v>27.704000000000004</c:v>
                </c:pt>
                <c:pt idx="3984">
                  <c:v>29.267999999999997</c:v>
                </c:pt>
                <c:pt idx="3985">
                  <c:v>32.853999999999999</c:v>
                </c:pt>
                <c:pt idx="3986">
                  <c:v>38.129999999999995</c:v>
                </c:pt>
                <c:pt idx="3987">
                  <c:v>43.925999999999995</c:v>
                </c:pt>
                <c:pt idx="3988">
                  <c:v>48.091999999999999</c:v>
                </c:pt>
                <c:pt idx="3989">
                  <c:v>53.086000000000006</c:v>
                </c:pt>
                <c:pt idx="3990">
                  <c:v>56.841999999999999</c:v>
                </c:pt>
                <c:pt idx="3991">
                  <c:v>59.808000000000007</c:v>
                </c:pt>
                <c:pt idx="3992">
                  <c:v>64.494</c:v>
                </c:pt>
                <c:pt idx="3993">
                  <c:v>67.067999999999998</c:v>
                </c:pt>
                <c:pt idx="3994">
                  <c:v>75.01400000000001</c:v>
                </c:pt>
                <c:pt idx="3995">
                  <c:v>98.100000000000009</c:v>
                </c:pt>
                <c:pt idx="3996">
                  <c:v>60.022000000000006</c:v>
                </c:pt>
                <c:pt idx="3997">
                  <c:v>54.985999999999997</c:v>
                </c:pt>
                <c:pt idx="3998">
                  <c:v>50.698</c:v>
                </c:pt>
                <c:pt idx="3999">
                  <c:v>-78.347999999999999</c:v>
                </c:pt>
                <c:pt idx="4000">
                  <c:v>-104.45399999999999</c:v>
                </c:pt>
                <c:pt idx="4001">
                  <c:v>-117.24</c:v>
                </c:pt>
                <c:pt idx="4002">
                  <c:v>-123.69800000000001</c:v>
                </c:pt>
                <c:pt idx="4003">
                  <c:v>-121.714</c:v>
                </c:pt>
                <c:pt idx="4004">
                  <c:v>-115.85000000000001</c:v>
                </c:pt>
                <c:pt idx="4005">
                  <c:v>-109.268</c:v>
                </c:pt>
                <c:pt idx="4006">
                  <c:v>-103.89399999999999</c:v>
                </c:pt>
                <c:pt idx="4007">
                  <c:v>-98.199999999999989</c:v>
                </c:pt>
                <c:pt idx="4008">
                  <c:v>-93.865999999999985</c:v>
                </c:pt>
                <c:pt idx="4009">
                  <c:v>-89.913999999999987</c:v>
                </c:pt>
                <c:pt idx="4010">
                  <c:v>-87.62</c:v>
                </c:pt>
                <c:pt idx="4011">
                  <c:v>-86.325999999999993</c:v>
                </c:pt>
                <c:pt idx="4012">
                  <c:v>-84.584000000000003</c:v>
                </c:pt>
                <c:pt idx="4013">
                  <c:v>-82.29</c:v>
                </c:pt>
                <c:pt idx="4014">
                  <c:v>-79.605999999999995</c:v>
                </c:pt>
                <c:pt idx="4015">
                  <c:v>-76.692000000000007</c:v>
                </c:pt>
                <c:pt idx="4016">
                  <c:v>-74.88</c:v>
                </c:pt>
                <c:pt idx="4017">
                  <c:v>-72.445999999999998</c:v>
                </c:pt>
                <c:pt idx="4018">
                  <c:v>-72.152000000000001</c:v>
                </c:pt>
                <c:pt idx="4019">
                  <c:v>-72.348000000000013</c:v>
                </c:pt>
                <c:pt idx="4020">
                  <c:v>-72.236000000000004</c:v>
                </c:pt>
                <c:pt idx="4021">
                  <c:v>-71.841999999999999</c:v>
                </c:pt>
                <c:pt idx="4022">
                  <c:v>-73.207999999999998</c:v>
                </c:pt>
                <c:pt idx="4023">
                  <c:v>-68.326000000000008</c:v>
                </c:pt>
                <c:pt idx="4024">
                  <c:v>-64.292000000000002</c:v>
                </c:pt>
                <c:pt idx="4025">
                  <c:v>-65.557999999999993</c:v>
                </c:pt>
                <c:pt idx="4026">
                  <c:v>-69.384</c:v>
                </c:pt>
                <c:pt idx="4027">
                  <c:v>-66.961999999999989</c:v>
                </c:pt>
                <c:pt idx="4028">
                  <c:v>-68.668000000000006</c:v>
                </c:pt>
                <c:pt idx="4029">
                  <c:v>-66.163999999999987</c:v>
                </c:pt>
                <c:pt idx="4030">
                  <c:v>-52.492000000000004</c:v>
                </c:pt>
                <c:pt idx="4031">
                  <c:v>-49.158000000000001</c:v>
                </c:pt>
                <c:pt idx="4032">
                  <c:v>-50.463999999999999</c:v>
                </c:pt>
                <c:pt idx="4033">
                  <c:v>-51.03</c:v>
                </c:pt>
                <c:pt idx="4034">
                  <c:v>-53.347999999999999</c:v>
                </c:pt>
                <c:pt idx="4035">
                  <c:v>-57.304000000000002</c:v>
                </c:pt>
                <c:pt idx="4036">
                  <c:v>-63.86</c:v>
                </c:pt>
                <c:pt idx="4037">
                  <c:v>-74.338000000000008</c:v>
                </c:pt>
                <c:pt idx="4038">
                  <c:v>-89.373999999999995</c:v>
                </c:pt>
                <c:pt idx="4039">
                  <c:v>-100.43</c:v>
                </c:pt>
                <c:pt idx="4040">
                  <c:v>-129.05599999999998</c:v>
                </c:pt>
                <c:pt idx="4041">
                  <c:v>-203.04400000000001</c:v>
                </c:pt>
                <c:pt idx="4042">
                  <c:v>-354.23</c:v>
                </c:pt>
                <c:pt idx="4043">
                  <c:v>-231.40199999999999</c:v>
                </c:pt>
                <c:pt idx="4044">
                  <c:v>-179.25800000000001</c:v>
                </c:pt>
                <c:pt idx="4045">
                  <c:v>-24.471999999999998</c:v>
                </c:pt>
                <c:pt idx="4046">
                  <c:v>-9.5080000000000009</c:v>
                </c:pt>
                <c:pt idx="4047">
                  <c:v>-5.301999999999996</c:v>
                </c:pt>
                <c:pt idx="4048">
                  <c:v>-5.2980000000000018</c:v>
                </c:pt>
                <c:pt idx="4049">
                  <c:v>-9.291999999999998</c:v>
                </c:pt>
                <c:pt idx="4050">
                  <c:v>-11.698000000000004</c:v>
                </c:pt>
                <c:pt idx="4051">
                  <c:v>-13.132</c:v>
                </c:pt>
                <c:pt idx="4052">
                  <c:v>-13.188000000000001</c:v>
                </c:pt>
                <c:pt idx="4053">
                  <c:v>-10.501999999999997</c:v>
                </c:pt>
                <c:pt idx="4054">
                  <c:v>-5.8180000000000014</c:v>
                </c:pt>
                <c:pt idx="4055">
                  <c:v>-3.0439999999999969</c:v>
                </c:pt>
                <c:pt idx="4056">
                  <c:v>1.541999999999998</c:v>
                </c:pt>
                <c:pt idx="4057">
                  <c:v>2.2160000000000011</c:v>
                </c:pt>
                <c:pt idx="4058">
                  <c:v>4.1019999999999968</c:v>
                </c:pt>
                <c:pt idx="4059">
                  <c:v>8.0559999999999974</c:v>
                </c:pt>
                <c:pt idx="4060">
                  <c:v>11.092000000000002</c:v>
                </c:pt>
                <c:pt idx="4061">
                  <c:v>13.526</c:v>
                </c:pt>
                <c:pt idx="4062">
                  <c:v>16.312000000000001</c:v>
                </c:pt>
                <c:pt idx="4063">
                  <c:v>17.495999999999995</c:v>
                </c:pt>
                <c:pt idx="4064">
                  <c:v>20.83</c:v>
                </c:pt>
                <c:pt idx="4065">
                  <c:v>23.786000000000001</c:v>
                </c:pt>
                <c:pt idx="4066">
                  <c:v>27.190000000000005</c:v>
                </c:pt>
                <c:pt idx="4067">
                  <c:v>32.055999999999997</c:v>
                </c:pt>
                <c:pt idx="4068">
                  <c:v>37.29</c:v>
                </c:pt>
                <c:pt idx="4069">
                  <c:v>43.885999999999996</c:v>
                </c:pt>
                <c:pt idx="4070">
                  <c:v>48.81</c:v>
                </c:pt>
                <c:pt idx="4071">
                  <c:v>52.775999999999996</c:v>
                </c:pt>
                <c:pt idx="4072">
                  <c:v>54.44</c:v>
                </c:pt>
                <c:pt idx="4073">
                  <c:v>65.915999999999997</c:v>
                </c:pt>
                <c:pt idx="4074">
                  <c:v>82.01</c:v>
                </c:pt>
                <c:pt idx="4075">
                  <c:v>51.712000000000003</c:v>
                </c:pt>
                <c:pt idx="4076">
                  <c:v>46.405999999999999</c:v>
                </c:pt>
                <c:pt idx="4077">
                  <c:v>-55.221999999999994</c:v>
                </c:pt>
                <c:pt idx="4078">
                  <c:v>-81.457999999999998</c:v>
                </c:pt>
                <c:pt idx="4079">
                  <c:v>-98.394000000000005</c:v>
                </c:pt>
                <c:pt idx="4080">
                  <c:v>-103.02</c:v>
                </c:pt>
                <c:pt idx="4081">
                  <c:v>-101.27799999999999</c:v>
                </c:pt>
                <c:pt idx="4082">
                  <c:v>-95.664000000000001</c:v>
                </c:pt>
                <c:pt idx="4083">
                  <c:v>-91.570000000000007</c:v>
                </c:pt>
                <c:pt idx="4084">
                  <c:v>-88.927999999999997</c:v>
                </c:pt>
                <c:pt idx="4085">
                  <c:v>-85.664000000000001</c:v>
                </c:pt>
                <c:pt idx="4086">
                  <c:v>-82.71</c:v>
                </c:pt>
                <c:pt idx="4087">
                  <c:v>-79.646000000000001</c:v>
                </c:pt>
                <c:pt idx="4088">
                  <c:v>-76.873999999999995</c:v>
                </c:pt>
                <c:pt idx="4089">
                  <c:v>-75.86</c:v>
                </c:pt>
                <c:pt idx="4090">
                  <c:v>-74.695999999999998</c:v>
                </c:pt>
                <c:pt idx="4091">
                  <c:v>-73.824000000000012</c:v>
                </c:pt>
                <c:pt idx="4092">
                  <c:v>-71.670000000000016</c:v>
                </c:pt>
                <c:pt idx="4093">
                  <c:v>-69.366</c:v>
                </c:pt>
                <c:pt idx="4094">
                  <c:v>-67.242000000000004</c:v>
                </c:pt>
                <c:pt idx="4095">
                  <c:v>-65.989999999999995</c:v>
                </c:pt>
                <c:pt idx="4096">
                  <c:v>-65.146000000000001</c:v>
                </c:pt>
                <c:pt idx="4097">
                  <c:v>-65.551999999999992</c:v>
                </c:pt>
                <c:pt idx="4098">
                  <c:v>-65.117999999999995</c:v>
                </c:pt>
                <c:pt idx="4099">
                  <c:v>-64.146000000000001</c:v>
                </c:pt>
                <c:pt idx="4100">
                  <c:v>-65.341999999999999</c:v>
                </c:pt>
                <c:pt idx="4101">
                  <c:v>-65.188000000000002</c:v>
                </c:pt>
                <c:pt idx="4102">
                  <c:v>-61.305999999999997</c:v>
                </c:pt>
                <c:pt idx="4103">
                  <c:v>-61.391999999999996</c:v>
                </c:pt>
                <c:pt idx="4104">
                  <c:v>-64.557999999999993</c:v>
                </c:pt>
                <c:pt idx="4105">
                  <c:v>-65.924000000000007</c:v>
                </c:pt>
                <c:pt idx="4106">
                  <c:v>-67.412000000000006</c:v>
                </c:pt>
                <c:pt idx="4107">
                  <c:v>-67.397999999999996</c:v>
                </c:pt>
                <c:pt idx="4108">
                  <c:v>-57.763999999999996</c:v>
                </c:pt>
                <c:pt idx="4109">
                  <c:v>-50.141999999999996</c:v>
                </c:pt>
                <c:pt idx="4110">
                  <c:v>-49.298000000000002</c:v>
                </c:pt>
                <c:pt idx="4111">
                  <c:v>-49.664000000000001</c:v>
                </c:pt>
                <c:pt idx="4112">
                  <c:v>-51.07</c:v>
                </c:pt>
                <c:pt idx="4113">
                  <c:v>-53.168000000000006</c:v>
                </c:pt>
                <c:pt idx="4114">
                  <c:v>-56.853999999999999</c:v>
                </c:pt>
                <c:pt idx="4115">
                  <c:v>-64.56</c:v>
                </c:pt>
                <c:pt idx="4116">
                  <c:v>-75.338000000000008</c:v>
                </c:pt>
                <c:pt idx="4117">
                  <c:v>-88.36399999999999</c:v>
                </c:pt>
                <c:pt idx="4118">
                  <c:v>-112.15</c:v>
                </c:pt>
                <c:pt idx="4119">
                  <c:v>-174.786</c:v>
                </c:pt>
                <c:pt idx="4120">
                  <c:v>-325.42399999999998</c:v>
                </c:pt>
                <c:pt idx="4121">
                  <c:v>-539.37</c:v>
                </c:pt>
                <c:pt idx="4122">
                  <c:v>-315.28200000000004</c:v>
                </c:pt>
                <c:pt idx="4123">
                  <c:v>-252.58799999999999</c:v>
                </c:pt>
                <c:pt idx="4124">
                  <c:v>-21.701999999999998</c:v>
                </c:pt>
                <c:pt idx="4125">
                  <c:v>-10.208000000000002</c:v>
                </c:pt>
                <c:pt idx="4126">
                  <c:v>-8.6319999999999979</c:v>
                </c:pt>
                <c:pt idx="4127">
                  <c:v>-10.348000000000003</c:v>
                </c:pt>
                <c:pt idx="4128">
                  <c:v>-12.161999999999999</c:v>
                </c:pt>
                <c:pt idx="4129">
                  <c:v>-13.528000000000002</c:v>
                </c:pt>
                <c:pt idx="4130">
                  <c:v>-13.511999999999999</c:v>
                </c:pt>
                <c:pt idx="4131">
                  <c:v>-12.318</c:v>
                </c:pt>
                <c:pt idx="4132">
                  <c:v>-9.5019999999999971</c:v>
                </c:pt>
                <c:pt idx="4133">
                  <c:v>-7.0280000000000022</c:v>
                </c:pt>
                <c:pt idx="4134">
                  <c:v>-3.8739999999999952</c:v>
                </c:pt>
                <c:pt idx="4135">
                  <c:v>-0.80800000000000338</c:v>
                </c:pt>
                <c:pt idx="4136">
                  <c:v>-0.31400000000000006</c:v>
                </c:pt>
                <c:pt idx="4137">
                  <c:v>-0.59800000000000253</c:v>
                </c:pt>
                <c:pt idx="4138">
                  <c:v>1.9359999999999999</c:v>
                </c:pt>
                <c:pt idx="4139">
                  <c:v>4.3719999999999999</c:v>
                </c:pt>
                <c:pt idx="4140">
                  <c:v>6.2560000000000038</c:v>
                </c:pt>
                <c:pt idx="4141">
                  <c:v>8.2119999999999997</c:v>
                </c:pt>
                <c:pt idx="4142">
                  <c:v>9.6759999999999948</c:v>
                </c:pt>
                <c:pt idx="4143">
                  <c:v>12.149999999999999</c:v>
                </c:pt>
                <c:pt idx="4144">
                  <c:v>13.996000000000002</c:v>
                </c:pt>
                <c:pt idx="4145">
                  <c:v>15.780000000000008</c:v>
                </c:pt>
                <c:pt idx="4146">
                  <c:v>18.666</c:v>
                </c:pt>
                <c:pt idx="4147">
                  <c:v>21.9</c:v>
                </c:pt>
                <c:pt idx="4148">
                  <c:v>25.925999999999998</c:v>
                </c:pt>
                <c:pt idx="4149">
                  <c:v>31.3</c:v>
                </c:pt>
                <c:pt idx="4150">
                  <c:v>37.445999999999998</c:v>
                </c:pt>
                <c:pt idx="4151">
                  <c:v>40.090000000000003</c:v>
                </c:pt>
                <c:pt idx="4152">
                  <c:v>46.886000000000003</c:v>
                </c:pt>
                <c:pt idx="4153">
                  <c:v>60.22</c:v>
                </c:pt>
                <c:pt idx="4154">
                  <c:v>41.231999999999999</c:v>
                </c:pt>
                <c:pt idx="4155">
                  <c:v>35.996000000000002</c:v>
                </c:pt>
                <c:pt idx="4156">
                  <c:v>-59.680000000000007</c:v>
                </c:pt>
                <c:pt idx="4157">
                  <c:v>-75.927999999999997</c:v>
                </c:pt>
                <c:pt idx="4158">
                  <c:v>-82.693999999999988</c:v>
                </c:pt>
                <c:pt idx="4159">
                  <c:v>-84.17</c:v>
                </c:pt>
                <c:pt idx="4160">
                  <c:v>-83.146000000000001</c:v>
                </c:pt>
                <c:pt idx="4161">
                  <c:v>-80.784000000000006</c:v>
                </c:pt>
                <c:pt idx="4162">
                  <c:v>-78.52000000000001</c:v>
                </c:pt>
                <c:pt idx="4163">
                  <c:v>-76.956000000000003</c:v>
                </c:pt>
                <c:pt idx="4164">
                  <c:v>-75.831999999999994</c:v>
                </c:pt>
                <c:pt idx="4165">
                  <c:v>-74.41</c:v>
                </c:pt>
                <c:pt idx="4166">
                  <c:v>-72.48599999999999</c:v>
                </c:pt>
                <c:pt idx="4167">
                  <c:v>-70.812000000000012</c:v>
                </c:pt>
                <c:pt idx="4168">
                  <c:v>-70.378</c:v>
                </c:pt>
                <c:pt idx="4169">
                  <c:v>-69.825999999999993</c:v>
                </c:pt>
                <c:pt idx="4170">
                  <c:v>-68.971999999999994</c:v>
                </c:pt>
                <c:pt idx="4171">
                  <c:v>-66.367999999999995</c:v>
                </c:pt>
                <c:pt idx="4172">
                  <c:v>-64.933999999999997</c:v>
                </c:pt>
                <c:pt idx="4173">
                  <c:v>-63.061999999999998</c:v>
                </c:pt>
                <c:pt idx="4174">
                  <c:v>-61.347999999999999</c:v>
                </c:pt>
                <c:pt idx="4175">
                  <c:v>-62.584000000000003</c:v>
                </c:pt>
                <c:pt idx="4176">
                  <c:v>-62.290000000000006</c:v>
                </c:pt>
                <c:pt idx="4177">
                  <c:v>-61.828000000000003</c:v>
                </c:pt>
                <c:pt idx="4178">
                  <c:v>-61.923999999999999</c:v>
                </c:pt>
                <c:pt idx="4179">
                  <c:v>-62.7</c:v>
                </c:pt>
                <c:pt idx="4180">
                  <c:v>-62.896000000000001</c:v>
                </c:pt>
                <c:pt idx="4181">
                  <c:v>-61.673999999999992</c:v>
                </c:pt>
                <c:pt idx="4182">
                  <c:v>-62.42</c:v>
                </c:pt>
                <c:pt idx="4183">
                  <c:v>-63.546000000000006</c:v>
                </c:pt>
                <c:pt idx="4184">
                  <c:v>-65.361999999999995</c:v>
                </c:pt>
                <c:pt idx="4185">
                  <c:v>-69.61</c:v>
                </c:pt>
                <c:pt idx="4186">
                  <c:v>-66.075999999999993</c:v>
                </c:pt>
                <c:pt idx="4187">
                  <c:v>-57.891999999999996</c:v>
                </c:pt>
                <c:pt idx="4188">
                  <c:v>-51.688000000000002</c:v>
                </c:pt>
                <c:pt idx="4189">
                  <c:v>-50.915999999999997</c:v>
                </c:pt>
                <c:pt idx="4190">
                  <c:v>-50.351999999999997</c:v>
                </c:pt>
                <c:pt idx="4191">
                  <c:v>-51.338000000000001</c:v>
                </c:pt>
                <c:pt idx="4192">
                  <c:v>-52.183999999999997</c:v>
                </c:pt>
                <c:pt idx="4193">
                  <c:v>-56.881999999999991</c:v>
                </c:pt>
                <c:pt idx="4194">
                  <c:v>-64.858000000000004</c:v>
                </c:pt>
                <c:pt idx="4195">
                  <c:v>-76.813999999999993</c:v>
                </c:pt>
                <c:pt idx="4196">
                  <c:v>-87.66</c:v>
                </c:pt>
                <c:pt idx="4197">
                  <c:v>-125.97800000000001</c:v>
                </c:pt>
                <c:pt idx="4198">
                  <c:v>-199.47399999999999</c:v>
                </c:pt>
                <c:pt idx="4199">
                  <c:v>-375.05</c:v>
                </c:pt>
                <c:pt idx="4200">
                  <c:v>-393.77200000000005</c:v>
                </c:pt>
                <c:pt idx="4201">
                  <c:v>-294.26599999999996</c:v>
                </c:pt>
                <c:pt idx="4202">
                  <c:v>-244.41200000000001</c:v>
                </c:pt>
                <c:pt idx="4203">
                  <c:v>-20.986000000000004</c:v>
                </c:pt>
                <c:pt idx="4204">
                  <c:v>-9.3519999999999968</c:v>
                </c:pt>
                <c:pt idx="4205">
                  <c:v>-9.616000000000005</c:v>
                </c:pt>
                <c:pt idx="4206">
                  <c:v>-10.631999999999998</c:v>
                </c:pt>
                <c:pt idx="4207">
                  <c:v>-12.135999999999997</c:v>
                </c:pt>
                <c:pt idx="4208">
                  <c:v>-13.202</c:v>
                </c:pt>
                <c:pt idx="4209">
                  <c:v>-12.555999999999999</c:v>
                </c:pt>
                <c:pt idx="4210">
                  <c:v>-11.021999999999997</c:v>
                </c:pt>
                <c:pt idx="4211">
                  <c:v>-9.6160000000000032</c:v>
                </c:pt>
                <c:pt idx="4212">
                  <c:v>-6.2819999999999965</c:v>
                </c:pt>
                <c:pt idx="4213">
                  <c:v>-3.4660000000000046</c:v>
                </c:pt>
                <c:pt idx="4214">
                  <c:v>-0.37199999999999989</c:v>
                </c:pt>
                <c:pt idx="4215">
                  <c:v>-2.4660000000000046</c:v>
                </c:pt>
                <c:pt idx="4216">
                  <c:v>-1.8919999999999995</c:v>
                </c:pt>
                <c:pt idx="4217">
                  <c:v>-1.0159999999999982</c:v>
                </c:pt>
                <c:pt idx="4218">
                  <c:v>-0.26999999999999957</c:v>
                </c:pt>
                <c:pt idx="4219">
                  <c:v>1.4439999999999991</c:v>
                </c:pt>
                <c:pt idx="4220">
                  <c:v>3.289999999999992</c:v>
                </c:pt>
                <c:pt idx="4221">
                  <c:v>4.3439999999999976</c:v>
                </c:pt>
                <c:pt idx="4222">
                  <c:v>6.4399999999999977</c:v>
                </c:pt>
                <c:pt idx="4223">
                  <c:v>9.6340000000000003</c:v>
                </c:pt>
                <c:pt idx="4224">
                  <c:v>11.140000000000008</c:v>
                </c:pt>
                <c:pt idx="4225">
                  <c:v>13.303999999999998</c:v>
                </c:pt>
                <c:pt idx="4226">
                  <c:v>15.57</c:v>
                </c:pt>
                <c:pt idx="4227">
                  <c:v>18.244</c:v>
                </c:pt>
                <c:pt idx="4228">
                  <c:v>22.070000000000004</c:v>
                </c:pt>
                <c:pt idx="4229">
                  <c:v>25.613999999999997</c:v>
                </c:pt>
                <c:pt idx="4230">
                  <c:v>29.119999999999997</c:v>
                </c:pt>
                <c:pt idx="4231">
                  <c:v>36.533999999999992</c:v>
                </c:pt>
                <c:pt idx="4232">
                  <c:v>52.230000000000004</c:v>
                </c:pt>
                <c:pt idx="4233">
                  <c:v>28.712000000000003</c:v>
                </c:pt>
                <c:pt idx="4234">
                  <c:v>24.746000000000002</c:v>
                </c:pt>
                <c:pt idx="4235">
                  <c:v>-52.421999999999997</c:v>
                </c:pt>
                <c:pt idx="4236">
                  <c:v>-65.688000000000002</c:v>
                </c:pt>
                <c:pt idx="4237">
                  <c:v>-73.11399999999999</c:v>
                </c:pt>
                <c:pt idx="4238">
                  <c:v>-74.86</c:v>
                </c:pt>
                <c:pt idx="4239">
                  <c:v>-73.988</c:v>
                </c:pt>
                <c:pt idx="4240">
                  <c:v>-71.963999999999999</c:v>
                </c:pt>
                <c:pt idx="4241">
                  <c:v>-69.95</c:v>
                </c:pt>
                <c:pt idx="4242">
                  <c:v>-70.317999999999998</c:v>
                </c:pt>
                <c:pt idx="4243">
                  <c:v>-70.093999999999994</c:v>
                </c:pt>
                <c:pt idx="4244">
                  <c:v>-70.179999999999993</c:v>
                </c:pt>
                <c:pt idx="4245">
                  <c:v>-68.716000000000008</c:v>
                </c:pt>
                <c:pt idx="4246">
                  <c:v>-68.054000000000002</c:v>
                </c:pt>
                <c:pt idx="4247">
                  <c:v>-68.210000000000008</c:v>
                </c:pt>
                <c:pt idx="4248">
                  <c:v>-66.986000000000004</c:v>
                </c:pt>
                <c:pt idx="4249">
                  <c:v>-66.734000000000009</c:v>
                </c:pt>
                <c:pt idx="4250">
                  <c:v>-65.48</c:v>
                </c:pt>
                <c:pt idx="4251">
                  <c:v>-64.495999999999995</c:v>
                </c:pt>
                <c:pt idx="4252">
                  <c:v>-62.882000000000005</c:v>
                </c:pt>
                <c:pt idx="4253">
                  <c:v>-62.08</c:v>
                </c:pt>
                <c:pt idx="4254">
                  <c:v>-62.346000000000004</c:v>
                </c:pt>
                <c:pt idx="4255">
                  <c:v>-61.741999999999997</c:v>
                </c:pt>
                <c:pt idx="4256">
                  <c:v>-61.418000000000006</c:v>
                </c:pt>
                <c:pt idx="4257">
                  <c:v>-61.266000000000005</c:v>
                </c:pt>
                <c:pt idx="4258">
                  <c:v>-62.192</c:v>
                </c:pt>
                <c:pt idx="4259">
                  <c:v>-61.998000000000005</c:v>
                </c:pt>
                <c:pt idx="4260">
                  <c:v>-60.746000000000009</c:v>
                </c:pt>
                <c:pt idx="4261">
                  <c:v>-60.181999999999995</c:v>
                </c:pt>
                <c:pt idx="4262">
                  <c:v>-61.548000000000002</c:v>
                </c:pt>
                <c:pt idx="4263">
                  <c:v>-65.373999999999995</c:v>
                </c:pt>
                <c:pt idx="4264">
                  <c:v>-70.24199999999999</c:v>
                </c:pt>
                <c:pt idx="4265">
                  <c:v>-68.608000000000004</c:v>
                </c:pt>
                <c:pt idx="4266">
                  <c:v>-61.393999999999998</c:v>
                </c:pt>
                <c:pt idx="4267">
                  <c:v>-55.992000000000004</c:v>
                </c:pt>
                <c:pt idx="4268">
                  <c:v>-54.518000000000001</c:v>
                </c:pt>
                <c:pt idx="4269">
                  <c:v>-53.573999999999998</c:v>
                </c:pt>
                <c:pt idx="4270">
                  <c:v>-55.29</c:v>
                </c:pt>
                <c:pt idx="4271">
                  <c:v>-55.908000000000001</c:v>
                </c:pt>
                <c:pt idx="4272">
                  <c:v>-59.314</c:v>
                </c:pt>
                <c:pt idx="4273">
                  <c:v>-68.400000000000006</c:v>
                </c:pt>
                <c:pt idx="4274">
                  <c:v>-74.198000000000008</c:v>
                </c:pt>
                <c:pt idx="4275">
                  <c:v>-88.333999999999989</c:v>
                </c:pt>
                <c:pt idx="4276">
                  <c:v>-110.53</c:v>
                </c:pt>
                <c:pt idx="4277">
                  <c:v>-160.67600000000002</c:v>
                </c:pt>
                <c:pt idx="4278">
                  <c:v>-296.82400000000001</c:v>
                </c:pt>
                <c:pt idx="4279">
                  <c:v>-563.93000000000006</c:v>
                </c:pt>
                <c:pt idx="4280">
                  <c:v>-370.25199999999995</c:v>
                </c:pt>
                <c:pt idx="4281">
                  <c:v>-294.09800000000001</c:v>
                </c:pt>
                <c:pt idx="4282">
                  <c:v>-21.221999999999998</c:v>
                </c:pt>
                <c:pt idx="4283">
                  <c:v>-8.4780000000000015</c:v>
                </c:pt>
                <c:pt idx="4284">
                  <c:v>-10.421999999999997</c:v>
                </c:pt>
                <c:pt idx="4285">
                  <c:v>-11.968000000000002</c:v>
                </c:pt>
                <c:pt idx="4286">
                  <c:v>-12.571999999999999</c:v>
                </c:pt>
                <c:pt idx="4287">
                  <c:v>-12.318000000000003</c:v>
                </c:pt>
                <c:pt idx="4288">
                  <c:v>-12.712</c:v>
                </c:pt>
                <c:pt idx="4289">
                  <c:v>-11.528</c:v>
                </c:pt>
                <c:pt idx="4290">
                  <c:v>-9.8819999999999961</c:v>
                </c:pt>
                <c:pt idx="4291">
                  <c:v>-7.828000000000003</c:v>
                </c:pt>
                <c:pt idx="4292">
                  <c:v>-4.3539999999999957</c:v>
                </c:pt>
                <c:pt idx="4293">
                  <c:v>-0.59800000000000253</c:v>
                </c:pt>
                <c:pt idx="4294">
                  <c:v>-3.2839999999999989</c:v>
                </c:pt>
                <c:pt idx="4295">
                  <c:v>-3.6780000000000044</c:v>
                </c:pt>
                <c:pt idx="4296">
                  <c:v>-3.4239999999999995</c:v>
                </c:pt>
                <c:pt idx="4297">
                  <c:v>-2.1580000000000013</c:v>
                </c:pt>
                <c:pt idx="4298">
                  <c:v>-2.1839999999999975</c:v>
                </c:pt>
                <c:pt idx="4299">
                  <c:v>0.36199999999999832</c:v>
                </c:pt>
                <c:pt idx="4300">
                  <c:v>1.445999999999998</c:v>
                </c:pt>
                <c:pt idx="4301">
                  <c:v>3.1499999999999986</c:v>
                </c:pt>
                <c:pt idx="4302">
                  <c:v>6.0060000000000073</c:v>
                </c:pt>
                <c:pt idx="4303">
                  <c:v>7.6100000000000065</c:v>
                </c:pt>
                <c:pt idx="4304">
                  <c:v>8.7360000000000007</c:v>
                </c:pt>
                <c:pt idx="4305">
                  <c:v>10.549999999999997</c:v>
                </c:pt>
                <c:pt idx="4306">
                  <c:v>13.855999999999998</c:v>
                </c:pt>
                <c:pt idx="4307">
                  <c:v>17.779999999999998</c:v>
                </c:pt>
                <c:pt idx="4308">
                  <c:v>21.496000000000006</c:v>
                </c:pt>
                <c:pt idx="4309">
                  <c:v>23.519999999999996</c:v>
                </c:pt>
                <c:pt idx="4310">
                  <c:v>27.795999999999999</c:v>
                </c:pt>
                <c:pt idx="4311">
                  <c:v>40.540000000000006</c:v>
                </c:pt>
                <c:pt idx="4312">
                  <c:v>23.282000000000004</c:v>
                </c:pt>
                <c:pt idx="4313">
                  <c:v>19.555999999999997</c:v>
                </c:pt>
                <c:pt idx="4314">
                  <c:v>-33.501999999999995</c:v>
                </c:pt>
                <c:pt idx="4315">
                  <c:v>-54.408000000000001</c:v>
                </c:pt>
                <c:pt idx="4316">
                  <c:v>-64.423999999999992</c:v>
                </c:pt>
                <c:pt idx="4317">
                  <c:v>-68.25</c:v>
                </c:pt>
                <c:pt idx="4318">
                  <c:v>-69.078000000000003</c:v>
                </c:pt>
                <c:pt idx="4319">
                  <c:v>-69.134</c:v>
                </c:pt>
                <c:pt idx="4320">
                  <c:v>-68.010000000000005</c:v>
                </c:pt>
                <c:pt idx="4321">
                  <c:v>-66.828000000000003</c:v>
                </c:pt>
                <c:pt idx="4322">
                  <c:v>-66.983999999999995</c:v>
                </c:pt>
                <c:pt idx="4323">
                  <c:v>-67.28</c:v>
                </c:pt>
                <c:pt idx="4324">
                  <c:v>-67.096000000000004</c:v>
                </c:pt>
                <c:pt idx="4325">
                  <c:v>-66.843999999999994</c:v>
                </c:pt>
                <c:pt idx="4326">
                  <c:v>-66.38</c:v>
                </c:pt>
                <c:pt idx="4327">
                  <c:v>-66.325999999999993</c:v>
                </c:pt>
                <c:pt idx="4328">
                  <c:v>-66.213999999999999</c:v>
                </c:pt>
                <c:pt idx="4329">
                  <c:v>-65.540000000000006</c:v>
                </c:pt>
                <c:pt idx="4330">
                  <c:v>-63.796000000000006</c:v>
                </c:pt>
                <c:pt idx="4331">
                  <c:v>-63.372</c:v>
                </c:pt>
                <c:pt idx="4332">
                  <c:v>-61.98</c:v>
                </c:pt>
                <c:pt idx="4333">
                  <c:v>-61.926000000000002</c:v>
                </c:pt>
                <c:pt idx="4334">
                  <c:v>-61.502000000000002</c:v>
                </c:pt>
                <c:pt idx="4335">
                  <c:v>-61.208000000000006</c:v>
                </c:pt>
                <c:pt idx="4336">
                  <c:v>-60.856000000000009</c:v>
                </c:pt>
                <c:pt idx="4337">
                  <c:v>-61.012</c:v>
                </c:pt>
                <c:pt idx="4338">
                  <c:v>-61.588000000000001</c:v>
                </c:pt>
                <c:pt idx="4339">
                  <c:v>-61.475999999999999</c:v>
                </c:pt>
                <c:pt idx="4340">
                  <c:v>-60.841999999999999</c:v>
                </c:pt>
                <c:pt idx="4341">
                  <c:v>-61.378</c:v>
                </c:pt>
                <c:pt idx="4342">
                  <c:v>-64.573999999999998</c:v>
                </c:pt>
                <c:pt idx="4343">
                  <c:v>-70.762</c:v>
                </c:pt>
                <c:pt idx="4344">
                  <c:v>-72.647999999999996</c:v>
                </c:pt>
                <c:pt idx="4345">
                  <c:v>-66.343999999999994</c:v>
                </c:pt>
                <c:pt idx="4346">
                  <c:v>-58.762</c:v>
                </c:pt>
                <c:pt idx="4347">
                  <c:v>-56.597999999999999</c:v>
                </c:pt>
                <c:pt idx="4348">
                  <c:v>-56.584000000000003</c:v>
                </c:pt>
                <c:pt idx="4349">
                  <c:v>-57.23</c:v>
                </c:pt>
                <c:pt idx="4350">
                  <c:v>-57.978000000000009</c:v>
                </c:pt>
                <c:pt idx="4351">
                  <c:v>-60.594000000000001</c:v>
                </c:pt>
                <c:pt idx="4352">
                  <c:v>-66.25</c:v>
                </c:pt>
                <c:pt idx="4353">
                  <c:v>-71.847999999999999</c:v>
                </c:pt>
                <c:pt idx="4354">
                  <c:v>-84.463999999999999</c:v>
                </c:pt>
                <c:pt idx="4355">
                  <c:v>-104.27000000000001</c:v>
                </c:pt>
                <c:pt idx="4356">
                  <c:v>-133.446</c:v>
                </c:pt>
                <c:pt idx="4357">
                  <c:v>-220.374</c:v>
                </c:pt>
                <c:pt idx="4358">
                  <c:v>-449.77</c:v>
                </c:pt>
                <c:pt idx="4359">
                  <c:v>-338.01199999999994</c:v>
                </c:pt>
                <c:pt idx="4360">
                  <c:v>-29.468</c:v>
                </c:pt>
                <c:pt idx="4361">
                  <c:v>-10.111999999999997</c:v>
                </c:pt>
                <c:pt idx="4362">
                  <c:v>-7.6479999999999997</c:v>
                </c:pt>
                <c:pt idx="4363">
                  <c:v>-10.491999999999997</c:v>
                </c:pt>
                <c:pt idx="4364">
                  <c:v>-10.588000000000003</c:v>
                </c:pt>
                <c:pt idx="4365">
                  <c:v>-11.571999999999999</c:v>
                </c:pt>
                <c:pt idx="4366">
                  <c:v>-11.628000000000004</c:v>
                </c:pt>
                <c:pt idx="4367">
                  <c:v>-11.431999999999999</c:v>
                </c:pt>
                <c:pt idx="4368">
                  <c:v>-9.3780000000000001</c:v>
                </c:pt>
                <c:pt idx="4369">
                  <c:v>-7.3219999999999956</c:v>
                </c:pt>
                <c:pt idx="4370">
                  <c:v>-5.338000000000001</c:v>
                </c:pt>
                <c:pt idx="4371">
                  <c:v>-1.4839999999999947</c:v>
                </c:pt>
                <c:pt idx="4372">
                  <c:v>-1.1180000000000021</c:v>
                </c:pt>
                <c:pt idx="4373">
                  <c:v>-3.3239999999999981</c:v>
                </c:pt>
                <c:pt idx="4374">
                  <c:v>-3.958000000000002</c:v>
                </c:pt>
                <c:pt idx="4375">
                  <c:v>-3.0440000000000005</c:v>
                </c:pt>
                <c:pt idx="4376">
                  <c:v>-2.6780000000000008</c:v>
                </c:pt>
                <c:pt idx="4377">
                  <c:v>-2.4939999999999962</c:v>
                </c:pt>
                <c:pt idx="4378">
                  <c:v>-1.0180000000000007</c:v>
                </c:pt>
                <c:pt idx="4379">
                  <c:v>0.58599999999999852</c:v>
                </c:pt>
                <c:pt idx="4380">
                  <c:v>2.6700000000000017</c:v>
                </c:pt>
                <c:pt idx="4381">
                  <c:v>4.2760000000000034</c:v>
                </c:pt>
                <c:pt idx="4382">
                  <c:v>5.9900000000000091</c:v>
                </c:pt>
                <c:pt idx="4383">
                  <c:v>7.7059999999999995</c:v>
                </c:pt>
                <c:pt idx="4384">
                  <c:v>9.6899999999999977</c:v>
                </c:pt>
                <c:pt idx="4385">
                  <c:v>11.745999999999999</c:v>
                </c:pt>
                <c:pt idx="4386">
                  <c:v>15.7</c:v>
                </c:pt>
                <c:pt idx="4387">
                  <c:v>17.596000000000007</c:v>
                </c:pt>
                <c:pt idx="4388">
                  <c:v>19.779999999999994</c:v>
                </c:pt>
                <c:pt idx="4389">
                  <c:v>28.966000000000001</c:v>
                </c:pt>
                <c:pt idx="4390">
                  <c:v>45.59</c:v>
                </c:pt>
                <c:pt idx="4391">
                  <c:v>11.792000000000002</c:v>
                </c:pt>
                <c:pt idx="4392">
                  <c:v>9.0760000000000005</c:v>
                </c:pt>
                <c:pt idx="4393">
                  <c:v>1.958000000000002</c:v>
                </c:pt>
                <c:pt idx="4394">
                  <c:v>-49.668000000000006</c:v>
                </c:pt>
                <c:pt idx="4395">
                  <c:v>-60.173999999999992</c:v>
                </c:pt>
                <c:pt idx="4396">
                  <c:v>-63.72</c:v>
                </c:pt>
                <c:pt idx="4397">
                  <c:v>-65.198000000000008</c:v>
                </c:pt>
                <c:pt idx="4398">
                  <c:v>-66.534000000000006</c:v>
                </c:pt>
                <c:pt idx="4399">
                  <c:v>-66.349999999999994</c:v>
                </c:pt>
                <c:pt idx="4400">
                  <c:v>-64.718000000000004</c:v>
                </c:pt>
                <c:pt idx="4401">
                  <c:v>-64.804000000000002</c:v>
                </c:pt>
                <c:pt idx="4402">
                  <c:v>-65.72</c:v>
                </c:pt>
                <c:pt idx="4403">
                  <c:v>-65.876000000000005</c:v>
                </c:pt>
                <c:pt idx="4404">
                  <c:v>-65.144000000000005</c:v>
                </c:pt>
                <c:pt idx="4405">
                  <c:v>-64.92</c:v>
                </c:pt>
                <c:pt idx="4406">
                  <c:v>-65.086000000000013</c:v>
                </c:pt>
                <c:pt idx="4407">
                  <c:v>-65.044000000000011</c:v>
                </c:pt>
                <c:pt idx="4408">
                  <c:v>-64.13000000000001</c:v>
                </c:pt>
                <c:pt idx="4409">
                  <c:v>-62.695999999999998</c:v>
                </c:pt>
                <c:pt idx="4410">
                  <c:v>-61.852000000000004</c:v>
                </c:pt>
                <c:pt idx="4411">
                  <c:v>-61.01</c:v>
                </c:pt>
                <c:pt idx="4412">
                  <c:v>-61.025999999999996</c:v>
                </c:pt>
                <c:pt idx="4413">
                  <c:v>-60.252000000000002</c:v>
                </c:pt>
                <c:pt idx="4414">
                  <c:v>-60.068000000000005</c:v>
                </c:pt>
                <c:pt idx="4415">
                  <c:v>-59.786000000000001</c:v>
                </c:pt>
                <c:pt idx="4416">
                  <c:v>-60.911999999999999</c:v>
                </c:pt>
                <c:pt idx="4417">
                  <c:v>-62.108000000000004</c:v>
                </c:pt>
                <c:pt idx="4418">
                  <c:v>-62.856000000000009</c:v>
                </c:pt>
                <c:pt idx="4419">
                  <c:v>-62.631999999999998</c:v>
                </c:pt>
                <c:pt idx="4420">
                  <c:v>-62.308</c:v>
                </c:pt>
                <c:pt idx="4421">
                  <c:v>-66.134</c:v>
                </c:pt>
                <c:pt idx="4422">
                  <c:v>-71.382000000000005</c:v>
                </c:pt>
                <c:pt idx="4423">
                  <c:v>-74.798000000000002</c:v>
                </c:pt>
                <c:pt idx="4424">
                  <c:v>-69.174000000000007</c:v>
                </c:pt>
                <c:pt idx="4425">
                  <c:v>-63.841999999999999</c:v>
                </c:pt>
                <c:pt idx="4426">
                  <c:v>-60.228000000000009</c:v>
                </c:pt>
                <c:pt idx="4427">
                  <c:v>-59.353999999999999</c:v>
                </c:pt>
                <c:pt idx="4428">
                  <c:v>-59.4</c:v>
                </c:pt>
                <c:pt idx="4429">
                  <c:v>-60.537999999999997</c:v>
                </c:pt>
                <c:pt idx="4430">
                  <c:v>-62.154000000000003</c:v>
                </c:pt>
                <c:pt idx="4431">
                  <c:v>-65.63</c:v>
                </c:pt>
                <c:pt idx="4432">
                  <c:v>-71.638000000000005</c:v>
                </c:pt>
                <c:pt idx="4433">
                  <c:v>-79.343999999999994</c:v>
                </c:pt>
                <c:pt idx="4434">
                  <c:v>-98.77000000000001</c:v>
                </c:pt>
                <c:pt idx="4435">
                  <c:v>-127.49600000000001</c:v>
                </c:pt>
                <c:pt idx="4436">
                  <c:v>-199.614</c:v>
                </c:pt>
                <c:pt idx="4437">
                  <c:v>-393.39</c:v>
                </c:pt>
                <c:pt idx="4438">
                  <c:v>-388.93200000000002</c:v>
                </c:pt>
                <c:pt idx="4439">
                  <c:v>-298.97800000000001</c:v>
                </c:pt>
                <c:pt idx="4440">
                  <c:v>-18.591999999999999</c:v>
                </c:pt>
                <c:pt idx="4441">
                  <c:v>-8.5080000000000009</c:v>
                </c:pt>
                <c:pt idx="4442">
                  <c:v>-10.434000000000003</c:v>
                </c:pt>
                <c:pt idx="4443">
                  <c:v>-10.238000000000003</c:v>
                </c:pt>
                <c:pt idx="4444">
                  <c:v>-9.984</c:v>
                </c:pt>
                <c:pt idx="4445">
                  <c:v>-9.3780000000000037</c:v>
                </c:pt>
                <c:pt idx="4446">
                  <c:v>-8.9139999999999979</c:v>
                </c:pt>
                <c:pt idx="4447">
                  <c:v>-7.9399999999999977</c:v>
                </c:pt>
                <c:pt idx="4448">
                  <c:v>-6.0439999999999969</c:v>
                </c:pt>
                <c:pt idx="4449">
                  <c:v>-3.9299999999999997</c:v>
                </c:pt>
                <c:pt idx="4450">
                  <c:v>-0.69600000000000506</c:v>
                </c:pt>
                <c:pt idx="4451">
                  <c:v>0.28999999999999915</c:v>
                </c:pt>
                <c:pt idx="4452">
                  <c:v>-2.8060000000000045</c:v>
                </c:pt>
                <c:pt idx="4453">
                  <c:v>-4.1119999999999983</c:v>
                </c:pt>
                <c:pt idx="4454">
                  <c:v>-3.7759999999999998</c:v>
                </c:pt>
                <c:pt idx="4455">
                  <c:v>-3.8320000000000043</c:v>
                </c:pt>
                <c:pt idx="4456">
                  <c:v>-3.9559999999999995</c:v>
                </c:pt>
                <c:pt idx="4457">
                  <c:v>-3.1819999999999986</c:v>
                </c:pt>
                <c:pt idx="4458">
                  <c:v>-1.3679999999999986</c:v>
                </c:pt>
                <c:pt idx="4459">
                  <c:v>0.6579999999999977</c:v>
                </c:pt>
                <c:pt idx="4460">
                  <c:v>2.8119999999999976</c:v>
                </c:pt>
                <c:pt idx="4461">
                  <c:v>3.9359999999999999</c:v>
                </c:pt>
                <c:pt idx="4462">
                  <c:v>5.3720000000000034</c:v>
                </c:pt>
                <c:pt idx="4463">
                  <c:v>7.0459999999999958</c:v>
                </c:pt>
                <c:pt idx="4464">
                  <c:v>9.2419999999999973</c:v>
                </c:pt>
                <c:pt idx="4465">
                  <c:v>10.946000000000002</c:v>
                </c:pt>
                <c:pt idx="4466">
                  <c:v>13.239999999999995</c:v>
                </c:pt>
                <c:pt idx="4467">
                  <c:v>15.515999999999998</c:v>
                </c:pt>
                <c:pt idx="4468">
                  <c:v>21.650000000000002</c:v>
                </c:pt>
                <c:pt idx="4469">
                  <c:v>-42.238</c:v>
                </c:pt>
                <c:pt idx="4470">
                  <c:v>-53.704000000000001</c:v>
                </c:pt>
                <c:pt idx="4471">
                  <c:v>-59.120000000000005</c:v>
                </c:pt>
                <c:pt idx="4472">
                  <c:v>-61.678000000000004</c:v>
                </c:pt>
                <c:pt idx="4473">
                  <c:v>-63.353999999999999</c:v>
                </c:pt>
                <c:pt idx="4474">
                  <c:v>-64.900000000000006</c:v>
                </c:pt>
                <c:pt idx="4475">
                  <c:v>-65.085999999999999</c:v>
                </c:pt>
                <c:pt idx="4476">
                  <c:v>-64.622</c:v>
                </c:pt>
                <c:pt idx="4477">
                  <c:v>-65.550000000000011</c:v>
                </c:pt>
                <c:pt idx="4478">
                  <c:v>-65.326000000000008</c:v>
                </c:pt>
                <c:pt idx="4479">
                  <c:v>-65.731999999999999</c:v>
                </c:pt>
                <c:pt idx="4480">
                  <c:v>-64.988</c:v>
                </c:pt>
                <c:pt idx="4481">
                  <c:v>-64.554000000000002</c:v>
                </c:pt>
                <c:pt idx="4482">
                  <c:v>-64.481999999999999</c:v>
                </c:pt>
                <c:pt idx="4483">
                  <c:v>-64.49799999999999</c:v>
                </c:pt>
                <c:pt idx="4484">
                  <c:v>-63.103999999999999</c:v>
                </c:pt>
                <c:pt idx="4485">
                  <c:v>-61.84</c:v>
                </c:pt>
                <c:pt idx="4486">
                  <c:v>-60.995999999999995</c:v>
                </c:pt>
                <c:pt idx="4487">
                  <c:v>-60.953999999999994</c:v>
                </c:pt>
                <c:pt idx="4488">
                  <c:v>-60.489999999999995</c:v>
                </c:pt>
                <c:pt idx="4489">
                  <c:v>-59.885999999999996</c:v>
                </c:pt>
                <c:pt idx="4490">
                  <c:v>-60.012</c:v>
                </c:pt>
                <c:pt idx="4491">
                  <c:v>-60.45</c:v>
                </c:pt>
                <c:pt idx="4492">
                  <c:v>-61.166000000000011</c:v>
                </c:pt>
                <c:pt idx="4493">
                  <c:v>-61.701999999999998</c:v>
                </c:pt>
                <c:pt idx="4494">
                  <c:v>-62.658000000000001</c:v>
                </c:pt>
                <c:pt idx="4495">
                  <c:v>-63.233999999999995</c:v>
                </c:pt>
                <c:pt idx="4496">
                  <c:v>-63.711999999999996</c:v>
                </c:pt>
                <c:pt idx="4497">
                  <c:v>-67.668000000000006</c:v>
                </c:pt>
                <c:pt idx="4498">
                  <c:v>-73.433999999999997</c:v>
                </c:pt>
                <c:pt idx="4499">
                  <c:v>-73.179999999999993</c:v>
                </c:pt>
                <c:pt idx="4500">
                  <c:v>-66.585999999999999</c:v>
                </c:pt>
                <c:pt idx="4501">
                  <c:v>-62.773999999999994</c:v>
                </c:pt>
                <c:pt idx="4502">
                  <c:v>-61</c:v>
                </c:pt>
                <c:pt idx="4503">
                  <c:v>-59.915999999999997</c:v>
                </c:pt>
                <c:pt idx="4504">
                  <c:v>-61.311999999999998</c:v>
                </c:pt>
                <c:pt idx="4505">
                  <c:v>-61.787999999999997</c:v>
                </c:pt>
                <c:pt idx="4506">
                  <c:v>-64.616000000000014</c:v>
                </c:pt>
                <c:pt idx="4507">
                  <c:v>-70.341999999999999</c:v>
                </c:pt>
                <c:pt idx="4508">
                  <c:v>-78.078000000000003</c:v>
                </c:pt>
                <c:pt idx="4509">
                  <c:v>-96.36399999999999</c:v>
                </c:pt>
                <c:pt idx="4510">
                  <c:v>-127.58000000000001</c:v>
                </c:pt>
                <c:pt idx="4511">
                  <c:v>-179.18800000000002</c:v>
                </c:pt>
                <c:pt idx="4512">
                  <c:v>-339.99400000000003</c:v>
                </c:pt>
                <c:pt idx="4513">
                  <c:v>-626.8900000000001</c:v>
                </c:pt>
                <c:pt idx="4514">
                  <c:v>-424.22199999999998</c:v>
                </c:pt>
                <c:pt idx="4515">
                  <c:v>-32.688000000000002</c:v>
                </c:pt>
                <c:pt idx="4516">
                  <c:v>-9.1819999999999968</c:v>
                </c:pt>
                <c:pt idx="4517">
                  <c:v>-5.708000000000002</c:v>
                </c:pt>
                <c:pt idx="4518">
                  <c:v>-8.8319999999999972</c:v>
                </c:pt>
                <c:pt idx="4519">
                  <c:v>-7.6780000000000008</c:v>
                </c:pt>
                <c:pt idx="4520">
                  <c:v>-9.6319999999999979</c:v>
                </c:pt>
                <c:pt idx="4521">
                  <c:v>-9.0380000000000038</c:v>
                </c:pt>
                <c:pt idx="4522">
                  <c:v>-7.282</c:v>
                </c:pt>
                <c:pt idx="4523">
                  <c:v>-5.847999999999999</c:v>
                </c:pt>
                <c:pt idx="4524">
                  <c:v>-3.6519999999999975</c:v>
                </c:pt>
                <c:pt idx="4525">
                  <c:v>-1.9480000000000004</c:v>
                </c:pt>
                <c:pt idx="4526">
                  <c:v>0.27600000000000335</c:v>
                </c:pt>
                <c:pt idx="4527">
                  <c:v>0.82199999999999918</c:v>
                </c:pt>
                <c:pt idx="4528">
                  <c:v>-3.0739999999999981</c:v>
                </c:pt>
                <c:pt idx="4529">
                  <c:v>-4.5480000000000018</c:v>
                </c:pt>
                <c:pt idx="4530">
                  <c:v>-5.2940000000000005</c:v>
                </c:pt>
                <c:pt idx="4531">
                  <c:v>-4.7880000000000003</c:v>
                </c:pt>
                <c:pt idx="4532">
                  <c:v>-4.8139999999999965</c:v>
                </c:pt>
                <c:pt idx="4533">
                  <c:v>-3.5480000000000018</c:v>
                </c:pt>
                <c:pt idx="4534">
                  <c:v>-1.9740000000000038</c:v>
                </c:pt>
                <c:pt idx="4535">
                  <c:v>-0.55000000000000071</c:v>
                </c:pt>
                <c:pt idx="4536">
                  <c:v>1.6160000000000032</c:v>
                </c:pt>
                <c:pt idx="4537">
                  <c:v>3.1500000000000057</c:v>
                </c:pt>
                <c:pt idx="4538">
                  <c:v>5.2459999999999987</c:v>
                </c:pt>
                <c:pt idx="4539">
                  <c:v>7.019999999999996</c:v>
                </c:pt>
                <c:pt idx="4540">
                  <c:v>9.0860000000000021</c:v>
                </c:pt>
                <c:pt idx="4541">
                  <c:v>9.860000000000003</c:v>
                </c:pt>
                <c:pt idx="4542">
                  <c:v>10.816000000000006</c:v>
                </c:pt>
                <c:pt idx="4543">
                  <c:v>12.689999999999998</c:v>
                </c:pt>
                <c:pt idx="4544">
                  <c:v>21.496000000000002</c:v>
                </c:pt>
                <c:pt idx="4545">
                  <c:v>31.470000000000002</c:v>
                </c:pt>
                <c:pt idx="4546">
                  <c:v>2.8020000000000032</c:v>
                </c:pt>
                <c:pt idx="4547">
                  <c:v>-0.71399999999999864</c:v>
                </c:pt>
                <c:pt idx="4548">
                  <c:v>-36.711999999999996</c:v>
                </c:pt>
                <c:pt idx="4549">
                  <c:v>-50.468000000000004</c:v>
                </c:pt>
                <c:pt idx="4550">
                  <c:v>-56.923999999999992</c:v>
                </c:pt>
                <c:pt idx="4551">
                  <c:v>-60.019999999999996</c:v>
                </c:pt>
                <c:pt idx="4552">
                  <c:v>-61.188000000000002</c:v>
                </c:pt>
                <c:pt idx="4553">
                  <c:v>-63.524000000000001</c:v>
                </c:pt>
                <c:pt idx="4554">
                  <c:v>-64.38</c:v>
                </c:pt>
                <c:pt idx="4555">
                  <c:v>-63.707999999999998</c:v>
                </c:pt>
                <c:pt idx="4556">
                  <c:v>-64.144000000000005</c:v>
                </c:pt>
                <c:pt idx="4557">
                  <c:v>-64.03</c:v>
                </c:pt>
                <c:pt idx="4558">
                  <c:v>-64.876000000000005</c:v>
                </c:pt>
                <c:pt idx="4559">
                  <c:v>-64.424000000000007</c:v>
                </c:pt>
                <c:pt idx="4560">
                  <c:v>-63.68</c:v>
                </c:pt>
                <c:pt idx="4561">
                  <c:v>-63.386000000000003</c:v>
                </c:pt>
                <c:pt idx="4562">
                  <c:v>-63.484000000000002</c:v>
                </c:pt>
                <c:pt idx="4563">
                  <c:v>-63.160000000000004</c:v>
                </c:pt>
                <c:pt idx="4564">
                  <c:v>-62.275999999999996</c:v>
                </c:pt>
                <c:pt idx="4565">
                  <c:v>-61.292000000000002</c:v>
                </c:pt>
                <c:pt idx="4566">
                  <c:v>-60.32</c:v>
                </c:pt>
                <c:pt idx="4567">
                  <c:v>-60.445999999999998</c:v>
                </c:pt>
                <c:pt idx="4568">
                  <c:v>-59.802</c:v>
                </c:pt>
                <c:pt idx="4569">
                  <c:v>-60.208000000000006</c:v>
                </c:pt>
                <c:pt idx="4570">
                  <c:v>-61.13600000000001</c:v>
                </c:pt>
                <c:pt idx="4571">
                  <c:v>-61.951999999999998</c:v>
                </c:pt>
                <c:pt idx="4572">
                  <c:v>-62.068000000000005</c:v>
                </c:pt>
                <c:pt idx="4573">
                  <c:v>-63.445999999999998</c:v>
                </c:pt>
                <c:pt idx="4574">
                  <c:v>-63.461999999999996</c:v>
                </c:pt>
                <c:pt idx="4575">
                  <c:v>-61.898000000000003</c:v>
                </c:pt>
                <c:pt idx="4576">
                  <c:v>-64.783999999999992</c:v>
                </c:pt>
                <c:pt idx="4577">
                  <c:v>-69.072000000000003</c:v>
                </c:pt>
                <c:pt idx="4578">
                  <c:v>-74.658000000000001</c:v>
                </c:pt>
                <c:pt idx="4579">
                  <c:v>-72.533999999999992</c:v>
                </c:pt>
                <c:pt idx="4580">
                  <c:v>-68.932000000000002</c:v>
                </c:pt>
                <c:pt idx="4581">
                  <c:v>-65.838000000000008</c:v>
                </c:pt>
                <c:pt idx="4582">
                  <c:v>-61.983999999999995</c:v>
                </c:pt>
                <c:pt idx="4583">
                  <c:v>-61.83</c:v>
                </c:pt>
                <c:pt idx="4584">
                  <c:v>-61.957999999999998</c:v>
                </c:pt>
                <c:pt idx="4585">
                  <c:v>-64.774000000000001</c:v>
                </c:pt>
                <c:pt idx="4586">
                  <c:v>-69.88</c:v>
                </c:pt>
                <c:pt idx="4587">
                  <c:v>-76.168000000000006</c:v>
                </c:pt>
                <c:pt idx="4588">
                  <c:v>-92.903999999999996</c:v>
                </c:pt>
                <c:pt idx="4589">
                  <c:v>-118.16999999999999</c:v>
                </c:pt>
                <c:pt idx="4590">
                  <c:v>-161.01599999999999</c:v>
                </c:pt>
                <c:pt idx="4591">
                  <c:v>-278.97399999999999</c:v>
                </c:pt>
                <c:pt idx="4592">
                  <c:v>-555.63000000000011</c:v>
                </c:pt>
                <c:pt idx="4593">
                  <c:v>-480.60199999999998</c:v>
                </c:pt>
                <c:pt idx="4594">
                  <c:v>-54.518000000000001</c:v>
                </c:pt>
                <c:pt idx="4595">
                  <c:v>-11.111999999999997</c:v>
                </c:pt>
                <c:pt idx="4596">
                  <c:v>-5.9180000000000028</c:v>
                </c:pt>
                <c:pt idx="4597">
                  <c:v>-8.844000000000003</c:v>
                </c:pt>
                <c:pt idx="4598">
                  <c:v>-5.7780000000000022</c:v>
                </c:pt>
                <c:pt idx="4599">
                  <c:v>-7.9140000000000015</c:v>
                </c:pt>
                <c:pt idx="4600">
                  <c:v>-7.8580000000000041</c:v>
                </c:pt>
                <c:pt idx="4601">
                  <c:v>-6.4939999999999962</c:v>
                </c:pt>
                <c:pt idx="4602">
                  <c:v>-3.2999999999999972</c:v>
                </c:pt>
                <c:pt idx="4603">
                  <c:v>-1.3039999999999985</c:v>
                </c:pt>
                <c:pt idx="4604">
                  <c:v>-0.59999999999999787</c:v>
                </c:pt>
                <c:pt idx="4605">
                  <c:v>2.0039999999999942</c:v>
                </c:pt>
                <c:pt idx="4606">
                  <c:v>0.80999999999999872</c:v>
                </c:pt>
                <c:pt idx="4607">
                  <c:v>-2.6660000000000039</c:v>
                </c:pt>
                <c:pt idx="4608">
                  <c:v>-4.9719999999999978</c:v>
                </c:pt>
                <c:pt idx="4609">
                  <c:v>-5.3759999999999977</c:v>
                </c:pt>
                <c:pt idx="4610">
                  <c:v>-5.3620000000000019</c:v>
                </c:pt>
                <c:pt idx="4611">
                  <c:v>-5.445999999999998</c:v>
                </c:pt>
                <c:pt idx="4612">
                  <c:v>-4.0119999999999969</c:v>
                </c:pt>
                <c:pt idx="4613">
                  <c:v>-3.1379999999999981</c:v>
                </c:pt>
                <c:pt idx="4614">
                  <c:v>-1.1820000000000022</c:v>
                </c:pt>
                <c:pt idx="4615">
                  <c:v>0.46199999999999619</c:v>
                </c:pt>
                <c:pt idx="4616">
                  <c:v>2.8960000000000008</c:v>
                </c:pt>
                <c:pt idx="4617">
                  <c:v>5.2020000000000017</c:v>
                </c:pt>
                <c:pt idx="4618">
                  <c:v>6.7360000000000007</c:v>
                </c:pt>
                <c:pt idx="4619">
                  <c:v>7.8620000000000019</c:v>
                </c:pt>
                <c:pt idx="4620">
                  <c:v>8.8360000000000021</c:v>
                </c:pt>
                <c:pt idx="4621">
                  <c:v>8.9599999999999937</c:v>
                </c:pt>
                <c:pt idx="4622">
                  <c:v>10.566000000000003</c:v>
                </c:pt>
                <c:pt idx="4623">
                  <c:v>18.639999999999997</c:v>
                </c:pt>
                <c:pt idx="4624">
                  <c:v>-2.107999999999997</c:v>
                </c:pt>
                <c:pt idx="4625">
                  <c:v>-43.263999999999996</c:v>
                </c:pt>
                <c:pt idx="4626">
                  <c:v>-51.930000000000007</c:v>
                </c:pt>
                <c:pt idx="4627">
                  <c:v>-55.418000000000006</c:v>
                </c:pt>
                <c:pt idx="4628">
                  <c:v>-58.373999999999995</c:v>
                </c:pt>
                <c:pt idx="4629">
                  <c:v>-60.33</c:v>
                </c:pt>
                <c:pt idx="4630">
                  <c:v>-61.426000000000002</c:v>
                </c:pt>
                <c:pt idx="4631">
                  <c:v>-63.314000000000007</c:v>
                </c:pt>
                <c:pt idx="4632">
                  <c:v>-63.480000000000004</c:v>
                </c:pt>
                <c:pt idx="4633">
                  <c:v>-63.635999999999996</c:v>
                </c:pt>
                <c:pt idx="4634">
                  <c:v>-63.581999999999994</c:v>
                </c:pt>
                <c:pt idx="4635">
                  <c:v>-63.849999999999994</c:v>
                </c:pt>
                <c:pt idx="4636">
                  <c:v>-63.495999999999995</c:v>
                </c:pt>
                <c:pt idx="4637">
                  <c:v>-62.962000000000003</c:v>
                </c:pt>
                <c:pt idx="4638">
                  <c:v>-63.048000000000002</c:v>
                </c:pt>
                <c:pt idx="4639">
                  <c:v>-62.626000000000005</c:v>
                </c:pt>
                <c:pt idx="4640">
                  <c:v>-63.231999999999999</c:v>
                </c:pt>
                <c:pt idx="4641">
                  <c:v>-62.048000000000002</c:v>
                </c:pt>
                <c:pt idx="4642">
                  <c:v>-60.813999999999993</c:v>
                </c:pt>
                <c:pt idx="4643">
                  <c:v>-61.091999999999999</c:v>
                </c:pt>
                <c:pt idx="4644">
                  <c:v>-60.587999999999994</c:v>
                </c:pt>
                <c:pt idx="4645">
                  <c:v>-60.603999999999999</c:v>
                </c:pt>
                <c:pt idx="4646">
                  <c:v>-61.040000000000006</c:v>
                </c:pt>
                <c:pt idx="4647">
                  <c:v>-61.378</c:v>
                </c:pt>
                <c:pt idx="4648">
                  <c:v>-62.643999999999998</c:v>
                </c:pt>
                <c:pt idx="4649">
                  <c:v>-63.879999999999995</c:v>
                </c:pt>
                <c:pt idx="4650">
                  <c:v>-64.206000000000003</c:v>
                </c:pt>
                <c:pt idx="4651">
                  <c:v>-62.813999999999993</c:v>
                </c:pt>
                <c:pt idx="4652">
                  <c:v>-62.94</c:v>
                </c:pt>
                <c:pt idx="4653">
                  <c:v>-66.866</c:v>
                </c:pt>
                <c:pt idx="4654">
                  <c:v>-72.801999999999992</c:v>
                </c:pt>
                <c:pt idx="4655">
                  <c:v>-76.39</c:v>
                </c:pt>
                <c:pt idx="4656">
                  <c:v>-75.686000000000007</c:v>
                </c:pt>
                <c:pt idx="4657">
                  <c:v>-73.251999999999995</c:v>
                </c:pt>
                <c:pt idx="4658">
                  <c:v>-67.317999999999998</c:v>
                </c:pt>
                <c:pt idx="4659">
                  <c:v>-65.656000000000006</c:v>
                </c:pt>
                <c:pt idx="4660">
                  <c:v>-64.182000000000002</c:v>
                </c:pt>
                <c:pt idx="4661">
                  <c:v>-64.618000000000009</c:v>
                </c:pt>
                <c:pt idx="4662">
                  <c:v>-69.51400000000001</c:v>
                </c:pt>
                <c:pt idx="4663">
                  <c:v>-78.742000000000004</c:v>
                </c:pt>
                <c:pt idx="4664">
                  <c:v>-85.438000000000002</c:v>
                </c:pt>
                <c:pt idx="4665">
                  <c:v>-102.964</c:v>
                </c:pt>
                <c:pt idx="4666">
                  <c:v>-136.22999999999999</c:v>
                </c:pt>
                <c:pt idx="4667">
                  <c:v>-202.56800000000001</c:v>
                </c:pt>
                <c:pt idx="4668">
                  <c:v>-379.28399999999999</c:v>
                </c:pt>
                <c:pt idx="4669">
                  <c:v>-715.79000000000008</c:v>
                </c:pt>
                <c:pt idx="4670">
                  <c:v>-475.76199999999994</c:v>
                </c:pt>
                <c:pt idx="4671">
                  <c:v>-376.608</c:v>
                </c:pt>
                <c:pt idx="4672">
                  <c:v>-16.411999999999995</c:v>
                </c:pt>
                <c:pt idx="4673">
                  <c:v>-6.7480000000000011</c:v>
                </c:pt>
                <c:pt idx="4674">
                  <c:v>-10.194000000000003</c:v>
                </c:pt>
                <c:pt idx="4675">
                  <c:v>-9.0280000000000022</c:v>
                </c:pt>
                <c:pt idx="4676">
                  <c:v>-8.0139999999999993</c:v>
                </c:pt>
                <c:pt idx="4677">
                  <c:v>-6.1280000000000037</c:v>
                </c:pt>
                <c:pt idx="4678">
                  <c:v>-5.4539999999999971</c:v>
                </c:pt>
                <c:pt idx="4679">
                  <c:v>-3.2999999999999972</c:v>
                </c:pt>
                <c:pt idx="4680">
                  <c:v>-0.61399999999999721</c:v>
                </c:pt>
                <c:pt idx="4681">
                  <c:v>0.53999999999999915</c:v>
                </c:pt>
                <c:pt idx="4682">
                  <c:v>2.7939999999999969</c:v>
                </c:pt>
                <c:pt idx="4683">
                  <c:v>2.8900000000000006</c:v>
                </c:pt>
                <c:pt idx="4684">
                  <c:v>-0.31600000000000605</c:v>
                </c:pt>
                <c:pt idx="4685">
                  <c:v>-4.2119999999999997</c:v>
                </c:pt>
                <c:pt idx="4686">
                  <c:v>-4.8159999999999989</c:v>
                </c:pt>
                <c:pt idx="4687">
                  <c:v>-5.4620000000000033</c:v>
                </c:pt>
                <c:pt idx="4688">
                  <c:v>-5.5859999999999985</c:v>
                </c:pt>
                <c:pt idx="4689">
                  <c:v>-5.2619999999999969</c:v>
                </c:pt>
                <c:pt idx="4690">
                  <c:v>-4.107999999999997</c:v>
                </c:pt>
                <c:pt idx="4691">
                  <c:v>-2.6620000000000026</c:v>
                </c:pt>
                <c:pt idx="4692">
                  <c:v>-0.57800000000000296</c:v>
                </c:pt>
                <c:pt idx="4693">
                  <c:v>0.61599999999999966</c:v>
                </c:pt>
                <c:pt idx="4694">
                  <c:v>3.0520000000000032</c:v>
                </c:pt>
                <c:pt idx="4695">
                  <c:v>5.5160000000000018</c:v>
                </c:pt>
                <c:pt idx="4696">
                  <c:v>7.2319999999999993</c:v>
                </c:pt>
                <c:pt idx="4697">
                  <c:v>6.9360000000000035</c:v>
                </c:pt>
                <c:pt idx="4698">
                  <c:v>7.0499999999999972</c:v>
                </c:pt>
                <c:pt idx="4699">
                  <c:v>7.1760000000000019</c:v>
                </c:pt>
                <c:pt idx="4700">
                  <c:v>13.029999999999998</c:v>
                </c:pt>
                <c:pt idx="4701">
                  <c:v>-7.0579999999999963</c:v>
                </c:pt>
                <c:pt idx="4702">
                  <c:v>-38.974000000000004</c:v>
                </c:pt>
                <c:pt idx="4703">
                  <c:v>-50.34</c:v>
                </c:pt>
                <c:pt idx="4704">
                  <c:v>-54.648000000000003</c:v>
                </c:pt>
                <c:pt idx="4705">
                  <c:v>-57.093999999999994</c:v>
                </c:pt>
                <c:pt idx="4706">
                  <c:v>-59.33</c:v>
                </c:pt>
                <c:pt idx="4707">
                  <c:v>-60.765999999999998</c:v>
                </c:pt>
                <c:pt idx="4708">
                  <c:v>-62.694000000000003</c:v>
                </c:pt>
                <c:pt idx="4709">
                  <c:v>-64.2</c:v>
                </c:pt>
                <c:pt idx="4710">
                  <c:v>-64.116</c:v>
                </c:pt>
                <c:pt idx="4711">
                  <c:v>-64.311999999999998</c:v>
                </c:pt>
                <c:pt idx="4712">
                  <c:v>-64.36999999999999</c:v>
                </c:pt>
                <c:pt idx="4713">
                  <c:v>-64.286000000000001</c:v>
                </c:pt>
                <c:pt idx="4714">
                  <c:v>-64.072000000000003</c:v>
                </c:pt>
                <c:pt idx="4715">
                  <c:v>-62.908000000000001</c:v>
                </c:pt>
                <c:pt idx="4716">
                  <c:v>-63.216000000000001</c:v>
                </c:pt>
                <c:pt idx="4717">
                  <c:v>-63.061999999999998</c:v>
                </c:pt>
                <c:pt idx="4718">
                  <c:v>-62.908000000000001</c:v>
                </c:pt>
                <c:pt idx="4719">
                  <c:v>-61.543999999999997</c:v>
                </c:pt>
                <c:pt idx="4720">
                  <c:v>-60.742000000000004</c:v>
                </c:pt>
                <c:pt idx="4721">
                  <c:v>-60.688000000000002</c:v>
                </c:pt>
                <c:pt idx="4722">
                  <c:v>-60.264000000000003</c:v>
                </c:pt>
                <c:pt idx="4723">
                  <c:v>-60.14</c:v>
                </c:pt>
                <c:pt idx="4724">
                  <c:v>-60.618000000000002</c:v>
                </c:pt>
                <c:pt idx="4725">
                  <c:v>-61.503999999999998</c:v>
                </c:pt>
                <c:pt idx="4726">
                  <c:v>-61.870000000000005</c:v>
                </c:pt>
                <c:pt idx="4727">
                  <c:v>-61.305999999999997</c:v>
                </c:pt>
                <c:pt idx="4728">
                  <c:v>-61.884</c:v>
                </c:pt>
                <c:pt idx="4729">
                  <c:v>-61.97</c:v>
                </c:pt>
                <c:pt idx="4730">
                  <c:v>-64.936000000000007</c:v>
                </c:pt>
                <c:pt idx="4731">
                  <c:v>-71.521999999999991</c:v>
                </c:pt>
                <c:pt idx="4732">
                  <c:v>-78.44</c:v>
                </c:pt>
                <c:pt idx="4733">
                  <c:v>-78.525999999999996</c:v>
                </c:pt>
                <c:pt idx="4734">
                  <c:v>-75.391999999999996</c:v>
                </c:pt>
                <c:pt idx="4735">
                  <c:v>-70.888000000000005</c:v>
                </c:pt>
                <c:pt idx="4736">
                  <c:v>-68.036000000000001</c:v>
                </c:pt>
                <c:pt idx="4737">
                  <c:v>-67.441999999999993</c:v>
                </c:pt>
                <c:pt idx="4738">
                  <c:v>-67.287999999999997</c:v>
                </c:pt>
                <c:pt idx="4739">
                  <c:v>-68.304000000000002</c:v>
                </c:pt>
                <c:pt idx="4740">
                  <c:v>-71.622</c:v>
                </c:pt>
                <c:pt idx="4741">
                  <c:v>-78.628</c:v>
                </c:pt>
                <c:pt idx="4742">
                  <c:v>-91.933999999999997</c:v>
                </c:pt>
                <c:pt idx="4743">
                  <c:v>-120.32</c:v>
                </c:pt>
                <c:pt idx="4744">
                  <c:v>-162.68800000000002</c:v>
                </c:pt>
                <c:pt idx="4745">
                  <c:v>-279.14400000000001</c:v>
                </c:pt>
                <c:pt idx="4746">
                  <c:v>-565.66000000000008</c:v>
                </c:pt>
                <c:pt idx="4747">
                  <c:v>-260.072</c:v>
                </c:pt>
                <c:pt idx="4748">
                  <c:v>-19.678000000000001</c:v>
                </c:pt>
                <c:pt idx="4749">
                  <c:v>-8.171999999999997</c:v>
                </c:pt>
                <c:pt idx="4750">
                  <c:v>-10.028000000000002</c:v>
                </c:pt>
                <c:pt idx="4751">
                  <c:v>-7.3240000000000016</c:v>
                </c:pt>
                <c:pt idx="4752">
                  <c:v>-7.1700000000000017</c:v>
                </c:pt>
                <c:pt idx="4753">
                  <c:v>-7.2240000000000002</c:v>
                </c:pt>
                <c:pt idx="4754">
                  <c:v>-5.620000000000001</c:v>
                </c:pt>
                <c:pt idx="4755">
                  <c:v>-3.1159999999999997</c:v>
                </c:pt>
                <c:pt idx="4756">
                  <c:v>-0.75199999999999534</c:v>
                </c:pt>
                <c:pt idx="4757">
                  <c:v>-0.13600000000000279</c:v>
                </c:pt>
                <c:pt idx="4758">
                  <c:v>2.088000000000001</c:v>
                </c:pt>
                <c:pt idx="4759">
                  <c:v>0.40199999999999747</c:v>
                </c:pt>
                <c:pt idx="4760">
                  <c:v>-3.171999999999997</c:v>
                </c:pt>
                <c:pt idx="4761">
                  <c:v>-5.4780000000000015</c:v>
                </c:pt>
                <c:pt idx="4762">
                  <c:v>-5.8140000000000001</c:v>
                </c:pt>
                <c:pt idx="4763">
                  <c:v>-5.0699999999999967</c:v>
                </c:pt>
                <c:pt idx="4764">
                  <c:v>-4.7439999999999962</c:v>
                </c:pt>
                <c:pt idx="4765">
                  <c:v>-4.7000000000000064</c:v>
                </c:pt>
                <c:pt idx="4766">
                  <c:v>-4.1260000000000048</c:v>
                </c:pt>
                <c:pt idx="4767">
                  <c:v>-2.4499999999999993</c:v>
                </c:pt>
                <c:pt idx="4768">
                  <c:v>-0.56599999999999895</c:v>
                </c:pt>
                <c:pt idx="4769">
                  <c:v>0.89799999999999969</c:v>
                </c:pt>
                <c:pt idx="4770">
                  <c:v>3.6720000000000041</c:v>
                </c:pt>
                <c:pt idx="4771">
                  <c:v>6.4280000000000008</c:v>
                </c:pt>
                <c:pt idx="4772">
                  <c:v>7.0319999999999965</c:v>
                </c:pt>
                <c:pt idx="4773">
                  <c:v>6.8660000000000032</c:v>
                </c:pt>
                <c:pt idx="4774">
                  <c:v>6.4599999999999937</c:v>
                </c:pt>
                <c:pt idx="4775">
                  <c:v>7.1060000000000016</c:v>
                </c:pt>
                <c:pt idx="4776">
                  <c:v>13.279999999999998</c:v>
                </c:pt>
                <c:pt idx="4777">
                  <c:v>-12.912000000000003</c:v>
                </c:pt>
                <c:pt idx="4778">
                  <c:v>93.513999999999996</c:v>
                </c:pt>
                <c:pt idx="4779">
                  <c:v>273.78799999999995</c:v>
                </c:pt>
                <c:pt idx="4780">
                  <c:v>295.04399999999998</c:v>
                </c:pt>
                <c:pt idx="4781">
                  <c:v>248.52800000000002</c:v>
                </c:pt>
                <c:pt idx="4782">
                  <c:v>216.654</c:v>
                </c:pt>
                <c:pt idx="4783">
                  <c:v>204.84</c:v>
                </c:pt>
                <c:pt idx="4784">
                  <c:v>210.63400000000001</c:v>
                </c:pt>
                <c:pt idx="4785">
                  <c:v>195.35999999999999</c:v>
                </c:pt>
                <c:pt idx="4786">
                  <c:v>202.22399999999999</c:v>
                </c:pt>
                <c:pt idx="4787">
                  <c:v>284.04999999999995</c:v>
                </c:pt>
                <c:pt idx="4788">
                  <c:v>393.03399999999999</c:v>
                </c:pt>
                <c:pt idx="4789">
                  <c:v>354.66</c:v>
                </c:pt>
                <c:pt idx="4790">
                  <c:v>322.57600000000002</c:v>
                </c:pt>
                <c:pt idx="4791">
                  <c:v>348.43</c:v>
                </c:pt>
                <c:pt idx="4792">
                  <c:v>395.21600000000001</c:v>
                </c:pt>
                <c:pt idx="4793">
                  <c:v>500.31999999999994</c:v>
                </c:pt>
                <c:pt idx="4794">
                  <c:v>695.23599999999999</c:v>
                </c:pt>
                <c:pt idx="4795">
                  <c:v>965.28199999999993</c:v>
                </c:pt>
                <c:pt idx="4796">
                  <c:v>1267.076</c:v>
                </c:pt>
                <c:pt idx="4797">
                  <c:v>1466.5220000000002</c:v>
                </c:pt>
                <c:pt idx="4798">
                  <c:v>1610.4460000000001</c:v>
                </c:pt>
                <c:pt idx="4799">
                  <c:v>1748.932</c:v>
                </c:pt>
                <c:pt idx="4800">
                  <c:v>1844.046</c:v>
                </c:pt>
                <c:pt idx="4801">
                  <c:v>1876.722</c:v>
                </c:pt>
                <c:pt idx="4802">
                  <c:v>1817.788</c:v>
                </c:pt>
                <c:pt idx="4803">
                  <c:v>1648.8519999999999</c:v>
                </c:pt>
                <c:pt idx="4804">
                  <c:v>1334.4679999999998</c:v>
                </c:pt>
                <c:pt idx="4805">
                  <c:v>1086.1719999999998</c:v>
                </c:pt>
                <c:pt idx="4806">
                  <c:v>902.57799999999997</c:v>
                </c:pt>
                <c:pt idx="4807">
                  <c:v>759.86400000000003</c:v>
                </c:pt>
                <c:pt idx="4808">
                  <c:v>644.23800000000006</c:v>
                </c:pt>
                <c:pt idx="4809">
                  <c:v>567.97399999999993</c:v>
                </c:pt>
                <c:pt idx="4810">
                  <c:v>548.65800000000002</c:v>
                </c:pt>
                <c:pt idx="4811">
                  <c:v>518.33399999999995</c:v>
                </c:pt>
                <c:pt idx="4812">
                  <c:v>510.00799999999998</c:v>
                </c:pt>
                <c:pt idx="4813">
                  <c:v>519.82400000000007</c:v>
                </c:pt>
                <c:pt idx="4814">
                  <c:v>553.66999999999996</c:v>
                </c:pt>
                <c:pt idx="4815">
                  <c:v>641.37400000000002</c:v>
                </c:pt>
                <c:pt idx="4816">
                  <c:v>724.59</c:v>
                </c:pt>
                <c:pt idx="4817">
                  <c:v>747.29399999999998</c:v>
                </c:pt>
                <c:pt idx="4818">
                  <c:v>566.15</c:v>
                </c:pt>
                <c:pt idx="4819">
                  <c:v>-10.077999999999999</c:v>
                </c:pt>
                <c:pt idx="4820">
                  <c:v>-36.044000000000004</c:v>
                </c:pt>
                <c:pt idx="4821">
                  <c:v>-51.110000000000007</c:v>
                </c:pt>
                <c:pt idx="4822">
                  <c:v>-62.177999999999997</c:v>
                </c:pt>
                <c:pt idx="4823">
                  <c:v>-78.903999999999996</c:v>
                </c:pt>
                <c:pt idx="4824">
                  <c:v>-89.78</c:v>
                </c:pt>
                <c:pt idx="4825">
                  <c:v>-99.315999999999988</c:v>
                </c:pt>
                <c:pt idx="4826">
                  <c:v>-107.392</c:v>
                </c:pt>
                <c:pt idx="4827">
                  <c:v>-118.32000000000001</c:v>
                </c:pt>
                <c:pt idx="4828">
                  <c:v>-134.18600000000001</c:v>
                </c:pt>
                <c:pt idx="4829">
                  <c:v>-157.86199999999999</c:v>
                </c:pt>
                <c:pt idx="4830">
                  <c:v>-191.74799999999999</c:v>
                </c:pt>
                <c:pt idx="4831">
                  <c:v>-212.624</c:v>
                </c:pt>
                <c:pt idx="4832">
                  <c:v>-230.85200000000003</c:v>
                </c:pt>
                <c:pt idx="4833">
                  <c:v>-254.87799999999999</c:v>
                </c:pt>
                <c:pt idx="4834">
                  <c:v>-263.61399999999998</c:v>
                </c:pt>
                <c:pt idx="4835">
                  <c:v>-259</c:v>
                </c:pt>
                <c:pt idx="4836">
                  <c:v>-271.26600000000002</c:v>
                </c:pt>
                <c:pt idx="4837">
                  <c:v>-266.13400000000001</c:v>
                </c:pt>
                <c:pt idx="4838">
                  <c:v>-245.13</c:v>
                </c:pt>
                <c:pt idx="4839">
                  <c:v>-232.386</c:v>
                </c:pt>
                <c:pt idx="4840">
                  <c:v>-236.58199999999999</c:v>
                </c:pt>
                <c:pt idx="4841">
                  <c:v>-238.85999999999999</c:v>
                </c:pt>
                <c:pt idx="4842">
                  <c:v>-240.40600000000001</c:v>
                </c:pt>
                <c:pt idx="4843">
                  <c:v>-226.83199999999999</c:v>
                </c:pt>
                <c:pt idx="4844">
                  <c:v>-209.548</c:v>
                </c:pt>
                <c:pt idx="4845">
                  <c:v>-182.79399999999998</c:v>
                </c:pt>
                <c:pt idx="4846">
                  <c:v>-162.142</c:v>
                </c:pt>
                <c:pt idx="4847">
                  <c:v>-147.93799999999999</c:v>
                </c:pt>
                <c:pt idx="4848">
                  <c:v>-138.554</c:v>
                </c:pt>
                <c:pt idx="4849">
                  <c:v>-143.35</c:v>
                </c:pt>
                <c:pt idx="4850">
                  <c:v>-149.316</c:v>
                </c:pt>
                <c:pt idx="4851">
                  <c:v>-161.13399999999999</c:v>
                </c:pt>
                <c:pt idx="4852">
                  <c:v>-167.20999999999998</c:v>
                </c:pt>
                <c:pt idx="4853">
                  <c:v>-166.12599999999998</c:v>
                </c:pt>
                <c:pt idx="4854">
                  <c:v>-165.93200000000002</c:v>
                </c:pt>
                <c:pt idx="4855">
                  <c:v>-165.53800000000001</c:v>
                </c:pt>
                <c:pt idx="4856">
                  <c:v>-163.45600000000002</c:v>
                </c:pt>
                <c:pt idx="4857">
                  <c:v>-164.34200000000001</c:v>
                </c:pt>
                <c:pt idx="4858">
                  <c:v>-169.61799999999999</c:v>
                </c:pt>
                <c:pt idx="4859">
                  <c:v>-180.39400000000001</c:v>
                </c:pt>
                <c:pt idx="4860">
                  <c:v>-192.01</c:v>
                </c:pt>
                <c:pt idx="4861">
                  <c:v>-184.428</c:v>
                </c:pt>
                <c:pt idx="4862">
                  <c:v>-170.50399999999999</c:v>
                </c:pt>
                <c:pt idx="4863">
                  <c:v>-164.88000000000002</c:v>
                </c:pt>
                <c:pt idx="4864">
                  <c:v>-109.30200000000001</c:v>
                </c:pt>
                <c:pt idx="4865">
                  <c:v>-100.708</c:v>
                </c:pt>
                <c:pt idx="4866">
                  <c:v>-12.032000000000004</c:v>
                </c:pt>
                <c:pt idx="4867">
                  <c:v>22.231999999999999</c:v>
                </c:pt>
                <c:pt idx="4868">
                  <c:v>32.108000000000004</c:v>
                </c:pt>
                <c:pt idx="4869">
                  <c:v>45.542000000000002</c:v>
                </c:pt>
                <c:pt idx="4870">
                  <c:v>50.578000000000003</c:v>
                </c:pt>
                <c:pt idx="4871">
                  <c:v>46.682000000000002</c:v>
                </c:pt>
                <c:pt idx="4872">
                  <c:v>43.797999999999988</c:v>
                </c:pt>
                <c:pt idx="4873">
                  <c:v>42.561999999999991</c:v>
                </c:pt>
                <c:pt idx="4874">
                  <c:v>49.158000000000001</c:v>
                </c:pt>
                <c:pt idx="4875">
                  <c:v>64.842000000000013</c:v>
                </c:pt>
                <c:pt idx="4876">
                  <c:v>77.546000000000006</c:v>
                </c:pt>
                <c:pt idx="4877">
                  <c:v>101.19199999999999</c:v>
                </c:pt>
                <c:pt idx="4878">
                  <c:v>120.29600000000001</c:v>
                </c:pt>
                <c:pt idx="4879">
                  <c:v>134.262</c:v>
                </c:pt>
                <c:pt idx="4880">
                  <c:v>146.89600000000002</c:v>
                </c:pt>
                <c:pt idx="4881">
                  <c:v>160.34200000000001</c:v>
                </c:pt>
                <c:pt idx="4882">
                  <c:v>152.74600000000001</c:v>
                </c:pt>
                <c:pt idx="4883">
                  <c:v>139.72199999999998</c:v>
                </c:pt>
                <c:pt idx="4884">
                  <c:v>150.42599999999999</c:v>
                </c:pt>
                <c:pt idx="4885">
                  <c:v>169.18</c:v>
                </c:pt>
                <c:pt idx="4886">
                  <c:v>190.71600000000001</c:v>
                </c:pt>
                <c:pt idx="4887">
                  <c:v>211.04</c:v>
                </c:pt>
                <c:pt idx="4888">
                  <c:v>253.816</c:v>
                </c:pt>
                <c:pt idx="4889">
                  <c:v>316.75</c:v>
                </c:pt>
                <c:pt idx="4890">
                  <c:v>370.07599999999996</c:v>
                </c:pt>
                <c:pt idx="4891">
                  <c:v>439.76</c:v>
                </c:pt>
                <c:pt idx="4892">
                  <c:v>519.02600000000007</c:v>
                </c:pt>
                <c:pt idx="4893">
                  <c:v>721.44</c:v>
                </c:pt>
                <c:pt idx="4894">
                  <c:v>1164.7259999999999</c:v>
                </c:pt>
                <c:pt idx="4895">
                  <c:v>1107.29</c:v>
                </c:pt>
                <c:pt idx="4896">
                  <c:v>452.59199999999998</c:v>
                </c:pt>
                <c:pt idx="4897">
                  <c:v>441.57599999999996</c:v>
                </c:pt>
                <c:pt idx="4898">
                  <c:v>-26.971999999999998</c:v>
                </c:pt>
                <c:pt idx="4899">
                  <c:v>-43.838000000000001</c:v>
                </c:pt>
                <c:pt idx="4900">
                  <c:v>-53.024000000000001</c:v>
                </c:pt>
                <c:pt idx="4901">
                  <c:v>-59.519999999999996</c:v>
                </c:pt>
                <c:pt idx="4902">
                  <c:v>-65.908000000000001</c:v>
                </c:pt>
                <c:pt idx="4903">
                  <c:v>-78.724000000000004</c:v>
                </c:pt>
                <c:pt idx="4904">
                  <c:v>-88.33</c:v>
                </c:pt>
                <c:pt idx="4905">
                  <c:v>-87.457999999999998</c:v>
                </c:pt>
                <c:pt idx="4906">
                  <c:v>-63.744</c:v>
                </c:pt>
                <c:pt idx="4907">
                  <c:v>-49.62</c:v>
                </c:pt>
                <c:pt idx="4908">
                  <c:v>-42.335999999999999</c:v>
                </c:pt>
                <c:pt idx="4909">
                  <c:v>-42.643999999999991</c:v>
                </c:pt>
                <c:pt idx="4910">
                  <c:v>-44.739999999999995</c:v>
                </c:pt>
                <c:pt idx="4911">
                  <c:v>-48.526000000000003</c:v>
                </c:pt>
                <c:pt idx="4912">
                  <c:v>-54.984000000000002</c:v>
                </c:pt>
                <c:pt idx="4913">
                  <c:v>-59.78</c:v>
                </c:pt>
                <c:pt idx="4914">
                  <c:v>-67.825999999999993</c:v>
                </c:pt>
                <c:pt idx="4915">
                  <c:v>-74.972000000000008</c:v>
                </c:pt>
                <c:pt idx="4916">
                  <c:v>-82.33</c:v>
                </c:pt>
                <c:pt idx="4917">
                  <c:v>-85.605999999999995</c:v>
                </c:pt>
                <c:pt idx="4918">
                  <c:v>-91.542000000000002</c:v>
                </c:pt>
                <c:pt idx="4919">
                  <c:v>-94.328000000000003</c:v>
                </c:pt>
                <c:pt idx="4920">
                  <c:v>-109.29600000000001</c:v>
                </c:pt>
                <c:pt idx="4921">
                  <c:v>-119.242</c:v>
                </c:pt>
                <c:pt idx="4922">
                  <c:v>-120.928</c:v>
                </c:pt>
                <c:pt idx="4923">
                  <c:v>-123.23599999999999</c:v>
                </c:pt>
                <c:pt idx="4924">
                  <c:v>-121.94200000000001</c:v>
                </c:pt>
                <c:pt idx="4925">
                  <c:v>-114.148</c:v>
                </c:pt>
                <c:pt idx="4926">
                  <c:v>-104.23399999999999</c:v>
                </c:pt>
                <c:pt idx="4927">
                  <c:v>-96.751999999999995</c:v>
                </c:pt>
                <c:pt idx="4928">
                  <c:v>-95.00800000000001</c:v>
                </c:pt>
                <c:pt idx="4929">
                  <c:v>-93.543999999999997</c:v>
                </c:pt>
                <c:pt idx="4930">
                  <c:v>-89.762</c:v>
                </c:pt>
                <c:pt idx="4931">
                  <c:v>-81.798000000000002</c:v>
                </c:pt>
                <c:pt idx="4932">
                  <c:v>-78.283999999999992</c:v>
                </c:pt>
                <c:pt idx="4933">
                  <c:v>-76.47</c:v>
                </c:pt>
                <c:pt idx="4934">
                  <c:v>-72.968000000000004</c:v>
                </c:pt>
                <c:pt idx="4935">
                  <c:v>-70.463999999999999</c:v>
                </c:pt>
                <c:pt idx="4936">
                  <c:v>-68.34</c:v>
                </c:pt>
                <c:pt idx="4937">
                  <c:v>-70.307999999999993</c:v>
                </c:pt>
                <c:pt idx="4938">
                  <c:v>-74.163999999999987</c:v>
                </c:pt>
                <c:pt idx="4939">
                  <c:v>-77.37</c:v>
                </c:pt>
                <c:pt idx="4940">
                  <c:v>-82.475999999999999</c:v>
                </c:pt>
                <c:pt idx="4941">
                  <c:v>-88.034000000000006</c:v>
                </c:pt>
                <c:pt idx="4942">
                  <c:v>-93.97</c:v>
                </c:pt>
                <c:pt idx="4943">
                  <c:v>-65.572000000000003</c:v>
                </c:pt>
                <c:pt idx="4944">
                  <c:v>-14.297999999999996</c:v>
                </c:pt>
                <c:pt idx="4945">
                  <c:v>10.107999999999997</c:v>
                </c:pt>
                <c:pt idx="4946">
                  <c:v>20.531999999999996</c:v>
                </c:pt>
                <c:pt idx="4947">
                  <c:v>26.916</c:v>
                </c:pt>
                <c:pt idx="4948">
                  <c:v>25.552000000000003</c:v>
                </c:pt>
                <c:pt idx="4949">
                  <c:v>19.195999999999998</c:v>
                </c:pt>
                <c:pt idx="4950">
                  <c:v>14.302</c:v>
                </c:pt>
                <c:pt idx="4951">
                  <c:v>14.346</c:v>
                </c:pt>
                <c:pt idx="4952">
                  <c:v>21.759999999999998</c:v>
                </c:pt>
                <c:pt idx="4953">
                  <c:v>26.525999999999996</c:v>
                </c:pt>
                <c:pt idx="4954">
                  <c:v>24.910000000000004</c:v>
                </c:pt>
                <c:pt idx="4955">
                  <c:v>36.444000000000003</c:v>
                </c:pt>
                <c:pt idx="4956">
                  <c:v>53.269999999999996</c:v>
                </c:pt>
                <c:pt idx="4957">
                  <c:v>71.72399999999999</c:v>
                </c:pt>
                <c:pt idx="4958">
                  <c:v>76.028000000000006</c:v>
                </c:pt>
                <c:pt idx="4959">
                  <c:v>77.494</c:v>
                </c:pt>
                <c:pt idx="4960">
                  <c:v>87.298000000000002</c:v>
                </c:pt>
                <c:pt idx="4961">
                  <c:v>100.95400000000001</c:v>
                </c:pt>
                <c:pt idx="4962">
                  <c:v>107.94799999999999</c:v>
                </c:pt>
                <c:pt idx="4963">
                  <c:v>109.212</c:v>
                </c:pt>
                <c:pt idx="4964">
                  <c:v>121.29799999999999</c:v>
                </c:pt>
                <c:pt idx="4965">
                  <c:v>136.012</c:v>
                </c:pt>
                <c:pt idx="4966">
                  <c:v>155.256</c:v>
                </c:pt>
                <c:pt idx="4967">
                  <c:v>185.792</c:v>
                </c:pt>
                <c:pt idx="4968">
                  <c:v>232.74599999999998</c:v>
                </c:pt>
                <c:pt idx="4969">
                  <c:v>347.47199999999998</c:v>
                </c:pt>
                <c:pt idx="4970">
                  <c:v>499.10599999999999</c:v>
                </c:pt>
                <c:pt idx="4971">
                  <c:v>807.75</c:v>
                </c:pt>
                <c:pt idx="4972">
                  <c:v>1356.136</c:v>
                </c:pt>
                <c:pt idx="4973">
                  <c:v>1548.17</c:v>
                </c:pt>
                <c:pt idx="4974">
                  <c:v>462.87199999999996</c:v>
                </c:pt>
                <c:pt idx="4975">
                  <c:v>-18.644000000000002</c:v>
                </c:pt>
                <c:pt idx="4976">
                  <c:v>-36.720000000000006</c:v>
                </c:pt>
                <c:pt idx="4977">
                  <c:v>-52.588000000000001</c:v>
                </c:pt>
                <c:pt idx="4978">
                  <c:v>-56.073999999999998</c:v>
                </c:pt>
                <c:pt idx="4979">
                  <c:v>-60.79</c:v>
                </c:pt>
                <c:pt idx="4980">
                  <c:v>-66.006</c:v>
                </c:pt>
                <c:pt idx="4981">
                  <c:v>-67.961999999999989</c:v>
                </c:pt>
                <c:pt idx="4982">
                  <c:v>-72.66</c:v>
                </c:pt>
                <c:pt idx="4983">
                  <c:v>-75.376000000000005</c:v>
                </c:pt>
                <c:pt idx="4984">
                  <c:v>-82.762</c:v>
                </c:pt>
                <c:pt idx="4985">
                  <c:v>-86.238</c:v>
                </c:pt>
                <c:pt idx="4986">
                  <c:v>-96.193999999999988</c:v>
                </c:pt>
                <c:pt idx="4987">
                  <c:v>-102.822</c:v>
                </c:pt>
                <c:pt idx="4988">
                  <c:v>-102.80800000000001</c:v>
                </c:pt>
                <c:pt idx="4989">
                  <c:v>-94.004000000000005</c:v>
                </c:pt>
                <c:pt idx="4990">
                  <c:v>-94.13000000000001</c:v>
                </c:pt>
                <c:pt idx="4991">
                  <c:v>-93.835999999999999</c:v>
                </c:pt>
                <c:pt idx="4992">
                  <c:v>-81.174000000000007</c:v>
                </c:pt>
                <c:pt idx="4993">
                  <c:v>-49.96</c:v>
                </c:pt>
                <c:pt idx="4994">
                  <c:v>-32.985999999999997</c:v>
                </c:pt>
                <c:pt idx="4995">
                  <c:v>-34.671999999999997</c:v>
                </c:pt>
                <c:pt idx="4996">
                  <c:v>-42.83</c:v>
                </c:pt>
                <c:pt idx="4997">
                  <c:v>-49.486000000000004</c:v>
                </c:pt>
                <c:pt idx="4998">
                  <c:v>-52.271999999999998</c:v>
                </c:pt>
                <c:pt idx="4999">
                  <c:v>-50.287999999999997</c:v>
                </c:pt>
                <c:pt idx="5000">
                  <c:v>-48.063999999999993</c:v>
                </c:pt>
                <c:pt idx="5001">
                  <c:v>-46.742000000000004</c:v>
                </c:pt>
                <c:pt idx="5002">
                  <c:v>-45.027999999999999</c:v>
                </c:pt>
                <c:pt idx="5003">
                  <c:v>-42.864000000000004</c:v>
                </c:pt>
                <c:pt idx="5004">
                  <c:v>-43.27</c:v>
                </c:pt>
                <c:pt idx="5005">
                  <c:v>-44.396000000000001</c:v>
                </c:pt>
                <c:pt idx="5006">
                  <c:v>-46.113999999999997</c:v>
                </c:pt>
                <c:pt idx="5007">
                  <c:v>-48.46</c:v>
                </c:pt>
                <c:pt idx="5008">
                  <c:v>-48.545999999999999</c:v>
                </c:pt>
                <c:pt idx="5009">
                  <c:v>-47.211999999999996</c:v>
                </c:pt>
                <c:pt idx="5010">
                  <c:v>-46.747999999999998</c:v>
                </c:pt>
                <c:pt idx="5011">
                  <c:v>-46.636000000000003</c:v>
                </c:pt>
                <c:pt idx="5012">
                  <c:v>-46.762</c:v>
                </c:pt>
                <c:pt idx="5013">
                  <c:v>-46.128</c:v>
                </c:pt>
                <c:pt idx="5014">
                  <c:v>-45.033999999999999</c:v>
                </c:pt>
                <c:pt idx="5015">
                  <c:v>-41.94</c:v>
                </c:pt>
                <c:pt idx="5016">
                  <c:v>-41.518000000000001</c:v>
                </c:pt>
                <c:pt idx="5017">
                  <c:v>-42.893999999999998</c:v>
                </c:pt>
                <c:pt idx="5018">
                  <c:v>-45.89</c:v>
                </c:pt>
                <c:pt idx="5019">
                  <c:v>-40.531999999999996</c:v>
                </c:pt>
                <c:pt idx="5020">
                  <c:v>-25.647999999999996</c:v>
                </c:pt>
                <c:pt idx="5021">
                  <c:v>-4.762000000000004</c:v>
                </c:pt>
                <c:pt idx="5022">
                  <c:v>0.64199999999999946</c:v>
                </c:pt>
                <c:pt idx="5023">
                  <c:v>3.9460000000000015</c:v>
                </c:pt>
                <c:pt idx="5024">
                  <c:v>5.4520000000000017</c:v>
                </c:pt>
                <c:pt idx="5025">
                  <c:v>3.695999999999998</c:v>
                </c:pt>
                <c:pt idx="5026">
                  <c:v>1.291999999999998</c:v>
                </c:pt>
                <c:pt idx="5027">
                  <c:v>-4.399999999999693E-2</c:v>
                </c:pt>
                <c:pt idx="5028">
                  <c:v>0.34999999999999432</c:v>
                </c:pt>
                <c:pt idx="5029">
                  <c:v>2.7959999999999994</c:v>
                </c:pt>
                <c:pt idx="5030">
                  <c:v>1.3200000000000003</c:v>
                </c:pt>
                <c:pt idx="5031">
                  <c:v>2.8140000000000036</c:v>
                </c:pt>
                <c:pt idx="5032">
                  <c:v>2.7300000000000075</c:v>
                </c:pt>
                <c:pt idx="5033">
                  <c:v>4.7139999999999986</c:v>
                </c:pt>
                <c:pt idx="5034">
                  <c:v>8.6380000000000017</c:v>
                </c:pt>
                <c:pt idx="5035">
                  <c:v>17.134</c:v>
                </c:pt>
                <c:pt idx="5036">
                  <c:v>29.777999999999999</c:v>
                </c:pt>
                <c:pt idx="5037">
                  <c:v>43.973999999999997</c:v>
                </c:pt>
                <c:pt idx="5038">
                  <c:v>61.248000000000005</c:v>
                </c:pt>
                <c:pt idx="5039">
                  <c:v>74.512</c:v>
                </c:pt>
                <c:pt idx="5040">
                  <c:v>86.49799999999999</c:v>
                </c:pt>
                <c:pt idx="5041">
                  <c:v>107.40200000000002</c:v>
                </c:pt>
                <c:pt idx="5042">
                  <c:v>136.166</c:v>
                </c:pt>
                <c:pt idx="5043">
                  <c:v>175.83199999999999</c:v>
                </c:pt>
                <c:pt idx="5044">
                  <c:v>219.946</c:v>
                </c:pt>
                <c:pt idx="5045">
                  <c:v>329.17199999999997</c:v>
                </c:pt>
                <c:pt idx="5046">
                  <c:v>538.95600000000002</c:v>
                </c:pt>
                <c:pt idx="5047">
                  <c:v>992.72</c:v>
                </c:pt>
                <c:pt idx="5048">
                  <c:v>1712.056</c:v>
                </c:pt>
                <c:pt idx="5049">
                  <c:v>1907.06</c:v>
                </c:pt>
                <c:pt idx="5050">
                  <c:v>498.88200000000006</c:v>
                </c:pt>
                <c:pt idx="5051">
                  <c:v>-18.224000000000004</c:v>
                </c:pt>
                <c:pt idx="5052">
                  <c:v>-36.720000000000006</c:v>
                </c:pt>
                <c:pt idx="5053">
                  <c:v>-51.618000000000002</c:v>
                </c:pt>
                <c:pt idx="5054">
                  <c:v>-53.543999999999997</c:v>
                </c:pt>
                <c:pt idx="5055">
                  <c:v>-57.849999999999994</c:v>
                </c:pt>
                <c:pt idx="5056">
                  <c:v>-61.676000000000002</c:v>
                </c:pt>
                <c:pt idx="5057">
                  <c:v>-64.361999999999995</c:v>
                </c:pt>
                <c:pt idx="5058">
                  <c:v>-64.11</c:v>
                </c:pt>
                <c:pt idx="5059">
                  <c:v>-57.456000000000003</c:v>
                </c:pt>
                <c:pt idx="5060">
                  <c:v>-51.212000000000003</c:v>
                </c:pt>
                <c:pt idx="5061">
                  <c:v>-46.838000000000001</c:v>
                </c:pt>
                <c:pt idx="5062">
                  <c:v>-44.853999999999999</c:v>
                </c:pt>
                <c:pt idx="5063">
                  <c:v>-47.922000000000004</c:v>
                </c:pt>
                <c:pt idx="5064">
                  <c:v>-53.927999999999997</c:v>
                </c:pt>
                <c:pt idx="5065">
                  <c:v>-64.603999999999999</c:v>
                </c:pt>
                <c:pt idx="5066">
                  <c:v>-74.14</c:v>
                </c:pt>
                <c:pt idx="5067">
                  <c:v>-74.295999999999992</c:v>
                </c:pt>
                <c:pt idx="5068">
                  <c:v>-77.573999999999998</c:v>
                </c:pt>
                <c:pt idx="5069">
                  <c:v>-76.039999999999992</c:v>
                </c:pt>
                <c:pt idx="5070">
                  <c:v>-60.625999999999998</c:v>
                </c:pt>
                <c:pt idx="5071">
                  <c:v>-59.682000000000002</c:v>
                </c:pt>
                <c:pt idx="5072">
                  <c:v>-60.78</c:v>
                </c:pt>
                <c:pt idx="5073">
                  <c:v>-51.975999999999999</c:v>
                </c:pt>
                <c:pt idx="5074">
                  <c:v>-42.861999999999995</c:v>
                </c:pt>
                <c:pt idx="5075">
                  <c:v>-39.288000000000004</c:v>
                </c:pt>
                <c:pt idx="5076">
                  <c:v>-37.643999999999991</c:v>
                </c:pt>
                <c:pt idx="5077">
                  <c:v>-36.602000000000004</c:v>
                </c:pt>
                <c:pt idx="5078">
                  <c:v>-36.797999999999995</c:v>
                </c:pt>
                <c:pt idx="5079">
                  <c:v>-36.853999999999999</c:v>
                </c:pt>
                <c:pt idx="5080">
                  <c:v>-36.140000000000008</c:v>
                </c:pt>
                <c:pt idx="5081">
                  <c:v>-34.015999999999998</c:v>
                </c:pt>
                <c:pt idx="5082">
                  <c:v>-32.553999999999995</c:v>
                </c:pt>
                <c:pt idx="5083">
                  <c:v>-32.090000000000003</c:v>
                </c:pt>
                <c:pt idx="5084">
                  <c:v>-32.146000000000001</c:v>
                </c:pt>
                <c:pt idx="5085">
                  <c:v>-31.511999999999997</c:v>
                </c:pt>
                <c:pt idx="5086">
                  <c:v>-31.637999999999998</c:v>
                </c:pt>
                <c:pt idx="5087">
                  <c:v>-31.416000000000004</c:v>
                </c:pt>
                <c:pt idx="5088">
                  <c:v>-32.681999999999995</c:v>
                </c:pt>
                <c:pt idx="5089">
                  <c:v>-32.497999999999998</c:v>
                </c:pt>
                <c:pt idx="5090">
                  <c:v>-32.793999999999997</c:v>
                </c:pt>
                <c:pt idx="5091">
                  <c:v>-32.54</c:v>
                </c:pt>
                <c:pt idx="5092">
                  <c:v>-34.047999999999995</c:v>
                </c:pt>
                <c:pt idx="5093">
                  <c:v>-33.863999999999997</c:v>
                </c:pt>
                <c:pt idx="5094">
                  <c:v>-38.17</c:v>
                </c:pt>
                <c:pt idx="5095">
                  <c:v>-41.192</c:v>
                </c:pt>
                <c:pt idx="5096">
                  <c:v>-38.717999999999996</c:v>
                </c:pt>
                <c:pt idx="5097">
                  <c:v>-16.732000000000003</c:v>
                </c:pt>
                <c:pt idx="5098">
                  <c:v>-7.0680000000000014</c:v>
                </c:pt>
                <c:pt idx="5099">
                  <c:v>-5.4919999999999973</c:v>
                </c:pt>
                <c:pt idx="5100">
                  <c:v>-2.847999999999999</c:v>
                </c:pt>
                <c:pt idx="5101">
                  <c:v>-3.3219999999999992</c:v>
                </c:pt>
                <c:pt idx="5102">
                  <c:v>-4.8580000000000041</c:v>
                </c:pt>
                <c:pt idx="5103">
                  <c:v>-6.3320000000000007</c:v>
                </c:pt>
                <c:pt idx="5104">
                  <c:v>-7.0080000000000027</c:v>
                </c:pt>
                <c:pt idx="5105">
                  <c:v>-7.4420000000000002</c:v>
                </c:pt>
                <c:pt idx="5106">
                  <c:v>-7.3879999999999981</c:v>
                </c:pt>
                <c:pt idx="5107">
                  <c:v>-8.2439999999999962</c:v>
                </c:pt>
                <c:pt idx="5108">
                  <c:v>-6.7380000000000031</c:v>
                </c:pt>
                <c:pt idx="5109">
                  <c:v>-5.2740000000000009</c:v>
                </c:pt>
                <c:pt idx="5110">
                  <c:v>-3.8379999999999974</c:v>
                </c:pt>
                <c:pt idx="5111">
                  <c:v>-0.39399999999999835</c:v>
                </c:pt>
                <c:pt idx="5112">
                  <c:v>8.8619999999999983</c:v>
                </c:pt>
                <c:pt idx="5113">
                  <c:v>25.506</c:v>
                </c:pt>
                <c:pt idx="5114">
                  <c:v>39.121999999999993</c:v>
                </c:pt>
                <c:pt idx="5115">
                  <c:v>49.966000000000008</c:v>
                </c:pt>
                <c:pt idx="5116">
                  <c:v>62.599999999999994</c:v>
                </c:pt>
                <c:pt idx="5117">
                  <c:v>84.006000000000014</c:v>
                </c:pt>
                <c:pt idx="5118">
                  <c:v>116.22</c:v>
                </c:pt>
                <c:pt idx="5119">
                  <c:v>153.256</c:v>
                </c:pt>
                <c:pt idx="5120">
                  <c:v>195.99</c:v>
                </c:pt>
                <c:pt idx="5121">
                  <c:v>256.166</c:v>
                </c:pt>
                <c:pt idx="5122">
                  <c:v>377.46000000000004</c:v>
                </c:pt>
                <c:pt idx="5123">
                  <c:v>611.596</c:v>
                </c:pt>
                <c:pt idx="5124">
                  <c:v>1135.6200000000001</c:v>
                </c:pt>
                <c:pt idx="5125">
                  <c:v>1955.4159999999999</c:v>
                </c:pt>
                <c:pt idx="5126">
                  <c:v>2208.12</c:v>
                </c:pt>
                <c:pt idx="5127">
                  <c:v>585.98200000000008</c:v>
                </c:pt>
                <c:pt idx="5128">
                  <c:v>-20.164000000000001</c:v>
                </c:pt>
                <c:pt idx="5129">
                  <c:v>-37.860000000000007</c:v>
                </c:pt>
                <c:pt idx="5130">
                  <c:v>-50.998000000000005</c:v>
                </c:pt>
                <c:pt idx="5131">
                  <c:v>-56.723999999999997</c:v>
                </c:pt>
                <c:pt idx="5132">
                  <c:v>-62.84</c:v>
                </c:pt>
                <c:pt idx="5133">
                  <c:v>-67.665999999999997</c:v>
                </c:pt>
                <c:pt idx="5134">
                  <c:v>-75.051999999999992</c:v>
                </c:pt>
                <c:pt idx="5135">
                  <c:v>-80.03</c:v>
                </c:pt>
                <c:pt idx="5136">
                  <c:v>-81.046000000000006</c:v>
                </c:pt>
                <c:pt idx="5137">
                  <c:v>-84.872</c:v>
                </c:pt>
                <c:pt idx="5138">
                  <c:v>-72.128</c:v>
                </c:pt>
                <c:pt idx="5139">
                  <c:v>-52.773999999999994</c:v>
                </c:pt>
                <c:pt idx="5140">
                  <c:v>-54.362000000000009</c:v>
                </c:pt>
                <c:pt idx="5141">
                  <c:v>-54.177999999999997</c:v>
                </c:pt>
                <c:pt idx="5142">
                  <c:v>-57.994</c:v>
                </c:pt>
                <c:pt idx="5143">
                  <c:v>-62.690000000000012</c:v>
                </c:pt>
                <c:pt idx="5144">
                  <c:v>-65.756</c:v>
                </c:pt>
                <c:pt idx="5145">
                  <c:v>-68.334000000000003</c:v>
                </c:pt>
                <c:pt idx="5146">
                  <c:v>-65.28</c:v>
                </c:pt>
                <c:pt idx="5147">
                  <c:v>-60.975999999999999</c:v>
                </c:pt>
                <c:pt idx="5148">
                  <c:v>-52.762</c:v>
                </c:pt>
                <c:pt idx="5149">
                  <c:v>-44.83</c:v>
                </c:pt>
                <c:pt idx="5150">
                  <c:v>-41.846000000000004</c:v>
                </c:pt>
                <c:pt idx="5151">
                  <c:v>-39.991999999999997</c:v>
                </c:pt>
                <c:pt idx="5152">
                  <c:v>-39.328000000000003</c:v>
                </c:pt>
                <c:pt idx="5153">
                  <c:v>-37.893999999999991</c:v>
                </c:pt>
                <c:pt idx="5154">
                  <c:v>-36.702000000000005</c:v>
                </c:pt>
                <c:pt idx="5155">
                  <c:v>-37.177999999999997</c:v>
                </c:pt>
                <c:pt idx="5156">
                  <c:v>-36.504000000000005</c:v>
                </c:pt>
                <c:pt idx="5157">
                  <c:v>-34.720000000000006</c:v>
                </c:pt>
                <c:pt idx="5158">
                  <c:v>-33.396000000000001</c:v>
                </c:pt>
                <c:pt idx="5159">
                  <c:v>-34.253999999999998</c:v>
                </c:pt>
                <c:pt idx="5160">
                  <c:v>-34.69</c:v>
                </c:pt>
                <c:pt idx="5161">
                  <c:v>-33.256</c:v>
                </c:pt>
                <c:pt idx="5162">
                  <c:v>-32.931999999999995</c:v>
                </c:pt>
                <c:pt idx="5163">
                  <c:v>-32.738</c:v>
                </c:pt>
                <c:pt idx="5164">
                  <c:v>-30.966000000000005</c:v>
                </c:pt>
                <c:pt idx="5165">
                  <c:v>-30.711999999999996</c:v>
                </c:pt>
                <c:pt idx="5166">
                  <c:v>-31.148</c:v>
                </c:pt>
                <c:pt idx="5167">
                  <c:v>-32.583999999999996</c:v>
                </c:pt>
                <c:pt idx="5168">
                  <c:v>-36.17</c:v>
                </c:pt>
                <c:pt idx="5169">
                  <c:v>-39.347999999999999</c:v>
                </c:pt>
                <c:pt idx="5170">
                  <c:v>-39.153999999999996</c:v>
                </c:pt>
                <c:pt idx="5171">
                  <c:v>-48.2</c:v>
                </c:pt>
                <c:pt idx="5172">
                  <c:v>-42.881999999999998</c:v>
                </c:pt>
                <c:pt idx="5173">
                  <c:v>-39.407999999999994</c:v>
                </c:pt>
                <c:pt idx="5174">
                  <c:v>-12.132000000000001</c:v>
                </c:pt>
                <c:pt idx="5175">
                  <c:v>-7.6280000000000001</c:v>
                </c:pt>
                <c:pt idx="5176">
                  <c:v>-5.9819999999999958</c:v>
                </c:pt>
                <c:pt idx="5177">
                  <c:v>-2.5779999999999994</c:v>
                </c:pt>
                <c:pt idx="5178">
                  <c:v>-3.2519999999999989</c:v>
                </c:pt>
                <c:pt idx="5179">
                  <c:v>-5.3080000000000034</c:v>
                </c:pt>
                <c:pt idx="5180">
                  <c:v>-5.5720000000000027</c:v>
                </c:pt>
                <c:pt idx="5181">
                  <c:v>-7.1780000000000044</c:v>
                </c:pt>
                <c:pt idx="5182">
                  <c:v>-8.0619999999999976</c:v>
                </c:pt>
                <c:pt idx="5183">
                  <c:v>-9.5379999999999967</c:v>
                </c:pt>
                <c:pt idx="5184">
                  <c:v>-11.423999999999996</c:v>
                </c:pt>
                <c:pt idx="5185">
                  <c:v>-11.718</c:v>
                </c:pt>
                <c:pt idx="5186">
                  <c:v>-10.254000000000001</c:v>
                </c:pt>
                <c:pt idx="5187">
                  <c:v>-8.7779999999999987</c:v>
                </c:pt>
                <c:pt idx="5188">
                  <c:v>-4.4439999999999991</c:v>
                </c:pt>
                <c:pt idx="5189">
                  <c:v>6.0219999999999949</c:v>
                </c:pt>
                <c:pt idx="5190">
                  <c:v>22.256</c:v>
                </c:pt>
                <c:pt idx="5191">
                  <c:v>32.311999999999998</c:v>
                </c:pt>
                <c:pt idx="5192">
                  <c:v>41.486000000000004</c:v>
                </c:pt>
                <c:pt idx="5193">
                  <c:v>47.69</c:v>
                </c:pt>
                <c:pt idx="5194">
                  <c:v>62.936000000000007</c:v>
                </c:pt>
                <c:pt idx="5195">
                  <c:v>88.58</c:v>
                </c:pt>
                <c:pt idx="5196">
                  <c:v>118.726</c:v>
                </c:pt>
                <c:pt idx="5197">
                  <c:v>160.74</c:v>
                </c:pt>
                <c:pt idx="5198">
                  <c:v>225.06599999999997</c:v>
                </c:pt>
                <c:pt idx="5199">
                  <c:v>362.89000000000004</c:v>
                </c:pt>
                <c:pt idx="5200">
                  <c:v>706.76599999999996</c:v>
                </c:pt>
                <c:pt idx="5201">
                  <c:v>1521.08</c:v>
                </c:pt>
                <c:pt idx="5202">
                  <c:v>2333.576</c:v>
                </c:pt>
                <c:pt idx="5203">
                  <c:v>1848.64</c:v>
                </c:pt>
                <c:pt idx="5204">
                  <c:v>658.21199999999999</c:v>
                </c:pt>
                <c:pt idx="5205">
                  <c:v>654.04599999999994</c:v>
                </c:pt>
                <c:pt idx="5206">
                  <c:v>-28.420000000000005</c:v>
                </c:pt>
                <c:pt idx="5207">
                  <c:v>-44.948</c:v>
                </c:pt>
                <c:pt idx="5208">
                  <c:v>-51.853999999999999</c:v>
                </c:pt>
                <c:pt idx="5209">
                  <c:v>-62.349999999999994</c:v>
                </c:pt>
                <c:pt idx="5210">
                  <c:v>-69.426000000000002</c:v>
                </c:pt>
                <c:pt idx="5211">
                  <c:v>-70.974000000000004</c:v>
                </c:pt>
                <c:pt idx="5212">
                  <c:v>-73.040000000000006</c:v>
                </c:pt>
                <c:pt idx="5213">
                  <c:v>-70.016000000000005</c:v>
                </c:pt>
                <c:pt idx="5214">
                  <c:v>-72.972000000000008</c:v>
                </c:pt>
                <c:pt idx="5215">
                  <c:v>-76.430000000000007</c:v>
                </c:pt>
                <c:pt idx="5216">
                  <c:v>-86.135999999999996</c:v>
                </c:pt>
                <c:pt idx="5217">
                  <c:v>-93.481999999999999</c:v>
                </c:pt>
                <c:pt idx="5218">
                  <c:v>-85.688000000000002</c:v>
                </c:pt>
                <c:pt idx="5219">
                  <c:v>-66.066000000000003</c:v>
                </c:pt>
                <c:pt idx="5220">
                  <c:v>-51.801999999999992</c:v>
                </c:pt>
                <c:pt idx="5221">
                  <c:v>-60.018000000000001</c:v>
                </c:pt>
                <c:pt idx="5222">
                  <c:v>-61.043999999999997</c:v>
                </c:pt>
                <c:pt idx="5223">
                  <c:v>-55.322000000000003</c:v>
                </c:pt>
                <c:pt idx="5224">
                  <c:v>-55.168000000000006</c:v>
                </c:pt>
                <c:pt idx="5225">
                  <c:v>-55.054000000000002</c:v>
                </c:pt>
                <c:pt idx="5226">
                  <c:v>-49.019999999999996</c:v>
                </c:pt>
                <c:pt idx="5227">
                  <c:v>-41.227999999999994</c:v>
                </c:pt>
                <c:pt idx="5228">
                  <c:v>-38.174000000000007</c:v>
                </c:pt>
                <c:pt idx="5229">
                  <c:v>-35.729999999999997</c:v>
                </c:pt>
                <c:pt idx="5230">
                  <c:v>-31.736000000000001</c:v>
                </c:pt>
                <c:pt idx="5231">
                  <c:v>-31.243999999999996</c:v>
                </c:pt>
                <c:pt idx="5232">
                  <c:v>-31.409999999999997</c:v>
                </c:pt>
                <c:pt idx="5233">
                  <c:v>-31.356000000000002</c:v>
                </c:pt>
                <c:pt idx="5234">
                  <c:v>-30.302</c:v>
                </c:pt>
                <c:pt idx="5235">
                  <c:v>-29.710000000000004</c:v>
                </c:pt>
                <c:pt idx="5236">
                  <c:v>-30.075999999999997</c:v>
                </c:pt>
                <c:pt idx="5237">
                  <c:v>-31.272000000000002</c:v>
                </c:pt>
                <c:pt idx="5238">
                  <c:v>-31.428000000000004</c:v>
                </c:pt>
                <c:pt idx="5239">
                  <c:v>-32.496000000000002</c:v>
                </c:pt>
                <c:pt idx="5240">
                  <c:v>-32.231999999999999</c:v>
                </c:pt>
                <c:pt idx="5241">
                  <c:v>-30.667999999999999</c:v>
                </c:pt>
                <c:pt idx="5242">
                  <c:v>-31.684000000000001</c:v>
                </c:pt>
                <c:pt idx="5243">
                  <c:v>-31.371999999999996</c:v>
                </c:pt>
                <c:pt idx="5244">
                  <c:v>-32.078000000000003</c:v>
                </c:pt>
                <c:pt idx="5245">
                  <c:v>-35.183999999999997</c:v>
                </c:pt>
                <c:pt idx="5246">
                  <c:v>-35.86</c:v>
                </c:pt>
                <c:pt idx="5247">
                  <c:v>-35.257999999999996</c:v>
                </c:pt>
                <c:pt idx="5248">
                  <c:v>-38.874000000000002</c:v>
                </c:pt>
                <c:pt idx="5249">
                  <c:v>-48.86</c:v>
                </c:pt>
                <c:pt idx="5250">
                  <c:v>-32.302</c:v>
                </c:pt>
                <c:pt idx="5251">
                  <c:v>-10.697999999999997</c:v>
                </c:pt>
                <c:pt idx="5252">
                  <c:v>-5.012000000000004</c:v>
                </c:pt>
                <c:pt idx="5253">
                  <c:v>-4.2379999999999995</c:v>
                </c:pt>
                <c:pt idx="5254">
                  <c:v>-1.9040000000000035</c:v>
                </c:pt>
                <c:pt idx="5255">
                  <c:v>-2.607999999999997</c:v>
                </c:pt>
                <c:pt idx="5256">
                  <c:v>-5.7439999999999998</c:v>
                </c:pt>
                <c:pt idx="5257">
                  <c:v>-5.9380000000000024</c:v>
                </c:pt>
                <c:pt idx="5258">
                  <c:v>-7.7239999999999966</c:v>
                </c:pt>
                <c:pt idx="5259">
                  <c:v>-7.8100000000000058</c:v>
                </c:pt>
                <c:pt idx="5260">
                  <c:v>-8.9640000000000022</c:v>
                </c:pt>
                <c:pt idx="5261">
                  <c:v>-9.9199999999999982</c:v>
                </c:pt>
                <c:pt idx="5262">
                  <c:v>-9.5659999999999989</c:v>
                </c:pt>
                <c:pt idx="5263">
                  <c:v>-8.7199999999999953</c:v>
                </c:pt>
                <c:pt idx="5264">
                  <c:v>-7.5660000000000025</c:v>
                </c:pt>
                <c:pt idx="5265">
                  <c:v>-4.7119999999999997</c:v>
                </c:pt>
                <c:pt idx="5266">
                  <c:v>2.1540000000000035</c:v>
                </c:pt>
                <c:pt idx="5267">
                  <c:v>13.997999999999998</c:v>
                </c:pt>
                <c:pt idx="5268">
                  <c:v>33.393999999999998</c:v>
                </c:pt>
                <c:pt idx="5269">
                  <c:v>46.618000000000009</c:v>
                </c:pt>
                <c:pt idx="5270">
                  <c:v>54.201999999999998</c:v>
                </c:pt>
                <c:pt idx="5271">
                  <c:v>72.527999999999992</c:v>
                </c:pt>
                <c:pt idx="5272">
                  <c:v>98.032000000000011</c:v>
                </c:pt>
                <c:pt idx="5273">
                  <c:v>130.14599999999999</c:v>
                </c:pt>
                <c:pt idx="5274">
                  <c:v>168.422</c:v>
                </c:pt>
                <c:pt idx="5275">
                  <c:v>231.80599999999998</c:v>
                </c:pt>
                <c:pt idx="5276">
                  <c:v>393.79199999999997</c:v>
                </c:pt>
                <c:pt idx="5277">
                  <c:v>851.42600000000004</c:v>
                </c:pt>
                <c:pt idx="5278">
                  <c:v>1950.58</c:v>
                </c:pt>
                <c:pt idx="5279">
                  <c:v>2634.9460000000004</c:v>
                </c:pt>
                <c:pt idx="5280">
                  <c:v>1930.24</c:v>
                </c:pt>
                <c:pt idx="5281">
                  <c:v>691.322</c:v>
                </c:pt>
                <c:pt idx="5282">
                  <c:v>-18.814</c:v>
                </c:pt>
                <c:pt idx="5283">
                  <c:v>-36.27000000000001</c:v>
                </c:pt>
                <c:pt idx="5284">
                  <c:v>-50.138000000000005</c:v>
                </c:pt>
                <c:pt idx="5285">
                  <c:v>-58.973999999999997</c:v>
                </c:pt>
                <c:pt idx="5286">
                  <c:v>-70.239999999999995</c:v>
                </c:pt>
                <c:pt idx="5287">
                  <c:v>-74.376000000000005</c:v>
                </c:pt>
                <c:pt idx="5288">
                  <c:v>-75.811999999999998</c:v>
                </c:pt>
                <c:pt idx="5289">
                  <c:v>-76.95</c:v>
                </c:pt>
                <c:pt idx="5290">
                  <c:v>-83.846000000000004</c:v>
                </c:pt>
                <c:pt idx="5291">
                  <c:v>-94.072000000000003</c:v>
                </c:pt>
                <c:pt idx="5292">
                  <c:v>-72.198000000000008</c:v>
                </c:pt>
                <c:pt idx="5293">
                  <c:v>-80.203999999999994</c:v>
                </c:pt>
                <c:pt idx="5294">
                  <c:v>-80.442000000000007</c:v>
                </c:pt>
                <c:pt idx="5295">
                  <c:v>-64.307999999999993</c:v>
                </c:pt>
                <c:pt idx="5296">
                  <c:v>-62.183999999999997</c:v>
                </c:pt>
                <c:pt idx="5297">
                  <c:v>-61.230000000000004</c:v>
                </c:pt>
                <c:pt idx="5298">
                  <c:v>-60.286000000000001</c:v>
                </c:pt>
                <c:pt idx="5299">
                  <c:v>-52.733999999999995</c:v>
                </c:pt>
                <c:pt idx="5300">
                  <c:v>-52.93</c:v>
                </c:pt>
                <c:pt idx="5301">
                  <c:v>-54.225999999999999</c:v>
                </c:pt>
                <c:pt idx="5302">
                  <c:v>-54.521999999999998</c:v>
                </c:pt>
                <c:pt idx="5303">
                  <c:v>-51.370000000000005</c:v>
                </c:pt>
                <c:pt idx="5304">
                  <c:v>-45.576000000000008</c:v>
                </c:pt>
                <c:pt idx="5305">
                  <c:v>-38.921999999999997</c:v>
                </c:pt>
                <c:pt idx="5306">
                  <c:v>-33.508000000000003</c:v>
                </c:pt>
                <c:pt idx="5307">
                  <c:v>-33.803999999999995</c:v>
                </c:pt>
                <c:pt idx="5308">
                  <c:v>-33.252000000000002</c:v>
                </c:pt>
                <c:pt idx="5309">
                  <c:v>-34.027999999999999</c:v>
                </c:pt>
                <c:pt idx="5310">
                  <c:v>-33.874000000000002</c:v>
                </c:pt>
                <c:pt idx="5311">
                  <c:v>-32.960000000000008</c:v>
                </c:pt>
                <c:pt idx="5312">
                  <c:v>-30.555999999999997</c:v>
                </c:pt>
                <c:pt idx="5313">
                  <c:v>-29.483999999999998</c:v>
                </c:pt>
                <c:pt idx="5314">
                  <c:v>-30.57</c:v>
                </c:pt>
                <c:pt idx="5315">
                  <c:v>-30.795999999999999</c:v>
                </c:pt>
                <c:pt idx="5316">
                  <c:v>-31.021999999999998</c:v>
                </c:pt>
                <c:pt idx="5317">
                  <c:v>-31.697999999999997</c:v>
                </c:pt>
                <c:pt idx="5318">
                  <c:v>-31.486000000000004</c:v>
                </c:pt>
                <c:pt idx="5319">
                  <c:v>-30.991999999999997</c:v>
                </c:pt>
                <c:pt idx="5320">
                  <c:v>-31.527999999999999</c:v>
                </c:pt>
                <c:pt idx="5321">
                  <c:v>-33.003999999999998</c:v>
                </c:pt>
                <c:pt idx="5322">
                  <c:v>-34.230000000000004</c:v>
                </c:pt>
                <c:pt idx="5323">
                  <c:v>-34.157999999999994</c:v>
                </c:pt>
                <c:pt idx="5324">
                  <c:v>-34.454000000000001</c:v>
                </c:pt>
                <c:pt idx="5325">
                  <c:v>-42.39</c:v>
                </c:pt>
                <c:pt idx="5326">
                  <c:v>-37.171999999999997</c:v>
                </c:pt>
                <c:pt idx="5327">
                  <c:v>-33.497999999999998</c:v>
                </c:pt>
                <c:pt idx="5328">
                  <c:v>-27.942000000000004</c:v>
                </c:pt>
                <c:pt idx="5329">
                  <c:v>-8.4179999999999993</c:v>
                </c:pt>
                <c:pt idx="5330">
                  <c:v>-5.671999999999997</c:v>
                </c:pt>
                <c:pt idx="5331">
                  <c:v>-6.107999999999997</c:v>
                </c:pt>
                <c:pt idx="5332">
                  <c:v>-4.041999999999998</c:v>
                </c:pt>
                <c:pt idx="5333">
                  <c:v>-5.3480000000000025</c:v>
                </c:pt>
                <c:pt idx="5334">
                  <c:v>-6.2620000000000005</c:v>
                </c:pt>
                <c:pt idx="5335">
                  <c:v>-6.4180000000000028</c:v>
                </c:pt>
                <c:pt idx="5336">
                  <c:v>-7.782</c:v>
                </c:pt>
                <c:pt idx="5337">
                  <c:v>-8.0179999999999971</c:v>
                </c:pt>
                <c:pt idx="5338">
                  <c:v>-9.5539999999999949</c:v>
                </c:pt>
                <c:pt idx="5339">
                  <c:v>-9.1580000000000013</c:v>
                </c:pt>
                <c:pt idx="5340">
                  <c:v>-7.2740000000000009</c:v>
                </c:pt>
                <c:pt idx="5341">
                  <c:v>-7.3979999999999997</c:v>
                </c:pt>
                <c:pt idx="5342">
                  <c:v>-5.8640000000000008</c:v>
                </c:pt>
                <c:pt idx="5343">
                  <c:v>-2.4180000000000028</c:v>
                </c:pt>
                <c:pt idx="5344">
                  <c:v>7.2760000000000034</c:v>
                </c:pt>
                <c:pt idx="5345">
                  <c:v>28.231999999999999</c:v>
                </c:pt>
                <c:pt idx="5346">
                  <c:v>38.135999999999996</c:v>
                </c:pt>
                <c:pt idx="5347">
                  <c:v>39.009999999999991</c:v>
                </c:pt>
                <c:pt idx="5348">
                  <c:v>52.656000000000006</c:v>
                </c:pt>
                <c:pt idx="5349">
                  <c:v>69.73</c:v>
                </c:pt>
                <c:pt idx="5350">
                  <c:v>91.816000000000003</c:v>
                </c:pt>
                <c:pt idx="5351">
                  <c:v>121.16</c:v>
                </c:pt>
                <c:pt idx="5352">
                  <c:v>151.006</c:v>
                </c:pt>
                <c:pt idx="5353">
                  <c:v>224.66000000000003</c:v>
                </c:pt>
                <c:pt idx="5354">
                  <c:v>412.24600000000004</c:v>
                </c:pt>
                <c:pt idx="5355">
                  <c:v>1004.6200000000001</c:v>
                </c:pt>
                <c:pt idx="5356">
                  <c:v>2334.4460000000004</c:v>
                </c:pt>
                <c:pt idx="5357">
                  <c:v>2884.99</c:v>
                </c:pt>
                <c:pt idx="5358">
                  <c:v>792.01200000000006</c:v>
                </c:pt>
                <c:pt idx="5359">
                  <c:v>435.48599999999999</c:v>
                </c:pt>
                <c:pt idx="5360">
                  <c:v>-31.670000000000005</c:v>
                </c:pt>
                <c:pt idx="5361">
                  <c:v>-46.398000000000003</c:v>
                </c:pt>
                <c:pt idx="5362">
                  <c:v>-53.994</c:v>
                </c:pt>
                <c:pt idx="5363">
                  <c:v>-64.949999999999989</c:v>
                </c:pt>
                <c:pt idx="5364">
                  <c:v>-68.146000000000001</c:v>
                </c:pt>
                <c:pt idx="5365">
                  <c:v>-67.894000000000005</c:v>
                </c:pt>
                <c:pt idx="5366">
                  <c:v>-71.17</c:v>
                </c:pt>
                <c:pt idx="5367">
                  <c:v>-77.486000000000004</c:v>
                </c:pt>
                <c:pt idx="5368">
                  <c:v>-77.882000000000005</c:v>
                </c:pt>
                <c:pt idx="5369">
                  <c:v>-80.27</c:v>
                </c:pt>
                <c:pt idx="5370">
                  <c:v>-77.966000000000008</c:v>
                </c:pt>
                <c:pt idx="5371">
                  <c:v>-71.141999999999996</c:v>
                </c:pt>
                <c:pt idx="5372">
                  <c:v>-60.887999999999998</c:v>
                </c:pt>
                <c:pt idx="5373">
                  <c:v>-49.146000000000001</c:v>
                </c:pt>
                <c:pt idx="5374">
                  <c:v>-44.531999999999996</c:v>
                </c:pt>
                <c:pt idx="5375">
                  <c:v>-43.478000000000002</c:v>
                </c:pt>
                <c:pt idx="5376">
                  <c:v>-46.134</c:v>
                </c:pt>
                <c:pt idx="5377">
                  <c:v>-48.402000000000001</c:v>
                </c:pt>
                <c:pt idx="5378">
                  <c:v>-50.608000000000004</c:v>
                </c:pt>
                <c:pt idx="5379">
                  <c:v>-52.634</c:v>
                </c:pt>
                <c:pt idx="5380">
                  <c:v>-51.96</c:v>
                </c:pt>
                <c:pt idx="5381">
                  <c:v>-42.438000000000002</c:v>
                </c:pt>
                <c:pt idx="5382">
                  <c:v>-33.774000000000001</c:v>
                </c:pt>
                <c:pt idx="5383">
                  <c:v>-31.579999999999995</c:v>
                </c:pt>
                <c:pt idx="5384">
                  <c:v>-32.566000000000003</c:v>
                </c:pt>
                <c:pt idx="5385">
                  <c:v>-31.903999999999996</c:v>
                </c:pt>
                <c:pt idx="5386">
                  <c:v>-32.269999999999996</c:v>
                </c:pt>
                <c:pt idx="5387">
                  <c:v>-32.286000000000001</c:v>
                </c:pt>
                <c:pt idx="5388">
                  <c:v>-32.271999999999998</c:v>
                </c:pt>
                <c:pt idx="5389">
                  <c:v>-31.650000000000006</c:v>
                </c:pt>
                <c:pt idx="5390">
                  <c:v>-32.326000000000001</c:v>
                </c:pt>
                <c:pt idx="5391">
                  <c:v>-33.272000000000006</c:v>
                </c:pt>
                <c:pt idx="5392">
                  <c:v>-33.298000000000002</c:v>
                </c:pt>
                <c:pt idx="5393">
                  <c:v>-32.706000000000003</c:v>
                </c:pt>
                <c:pt idx="5394">
                  <c:v>-31.341999999999999</c:v>
                </c:pt>
                <c:pt idx="5395">
                  <c:v>-30.387999999999998</c:v>
                </c:pt>
                <c:pt idx="5396">
                  <c:v>-30.894000000000002</c:v>
                </c:pt>
                <c:pt idx="5397">
                  <c:v>-30.951999999999998</c:v>
                </c:pt>
                <c:pt idx="5398">
                  <c:v>-32.358000000000004</c:v>
                </c:pt>
                <c:pt idx="5399">
                  <c:v>-34.244</c:v>
                </c:pt>
                <c:pt idx="5400">
                  <c:v>-32.92</c:v>
                </c:pt>
                <c:pt idx="5401">
                  <c:v>-34.467999999999996</c:v>
                </c:pt>
                <c:pt idx="5402">
                  <c:v>-39.124000000000002</c:v>
                </c:pt>
                <c:pt idx="5403">
                  <c:v>-45.440000000000005</c:v>
                </c:pt>
                <c:pt idx="5404">
                  <c:v>-31.601999999999997</c:v>
                </c:pt>
                <c:pt idx="5405">
                  <c:v>-10.697999999999997</c:v>
                </c:pt>
                <c:pt idx="5406">
                  <c:v>-4.6220000000000034</c:v>
                </c:pt>
                <c:pt idx="5407">
                  <c:v>-4.718</c:v>
                </c:pt>
                <c:pt idx="5408">
                  <c:v>-3.1840000000000011</c:v>
                </c:pt>
                <c:pt idx="5409">
                  <c:v>-1.3279999999999994</c:v>
                </c:pt>
                <c:pt idx="5410">
                  <c:v>-3.0839999999999996</c:v>
                </c:pt>
                <c:pt idx="5411">
                  <c:v>-3.7580000000000027</c:v>
                </c:pt>
                <c:pt idx="5412">
                  <c:v>-5.0939999999999976</c:v>
                </c:pt>
                <c:pt idx="5413">
                  <c:v>-5.7700000000000031</c:v>
                </c:pt>
                <c:pt idx="5414">
                  <c:v>-5.4440000000000026</c:v>
                </c:pt>
                <c:pt idx="5415">
                  <c:v>-7.1199999999999974</c:v>
                </c:pt>
                <c:pt idx="5416">
                  <c:v>-7.1460000000000008</c:v>
                </c:pt>
                <c:pt idx="5417">
                  <c:v>-6.0499999999999972</c:v>
                </c:pt>
                <c:pt idx="5418">
                  <c:v>-4.7560000000000038</c:v>
                </c:pt>
                <c:pt idx="5419">
                  <c:v>-2.0519999999999996</c:v>
                </c:pt>
                <c:pt idx="5420">
                  <c:v>4.1940000000000026</c:v>
                </c:pt>
                <c:pt idx="5421">
                  <c:v>17.808</c:v>
                </c:pt>
                <c:pt idx="5422">
                  <c:v>37.193999999999996</c:v>
                </c:pt>
                <c:pt idx="5423">
                  <c:v>42.988</c:v>
                </c:pt>
                <c:pt idx="5424">
                  <c:v>43.551999999999992</c:v>
                </c:pt>
                <c:pt idx="5425">
                  <c:v>60.417999999999992</c:v>
                </c:pt>
                <c:pt idx="5426">
                  <c:v>81.942000000000007</c:v>
                </c:pt>
                <c:pt idx="5427">
                  <c:v>105.27600000000001</c:v>
                </c:pt>
                <c:pt idx="5428">
                  <c:v>140.13200000000001</c:v>
                </c:pt>
                <c:pt idx="5429">
                  <c:v>181.92599999999999</c:v>
                </c:pt>
                <c:pt idx="5430">
                  <c:v>291.74199999999996</c:v>
                </c:pt>
                <c:pt idx="5431">
                  <c:v>591.25599999999997</c:v>
                </c:pt>
                <c:pt idx="5432">
                  <c:v>1625.5900000000001</c:v>
                </c:pt>
                <c:pt idx="5433">
                  <c:v>2930.1560000000004</c:v>
                </c:pt>
                <c:pt idx="5434">
                  <c:v>3176.12</c:v>
                </c:pt>
                <c:pt idx="5435">
                  <c:v>885.79200000000003</c:v>
                </c:pt>
                <c:pt idx="5436">
                  <c:v>-27.564000000000004</c:v>
                </c:pt>
                <c:pt idx="5437">
                  <c:v>-42.710000000000008</c:v>
                </c:pt>
                <c:pt idx="5438">
                  <c:v>-51.938000000000002</c:v>
                </c:pt>
                <c:pt idx="5439">
                  <c:v>-64.963999999999999</c:v>
                </c:pt>
                <c:pt idx="5440">
                  <c:v>-67.849999999999994</c:v>
                </c:pt>
                <c:pt idx="5441">
                  <c:v>-69.045999999999992</c:v>
                </c:pt>
                <c:pt idx="5442">
                  <c:v>-68.822000000000003</c:v>
                </c:pt>
                <c:pt idx="5443">
                  <c:v>-71.41</c:v>
                </c:pt>
                <c:pt idx="5444">
                  <c:v>-76.585999999999999</c:v>
                </c:pt>
                <c:pt idx="5445">
                  <c:v>-78.581999999999994</c:v>
                </c:pt>
                <c:pt idx="5446">
                  <c:v>-76.207999999999998</c:v>
                </c:pt>
                <c:pt idx="5447">
                  <c:v>-71.763999999999996</c:v>
                </c:pt>
                <c:pt idx="5448">
                  <c:v>-67.052000000000007</c:v>
                </c:pt>
                <c:pt idx="5449">
                  <c:v>-58.078000000000003</c:v>
                </c:pt>
                <c:pt idx="5450">
                  <c:v>-57.274000000000001</c:v>
                </c:pt>
                <c:pt idx="5451">
                  <c:v>-51.960000000000008</c:v>
                </c:pt>
                <c:pt idx="5452">
                  <c:v>-46.066000000000003</c:v>
                </c:pt>
                <c:pt idx="5453">
                  <c:v>-47.723999999999997</c:v>
                </c:pt>
                <c:pt idx="5454">
                  <c:v>-49.82</c:v>
                </c:pt>
                <c:pt idx="5455">
                  <c:v>-51.805999999999997</c:v>
                </c:pt>
                <c:pt idx="5456">
                  <c:v>-51.622</c:v>
                </c:pt>
                <c:pt idx="5457">
                  <c:v>-40.99</c:v>
                </c:pt>
                <c:pt idx="5458">
                  <c:v>-33.336000000000006</c:v>
                </c:pt>
                <c:pt idx="5459">
                  <c:v>-31.591999999999999</c:v>
                </c:pt>
                <c:pt idx="5460">
                  <c:v>-31.158000000000001</c:v>
                </c:pt>
                <c:pt idx="5461">
                  <c:v>-32.253999999999998</c:v>
                </c:pt>
                <c:pt idx="5462">
                  <c:v>-32.802000000000007</c:v>
                </c:pt>
                <c:pt idx="5463">
                  <c:v>-33.677999999999997</c:v>
                </c:pt>
                <c:pt idx="5464">
                  <c:v>-32.974000000000004</c:v>
                </c:pt>
                <c:pt idx="5465">
                  <c:v>-32.680000000000007</c:v>
                </c:pt>
                <c:pt idx="5466">
                  <c:v>-32.975999999999999</c:v>
                </c:pt>
                <c:pt idx="5467">
                  <c:v>-34.013999999999996</c:v>
                </c:pt>
                <c:pt idx="5468">
                  <c:v>-34.270000000000003</c:v>
                </c:pt>
                <c:pt idx="5469">
                  <c:v>-34.816000000000003</c:v>
                </c:pt>
                <c:pt idx="5470">
                  <c:v>-34.971999999999994</c:v>
                </c:pt>
                <c:pt idx="5471">
                  <c:v>-34.607999999999997</c:v>
                </c:pt>
                <c:pt idx="5472">
                  <c:v>-35.156000000000006</c:v>
                </c:pt>
                <c:pt idx="5473">
                  <c:v>-35.311999999999998</c:v>
                </c:pt>
                <c:pt idx="5474">
                  <c:v>-36.228000000000002</c:v>
                </c:pt>
                <c:pt idx="5475">
                  <c:v>-35.903999999999996</c:v>
                </c:pt>
                <c:pt idx="5476">
                  <c:v>-35.160000000000004</c:v>
                </c:pt>
                <c:pt idx="5477">
                  <c:v>-37.337999999999994</c:v>
                </c:pt>
                <c:pt idx="5478">
                  <c:v>-42.853999999999999</c:v>
                </c:pt>
                <c:pt idx="5479">
                  <c:v>-49.620000000000005</c:v>
                </c:pt>
                <c:pt idx="5480">
                  <c:v>-33.751999999999995</c:v>
                </c:pt>
                <c:pt idx="5481">
                  <c:v>-8.9379999999999953</c:v>
                </c:pt>
                <c:pt idx="5482">
                  <c:v>-4.1120000000000019</c:v>
                </c:pt>
                <c:pt idx="5483">
                  <c:v>-5.1980000000000004</c:v>
                </c:pt>
                <c:pt idx="5484">
                  <c:v>-4.0440000000000005</c:v>
                </c:pt>
                <c:pt idx="5485">
                  <c:v>-3.2100000000000009</c:v>
                </c:pt>
                <c:pt idx="5486">
                  <c:v>-4.5339999999999989</c:v>
                </c:pt>
                <c:pt idx="5487">
                  <c:v>-4.9000000000000021</c:v>
                </c:pt>
                <c:pt idx="5488">
                  <c:v>-4.3059999999999974</c:v>
                </c:pt>
                <c:pt idx="5489">
                  <c:v>-5.9519999999999982</c:v>
                </c:pt>
                <c:pt idx="5490">
                  <c:v>-5.5860000000000021</c:v>
                </c:pt>
                <c:pt idx="5491">
                  <c:v>-7.2020000000000053</c:v>
                </c:pt>
                <c:pt idx="5492">
                  <c:v>-7.5280000000000022</c:v>
                </c:pt>
                <c:pt idx="5493">
                  <c:v>-7.301999999999996</c:v>
                </c:pt>
                <c:pt idx="5494">
                  <c:v>-5.9079999999999977</c:v>
                </c:pt>
                <c:pt idx="5495">
                  <c:v>-4.3739999999999988</c:v>
                </c:pt>
                <c:pt idx="5496">
                  <c:v>1.5899999999999999</c:v>
                </c:pt>
                <c:pt idx="5497">
                  <c:v>13.786000000000001</c:v>
                </c:pt>
                <c:pt idx="5498">
                  <c:v>31.539999999999996</c:v>
                </c:pt>
                <c:pt idx="5499">
                  <c:v>38.994</c:v>
                </c:pt>
                <c:pt idx="5500">
                  <c:v>41.289999999999992</c:v>
                </c:pt>
                <c:pt idx="5501">
                  <c:v>49.163999999999994</c:v>
                </c:pt>
                <c:pt idx="5502">
                  <c:v>62.248000000000005</c:v>
                </c:pt>
                <c:pt idx="5503">
                  <c:v>79.141999999999996</c:v>
                </c:pt>
                <c:pt idx="5504">
                  <c:v>108.768</c:v>
                </c:pt>
                <c:pt idx="5505">
                  <c:v>150.88199999999998</c:v>
                </c:pt>
                <c:pt idx="5506">
                  <c:v>254.01600000000002</c:v>
                </c:pt>
                <c:pt idx="5507">
                  <c:v>590.96</c:v>
                </c:pt>
                <c:pt idx="5508">
                  <c:v>1746.6759999999999</c:v>
                </c:pt>
                <c:pt idx="5509">
                  <c:v>3122.92</c:v>
                </c:pt>
                <c:pt idx="5510">
                  <c:v>1099.682</c:v>
                </c:pt>
                <c:pt idx="5511">
                  <c:v>994.77600000000007</c:v>
                </c:pt>
                <c:pt idx="5512">
                  <c:v>-18.010000000000005</c:v>
                </c:pt>
                <c:pt idx="5513">
                  <c:v>-38.448</c:v>
                </c:pt>
                <c:pt idx="5514">
                  <c:v>-47.253999999999998</c:v>
                </c:pt>
                <c:pt idx="5515">
                  <c:v>-55.29</c:v>
                </c:pt>
                <c:pt idx="5516">
                  <c:v>-62.545999999999999</c:v>
                </c:pt>
                <c:pt idx="5517">
                  <c:v>-63.334000000000003</c:v>
                </c:pt>
                <c:pt idx="5518">
                  <c:v>-62.49</c:v>
                </c:pt>
                <c:pt idx="5519">
                  <c:v>-64.996000000000009</c:v>
                </c:pt>
                <c:pt idx="5520">
                  <c:v>-70.001999999999995</c:v>
                </c:pt>
                <c:pt idx="5521">
                  <c:v>-72.209999999999994</c:v>
                </c:pt>
                <c:pt idx="5522">
                  <c:v>-74.265999999999991</c:v>
                </c:pt>
                <c:pt idx="5523">
                  <c:v>-74.182000000000002</c:v>
                </c:pt>
                <c:pt idx="5524">
                  <c:v>-73.858000000000004</c:v>
                </c:pt>
                <c:pt idx="5525">
                  <c:v>-64.926000000000002</c:v>
                </c:pt>
                <c:pt idx="5526">
                  <c:v>-48.751999999999995</c:v>
                </c:pt>
                <c:pt idx="5527">
                  <c:v>-49.298000000000002</c:v>
                </c:pt>
                <c:pt idx="5528">
                  <c:v>-53.603999999999999</c:v>
                </c:pt>
                <c:pt idx="5529">
                  <c:v>-53.772000000000006</c:v>
                </c:pt>
                <c:pt idx="5530">
                  <c:v>-55.448000000000008</c:v>
                </c:pt>
                <c:pt idx="5531">
                  <c:v>-54.183999999999997</c:v>
                </c:pt>
                <c:pt idx="5532">
                  <c:v>-51.72</c:v>
                </c:pt>
                <c:pt idx="5533">
                  <c:v>-42.158000000000001</c:v>
                </c:pt>
                <c:pt idx="5534">
                  <c:v>-35.614000000000004</c:v>
                </c:pt>
                <c:pt idx="5535">
                  <c:v>-31.549999999999997</c:v>
                </c:pt>
                <c:pt idx="5536">
                  <c:v>-30.706</c:v>
                </c:pt>
                <c:pt idx="5537">
                  <c:v>-30.903999999999996</c:v>
                </c:pt>
                <c:pt idx="5538">
                  <c:v>-31.369999999999997</c:v>
                </c:pt>
                <c:pt idx="5539">
                  <c:v>-31.146000000000001</c:v>
                </c:pt>
                <c:pt idx="5540">
                  <c:v>-30.652000000000001</c:v>
                </c:pt>
                <c:pt idx="5541">
                  <c:v>-30.400000000000006</c:v>
                </c:pt>
                <c:pt idx="5542">
                  <c:v>-31.765999999999998</c:v>
                </c:pt>
                <c:pt idx="5543">
                  <c:v>-32.862000000000002</c:v>
                </c:pt>
                <c:pt idx="5544">
                  <c:v>-33.158000000000001</c:v>
                </c:pt>
                <c:pt idx="5545">
                  <c:v>-33.706000000000003</c:v>
                </c:pt>
                <c:pt idx="5546">
                  <c:v>-33.961999999999996</c:v>
                </c:pt>
                <c:pt idx="5547">
                  <c:v>-34.088000000000001</c:v>
                </c:pt>
                <c:pt idx="5548">
                  <c:v>-34.734000000000002</c:v>
                </c:pt>
                <c:pt idx="5549">
                  <c:v>-35.661999999999999</c:v>
                </c:pt>
                <c:pt idx="5550">
                  <c:v>-37.238</c:v>
                </c:pt>
                <c:pt idx="5551">
                  <c:v>-37.634</c:v>
                </c:pt>
                <c:pt idx="5552">
                  <c:v>-36.760000000000005</c:v>
                </c:pt>
                <c:pt idx="5553">
                  <c:v>-36.507999999999996</c:v>
                </c:pt>
                <c:pt idx="5554">
                  <c:v>-37.423999999999999</c:v>
                </c:pt>
                <c:pt idx="5555">
                  <c:v>-43.290000000000006</c:v>
                </c:pt>
                <c:pt idx="5556">
                  <c:v>-31.601999999999997</c:v>
                </c:pt>
                <c:pt idx="5557">
                  <c:v>-13.877999999999997</c:v>
                </c:pt>
                <c:pt idx="5558">
                  <c:v>-4.5920000000000023</c:v>
                </c:pt>
                <c:pt idx="5559">
                  <c:v>-3.6780000000000008</c:v>
                </c:pt>
                <c:pt idx="5560">
                  <c:v>-3.5340000000000025</c:v>
                </c:pt>
                <c:pt idx="5561">
                  <c:v>-2.0579999999999963</c:v>
                </c:pt>
                <c:pt idx="5562">
                  <c:v>-3.1539999999999999</c:v>
                </c:pt>
                <c:pt idx="5563">
                  <c:v>-4.0680000000000014</c:v>
                </c:pt>
                <c:pt idx="5564">
                  <c:v>-4.4639999999999951</c:v>
                </c:pt>
                <c:pt idx="5565">
                  <c:v>-5.2900000000000063</c:v>
                </c:pt>
                <c:pt idx="5566">
                  <c:v>-4.9939999999999998</c:v>
                </c:pt>
                <c:pt idx="5567">
                  <c:v>-6.1199999999999974</c:v>
                </c:pt>
                <c:pt idx="5568">
                  <c:v>-6.9359999999999999</c:v>
                </c:pt>
                <c:pt idx="5569">
                  <c:v>-6.019999999999996</c:v>
                </c:pt>
                <c:pt idx="5570">
                  <c:v>-5.1060000000000052</c:v>
                </c:pt>
                <c:pt idx="5571">
                  <c:v>-4.1919999999999966</c:v>
                </c:pt>
                <c:pt idx="5572">
                  <c:v>0.21400000000000219</c:v>
                </c:pt>
                <c:pt idx="5573">
                  <c:v>5.7279999999999944</c:v>
                </c:pt>
                <c:pt idx="5574">
                  <c:v>14.334000000000003</c:v>
                </c:pt>
                <c:pt idx="5575">
                  <c:v>22.748000000000005</c:v>
                </c:pt>
                <c:pt idx="5576">
                  <c:v>31.792000000000005</c:v>
                </c:pt>
                <c:pt idx="5577">
                  <c:v>43.74799999999999</c:v>
                </c:pt>
                <c:pt idx="5578">
                  <c:v>62.261999999999993</c:v>
                </c:pt>
                <c:pt idx="5579">
                  <c:v>73.415999999999997</c:v>
                </c:pt>
                <c:pt idx="5580">
                  <c:v>104.392</c:v>
                </c:pt>
                <c:pt idx="5581">
                  <c:v>152.17599999999999</c:v>
                </c:pt>
                <c:pt idx="5582">
                  <c:v>243.452</c:v>
                </c:pt>
                <c:pt idx="5583">
                  <c:v>485.57600000000002</c:v>
                </c:pt>
                <c:pt idx="5584">
                  <c:v>1281.25</c:v>
                </c:pt>
                <c:pt idx="5585">
                  <c:v>2861.076</c:v>
                </c:pt>
                <c:pt idx="5586">
                  <c:v>3525.99</c:v>
                </c:pt>
                <c:pt idx="5587">
                  <c:v>1088.712</c:v>
                </c:pt>
                <c:pt idx="5588">
                  <c:v>-23.864000000000004</c:v>
                </c:pt>
                <c:pt idx="5589">
                  <c:v>-41.81</c:v>
                </c:pt>
                <c:pt idx="5590">
                  <c:v>-51.938000000000002</c:v>
                </c:pt>
                <c:pt idx="5591">
                  <c:v>-55.584000000000003</c:v>
                </c:pt>
                <c:pt idx="5592">
                  <c:v>-60.14</c:v>
                </c:pt>
                <c:pt idx="5593">
                  <c:v>-61.366</c:v>
                </c:pt>
                <c:pt idx="5594">
                  <c:v>-62.152000000000001</c:v>
                </c:pt>
                <c:pt idx="5595">
                  <c:v>-62.97</c:v>
                </c:pt>
                <c:pt idx="5596">
                  <c:v>-66.13600000000001</c:v>
                </c:pt>
                <c:pt idx="5597">
                  <c:v>-72.042000000000002</c:v>
                </c:pt>
                <c:pt idx="5598">
                  <c:v>-78.048000000000002</c:v>
                </c:pt>
                <c:pt idx="5599">
                  <c:v>-74.673999999999992</c:v>
                </c:pt>
                <c:pt idx="5600">
                  <c:v>-68.652000000000001</c:v>
                </c:pt>
                <c:pt idx="5601">
                  <c:v>-60.957999999999998</c:v>
                </c:pt>
                <c:pt idx="5602">
                  <c:v>-56.474000000000004</c:v>
                </c:pt>
                <c:pt idx="5603">
                  <c:v>-56.56</c:v>
                </c:pt>
                <c:pt idx="5604">
                  <c:v>-57.625999999999998</c:v>
                </c:pt>
                <c:pt idx="5605">
                  <c:v>-57.653999999999996</c:v>
                </c:pt>
                <c:pt idx="5606">
                  <c:v>-55.46</c:v>
                </c:pt>
                <c:pt idx="5607">
                  <c:v>-49.456000000000003</c:v>
                </c:pt>
                <c:pt idx="5608">
                  <c:v>-44.491999999999997</c:v>
                </c:pt>
                <c:pt idx="5609">
                  <c:v>-39.230000000000004</c:v>
                </c:pt>
                <c:pt idx="5610">
                  <c:v>-38.316000000000003</c:v>
                </c:pt>
                <c:pt idx="5611">
                  <c:v>-35.461999999999996</c:v>
                </c:pt>
                <c:pt idx="5612">
                  <c:v>-34.408000000000001</c:v>
                </c:pt>
                <c:pt idx="5613">
                  <c:v>-34.153999999999996</c:v>
                </c:pt>
                <c:pt idx="5614">
                  <c:v>-33.212000000000003</c:v>
                </c:pt>
                <c:pt idx="5615">
                  <c:v>-32.537999999999997</c:v>
                </c:pt>
                <c:pt idx="5616">
                  <c:v>-31.764000000000003</c:v>
                </c:pt>
                <c:pt idx="5617">
                  <c:v>-31.580000000000005</c:v>
                </c:pt>
                <c:pt idx="5618">
                  <c:v>-31.186</c:v>
                </c:pt>
                <c:pt idx="5619">
                  <c:v>-32.213999999999999</c:v>
                </c:pt>
                <c:pt idx="5620">
                  <c:v>-32.54</c:v>
                </c:pt>
                <c:pt idx="5621">
                  <c:v>-33.536000000000001</c:v>
                </c:pt>
                <c:pt idx="5622">
                  <c:v>-34.341999999999999</c:v>
                </c:pt>
                <c:pt idx="5623">
                  <c:v>-34.537999999999997</c:v>
                </c:pt>
                <c:pt idx="5624">
                  <c:v>-35.086000000000006</c:v>
                </c:pt>
                <c:pt idx="5625">
                  <c:v>-35.381999999999998</c:v>
                </c:pt>
                <c:pt idx="5626">
                  <c:v>-36.957999999999998</c:v>
                </c:pt>
                <c:pt idx="5627">
                  <c:v>-38.123999999999995</c:v>
                </c:pt>
                <c:pt idx="5628">
                  <c:v>-36.03</c:v>
                </c:pt>
                <c:pt idx="5629">
                  <c:v>-35.637999999999998</c:v>
                </c:pt>
                <c:pt idx="5630">
                  <c:v>-37.804000000000002</c:v>
                </c:pt>
                <c:pt idx="5631">
                  <c:v>-43.120000000000005</c:v>
                </c:pt>
                <c:pt idx="5632">
                  <c:v>-30.291999999999998</c:v>
                </c:pt>
                <c:pt idx="5633">
                  <c:v>-29.137999999999995</c:v>
                </c:pt>
                <c:pt idx="5634">
                  <c:v>-10.092000000000002</c:v>
                </c:pt>
                <c:pt idx="5635">
                  <c:v>-5.6180000000000021</c:v>
                </c:pt>
                <c:pt idx="5636">
                  <c:v>-5.054000000000002</c:v>
                </c:pt>
                <c:pt idx="5637">
                  <c:v>-2.6779999999999973</c:v>
                </c:pt>
                <c:pt idx="5638">
                  <c:v>-4.2539999999999978</c:v>
                </c:pt>
                <c:pt idx="5639">
                  <c:v>-5.2380000000000031</c:v>
                </c:pt>
                <c:pt idx="5640">
                  <c:v>-4.8139999999999965</c:v>
                </c:pt>
                <c:pt idx="5641">
                  <c:v>-4.730000000000004</c:v>
                </c:pt>
                <c:pt idx="5642">
                  <c:v>-4.7840000000000025</c:v>
                </c:pt>
                <c:pt idx="5643">
                  <c:v>-5.5</c:v>
                </c:pt>
                <c:pt idx="5644">
                  <c:v>-7.1759999999999984</c:v>
                </c:pt>
                <c:pt idx="5645">
                  <c:v>-6.1599999999999966</c:v>
                </c:pt>
                <c:pt idx="5646">
                  <c:v>-5.3860000000000028</c:v>
                </c:pt>
                <c:pt idx="5647">
                  <c:v>-2.3919999999999995</c:v>
                </c:pt>
                <c:pt idx="5648">
                  <c:v>1.5640000000000036</c:v>
                </c:pt>
                <c:pt idx="5649">
                  <c:v>6.3179999999999978</c:v>
                </c:pt>
                <c:pt idx="5650">
                  <c:v>13.084000000000003</c:v>
                </c:pt>
                <c:pt idx="5651">
                  <c:v>20.188000000000002</c:v>
                </c:pt>
                <c:pt idx="5652">
                  <c:v>29.922000000000001</c:v>
                </c:pt>
                <c:pt idx="5653">
                  <c:v>37.827999999999989</c:v>
                </c:pt>
                <c:pt idx="5654">
                  <c:v>52.922000000000004</c:v>
                </c:pt>
                <c:pt idx="5655">
                  <c:v>74.176000000000002</c:v>
                </c:pt>
                <c:pt idx="5656">
                  <c:v>101.83199999999999</c:v>
                </c:pt>
                <c:pt idx="5657">
                  <c:v>142.07599999999999</c:v>
                </c:pt>
                <c:pt idx="5658">
                  <c:v>201.91199999999998</c:v>
                </c:pt>
                <c:pt idx="5659">
                  <c:v>373.29599999999999</c:v>
                </c:pt>
                <c:pt idx="5660">
                  <c:v>909.49</c:v>
                </c:pt>
                <c:pt idx="5661">
                  <c:v>2406.1860000000001</c:v>
                </c:pt>
                <c:pt idx="5662">
                  <c:v>3456.81</c:v>
                </c:pt>
                <c:pt idx="5663">
                  <c:v>1235.2819999999999</c:v>
                </c:pt>
                <c:pt idx="5664">
                  <c:v>1191.086</c:v>
                </c:pt>
                <c:pt idx="5665">
                  <c:v>-35.820000000000007</c:v>
                </c:pt>
                <c:pt idx="5666">
                  <c:v>-53.528000000000006</c:v>
                </c:pt>
                <c:pt idx="5667">
                  <c:v>-54.274000000000001</c:v>
                </c:pt>
                <c:pt idx="5668">
                  <c:v>-56.68</c:v>
                </c:pt>
                <c:pt idx="5669">
                  <c:v>-59.775999999999996</c:v>
                </c:pt>
                <c:pt idx="5670">
                  <c:v>-62.084000000000003</c:v>
                </c:pt>
                <c:pt idx="5671">
                  <c:v>-63.94</c:v>
                </c:pt>
                <c:pt idx="5672">
                  <c:v>-66.835999999999999</c:v>
                </c:pt>
                <c:pt idx="5673">
                  <c:v>-72.972000000000008</c:v>
                </c:pt>
                <c:pt idx="5674">
                  <c:v>-78.259999999999991</c:v>
                </c:pt>
                <c:pt idx="5675">
                  <c:v>-74.786000000000001</c:v>
                </c:pt>
                <c:pt idx="5676">
                  <c:v>-73.421999999999997</c:v>
                </c:pt>
                <c:pt idx="5677">
                  <c:v>-63.647999999999996</c:v>
                </c:pt>
                <c:pt idx="5678">
                  <c:v>-61.186000000000007</c:v>
                </c:pt>
                <c:pt idx="5679">
                  <c:v>-62.691999999999993</c:v>
                </c:pt>
                <c:pt idx="5680">
                  <c:v>-60.988</c:v>
                </c:pt>
                <c:pt idx="5681">
                  <c:v>-57.613999999999997</c:v>
                </c:pt>
                <c:pt idx="5682">
                  <c:v>-54.492000000000004</c:v>
                </c:pt>
                <c:pt idx="5683">
                  <c:v>-51.088000000000008</c:v>
                </c:pt>
                <c:pt idx="5684">
                  <c:v>-49.274000000000001</c:v>
                </c:pt>
                <c:pt idx="5685">
                  <c:v>-47.64</c:v>
                </c:pt>
                <c:pt idx="5686">
                  <c:v>-40.988</c:v>
                </c:pt>
                <c:pt idx="5687">
                  <c:v>-38.204000000000001</c:v>
                </c:pt>
                <c:pt idx="5688">
                  <c:v>-34.729999999999997</c:v>
                </c:pt>
                <c:pt idx="5689">
                  <c:v>-33.746000000000002</c:v>
                </c:pt>
                <c:pt idx="5690">
                  <c:v>-33.353999999999992</c:v>
                </c:pt>
                <c:pt idx="5691">
                  <c:v>-32.06</c:v>
                </c:pt>
                <c:pt idx="5692">
                  <c:v>-31.496000000000002</c:v>
                </c:pt>
                <c:pt idx="5693">
                  <c:v>-31.512</c:v>
                </c:pt>
                <c:pt idx="5694">
                  <c:v>-31.850000000000005</c:v>
                </c:pt>
                <c:pt idx="5695">
                  <c:v>-32.735999999999997</c:v>
                </c:pt>
                <c:pt idx="5696">
                  <c:v>-33.072000000000003</c:v>
                </c:pt>
                <c:pt idx="5697">
                  <c:v>-33.918000000000006</c:v>
                </c:pt>
                <c:pt idx="5698">
                  <c:v>-34.295999999999999</c:v>
                </c:pt>
                <c:pt idx="5699">
                  <c:v>-35.241999999999997</c:v>
                </c:pt>
                <c:pt idx="5700">
                  <c:v>-35.577999999999996</c:v>
                </c:pt>
                <c:pt idx="5701">
                  <c:v>-35.944000000000003</c:v>
                </c:pt>
                <c:pt idx="5702">
                  <c:v>-36.902000000000001</c:v>
                </c:pt>
                <c:pt idx="5703">
                  <c:v>-37.927999999999997</c:v>
                </c:pt>
                <c:pt idx="5704">
                  <c:v>-37.564</c:v>
                </c:pt>
                <c:pt idx="5705">
                  <c:v>-35.510000000000005</c:v>
                </c:pt>
                <c:pt idx="5706">
                  <c:v>-35.747999999999998</c:v>
                </c:pt>
                <c:pt idx="5707">
                  <c:v>-39.673999999999999</c:v>
                </c:pt>
                <c:pt idx="5708">
                  <c:v>-42.080000000000005</c:v>
                </c:pt>
                <c:pt idx="5709">
                  <c:v>-32.021999999999998</c:v>
                </c:pt>
                <c:pt idx="5710">
                  <c:v>-29.687999999999995</c:v>
                </c:pt>
                <c:pt idx="5711">
                  <c:v>-17.112000000000002</c:v>
                </c:pt>
                <c:pt idx="5712">
                  <c:v>-7.7280000000000015</c:v>
                </c:pt>
                <c:pt idx="5713">
                  <c:v>-5.9140000000000015</c:v>
                </c:pt>
                <c:pt idx="5714">
                  <c:v>-4.8279999999999994</c:v>
                </c:pt>
                <c:pt idx="5715">
                  <c:v>-2.6639999999999979</c:v>
                </c:pt>
                <c:pt idx="5716">
                  <c:v>-4.8580000000000041</c:v>
                </c:pt>
                <c:pt idx="5717">
                  <c:v>-5.8139999999999965</c:v>
                </c:pt>
                <c:pt idx="5718">
                  <c:v>-5.3200000000000038</c:v>
                </c:pt>
                <c:pt idx="5719">
                  <c:v>-6.0640000000000001</c:v>
                </c:pt>
                <c:pt idx="5720">
                  <c:v>-5.8099999999999987</c:v>
                </c:pt>
                <c:pt idx="5721">
                  <c:v>-6.9059999999999988</c:v>
                </c:pt>
                <c:pt idx="5722">
                  <c:v>-7.3299999999999947</c:v>
                </c:pt>
                <c:pt idx="5723">
                  <c:v>-5.8360000000000056</c:v>
                </c:pt>
                <c:pt idx="5724">
                  <c:v>-3.7419999999999973</c:v>
                </c:pt>
                <c:pt idx="5725">
                  <c:v>-1.7559999999999967</c:v>
                </c:pt>
                <c:pt idx="5726">
                  <c:v>2.857999999999997</c:v>
                </c:pt>
                <c:pt idx="5727">
                  <c:v>6.8539999999999992</c:v>
                </c:pt>
                <c:pt idx="5728">
                  <c:v>11.748000000000005</c:v>
                </c:pt>
                <c:pt idx="5729">
                  <c:v>17.742000000000001</c:v>
                </c:pt>
                <c:pt idx="5730">
                  <c:v>26.797999999999995</c:v>
                </c:pt>
                <c:pt idx="5731">
                  <c:v>39.981999999999992</c:v>
                </c:pt>
                <c:pt idx="5732">
                  <c:v>62.206000000000003</c:v>
                </c:pt>
                <c:pt idx="5733">
                  <c:v>89.102000000000004</c:v>
                </c:pt>
                <c:pt idx="5734">
                  <c:v>140.17599999999999</c:v>
                </c:pt>
                <c:pt idx="5735">
                  <c:v>190.18199999999999</c:v>
                </c:pt>
                <c:pt idx="5736">
                  <c:v>324.61599999999999</c:v>
                </c:pt>
                <c:pt idx="5737">
                  <c:v>690.45</c:v>
                </c:pt>
                <c:pt idx="5738">
                  <c:v>1768.7159999999999</c:v>
                </c:pt>
                <c:pt idx="5739">
                  <c:v>3328.64</c:v>
                </c:pt>
                <c:pt idx="5740">
                  <c:v>113.84799999999998</c:v>
                </c:pt>
                <c:pt idx="5741">
                  <c:v>112.34399999999999</c:v>
                </c:pt>
                <c:pt idx="5742">
                  <c:v>3017.4079999999999</c:v>
                </c:pt>
                <c:pt idx="5743">
                  <c:v>3252.2740000000003</c:v>
                </c:pt>
                <c:pt idx="5744">
                  <c:v>2808.2179999999998</c:v>
                </c:pt>
                <c:pt idx="5745">
                  <c:v>2320.1440000000002</c:v>
                </c:pt>
                <c:pt idx="5746">
                  <c:v>1916.1499999999999</c:v>
                </c:pt>
                <c:pt idx="5747">
                  <c:v>1676.6139999999998</c:v>
                </c:pt>
                <c:pt idx="5748">
                  <c:v>1583.3000000000002</c:v>
                </c:pt>
                <c:pt idx="5749">
                  <c:v>1522.124</c:v>
                </c:pt>
                <c:pt idx="5750">
                  <c:v>1360.63</c:v>
                </c:pt>
                <c:pt idx="5751">
                  <c:v>1089.364</c:v>
                </c:pt>
                <c:pt idx="5752">
                  <c:v>801.99</c:v>
                </c:pt>
                <c:pt idx="5753">
                  <c:v>643.23599999999999</c:v>
                </c:pt>
                <c:pt idx="5754">
                  <c:v>577.35</c:v>
                </c:pt>
                <c:pt idx="5755">
                  <c:v>590.16600000000005</c:v>
                </c:pt>
                <c:pt idx="5756">
                  <c:v>658.43000000000006</c:v>
                </c:pt>
                <c:pt idx="5757">
                  <c:v>759.45600000000002</c:v>
                </c:pt>
                <c:pt idx="5758">
                  <c:v>823.19200000000001</c:v>
                </c:pt>
                <c:pt idx="5759">
                  <c:v>804.976</c:v>
                </c:pt>
                <c:pt idx="5760">
                  <c:v>749.48199999999997</c:v>
                </c:pt>
                <c:pt idx="5761">
                  <c:v>658.44600000000003</c:v>
                </c:pt>
                <c:pt idx="5762">
                  <c:v>588.13199999999995</c:v>
                </c:pt>
                <c:pt idx="5763">
                  <c:v>526.53599999999994</c:v>
                </c:pt>
                <c:pt idx="5764">
                  <c:v>492.52199999999999</c:v>
                </c:pt>
                <c:pt idx="5765">
                  <c:v>452.61799999999999</c:v>
                </c:pt>
                <c:pt idx="5766">
                  <c:v>398.63200000000001</c:v>
                </c:pt>
                <c:pt idx="5767">
                  <c:v>356.03800000000001</c:v>
                </c:pt>
                <c:pt idx="5768">
                  <c:v>341.41200000000003</c:v>
                </c:pt>
                <c:pt idx="5769">
                  <c:v>316.55799999999999</c:v>
                </c:pt>
                <c:pt idx="5770">
                  <c:v>329.34400000000005</c:v>
                </c:pt>
                <c:pt idx="5771">
                  <c:v>379.72800000000001</c:v>
                </c:pt>
                <c:pt idx="5772">
                  <c:v>448.24399999999997</c:v>
                </c:pt>
                <c:pt idx="5773">
                  <c:v>509.71800000000002</c:v>
                </c:pt>
                <c:pt idx="5774">
                  <c:v>457.95400000000001</c:v>
                </c:pt>
                <c:pt idx="5775">
                  <c:v>369.02800000000002</c:v>
                </c:pt>
                <c:pt idx="5776">
                  <c:v>311.56399999999996</c:v>
                </c:pt>
                <c:pt idx="5777">
                  <c:v>303.86</c:v>
                </c:pt>
                <c:pt idx="5778">
                  <c:v>336.774</c:v>
                </c:pt>
                <c:pt idx="5779">
                  <c:v>338.49</c:v>
                </c:pt>
                <c:pt idx="5780">
                  <c:v>279.14400000000001</c:v>
                </c:pt>
                <c:pt idx="5781">
                  <c:v>252.66000000000003</c:v>
                </c:pt>
                <c:pt idx="5782">
                  <c:v>187.39200000000002</c:v>
                </c:pt>
                <c:pt idx="5783">
                  <c:v>183.67599999999999</c:v>
                </c:pt>
                <c:pt idx="5784">
                  <c:v>-50.232000000000014</c:v>
                </c:pt>
                <c:pt idx="5785">
                  <c:v>-105.18799999999999</c:v>
                </c:pt>
                <c:pt idx="5786">
                  <c:v>-113.994</c:v>
                </c:pt>
                <c:pt idx="5787">
                  <c:v>-91.800000000000011</c:v>
                </c:pt>
                <c:pt idx="5788">
                  <c:v>-89.787999999999997</c:v>
                </c:pt>
                <c:pt idx="5789">
                  <c:v>-90.293999999999997</c:v>
                </c:pt>
                <c:pt idx="5790">
                  <c:v>-75.509999999999991</c:v>
                </c:pt>
                <c:pt idx="5791">
                  <c:v>-60.107999999999997</c:v>
                </c:pt>
                <c:pt idx="5792">
                  <c:v>-53.344000000000001</c:v>
                </c:pt>
                <c:pt idx="5793">
                  <c:v>-51.120000000000005</c:v>
                </c:pt>
                <c:pt idx="5794">
                  <c:v>-52.595999999999997</c:v>
                </c:pt>
                <c:pt idx="5795">
                  <c:v>-56.663999999999994</c:v>
                </c:pt>
                <c:pt idx="5796">
                  <c:v>-64.33</c:v>
                </c:pt>
                <c:pt idx="5797">
                  <c:v>-74.066000000000003</c:v>
                </c:pt>
                <c:pt idx="5798">
                  <c:v>-81.843999999999994</c:v>
                </c:pt>
                <c:pt idx="5799">
                  <c:v>-89.789999999999992</c:v>
                </c:pt>
                <c:pt idx="5800">
                  <c:v>-106.68600000000001</c:v>
                </c:pt>
                <c:pt idx="5801">
                  <c:v>-130.512</c:v>
                </c:pt>
                <c:pt idx="5802">
                  <c:v>-148.04</c:v>
                </c:pt>
                <c:pt idx="5803">
                  <c:v>-157.01600000000002</c:v>
                </c:pt>
                <c:pt idx="5804">
                  <c:v>-162.99200000000002</c:v>
                </c:pt>
                <c:pt idx="5805">
                  <c:v>-175.25799999999998</c:v>
                </c:pt>
                <c:pt idx="5806">
                  <c:v>-198.626</c:v>
                </c:pt>
                <c:pt idx="5807">
                  <c:v>-218.68200000000002</c:v>
                </c:pt>
                <c:pt idx="5808">
                  <c:v>-240.738</c:v>
                </c:pt>
                <c:pt idx="5809">
                  <c:v>-254.42599999999999</c:v>
                </c:pt>
                <c:pt idx="5810">
                  <c:v>-252.61199999999999</c:v>
                </c:pt>
                <c:pt idx="5811">
                  <c:v>-259.238</c:v>
                </c:pt>
                <c:pt idx="5812">
                  <c:v>-267.59399999999999</c:v>
                </c:pt>
                <c:pt idx="5813">
                  <c:v>-272.19200000000001</c:v>
                </c:pt>
                <c:pt idx="5814">
                  <c:v>-267.53800000000001</c:v>
                </c:pt>
                <c:pt idx="5815">
                  <c:v>-259.56400000000002</c:v>
                </c:pt>
                <c:pt idx="5816">
                  <c:v>-257.93200000000002</c:v>
                </c:pt>
                <c:pt idx="5817">
                  <c:v>-263.00800000000004</c:v>
                </c:pt>
                <c:pt idx="5818">
                  <c:v>-268.00400000000002</c:v>
                </c:pt>
                <c:pt idx="5819">
                  <c:v>-267.47000000000003</c:v>
                </c:pt>
                <c:pt idx="5820">
                  <c:v>-268.18799999999999</c:v>
                </c:pt>
                <c:pt idx="5821">
                  <c:v>-250.81399999999999</c:v>
                </c:pt>
                <c:pt idx="5822">
                  <c:v>-217.31</c:v>
                </c:pt>
                <c:pt idx="5823">
                  <c:v>-193.63799999999998</c:v>
                </c:pt>
                <c:pt idx="5824">
                  <c:v>-181.934</c:v>
                </c:pt>
                <c:pt idx="5825">
                  <c:v>-163.55000000000001</c:v>
                </c:pt>
                <c:pt idx="5826">
                  <c:v>-161.286</c:v>
                </c:pt>
                <c:pt idx="5827">
                  <c:v>-175.53400000000002</c:v>
                </c:pt>
                <c:pt idx="5828">
                  <c:v>-203.57</c:v>
                </c:pt>
                <c:pt idx="5829">
                  <c:v>-15.531999999999996</c:v>
                </c:pt>
                <c:pt idx="5830">
                  <c:v>-4.7279999999999944</c:v>
                </c:pt>
                <c:pt idx="5831">
                  <c:v>-4.6020000000000074</c:v>
                </c:pt>
                <c:pt idx="5832">
                  <c:v>-5.0080000000000027</c:v>
                </c:pt>
                <c:pt idx="5833">
                  <c:v>-4.9239999999999995</c:v>
                </c:pt>
                <c:pt idx="5834">
                  <c:v>-5.6099999999999994</c:v>
                </c:pt>
                <c:pt idx="5835">
                  <c:v>-4.7240000000000038</c:v>
                </c:pt>
                <c:pt idx="5836">
                  <c:v>-5.23</c:v>
                </c:pt>
                <c:pt idx="5837">
                  <c:v>-5.705999999999996</c:v>
                </c:pt>
                <c:pt idx="5838">
                  <c:v>-4.2019999999999946</c:v>
                </c:pt>
                <c:pt idx="5839">
                  <c:v>-1.9660000000000046</c:v>
                </c:pt>
                <c:pt idx="5840">
                  <c:v>1.8879999999999981</c:v>
                </c:pt>
                <c:pt idx="5841">
                  <c:v>2.7620000000000076</c:v>
                </c:pt>
                <c:pt idx="5842">
                  <c:v>6.6579999999999941</c:v>
                </c:pt>
                <c:pt idx="5843">
                  <c:v>14.312000000000005</c:v>
                </c:pt>
                <c:pt idx="5844">
                  <c:v>17.506</c:v>
                </c:pt>
                <c:pt idx="5845">
                  <c:v>11.540000000000006</c:v>
                </c:pt>
                <c:pt idx="5846">
                  <c:v>8.7860000000000085</c:v>
                </c:pt>
                <c:pt idx="5847">
                  <c:v>11.980000000000004</c:v>
                </c:pt>
                <c:pt idx="5848">
                  <c:v>25.343999999999994</c:v>
                </c:pt>
                <c:pt idx="5849">
                  <c:v>42.46</c:v>
                </c:pt>
                <c:pt idx="5850">
                  <c:v>57.823999999999998</c:v>
                </c:pt>
                <c:pt idx="5851">
                  <c:v>65.207999999999998</c:v>
                </c:pt>
                <c:pt idx="5852">
                  <c:v>62.071999999999996</c:v>
                </c:pt>
                <c:pt idx="5853">
                  <c:v>65.097999999999999</c:v>
                </c:pt>
                <c:pt idx="5854">
                  <c:v>73.171999999999997</c:v>
                </c:pt>
                <c:pt idx="5855">
                  <c:v>108.886</c:v>
                </c:pt>
                <c:pt idx="5856">
                  <c:v>165.7</c:v>
                </c:pt>
                <c:pt idx="5857">
                  <c:v>267.73599999999999</c:v>
                </c:pt>
                <c:pt idx="5858">
                  <c:v>337.97</c:v>
                </c:pt>
                <c:pt idx="5859">
                  <c:v>266.85199999999998</c:v>
                </c:pt>
                <c:pt idx="5860">
                  <c:v>250.08600000000001</c:v>
                </c:pt>
                <c:pt idx="5861">
                  <c:v>128.05799999999999</c:v>
                </c:pt>
                <c:pt idx="5862">
                  <c:v>-46.308</c:v>
                </c:pt>
                <c:pt idx="5863">
                  <c:v>-66.914000000000001</c:v>
                </c:pt>
                <c:pt idx="5864">
                  <c:v>-70.81</c:v>
                </c:pt>
                <c:pt idx="5865">
                  <c:v>-66.128</c:v>
                </c:pt>
                <c:pt idx="5866">
                  <c:v>-57.533999999999992</c:v>
                </c:pt>
                <c:pt idx="5867">
                  <c:v>-45.9</c:v>
                </c:pt>
                <c:pt idx="5868">
                  <c:v>-44.338000000000001</c:v>
                </c:pt>
                <c:pt idx="5869">
                  <c:v>-43.314</c:v>
                </c:pt>
                <c:pt idx="5870">
                  <c:v>-40.67</c:v>
                </c:pt>
                <c:pt idx="5871">
                  <c:v>-38.335999999999999</c:v>
                </c:pt>
                <c:pt idx="5872">
                  <c:v>-35.943999999999996</c:v>
                </c:pt>
                <c:pt idx="5873">
                  <c:v>-37.07</c:v>
                </c:pt>
                <c:pt idx="5874">
                  <c:v>-35.426000000000002</c:v>
                </c:pt>
                <c:pt idx="5875">
                  <c:v>-34.554000000000002</c:v>
                </c:pt>
                <c:pt idx="5876">
                  <c:v>-34.129999999999995</c:v>
                </c:pt>
                <c:pt idx="5877">
                  <c:v>-37.716000000000001</c:v>
                </c:pt>
                <c:pt idx="5878">
                  <c:v>-42.232000000000006</c:v>
                </c:pt>
                <c:pt idx="5879">
                  <c:v>-48.79</c:v>
                </c:pt>
                <c:pt idx="5880">
                  <c:v>-50.406000000000006</c:v>
                </c:pt>
                <c:pt idx="5881">
                  <c:v>-53.331999999999994</c:v>
                </c:pt>
                <c:pt idx="5882">
                  <c:v>-55.047999999999995</c:v>
                </c:pt>
                <c:pt idx="5883">
                  <c:v>-55.866000000000007</c:v>
                </c:pt>
                <c:pt idx="5884">
                  <c:v>-59.932000000000002</c:v>
                </c:pt>
                <c:pt idx="5885">
                  <c:v>-63.377999999999993</c:v>
                </c:pt>
                <c:pt idx="5886">
                  <c:v>-58.456000000000003</c:v>
                </c:pt>
                <c:pt idx="5887">
                  <c:v>-51.701999999999998</c:v>
                </c:pt>
                <c:pt idx="5888">
                  <c:v>-47.917999999999999</c:v>
                </c:pt>
                <c:pt idx="5889">
                  <c:v>-46.174000000000007</c:v>
                </c:pt>
                <c:pt idx="5890">
                  <c:v>-50.351999999999997</c:v>
                </c:pt>
                <c:pt idx="5891">
                  <c:v>-54.037999999999997</c:v>
                </c:pt>
                <c:pt idx="5892">
                  <c:v>-60.173999999999992</c:v>
                </c:pt>
                <c:pt idx="5893">
                  <c:v>-58.582000000000001</c:v>
                </c:pt>
                <c:pt idx="5894">
                  <c:v>-60.678000000000004</c:v>
                </c:pt>
                <c:pt idx="5895">
                  <c:v>-71.484000000000009</c:v>
                </c:pt>
                <c:pt idx="5896">
                  <c:v>-93.02</c:v>
                </c:pt>
                <c:pt idx="5897">
                  <c:v>-118.678</c:v>
                </c:pt>
                <c:pt idx="5898">
                  <c:v>-121.78399999999999</c:v>
                </c:pt>
                <c:pt idx="5899">
                  <c:v>-95.65</c:v>
                </c:pt>
                <c:pt idx="5900">
                  <c:v>-91.488</c:v>
                </c:pt>
                <c:pt idx="5901">
                  <c:v>-94.383999999999986</c:v>
                </c:pt>
                <c:pt idx="5902">
                  <c:v>-95.13</c:v>
                </c:pt>
                <c:pt idx="5903">
                  <c:v>-98.955999999999989</c:v>
                </c:pt>
                <c:pt idx="5904">
                  <c:v>-114.78399999999999</c:v>
                </c:pt>
                <c:pt idx="5905">
                  <c:v>-143.73000000000002</c:v>
                </c:pt>
                <c:pt idx="5906">
                  <c:v>-138.232</c:v>
                </c:pt>
                <c:pt idx="5907">
                  <c:v>-110.61799999999999</c:v>
                </c:pt>
                <c:pt idx="5908">
                  <c:v>-22.802000000000007</c:v>
                </c:pt>
                <c:pt idx="5909">
                  <c:v>-11.788000000000004</c:v>
                </c:pt>
                <c:pt idx="5910">
                  <c:v>-9.6640000000000015</c:v>
                </c:pt>
                <c:pt idx="5911">
                  <c:v>-9.2679999999999971</c:v>
                </c:pt>
                <c:pt idx="5912">
                  <c:v>-7.7340000000000018</c:v>
                </c:pt>
                <c:pt idx="5913">
                  <c:v>-7.7480000000000047</c:v>
                </c:pt>
                <c:pt idx="5914">
                  <c:v>-9.3939999999999948</c:v>
                </c:pt>
                <c:pt idx="5915">
                  <c:v>-10.250000000000007</c:v>
                </c:pt>
                <c:pt idx="5916">
                  <c:v>-10.854000000000003</c:v>
                </c:pt>
                <c:pt idx="5917">
                  <c:v>-9.25</c:v>
                </c:pt>
                <c:pt idx="5918">
                  <c:v>-4.5960000000000001</c:v>
                </c:pt>
                <c:pt idx="5919">
                  <c:v>-1.2199999999999989</c:v>
                </c:pt>
                <c:pt idx="5920">
                  <c:v>-3.4260000000000055</c:v>
                </c:pt>
                <c:pt idx="5921">
                  <c:v>-6.1819999999999986</c:v>
                </c:pt>
                <c:pt idx="5922">
                  <c:v>-4.4359999999999999</c:v>
                </c:pt>
                <c:pt idx="5923">
                  <c:v>-3.1020000000000039</c:v>
                </c:pt>
                <c:pt idx="5924">
                  <c:v>-1.2460000000000022</c:v>
                </c:pt>
                <c:pt idx="5925">
                  <c:v>-1.3420000000000059</c:v>
                </c:pt>
                <c:pt idx="5926">
                  <c:v>-1.847999999999999</c:v>
                </c:pt>
                <c:pt idx="5927">
                  <c:v>2.078000000000003</c:v>
                </c:pt>
                <c:pt idx="5928">
                  <c:v>5.5520000000000067</c:v>
                </c:pt>
                <c:pt idx="5929">
                  <c:v>19.985999999999997</c:v>
                </c:pt>
                <c:pt idx="5930">
                  <c:v>55.192</c:v>
                </c:pt>
                <c:pt idx="5931">
                  <c:v>90.246000000000009</c:v>
                </c:pt>
                <c:pt idx="5932">
                  <c:v>109.94200000000001</c:v>
                </c:pt>
                <c:pt idx="5933">
                  <c:v>107.506</c:v>
                </c:pt>
                <c:pt idx="5934">
                  <c:v>120.35</c:v>
                </c:pt>
                <c:pt idx="5935">
                  <c:v>167.58600000000001</c:v>
                </c:pt>
                <c:pt idx="5936">
                  <c:v>292.89</c:v>
                </c:pt>
                <c:pt idx="5937">
                  <c:v>287.642</c:v>
                </c:pt>
                <c:pt idx="5938">
                  <c:v>277.17599999999999</c:v>
                </c:pt>
                <c:pt idx="5939">
                  <c:v>-34.56</c:v>
                </c:pt>
                <c:pt idx="5940">
                  <c:v>-51.188000000000002</c:v>
                </c:pt>
                <c:pt idx="5941">
                  <c:v>-58.853999999999999</c:v>
                </c:pt>
                <c:pt idx="5942">
                  <c:v>-57.11</c:v>
                </c:pt>
                <c:pt idx="5943">
                  <c:v>-46.716000000000008</c:v>
                </c:pt>
                <c:pt idx="5944">
                  <c:v>-44.463999999999999</c:v>
                </c:pt>
                <c:pt idx="5945">
                  <c:v>-49.43</c:v>
                </c:pt>
                <c:pt idx="5946">
                  <c:v>-51.556000000000004</c:v>
                </c:pt>
                <c:pt idx="5947">
                  <c:v>-53.512</c:v>
                </c:pt>
                <c:pt idx="5948">
                  <c:v>-48.7</c:v>
                </c:pt>
                <c:pt idx="5949">
                  <c:v>-44.395999999999994</c:v>
                </c:pt>
                <c:pt idx="5950">
                  <c:v>-40.881999999999998</c:v>
                </c:pt>
                <c:pt idx="5951">
                  <c:v>-37.337999999999994</c:v>
                </c:pt>
                <c:pt idx="5952">
                  <c:v>-35.016000000000005</c:v>
                </c:pt>
                <c:pt idx="5953">
                  <c:v>-35.102000000000004</c:v>
                </c:pt>
                <c:pt idx="5954">
                  <c:v>-39.137999999999998</c:v>
                </c:pt>
                <c:pt idx="5955">
                  <c:v>-49.053999999999995</c:v>
                </c:pt>
                <c:pt idx="5956">
                  <c:v>-56.512</c:v>
                </c:pt>
                <c:pt idx="5957">
                  <c:v>-56.158000000000001</c:v>
                </c:pt>
                <c:pt idx="5958">
                  <c:v>-54.893999999999998</c:v>
                </c:pt>
                <c:pt idx="5959">
                  <c:v>-53.290000000000006</c:v>
                </c:pt>
                <c:pt idx="5960">
                  <c:v>-54.177999999999997</c:v>
                </c:pt>
                <c:pt idx="5961">
                  <c:v>-56.584000000000003</c:v>
                </c:pt>
                <c:pt idx="5962">
                  <c:v>-61.930000000000007</c:v>
                </c:pt>
                <c:pt idx="5963">
                  <c:v>-66.626000000000005</c:v>
                </c:pt>
                <c:pt idx="5964">
                  <c:v>-65.954000000000008</c:v>
                </c:pt>
                <c:pt idx="5965">
                  <c:v>-61.34</c:v>
                </c:pt>
                <c:pt idx="5966">
                  <c:v>-60.986000000000004</c:v>
                </c:pt>
                <c:pt idx="5967">
                  <c:v>-50.24199999999999</c:v>
                </c:pt>
                <c:pt idx="5968">
                  <c:v>-51.030000000000008</c:v>
                </c:pt>
                <c:pt idx="5969">
                  <c:v>-55.756</c:v>
                </c:pt>
                <c:pt idx="5970">
                  <c:v>-57.781999999999996</c:v>
                </c:pt>
                <c:pt idx="5971">
                  <c:v>-58.598000000000006</c:v>
                </c:pt>
                <c:pt idx="5972">
                  <c:v>-63.465999999999994</c:v>
                </c:pt>
                <c:pt idx="5973">
                  <c:v>-76.841999999999999</c:v>
                </c:pt>
                <c:pt idx="5974">
                  <c:v>-94.948000000000008</c:v>
                </c:pt>
                <c:pt idx="5975">
                  <c:v>-102.024</c:v>
                </c:pt>
                <c:pt idx="5976">
                  <c:v>-88.912000000000006</c:v>
                </c:pt>
                <c:pt idx="5977">
                  <c:v>-83.048000000000002</c:v>
                </c:pt>
                <c:pt idx="5978">
                  <c:v>-87.323999999999984</c:v>
                </c:pt>
                <c:pt idx="5979">
                  <c:v>-88.169999999999987</c:v>
                </c:pt>
                <c:pt idx="5980">
                  <c:v>-95.537999999999997</c:v>
                </c:pt>
                <c:pt idx="5981">
                  <c:v>-109.804</c:v>
                </c:pt>
                <c:pt idx="5982">
                  <c:v>-143.28</c:v>
                </c:pt>
                <c:pt idx="5983">
                  <c:v>-95.231999999999999</c:v>
                </c:pt>
                <c:pt idx="5984">
                  <c:v>-84.287999999999997</c:v>
                </c:pt>
                <c:pt idx="5985">
                  <c:v>-77.112000000000009</c:v>
                </c:pt>
                <c:pt idx="5986">
                  <c:v>-14.318000000000005</c:v>
                </c:pt>
                <c:pt idx="5987">
                  <c:v>-11.532</c:v>
                </c:pt>
                <c:pt idx="5988">
                  <c:v>-12.067999999999998</c:v>
                </c:pt>
                <c:pt idx="5989">
                  <c:v>-9.5919999999999987</c:v>
                </c:pt>
                <c:pt idx="5990">
                  <c:v>-9.2380000000000067</c:v>
                </c:pt>
                <c:pt idx="5991">
                  <c:v>-10.942</c:v>
                </c:pt>
                <c:pt idx="5992">
                  <c:v>-12.077999999999999</c:v>
                </c:pt>
                <c:pt idx="5993">
                  <c:v>-13.611999999999995</c:v>
                </c:pt>
                <c:pt idx="5994">
                  <c:v>-11.628</c:v>
                </c:pt>
                <c:pt idx="5995">
                  <c:v>-6.9139999999999979</c:v>
                </c:pt>
                <c:pt idx="5996">
                  <c:v>-3.0879999999999939</c:v>
                </c:pt>
                <c:pt idx="5997">
                  <c:v>-4.8739999999999988</c:v>
                </c:pt>
                <c:pt idx="5998">
                  <c:v>-4.9579999999999949</c:v>
                </c:pt>
                <c:pt idx="5999">
                  <c:v>-1.6240000000000023</c:v>
                </c:pt>
                <c:pt idx="6000">
                  <c:v>-0.28800000000000381</c:v>
                </c:pt>
                <c:pt idx="6001">
                  <c:v>1.5560000000000045</c:v>
                </c:pt>
                <c:pt idx="6002">
                  <c:v>0.33200000000000074</c:v>
                </c:pt>
                <c:pt idx="6003">
                  <c:v>-1.3539999999999992</c:v>
                </c:pt>
                <c:pt idx="6004">
                  <c:v>0.21999999999999886</c:v>
                </c:pt>
                <c:pt idx="6005">
                  <c:v>1.5160000000000053</c:v>
                </c:pt>
                <c:pt idx="6006">
                  <c:v>8.8999999999999986</c:v>
                </c:pt>
                <c:pt idx="6007">
                  <c:v>42.506</c:v>
                </c:pt>
                <c:pt idx="6008">
                  <c:v>118.31</c:v>
                </c:pt>
                <c:pt idx="6009">
                  <c:v>169.49600000000001</c:v>
                </c:pt>
                <c:pt idx="6010">
                  <c:v>184.21</c:v>
                </c:pt>
                <c:pt idx="6011">
                  <c:v>171.42599999999999</c:v>
                </c:pt>
                <c:pt idx="6012">
                  <c:v>211.09</c:v>
                </c:pt>
                <c:pt idx="6013">
                  <c:v>352.48599999999999</c:v>
                </c:pt>
                <c:pt idx="6014">
                  <c:v>486.84999999999997</c:v>
                </c:pt>
                <c:pt idx="6015">
                  <c:v>392.91199999999998</c:v>
                </c:pt>
                <c:pt idx="6016">
                  <c:v>373.82599999999996</c:v>
                </c:pt>
                <c:pt idx="6017">
                  <c:v>-33.28</c:v>
                </c:pt>
                <c:pt idx="6018">
                  <c:v>-48.908000000000001</c:v>
                </c:pt>
                <c:pt idx="6019">
                  <c:v>-54.353999999999999</c:v>
                </c:pt>
                <c:pt idx="6020">
                  <c:v>-45.83</c:v>
                </c:pt>
                <c:pt idx="6021">
                  <c:v>-43.426000000000002</c:v>
                </c:pt>
                <c:pt idx="6022">
                  <c:v>-46.703999999999994</c:v>
                </c:pt>
                <c:pt idx="6023">
                  <c:v>-54.34</c:v>
                </c:pt>
                <c:pt idx="6024">
                  <c:v>-59.756</c:v>
                </c:pt>
                <c:pt idx="6025">
                  <c:v>-60.841999999999999</c:v>
                </c:pt>
                <c:pt idx="6026">
                  <c:v>-52.36</c:v>
                </c:pt>
                <c:pt idx="6027">
                  <c:v>-47.745999999999995</c:v>
                </c:pt>
                <c:pt idx="6028">
                  <c:v>-42.752000000000002</c:v>
                </c:pt>
                <c:pt idx="6029">
                  <c:v>-39.937999999999995</c:v>
                </c:pt>
                <c:pt idx="6030">
                  <c:v>-39.335999999999999</c:v>
                </c:pt>
                <c:pt idx="6031">
                  <c:v>-37.872000000000007</c:v>
                </c:pt>
                <c:pt idx="6032">
                  <c:v>-42.007999999999996</c:v>
                </c:pt>
                <c:pt idx="6033">
                  <c:v>-50.36399999999999</c:v>
                </c:pt>
                <c:pt idx="6034">
                  <c:v>-56.652000000000001</c:v>
                </c:pt>
                <c:pt idx="6035">
                  <c:v>-57.468000000000004</c:v>
                </c:pt>
                <c:pt idx="6036">
                  <c:v>-53.164000000000001</c:v>
                </c:pt>
                <c:pt idx="6037">
                  <c:v>-55.260000000000005</c:v>
                </c:pt>
                <c:pt idx="6038">
                  <c:v>-53.417999999999992</c:v>
                </c:pt>
                <c:pt idx="6039">
                  <c:v>-52.744</c:v>
                </c:pt>
                <c:pt idx="6040">
                  <c:v>-59.790000000000006</c:v>
                </c:pt>
                <c:pt idx="6041">
                  <c:v>-66.346000000000004</c:v>
                </c:pt>
                <c:pt idx="6042">
                  <c:v>-68.274000000000001</c:v>
                </c:pt>
                <c:pt idx="6043">
                  <c:v>-67.78</c:v>
                </c:pt>
                <c:pt idx="6044">
                  <c:v>-51.226000000000006</c:v>
                </c:pt>
                <c:pt idx="6045">
                  <c:v>-48.411999999999992</c:v>
                </c:pt>
                <c:pt idx="6046">
                  <c:v>-50.27000000000001</c:v>
                </c:pt>
                <c:pt idx="6047">
                  <c:v>-51.745999999999995</c:v>
                </c:pt>
                <c:pt idx="6048">
                  <c:v>-52.872</c:v>
                </c:pt>
                <c:pt idx="6049">
                  <c:v>-51.578000000000003</c:v>
                </c:pt>
                <c:pt idx="6050">
                  <c:v>-56.375999999999998</c:v>
                </c:pt>
                <c:pt idx="6051">
                  <c:v>-69.891999999999996</c:v>
                </c:pt>
                <c:pt idx="6052">
                  <c:v>-93.257999999999996</c:v>
                </c:pt>
                <c:pt idx="6053">
                  <c:v>-102.34399999999999</c:v>
                </c:pt>
                <c:pt idx="6054">
                  <c:v>-100.15199999999999</c:v>
                </c:pt>
                <c:pt idx="6055">
                  <c:v>-103.80800000000001</c:v>
                </c:pt>
                <c:pt idx="6056">
                  <c:v>-104.13399999999999</c:v>
                </c:pt>
                <c:pt idx="6057">
                  <c:v>-104.81</c:v>
                </c:pt>
                <c:pt idx="6058">
                  <c:v>-113.458</c:v>
                </c:pt>
                <c:pt idx="6059">
                  <c:v>-139.28399999999999</c:v>
                </c:pt>
                <c:pt idx="6060">
                  <c:v>-188.87</c:v>
                </c:pt>
                <c:pt idx="6061">
                  <c:v>-168.71200000000002</c:v>
                </c:pt>
                <c:pt idx="6062">
                  <c:v>-140.46799999999999</c:v>
                </c:pt>
                <c:pt idx="6063">
                  <c:v>-17.512000000000008</c:v>
                </c:pt>
                <c:pt idx="6064">
                  <c:v>-9.6480000000000032</c:v>
                </c:pt>
                <c:pt idx="6065">
                  <c:v>-9.7319999999999993</c:v>
                </c:pt>
                <c:pt idx="6066">
                  <c:v>-10.267999999999997</c:v>
                </c:pt>
                <c:pt idx="6067">
                  <c:v>-8.8620000000000019</c:v>
                </c:pt>
                <c:pt idx="6068">
                  <c:v>-7.6480000000000068</c:v>
                </c:pt>
                <c:pt idx="6069">
                  <c:v>-8.6620000000000026</c:v>
                </c:pt>
                <c:pt idx="6070">
                  <c:v>-9.477999999999998</c:v>
                </c:pt>
                <c:pt idx="6071">
                  <c:v>-9.8419999999999952</c:v>
                </c:pt>
                <c:pt idx="6072">
                  <c:v>-9.2079999999999984</c:v>
                </c:pt>
                <c:pt idx="6073">
                  <c:v>-5.0039999999999978</c:v>
                </c:pt>
                <c:pt idx="6074">
                  <c:v>-0.97799999999999443</c:v>
                </c:pt>
                <c:pt idx="6075">
                  <c:v>-0.27400000000000091</c:v>
                </c:pt>
                <c:pt idx="6076">
                  <c:v>1.2720000000000056</c:v>
                </c:pt>
                <c:pt idx="6077">
                  <c:v>6.7460000000000022</c:v>
                </c:pt>
                <c:pt idx="6078">
                  <c:v>5.661999999999999</c:v>
                </c:pt>
                <c:pt idx="6079">
                  <c:v>4.8460000000000036</c:v>
                </c:pt>
                <c:pt idx="6080">
                  <c:v>3.132000000000005</c:v>
                </c:pt>
                <c:pt idx="6081">
                  <c:v>3.2860000000000014</c:v>
                </c:pt>
                <c:pt idx="6082">
                  <c:v>6.2700000000000031</c:v>
                </c:pt>
                <c:pt idx="6083">
                  <c:v>7.0860000000000056</c:v>
                </c:pt>
                <c:pt idx="6084">
                  <c:v>23.15</c:v>
                </c:pt>
                <c:pt idx="6085">
                  <c:v>72.816000000000003</c:v>
                </c:pt>
                <c:pt idx="6086">
                  <c:v>161.9</c:v>
                </c:pt>
                <c:pt idx="6087">
                  <c:v>222.14600000000002</c:v>
                </c:pt>
                <c:pt idx="6088">
                  <c:v>225.58</c:v>
                </c:pt>
                <c:pt idx="6089">
                  <c:v>245.49600000000001</c:v>
                </c:pt>
                <c:pt idx="6090">
                  <c:v>351.88</c:v>
                </c:pt>
                <c:pt idx="6091">
                  <c:v>532.05600000000004</c:v>
                </c:pt>
                <c:pt idx="6092">
                  <c:v>584.95999999999992</c:v>
                </c:pt>
                <c:pt idx="6093">
                  <c:v>451.78199999999998</c:v>
                </c:pt>
                <c:pt idx="6094">
                  <c:v>329.37599999999998</c:v>
                </c:pt>
                <c:pt idx="6095">
                  <c:v>-37.67</c:v>
                </c:pt>
                <c:pt idx="6096">
                  <c:v>-51.498000000000005</c:v>
                </c:pt>
                <c:pt idx="6097">
                  <c:v>-52.453999999999994</c:v>
                </c:pt>
                <c:pt idx="6098">
                  <c:v>-43.58</c:v>
                </c:pt>
                <c:pt idx="6099">
                  <c:v>-45.056000000000004</c:v>
                </c:pt>
                <c:pt idx="6100">
                  <c:v>-52.203999999999994</c:v>
                </c:pt>
                <c:pt idx="6101">
                  <c:v>-58.18</c:v>
                </c:pt>
                <c:pt idx="6102">
                  <c:v>-61.066000000000003</c:v>
                </c:pt>
                <c:pt idx="6103">
                  <c:v>-57.522000000000006</c:v>
                </c:pt>
                <c:pt idx="6104">
                  <c:v>-50.91</c:v>
                </c:pt>
                <c:pt idx="6105">
                  <c:v>-47.155999999999999</c:v>
                </c:pt>
                <c:pt idx="6106">
                  <c:v>-43.302</c:v>
                </c:pt>
                <c:pt idx="6107">
                  <c:v>-42.317999999999998</c:v>
                </c:pt>
                <c:pt idx="6108">
                  <c:v>-42.106000000000002</c:v>
                </c:pt>
                <c:pt idx="6109">
                  <c:v>-41.612000000000009</c:v>
                </c:pt>
                <c:pt idx="6110">
                  <c:v>-46.607999999999997</c:v>
                </c:pt>
                <c:pt idx="6111">
                  <c:v>-53.413999999999994</c:v>
                </c:pt>
                <c:pt idx="6112">
                  <c:v>-55.89200000000001</c:v>
                </c:pt>
                <c:pt idx="6113">
                  <c:v>-55.948000000000008</c:v>
                </c:pt>
                <c:pt idx="6114">
                  <c:v>-56.454000000000001</c:v>
                </c:pt>
                <c:pt idx="6115">
                  <c:v>-53.39</c:v>
                </c:pt>
                <c:pt idx="6116">
                  <c:v>-51.447999999999993</c:v>
                </c:pt>
                <c:pt idx="6117">
                  <c:v>-55.483999999999995</c:v>
                </c:pt>
                <c:pt idx="6118">
                  <c:v>-61.03</c:v>
                </c:pt>
                <c:pt idx="6119">
                  <c:v>-64.965999999999994</c:v>
                </c:pt>
                <c:pt idx="6120">
                  <c:v>-66.823999999999998</c:v>
                </c:pt>
                <c:pt idx="6121">
                  <c:v>-53.35</c:v>
                </c:pt>
                <c:pt idx="6122">
                  <c:v>-51.016000000000005</c:v>
                </c:pt>
                <c:pt idx="6123">
                  <c:v>-49.971999999999994</c:v>
                </c:pt>
                <c:pt idx="6124">
                  <c:v>-52.210000000000008</c:v>
                </c:pt>
                <c:pt idx="6125">
                  <c:v>-51.885999999999996</c:v>
                </c:pt>
                <c:pt idx="6126">
                  <c:v>-48.542000000000002</c:v>
                </c:pt>
                <c:pt idx="6127">
                  <c:v>-52.618000000000009</c:v>
                </c:pt>
                <c:pt idx="6128">
                  <c:v>-66.025999999999996</c:v>
                </c:pt>
                <c:pt idx="6129">
                  <c:v>-89.331999999999994</c:v>
                </c:pt>
                <c:pt idx="6130">
                  <c:v>-109.02799999999999</c:v>
                </c:pt>
                <c:pt idx="6131">
                  <c:v>-115.00399999999999</c:v>
                </c:pt>
                <c:pt idx="6132">
                  <c:v>-117.072</c:v>
                </c:pt>
                <c:pt idx="6133">
                  <c:v>-122.41800000000001</c:v>
                </c:pt>
                <c:pt idx="6134">
                  <c:v>-114.48399999999998</c:v>
                </c:pt>
                <c:pt idx="6135">
                  <c:v>-118.50999999999999</c:v>
                </c:pt>
                <c:pt idx="6136">
                  <c:v>-130.05799999999999</c:v>
                </c:pt>
                <c:pt idx="6137">
                  <c:v>-160.79400000000001</c:v>
                </c:pt>
                <c:pt idx="6138">
                  <c:v>-222.88</c:v>
                </c:pt>
                <c:pt idx="6139">
                  <c:v>-226.24200000000002</c:v>
                </c:pt>
                <c:pt idx="6140">
                  <c:v>-181.97800000000001</c:v>
                </c:pt>
                <c:pt idx="6141">
                  <c:v>-12.772000000000006</c:v>
                </c:pt>
                <c:pt idx="6142">
                  <c:v>-5.5980000000000025</c:v>
                </c:pt>
                <c:pt idx="6143">
                  <c:v>-8.3120000000000012</c:v>
                </c:pt>
                <c:pt idx="6144">
                  <c:v>-9.1279999999999966</c:v>
                </c:pt>
                <c:pt idx="6145">
                  <c:v>-5.9619999999999997</c:v>
                </c:pt>
                <c:pt idx="6146">
                  <c:v>-4.2580000000000062</c:v>
                </c:pt>
                <c:pt idx="6147">
                  <c:v>-5.5820000000000007</c:v>
                </c:pt>
                <c:pt idx="6148">
                  <c:v>-6.5380000000000003</c:v>
                </c:pt>
                <c:pt idx="6149">
                  <c:v>-8.7319999999999958</c:v>
                </c:pt>
                <c:pt idx="6150">
                  <c:v>-8.0279999999999987</c:v>
                </c:pt>
                <c:pt idx="6151">
                  <c:v>-5.1439999999999984</c:v>
                </c:pt>
                <c:pt idx="6152">
                  <c:v>-1.0479999999999947</c:v>
                </c:pt>
                <c:pt idx="6153">
                  <c:v>2.3260000000000005</c:v>
                </c:pt>
                <c:pt idx="6154">
                  <c:v>5.5220000000000056</c:v>
                </c:pt>
                <c:pt idx="6155">
                  <c:v>10.206000000000003</c:v>
                </c:pt>
                <c:pt idx="6156">
                  <c:v>6.5919999999999987</c:v>
                </c:pt>
                <c:pt idx="6157">
                  <c:v>4.4960000000000093</c:v>
                </c:pt>
                <c:pt idx="6158">
                  <c:v>2.8220000000000027</c:v>
                </c:pt>
                <c:pt idx="6159">
                  <c:v>4.5959999999999965</c:v>
                </c:pt>
                <c:pt idx="6160">
                  <c:v>10.079999999999998</c:v>
                </c:pt>
                <c:pt idx="6161">
                  <c:v>9.436000000000007</c:v>
                </c:pt>
                <c:pt idx="6162">
                  <c:v>30.239999999999995</c:v>
                </c:pt>
                <c:pt idx="6163">
                  <c:v>78.515999999999991</c:v>
                </c:pt>
                <c:pt idx="6164">
                  <c:v>153.36000000000001</c:v>
                </c:pt>
                <c:pt idx="6165">
                  <c:v>219.48599999999999</c:v>
                </c:pt>
                <c:pt idx="6166">
                  <c:v>252.91</c:v>
                </c:pt>
                <c:pt idx="6167">
                  <c:v>294.85600000000005</c:v>
                </c:pt>
                <c:pt idx="6168">
                  <c:v>421.96</c:v>
                </c:pt>
                <c:pt idx="6169">
                  <c:v>622.30600000000004</c:v>
                </c:pt>
                <c:pt idx="6170">
                  <c:v>667.05</c:v>
                </c:pt>
                <c:pt idx="6171">
                  <c:v>464.512</c:v>
                </c:pt>
                <c:pt idx="6172">
                  <c:v>200.69600000000003</c:v>
                </c:pt>
                <c:pt idx="6173">
                  <c:v>-37.630000000000003</c:v>
                </c:pt>
                <c:pt idx="6174">
                  <c:v>-50.358000000000004</c:v>
                </c:pt>
                <c:pt idx="6175">
                  <c:v>-52.343999999999994</c:v>
                </c:pt>
                <c:pt idx="6176">
                  <c:v>-43.480000000000004</c:v>
                </c:pt>
                <c:pt idx="6177">
                  <c:v>-46.956000000000003</c:v>
                </c:pt>
                <c:pt idx="6178">
                  <c:v>-53.903999999999996</c:v>
                </c:pt>
                <c:pt idx="6179">
                  <c:v>-57.94</c:v>
                </c:pt>
                <c:pt idx="6180">
                  <c:v>-58.856000000000009</c:v>
                </c:pt>
                <c:pt idx="6181">
                  <c:v>-55.171999999999997</c:v>
                </c:pt>
                <c:pt idx="6182">
                  <c:v>-51.78</c:v>
                </c:pt>
                <c:pt idx="6183">
                  <c:v>-49.305999999999997</c:v>
                </c:pt>
                <c:pt idx="6184">
                  <c:v>-47.042000000000002</c:v>
                </c:pt>
                <c:pt idx="6185">
                  <c:v>-46.297999999999995</c:v>
                </c:pt>
                <c:pt idx="6186">
                  <c:v>-46.776000000000003</c:v>
                </c:pt>
                <c:pt idx="6187">
                  <c:v>-47.00200000000001</c:v>
                </c:pt>
                <c:pt idx="6188">
                  <c:v>-49.517999999999994</c:v>
                </c:pt>
                <c:pt idx="6189">
                  <c:v>-53.233999999999995</c:v>
                </c:pt>
                <c:pt idx="6190">
                  <c:v>-54.962000000000003</c:v>
                </c:pt>
                <c:pt idx="6191">
                  <c:v>-53.457999999999998</c:v>
                </c:pt>
                <c:pt idx="6192">
                  <c:v>-50.884</c:v>
                </c:pt>
                <c:pt idx="6193">
                  <c:v>-50.11</c:v>
                </c:pt>
                <c:pt idx="6194">
                  <c:v>-51.657999999999994</c:v>
                </c:pt>
                <c:pt idx="6195">
                  <c:v>-56.103999999999999</c:v>
                </c:pt>
                <c:pt idx="6196">
                  <c:v>-60.650000000000006</c:v>
                </c:pt>
                <c:pt idx="6197">
                  <c:v>-60.986000000000004</c:v>
                </c:pt>
                <c:pt idx="6198">
                  <c:v>-60.843999999999994</c:v>
                </c:pt>
                <c:pt idx="6199">
                  <c:v>-57.85</c:v>
                </c:pt>
                <c:pt idx="6200">
                  <c:v>-58.38600000000001</c:v>
                </c:pt>
                <c:pt idx="6201">
                  <c:v>-52.661999999999992</c:v>
                </c:pt>
                <c:pt idx="6202">
                  <c:v>-52.550000000000011</c:v>
                </c:pt>
                <c:pt idx="6203">
                  <c:v>-51.536000000000001</c:v>
                </c:pt>
                <c:pt idx="6204">
                  <c:v>-50.762</c:v>
                </c:pt>
                <c:pt idx="6205">
                  <c:v>-55.068000000000005</c:v>
                </c:pt>
                <c:pt idx="6206">
                  <c:v>-69.975999999999999</c:v>
                </c:pt>
                <c:pt idx="6207">
                  <c:v>-90.641999999999996</c:v>
                </c:pt>
                <c:pt idx="6208">
                  <c:v>-106.848</c:v>
                </c:pt>
                <c:pt idx="6209">
                  <c:v>-120.50399999999999</c:v>
                </c:pt>
                <c:pt idx="6210">
                  <c:v>-132.602</c:v>
                </c:pt>
                <c:pt idx="6211">
                  <c:v>-136.738</c:v>
                </c:pt>
                <c:pt idx="6212">
                  <c:v>-126.38399999999999</c:v>
                </c:pt>
                <c:pt idx="6213">
                  <c:v>-121.56</c:v>
                </c:pt>
                <c:pt idx="6214">
                  <c:v>-128.708</c:v>
                </c:pt>
                <c:pt idx="6215">
                  <c:v>-147.51400000000001</c:v>
                </c:pt>
                <c:pt idx="6216">
                  <c:v>-203.85</c:v>
                </c:pt>
                <c:pt idx="6217">
                  <c:v>-188.982</c:v>
                </c:pt>
                <c:pt idx="6218">
                  <c:v>-17.697999999999993</c:v>
                </c:pt>
                <c:pt idx="6219">
                  <c:v>-6.0220000000000056</c:v>
                </c:pt>
                <c:pt idx="6220">
                  <c:v>-7.9180000000000028</c:v>
                </c:pt>
                <c:pt idx="6221">
                  <c:v>-8.9440000000000026</c:v>
                </c:pt>
                <c:pt idx="6222">
                  <c:v>-6.2579999999999956</c:v>
                </c:pt>
                <c:pt idx="6223">
                  <c:v>-3.9940000000000033</c:v>
                </c:pt>
                <c:pt idx="6224">
                  <c:v>-4.8380000000000045</c:v>
                </c:pt>
                <c:pt idx="6225">
                  <c:v>-6.7339999999999947</c:v>
                </c:pt>
                <c:pt idx="6226">
                  <c:v>-9.1400000000000077</c:v>
                </c:pt>
                <c:pt idx="6227">
                  <c:v>-9.2240000000000038</c:v>
                </c:pt>
                <c:pt idx="6228">
                  <c:v>-7.7900000000000027</c:v>
                </c:pt>
                <c:pt idx="6229">
                  <c:v>-4.5659999999999989</c:v>
                </c:pt>
                <c:pt idx="6230">
                  <c:v>-1.4299999999999997</c:v>
                </c:pt>
                <c:pt idx="6231">
                  <c:v>1.8339999999999961</c:v>
                </c:pt>
                <c:pt idx="6232">
                  <c:v>8.1080000000000041</c:v>
                </c:pt>
                <c:pt idx="6233">
                  <c:v>5.7740000000000009</c:v>
                </c:pt>
                <c:pt idx="6234">
                  <c:v>2.8479999999999919</c:v>
                </c:pt>
                <c:pt idx="6235">
                  <c:v>2.0339999999999989</c:v>
                </c:pt>
                <c:pt idx="6236">
                  <c:v>2.4579999999999913</c:v>
                </c:pt>
                <c:pt idx="6237">
                  <c:v>8.9420000000000002</c:v>
                </c:pt>
                <c:pt idx="6238">
                  <c:v>11.037999999999997</c:v>
                </c:pt>
                <c:pt idx="6239">
                  <c:v>24.162000000000006</c:v>
                </c:pt>
                <c:pt idx="6240">
                  <c:v>64.786000000000001</c:v>
                </c:pt>
                <c:pt idx="6241">
                  <c:v>135.55200000000002</c:v>
                </c:pt>
                <c:pt idx="6242">
                  <c:v>208.54599999999999</c:v>
                </c:pt>
                <c:pt idx="6243">
                  <c:v>253.09199999999998</c:v>
                </c:pt>
                <c:pt idx="6244">
                  <c:v>303.67600000000004</c:v>
                </c:pt>
                <c:pt idx="6245">
                  <c:v>391.24</c:v>
                </c:pt>
                <c:pt idx="6246">
                  <c:v>631.71600000000001</c:v>
                </c:pt>
                <c:pt idx="6247">
                  <c:v>785.20999999999992</c:v>
                </c:pt>
                <c:pt idx="6248">
                  <c:v>471.572</c:v>
                </c:pt>
                <c:pt idx="6249">
                  <c:v>474.21600000000001</c:v>
                </c:pt>
                <c:pt idx="6250">
                  <c:v>-30.00200000000001</c:v>
                </c:pt>
                <c:pt idx="6251">
                  <c:v>-45.207999999999998</c:v>
                </c:pt>
                <c:pt idx="6252">
                  <c:v>-52.524000000000001</c:v>
                </c:pt>
                <c:pt idx="6253">
                  <c:v>-46.52</c:v>
                </c:pt>
                <c:pt idx="6254">
                  <c:v>-44.478000000000002</c:v>
                </c:pt>
                <c:pt idx="6255">
                  <c:v>-50.373999999999995</c:v>
                </c:pt>
                <c:pt idx="6256">
                  <c:v>-53.269999999999996</c:v>
                </c:pt>
                <c:pt idx="6257">
                  <c:v>-55.438000000000002</c:v>
                </c:pt>
                <c:pt idx="6258">
                  <c:v>-58.154000000000003</c:v>
                </c:pt>
                <c:pt idx="6259">
                  <c:v>-57.21</c:v>
                </c:pt>
                <c:pt idx="6260">
                  <c:v>-55.735999999999997</c:v>
                </c:pt>
                <c:pt idx="6261">
                  <c:v>-53.343999999999994</c:v>
                </c:pt>
                <c:pt idx="6262">
                  <c:v>-50.489999999999995</c:v>
                </c:pt>
                <c:pt idx="6263">
                  <c:v>-50.686000000000007</c:v>
                </c:pt>
                <c:pt idx="6264">
                  <c:v>-50.884</c:v>
                </c:pt>
                <c:pt idx="6265">
                  <c:v>-49.349999999999994</c:v>
                </c:pt>
                <c:pt idx="6266">
                  <c:v>-52.276000000000003</c:v>
                </c:pt>
                <c:pt idx="6267">
                  <c:v>-54.64200000000001</c:v>
                </c:pt>
                <c:pt idx="6268">
                  <c:v>-56.47</c:v>
                </c:pt>
                <c:pt idx="6269">
                  <c:v>-53.896000000000001</c:v>
                </c:pt>
                <c:pt idx="6270">
                  <c:v>-48.521999999999998</c:v>
                </c:pt>
                <c:pt idx="6271">
                  <c:v>-48.267999999999994</c:v>
                </c:pt>
                <c:pt idx="6272">
                  <c:v>-51.056000000000012</c:v>
                </c:pt>
                <c:pt idx="6273">
                  <c:v>-57.341999999999999</c:v>
                </c:pt>
                <c:pt idx="6274">
                  <c:v>-59.397999999999996</c:v>
                </c:pt>
                <c:pt idx="6275">
                  <c:v>-55.866</c:v>
                </c:pt>
                <c:pt idx="6276">
                  <c:v>-59.932000000000002</c:v>
                </c:pt>
                <c:pt idx="6277">
                  <c:v>-61.787999999999997</c:v>
                </c:pt>
                <c:pt idx="6278">
                  <c:v>-61.353999999999999</c:v>
                </c:pt>
                <c:pt idx="6279">
                  <c:v>-59.581999999999994</c:v>
                </c:pt>
                <c:pt idx="6280">
                  <c:v>-56.417999999999999</c:v>
                </c:pt>
                <c:pt idx="6281">
                  <c:v>-56.163999999999994</c:v>
                </c:pt>
                <c:pt idx="6282">
                  <c:v>-60.412000000000006</c:v>
                </c:pt>
                <c:pt idx="6283">
                  <c:v>-67.588000000000008</c:v>
                </c:pt>
                <c:pt idx="6284">
                  <c:v>-82.903999999999996</c:v>
                </c:pt>
                <c:pt idx="6285">
                  <c:v>-101.71</c:v>
                </c:pt>
                <c:pt idx="6286">
                  <c:v>-114.848</c:v>
                </c:pt>
                <c:pt idx="6287">
                  <c:v>-130.67400000000001</c:v>
                </c:pt>
                <c:pt idx="6288">
                  <c:v>-141.59</c:v>
                </c:pt>
                <c:pt idx="6289">
                  <c:v>-133.828</c:v>
                </c:pt>
                <c:pt idx="6290">
                  <c:v>-129.56399999999999</c:v>
                </c:pt>
                <c:pt idx="6291">
                  <c:v>-127.92</c:v>
                </c:pt>
                <c:pt idx="6292">
                  <c:v>-130.36600000000001</c:v>
                </c:pt>
                <c:pt idx="6293">
                  <c:v>-145.54400000000001</c:v>
                </c:pt>
                <c:pt idx="6294">
                  <c:v>-225.47</c:v>
                </c:pt>
                <c:pt idx="6295">
                  <c:v>-138.37199999999999</c:v>
                </c:pt>
                <c:pt idx="6296">
                  <c:v>-20.777999999999995</c:v>
                </c:pt>
                <c:pt idx="6297">
                  <c:v>-6.0920000000000059</c:v>
                </c:pt>
                <c:pt idx="6298">
                  <c:v>-6.4980000000000047</c:v>
                </c:pt>
                <c:pt idx="6299">
                  <c:v>-8.3540000000000028</c:v>
                </c:pt>
                <c:pt idx="6300">
                  <c:v>-6.3979999999999961</c:v>
                </c:pt>
                <c:pt idx="6301">
                  <c:v>-3.5840000000000032</c:v>
                </c:pt>
                <c:pt idx="6302">
                  <c:v>-3.4880000000000067</c:v>
                </c:pt>
                <c:pt idx="6303">
                  <c:v>-3.7939999999999969</c:v>
                </c:pt>
                <c:pt idx="6304">
                  <c:v>-6.7900000000000063</c:v>
                </c:pt>
                <c:pt idx="6305">
                  <c:v>-8.5340000000000025</c:v>
                </c:pt>
                <c:pt idx="6306">
                  <c:v>-7.9700000000000024</c:v>
                </c:pt>
                <c:pt idx="6307">
                  <c:v>-4.8460000000000001</c:v>
                </c:pt>
                <c:pt idx="6308">
                  <c:v>-2.7500000000000036</c:v>
                </c:pt>
                <c:pt idx="6309">
                  <c:v>0.13399999999999324</c:v>
                </c:pt>
                <c:pt idx="6310">
                  <c:v>7.2780000000000058</c:v>
                </c:pt>
                <c:pt idx="6311">
                  <c:v>5.2939999999999969</c:v>
                </c:pt>
                <c:pt idx="6312">
                  <c:v>1.5279999999999916</c:v>
                </c:pt>
                <c:pt idx="6313">
                  <c:v>0.41400000000000148</c:v>
                </c:pt>
                <c:pt idx="6314">
                  <c:v>3.1579999999999941</c:v>
                </c:pt>
                <c:pt idx="6315">
                  <c:v>11.292000000000002</c:v>
                </c:pt>
                <c:pt idx="6316">
                  <c:v>19.967999999999996</c:v>
                </c:pt>
                <c:pt idx="6317">
                  <c:v>39.002000000000002</c:v>
                </c:pt>
                <c:pt idx="6318">
                  <c:v>89.725999999999999</c:v>
                </c:pt>
                <c:pt idx="6319">
                  <c:v>163.50200000000001</c:v>
                </c:pt>
                <c:pt idx="6320">
                  <c:v>219.346</c:v>
                </c:pt>
                <c:pt idx="6321">
                  <c:v>262.84199999999998</c:v>
                </c:pt>
                <c:pt idx="6322">
                  <c:v>319.24600000000004</c:v>
                </c:pt>
                <c:pt idx="6323">
                  <c:v>396.15999999999997</c:v>
                </c:pt>
                <c:pt idx="6324">
                  <c:v>643.92600000000004</c:v>
                </c:pt>
                <c:pt idx="6325">
                  <c:v>860.82999999999993</c:v>
                </c:pt>
                <c:pt idx="6326">
                  <c:v>476.86199999999997</c:v>
                </c:pt>
                <c:pt idx="6327">
                  <c:v>471.10599999999999</c:v>
                </c:pt>
                <c:pt idx="6328">
                  <c:v>-24.11</c:v>
                </c:pt>
                <c:pt idx="6329">
                  <c:v>-42.747999999999998</c:v>
                </c:pt>
                <c:pt idx="6330">
                  <c:v>-52.033999999999999</c:v>
                </c:pt>
                <c:pt idx="6331">
                  <c:v>-47.53</c:v>
                </c:pt>
                <c:pt idx="6332">
                  <c:v>-46.096000000000004</c:v>
                </c:pt>
                <c:pt idx="6333">
                  <c:v>-51.583999999999996</c:v>
                </c:pt>
                <c:pt idx="6334">
                  <c:v>-52.57</c:v>
                </c:pt>
                <c:pt idx="6335">
                  <c:v>-57.336000000000006</c:v>
                </c:pt>
                <c:pt idx="6336">
                  <c:v>-59.052</c:v>
                </c:pt>
                <c:pt idx="6337">
                  <c:v>-59.730000000000004</c:v>
                </c:pt>
                <c:pt idx="6338">
                  <c:v>-56.495999999999995</c:v>
                </c:pt>
                <c:pt idx="6339">
                  <c:v>-54.031999999999996</c:v>
                </c:pt>
                <c:pt idx="6340">
                  <c:v>-53.738</c:v>
                </c:pt>
                <c:pt idx="6341">
                  <c:v>-55.046000000000006</c:v>
                </c:pt>
                <c:pt idx="6342">
                  <c:v>-55.242000000000004</c:v>
                </c:pt>
                <c:pt idx="6343">
                  <c:v>-55.878</c:v>
                </c:pt>
                <c:pt idx="6344">
                  <c:v>-57.903999999999996</c:v>
                </c:pt>
                <c:pt idx="6345">
                  <c:v>-57.242000000000004</c:v>
                </c:pt>
                <c:pt idx="6346">
                  <c:v>-58.088000000000001</c:v>
                </c:pt>
                <c:pt idx="6347">
                  <c:v>-55.893999999999998</c:v>
                </c:pt>
                <c:pt idx="6348">
                  <c:v>-50.59</c:v>
                </c:pt>
                <c:pt idx="6349">
                  <c:v>-46.987999999999992</c:v>
                </c:pt>
                <c:pt idx="6350">
                  <c:v>-48.944000000000003</c:v>
                </c:pt>
                <c:pt idx="6351">
                  <c:v>-52.870000000000005</c:v>
                </c:pt>
                <c:pt idx="6352">
                  <c:v>-53.896000000000001</c:v>
                </c:pt>
                <c:pt idx="6353">
                  <c:v>-59.043999999999997</c:v>
                </c:pt>
                <c:pt idx="6354">
                  <c:v>-61</c:v>
                </c:pt>
                <c:pt idx="6355">
                  <c:v>-63.126000000000005</c:v>
                </c:pt>
                <c:pt idx="6356">
                  <c:v>-62.801999999999992</c:v>
                </c:pt>
                <c:pt idx="6357">
                  <c:v>-58.820000000000007</c:v>
                </c:pt>
                <c:pt idx="6358">
                  <c:v>-55.345999999999997</c:v>
                </c:pt>
                <c:pt idx="6359">
                  <c:v>-56.152000000000001</c:v>
                </c:pt>
                <c:pt idx="6360">
                  <c:v>-59.218000000000004</c:v>
                </c:pt>
                <c:pt idx="6361">
                  <c:v>-64.715999999999994</c:v>
                </c:pt>
                <c:pt idx="6362">
                  <c:v>-73.341999999999999</c:v>
                </c:pt>
                <c:pt idx="6363">
                  <c:v>-87.207999999999998</c:v>
                </c:pt>
                <c:pt idx="6364">
                  <c:v>-104.31399999999999</c:v>
                </c:pt>
                <c:pt idx="6365">
                  <c:v>-119.21199999999999</c:v>
                </c:pt>
                <c:pt idx="6366">
                  <c:v>-130.61799999999999</c:v>
                </c:pt>
                <c:pt idx="6367">
                  <c:v>-137.45399999999998</c:v>
                </c:pt>
                <c:pt idx="6368">
                  <c:v>-137.99</c:v>
                </c:pt>
                <c:pt idx="6369">
                  <c:v>-137.738</c:v>
                </c:pt>
                <c:pt idx="6370">
                  <c:v>-143.88399999999999</c:v>
                </c:pt>
                <c:pt idx="6371">
                  <c:v>-187.04</c:v>
                </c:pt>
                <c:pt idx="6372">
                  <c:v>-246.99200000000002</c:v>
                </c:pt>
                <c:pt idx="6373">
                  <c:v>-198.30799999999999</c:v>
                </c:pt>
                <c:pt idx="6374">
                  <c:v>-13.742000000000004</c:v>
                </c:pt>
                <c:pt idx="6375">
                  <c:v>-4.1780000000000044</c:v>
                </c:pt>
                <c:pt idx="6376">
                  <c:v>-4.6819999999999986</c:v>
                </c:pt>
                <c:pt idx="6377">
                  <c:v>-6.4979999999999976</c:v>
                </c:pt>
                <c:pt idx="6378">
                  <c:v>-5.1320000000000014</c:v>
                </c:pt>
                <c:pt idx="6379">
                  <c:v>-3.6280000000000037</c:v>
                </c:pt>
                <c:pt idx="6380">
                  <c:v>-2.8520000000000003</c:v>
                </c:pt>
                <c:pt idx="6381">
                  <c:v>-2.3179999999999978</c:v>
                </c:pt>
                <c:pt idx="6382">
                  <c:v>-5.3819999999999943</c:v>
                </c:pt>
                <c:pt idx="6383">
                  <c:v>-7.9280000000000008</c:v>
                </c:pt>
                <c:pt idx="6384">
                  <c:v>-7.5639999999999965</c:v>
                </c:pt>
                <c:pt idx="6385">
                  <c:v>-4.0879999999999939</c:v>
                </c:pt>
                <c:pt idx="6386">
                  <c:v>-1.0640000000000001</c:v>
                </c:pt>
                <c:pt idx="6387">
                  <c:v>4.112000000000009</c:v>
                </c:pt>
                <c:pt idx="6388">
                  <c:v>11.146000000000001</c:v>
                </c:pt>
                <c:pt idx="6389">
                  <c:v>8.0120000000000005</c:v>
                </c:pt>
                <c:pt idx="6390">
                  <c:v>3.6360000000000099</c:v>
                </c:pt>
                <c:pt idx="6391">
                  <c:v>3.1720000000000041</c:v>
                </c:pt>
                <c:pt idx="6392">
                  <c:v>4.5259999999999962</c:v>
                </c:pt>
                <c:pt idx="6393">
                  <c:v>13.64</c:v>
                </c:pt>
                <c:pt idx="6394">
                  <c:v>27.946000000000005</c:v>
                </c:pt>
                <c:pt idx="6395">
                  <c:v>59.89</c:v>
                </c:pt>
                <c:pt idx="6396">
                  <c:v>119.96599999999999</c:v>
                </c:pt>
                <c:pt idx="6397">
                  <c:v>192.38</c:v>
                </c:pt>
                <c:pt idx="6398">
                  <c:v>232.17599999999999</c:v>
                </c:pt>
                <c:pt idx="6399">
                  <c:v>270.34000000000003</c:v>
                </c:pt>
                <c:pt idx="6400">
                  <c:v>316.50600000000003</c:v>
                </c:pt>
                <c:pt idx="6401">
                  <c:v>401.83</c:v>
                </c:pt>
                <c:pt idx="6402">
                  <c:v>728.19600000000003</c:v>
                </c:pt>
                <c:pt idx="6403">
                  <c:v>962.84999999999991</c:v>
                </c:pt>
                <c:pt idx="6404">
                  <c:v>479.35199999999998</c:v>
                </c:pt>
                <c:pt idx="6405">
                  <c:v>-3.6839999999999975</c:v>
                </c:pt>
                <c:pt idx="6406">
                  <c:v>-37.74</c:v>
                </c:pt>
                <c:pt idx="6407">
                  <c:v>-49.488</c:v>
                </c:pt>
                <c:pt idx="6408">
                  <c:v>-47.953999999999994</c:v>
                </c:pt>
                <c:pt idx="6409">
                  <c:v>-47.32</c:v>
                </c:pt>
                <c:pt idx="6410">
                  <c:v>-47.856000000000009</c:v>
                </c:pt>
                <c:pt idx="6411">
                  <c:v>-51.753999999999998</c:v>
                </c:pt>
                <c:pt idx="6412">
                  <c:v>-57.28</c:v>
                </c:pt>
                <c:pt idx="6413">
                  <c:v>-59.586000000000006</c:v>
                </c:pt>
                <c:pt idx="6414">
                  <c:v>-59.432000000000002</c:v>
                </c:pt>
                <c:pt idx="6415">
                  <c:v>-53.61</c:v>
                </c:pt>
                <c:pt idx="6416">
                  <c:v>-50.995999999999995</c:v>
                </c:pt>
                <c:pt idx="6417">
                  <c:v>-52.781999999999996</c:v>
                </c:pt>
                <c:pt idx="6418">
                  <c:v>-56.197999999999993</c:v>
                </c:pt>
                <c:pt idx="6419">
                  <c:v>-56.805999999999997</c:v>
                </c:pt>
                <c:pt idx="6420">
                  <c:v>-58.14200000000001</c:v>
                </c:pt>
                <c:pt idx="6421">
                  <c:v>-58.507999999999996</c:v>
                </c:pt>
                <c:pt idx="6422">
                  <c:v>-59.323999999999998</c:v>
                </c:pt>
                <c:pt idx="6423">
                  <c:v>-60.042000000000002</c:v>
                </c:pt>
                <c:pt idx="6424">
                  <c:v>-61.138000000000005</c:v>
                </c:pt>
                <c:pt idx="6425">
                  <c:v>-55.724000000000004</c:v>
                </c:pt>
                <c:pt idx="6426">
                  <c:v>-48.830000000000005</c:v>
                </c:pt>
                <c:pt idx="6427">
                  <c:v>-45.457999999999998</c:v>
                </c:pt>
                <c:pt idx="6428">
                  <c:v>-44.343999999999994</c:v>
                </c:pt>
                <c:pt idx="6429">
                  <c:v>-48.1</c:v>
                </c:pt>
                <c:pt idx="6430">
                  <c:v>-50.676000000000002</c:v>
                </c:pt>
                <c:pt idx="6431">
                  <c:v>-57.244</c:v>
                </c:pt>
                <c:pt idx="6432">
                  <c:v>-63.52</c:v>
                </c:pt>
                <c:pt idx="6433">
                  <c:v>-63.056000000000004</c:v>
                </c:pt>
                <c:pt idx="6434">
                  <c:v>-55.291999999999994</c:v>
                </c:pt>
                <c:pt idx="6435">
                  <c:v>-52.310000000000009</c:v>
                </c:pt>
                <c:pt idx="6436">
                  <c:v>-53.125999999999998</c:v>
                </c:pt>
                <c:pt idx="6437">
                  <c:v>-55.841999999999999</c:v>
                </c:pt>
                <c:pt idx="6438">
                  <c:v>-60.568000000000005</c:v>
                </c:pt>
                <c:pt idx="6439">
                  <c:v>-65.885999999999996</c:v>
                </c:pt>
                <c:pt idx="6440">
                  <c:v>-75.282000000000011</c:v>
                </c:pt>
                <c:pt idx="6441">
                  <c:v>-86.378</c:v>
                </c:pt>
                <c:pt idx="6442">
                  <c:v>-100.024</c:v>
                </c:pt>
                <c:pt idx="6443">
                  <c:v>-116.44200000000001</c:v>
                </c:pt>
                <c:pt idx="6444">
                  <c:v>-125.568</c:v>
                </c:pt>
                <c:pt idx="6445">
                  <c:v>-135.06399999999999</c:v>
                </c:pt>
                <c:pt idx="6446">
                  <c:v>-145.22</c:v>
                </c:pt>
                <c:pt idx="6447">
                  <c:v>-169.11799999999999</c:v>
                </c:pt>
                <c:pt idx="6448">
                  <c:v>-235.31399999999999</c:v>
                </c:pt>
                <c:pt idx="6449">
                  <c:v>-374.84000000000003</c:v>
                </c:pt>
                <c:pt idx="6450">
                  <c:v>-275.12200000000001</c:v>
                </c:pt>
                <c:pt idx="6451">
                  <c:v>-235.32799999999997</c:v>
                </c:pt>
                <c:pt idx="6452">
                  <c:v>-4.1920000000000073</c:v>
                </c:pt>
                <c:pt idx="6453">
                  <c:v>-1.8980000000000032</c:v>
                </c:pt>
                <c:pt idx="6454">
                  <c:v>-4.7240000000000002</c:v>
                </c:pt>
                <c:pt idx="6455">
                  <c:v>-5.5279999999999987</c:v>
                </c:pt>
                <c:pt idx="6456">
                  <c:v>-3.924000000000003</c:v>
                </c:pt>
                <c:pt idx="6457">
                  <c:v>-2.5580000000000069</c:v>
                </c:pt>
                <c:pt idx="6458">
                  <c:v>-0.4339999999999975</c:v>
                </c:pt>
                <c:pt idx="6459">
                  <c:v>-1.6300000000000061</c:v>
                </c:pt>
                <c:pt idx="6460">
                  <c:v>-5.6240000000000023</c:v>
                </c:pt>
                <c:pt idx="6461">
                  <c:v>-5.75</c:v>
                </c:pt>
                <c:pt idx="6462">
                  <c:v>-3.945999999999998</c:v>
                </c:pt>
                <c:pt idx="6463">
                  <c:v>-0.98000000000000398</c:v>
                </c:pt>
                <c:pt idx="6464">
                  <c:v>2.1139999999999901</c:v>
                </c:pt>
                <c:pt idx="6465">
                  <c:v>9.597999999999999</c:v>
                </c:pt>
                <c:pt idx="6466">
                  <c:v>11.694000000000003</c:v>
                </c:pt>
                <c:pt idx="6467">
                  <c:v>7.3079999999999927</c:v>
                </c:pt>
                <c:pt idx="6468">
                  <c:v>5.5640000000000001</c:v>
                </c:pt>
                <c:pt idx="6469">
                  <c:v>5.5779999999999959</c:v>
                </c:pt>
                <c:pt idx="6470">
                  <c:v>12.232000000000006</c:v>
                </c:pt>
                <c:pt idx="6471">
                  <c:v>25.637999999999998</c:v>
                </c:pt>
                <c:pt idx="6472">
                  <c:v>57.512000000000008</c:v>
                </c:pt>
                <c:pt idx="6473">
                  <c:v>113.66600000000001</c:v>
                </c:pt>
                <c:pt idx="6474">
                  <c:v>188.47200000000001</c:v>
                </c:pt>
                <c:pt idx="6475">
                  <c:v>224.73599999999999</c:v>
                </c:pt>
                <c:pt idx="6476">
                  <c:v>255.822</c:v>
                </c:pt>
                <c:pt idx="6477">
                  <c:v>312.35600000000005</c:v>
                </c:pt>
                <c:pt idx="6478">
                  <c:v>356.75</c:v>
                </c:pt>
                <c:pt idx="6479">
                  <c:v>712.00600000000009</c:v>
                </c:pt>
                <c:pt idx="6480">
                  <c:v>1029.68</c:v>
                </c:pt>
                <c:pt idx="6481">
                  <c:v>480.39199999999994</c:v>
                </c:pt>
                <c:pt idx="6482">
                  <c:v>466.12599999999998</c:v>
                </c:pt>
                <c:pt idx="6483">
                  <c:v>-28.470000000000002</c:v>
                </c:pt>
                <c:pt idx="6484">
                  <c:v>-42.438000000000002</c:v>
                </c:pt>
                <c:pt idx="6485">
                  <c:v>-51.203999999999994</c:v>
                </c:pt>
                <c:pt idx="6486">
                  <c:v>-46.94</c:v>
                </c:pt>
                <c:pt idx="6487">
                  <c:v>-48.306000000000004</c:v>
                </c:pt>
                <c:pt idx="6488">
                  <c:v>-50.543999999999997</c:v>
                </c:pt>
                <c:pt idx="6489">
                  <c:v>-52.68</c:v>
                </c:pt>
                <c:pt idx="6490">
                  <c:v>-58.856000000000009</c:v>
                </c:pt>
                <c:pt idx="6491">
                  <c:v>-61.262</c:v>
                </c:pt>
                <c:pt idx="6492">
                  <c:v>-58.489999999999995</c:v>
                </c:pt>
                <c:pt idx="6493">
                  <c:v>-54.635999999999996</c:v>
                </c:pt>
                <c:pt idx="6494">
                  <c:v>-51.852000000000004</c:v>
                </c:pt>
                <c:pt idx="6495">
                  <c:v>-54.947999999999993</c:v>
                </c:pt>
                <c:pt idx="6496">
                  <c:v>-57.636000000000003</c:v>
                </c:pt>
                <c:pt idx="6497">
                  <c:v>-59.212000000000003</c:v>
                </c:pt>
                <c:pt idx="6498">
                  <c:v>-57.397999999999996</c:v>
                </c:pt>
                <c:pt idx="6499">
                  <c:v>-58.523999999999994</c:v>
                </c:pt>
                <c:pt idx="6500">
                  <c:v>-56.932000000000002</c:v>
                </c:pt>
                <c:pt idx="6501">
                  <c:v>-59.817999999999998</c:v>
                </c:pt>
                <c:pt idx="6502">
                  <c:v>-58.804000000000002</c:v>
                </c:pt>
                <c:pt idx="6503">
                  <c:v>-52.39</c:v>
                </c:pt>
                <c:pt idx="6504">
                  <c:v>-47.637999999999991</c:v>
                </c:pt>
                <c:pt idx="6505">
                  <c:v>-45.204000000000001</c:v>
                </c:pt>
                <c:pt idx="6506">
                  <c:v>-46.78</c:v>
                </c:pt>
                <c:pt idx="6507">
                  <c:v>-51.646000000000001</c:v>
                </c:pt>
                <c:pt idx="6508">
                  <c:v>-57.863999999999997</c:v>
                </c:pt>
                <c:pt idx="6509">
                  <c:v>-64.08</c:v>
                </c:pt>
                <c:pt idx="6510">
                  <c:v>-64.475999999999999</c:v>
                </c:pt>
                <c:pt idx="6511">
                  <c:v>-58.921999999999997</c:v>
                </c:pt>
                <c:pt idx="6512">
                  <c:v>-57.260000000000005</c:v>
                </c:pt>
                <c:pt idx="6513">
                  <c:v>-56.036000000000001</c:v>
                </c:pt>
                <c:pt idx="6514">
                  <c:v>-55.811999999999998</c:v>
                </c:pt>
                <c:pt idx="6515">
                  <c:v>-58.528000000000006</c:v>
                </c:pt>
                <c:pt idx="6516">
                  <c:v>-63.195999999999998</c:v>
                </c:pt>
                <c:pt idx="6517">
                  <c:v>-66.981999999999999</c:v>
                </c:pt>
                <c:pt idx="6518">
                  <c:v>-76.757999999999996</c:v>
                </c:pt>
                <c:pt idx="6519">
                  <c:v>-85.114000000000004</c:v>
                </c:pt>
                <c:pt idx="6520">
                  <c:v>-95.722000000000008</c:v>
                </c:pt>
                <c:pt idx="6521">
                  <c:v>-106.328</c:v>
                </c:pt>
                <c:pt idx="6522">
                  <c:v>-117.10399999999998</c:v>
                </c:pt>
                <c:pt idx="6523">
                  <c:v>-134.32</c:v>
                </c:pt>
                <c:pt idx="6524">
                  <c:v>-167.798</c:v>
                </c:pt>
                <c:pt idx="6525">
                  <c:v>-239.70400000000001</c:v>
                </c:pt>
                <c:pt idx="6526">
                  <c:v>-378.27</c:v>
                </c:pt>
                <c:pt idx="6527">
                  <c:v>-480.35200000000003</c:v>
                </c:pt>
                <c:pt idx="6528">
                  <c:v>-369.928</c:v>
                </c:pt>
                <c:pt idx="6529">
                  <c:v>-10.552000000000007</c:v>
                </c:pt>
                <c:pt idx="6530">
                  <c:v>3.1219999999999999</c:v>
                </c:pt>
                <c:pt idx="6531">
                  <c:v>-0.84199999999999875</c:v>
                </c:pt>
                <c:pt idx="6532">
                  <c:v>-3.0379999999999967</c:v>
                </c:pt>
                <c:pt idx="6533">
                  <c:v>-6.7519999999999989</c:v>
                </c:pt>
                <c:pt idx="6534">
                  <c:v>-5.4980000000000047</c:v>
                </c:pt>
                <c:pt idx="6535">
                  <c:v>-2.8120000000000012</c:v>
                </c:pt>
                <c:pt idx="6536">
                  <c:v>-0.89799999999999613</c:v>
                </c:pt>
                <c:pt idx="6537">
                  <c:v>-2.7519999999999953</c:v>
                </c:pt>
                <c:pt idx="6538">
                  <c:v>-4.8780000000000001</c:v>
                </c:pt>
                <c:pt idx="6539">
                  <c:v>-5.2139999999999986</c:v>
                </c:pt>
                <c:pt idx="6540">
                  <c:v>-2.7079999999999949</c:v>
                </c:pt>
                <c:pt idx="6541">
                  <c:v>-2.4000000000000909E-2</c:v>
                </c:pt>
                <c:pt idx="6542">
                  <c:v>3.9320000000000022</c:v>
                </c:pt>
                <c:pt idx="6543">
                  <c:v>10.655999999999999</c:v>
                </c:pt>
                <c:pt idx="6544">
                  <c:v>9.921999999999997</c:v>
                </c:pt>
                <c:pt idx="6545">
                  <c:v>6.5060000000000073</c:v>
                </c:pt>
                <c:pt idx="6546">
                  <c:v>6.1120000000000019</c:v>
                </c:pt>
                <c:pt idx="6547">
                  <c:v>7.9260000000000019</c:v>
                </c:pt>
                <c:pt idx="6548">
                  <c:v>18</c:v>
                </c:pt>
                <c:pt idx="6549">
                  <c:v>33.725999999999999</c:v>
                </c:pt>
                <c:pt idx="6550">
                  <c:v>73.59</c:v>
                </c:pt>
                <c:pt idx="6551">
                  <c:v>146.21600000000001</c:v>
                </c:pt>
                <c:pt idx="6552">
                  <c:v>201.65</c:v>
                </c:pt>
                <c:pt idx="6553">
                  <c:v>230.48599999999999</c:v>
                </c:pt>
                <c:pt idx="6554">
                  <c:v>268.44000000000005</c:v>
                </c:pt>
                <c:pt idx="6555">
                  <c:v>322.596</c:v>
                </c:pt>
                <c:pt idx="6556">
                  <c:v>465.51</c:v>
                </c:pt>
                <c:pt idx="6557">
                  <c:v>914.33600000000001</c:v>
                </c:pt>
                <c:pt idx="6558">
                  <c:v>1212.29</c:v>
                </c:pt>
                <c:pt idx="6559">
                  <c:v>475.48199999999997</c:v>
                </c:pt>
                <c:pt idx="6560">
                  <c:v>288.90600000000001</c:v>
                </c:pt>
                <c:pt idx="6561">
                  <c:v>-33.620000000000005</c:v>
                </c:pt>
                <c:pt idx="6562">
                  <c:v>-45.647999999999996</c:v>
                </c:pt>
                <c:pt idx="6563">
                  <c:v>-50.513999999999996</c:v>
                </c:pt>
                <c:pt idx="6564">
                  <c:v>-47.8</c:v>
                </c:pt>
                <c:pt idx="6565">
                  <c:v>-47.826000000000008</c:v>
                </c:pt>
                <c:pt idx="6566">
                  <c:v>-51.611999999999995</c:v>
                </c:pt>
                <c:pt idx="6567">
                  <c:v>-53.06</c:v>
                </c:pt>
                <c:pt idx="6568">
                  <c:v>-58.236000000000004</c:v>
                </c:pt>
                <c:pt idx="6569">
                  <c:v>-58.731999999999999</c:v>
                </c:pt>
                <c:pt idx="6570">
                  <c:v>-54.017999999999986</c:v>
                </c:pt>
                <c:pt idx="6571">
                  <c:v>-54.033999999999992</c:v>
                </c:pt>
                <c:pt idx="6572">
                  <c:v>-53.992000000000004</c:v>
                </c:pt>
                <c:pt idx="6573">
                  <c:v>-58.507999999999996</c:v>
                </c:pt>
                <c:pt idx="6574">
                  <c:v>-59.744</c:v>
                </c:pt>
                <c:pt idx="6575">
                  <c:v>-56.79</c:v>
                </c:pt>
                <c:pt idx="6576">
                  <c:v>-55.216000000000001</c:v>
                </c:pt>
                <c:pt idx="6577">
                  <c:v>-55.073999999999998</c:v>
                </c:pt>
                <c:pt idx="6578">
                  <c:v>-59.69</c:v>
                </c:pt>
                <c:pt idx="6579">
                  <c:v>-61.926000000000002</c:v>
                </c:pt>
                <c:pt idx="6580">
                  <c:v>-58.381999999999998</c:v>
                </c:pt>
                <c:pt idx="6581">
                  <c:v>-52.040000000000006</c:v>
                </c:pt>
                <c:pt idx="6582">
                  <c:v>-46.076000000000008</c:v>
                </c:pt>
                <c:pt idx="6583">
                  <c:v>-46.892000000000003</c:v>
                </c:pt>
                <c:pt idx="6584">
                  <c:v>-51.647999999999996</c:v>
                </c:pt>
                <c:pt idx="6585">
                  <c:v>-54.923999999999992</c:v>
                </c:pt>
                <c:pt idx="6586">
                  <c:v>-59.862000000000002</c:v>
                </c:pt>
                <c:pt idx="6587">
                  <c:v>-60.718000000000004</c:v>
                </c:pt>
                <c:pt idx="6588">
                  <c:v>-57.934000000000005</c:v>
                </c:pt>
                <c:pt idx="6589">
                  <c:v>-54.7</c:v>
                </c:pt>
                <c:pt idx="6590">
                  <c:v>-54.926000000000002</c:v>
                </c:pt>
                <c:pt idx="6591">
                  <c:v>-54.713999999999999</c:v>
                </c:pt>
                <c:pt idx="6592">
                  <c:v>-56.29</c:v>
                </c:pt>
                <c:pt idx="6593">
                  <c:v>-61.565999999999995</c:v>
                </c:pt>
                <c:pt idx="6594">
                  <c:v>-67.051999999999992</c:v>
                </c:pt>
                <c:pt idx="6595">
                  <c:v>-74.74799999999999</c:v>
                </c:pt>
                <c:pt idx="6596">
                  <c:v>-84.846000000000004</c:v>
                </c:pt>
                <c:pt idx="6597">
                  <c:v>-96.801999999999992</c:v>
                </c:pt>
                <c:pt idx="6598">
                  <c:v>-109.33800000000001</c:v>
                </c:pt>
                <c:pt idx="6599">
                  <c:v>-121.22399999999999</c:v>
                </c:pt>
                <c:pt idx="6600">
                  <c:v>-137.70999999999998</c:v>
                </c:pt>
                <c:pt idx="6601">
                  <c:v>-175.33800000000002</c:v>
                </c:pt>
                <c:pt idx="6602">
                  <c:v>-255.51400000000001</c:v>
                </c:pt>
                <c:pt idx="6603">
                  <c:v>-389.67999999999995</c:v>
                </c:pt>
                <c:pt idx="6604">
                  <c:v>-523.25199999999995</c:v>
                </c:pt>
                <c:pt idx="6605">
                  <c:v>-399.49599999999998</c:v>
                </c:pt>
                <c:pt idx="6606">
                  <c:v>-12.602000000000007</c:v>
                </c:pt>
                <c:pt idx="6607">
                  <c:v>2.6439999999999984</c:v>
                </c:pt>
                <c:pt idx="6608">
                  <c:v>-0.48999999999999488</c:v>
                </c:pt>
                <c:pt idx="6609">
                  <c:v>-5.4860000000000042</c:v>
                </c:pt>
                <c:pt idx="6610">
                  <c:v>-7.0599999999999987</c:v>
                </c:pt>
                <c:pt idx="6611">
                  <c:v>-4.1340000000000003</c:v>
                </c:pt>
                <c:pt idx="6612">
                  <c:v>-1.9400000000000013</c:v>
                </c:pt>
                <c:pt idx="6613">
                  <c:v>0.28600000000000136</c:v>
                </c:pt>
                <c:pt idx="6614">
                  <c:v>-2.4879999999999995</c:v>
                </c:pt>
                <c:pt idx="6615">
                  <c:v>-3.5140000000000029</c:v>
                </c:pt>
                <c:pt idx="6616">
                  <c:v>-3.2579999999999991</c:v>
                </c:pt>
                <c:pt idx="6617">
                  <c:v>-2.3720000000000034</c:v>
                </c:pt>
                <c:pt idx="6618">
                  <c:v>0.75200000000000955</c:v>
                </c:pt>
                <c:pt idx="6619">
                  <c:v>4.9579999999999984</c:v>
                </c:pt>
                <c:pt idx="6620">
                  <c:v>11.003999999999991</c:v>
                </c:pt>
                <c:pt idx="6621">
                  <c:v>12.398000000000003</c:v>
                </c:pt>
                <c:pt idx="6622">
                  <c:v>11.204000000000001</c:v>
                </c:pt>
                <c:pt idx="6623">
                  <c:v>7.8700000000000045</c:v>
                </c:pt>
                <c:pt idx="6624">
                  <c:v>7.3660000000000068</c:v>
                </c:pt>
                <c:pt idx="6625">
                  <c:v>11.29</c:v>
                </c:pt>
                <c:pt idx="6626">
                  <c:v>23.455999999999996</c:v>
                </c:pt>
                <c:pt idx="6627">
                  <c:v>50.112000000000002</c:v>
                </c:pt>
                <c:pt idx="6628">
                  <c:v>99.696000000000012</c:v>
                </c:pt>
                <c:pt idx="6629">
                  <c:v>170.52200000000002</c:v>
                </c:pt>
                <c:pt idx="6630">
                  <c:v>213.36799999999999</c:v>
                </c:pt>
                <c:pt idx="6631">
                  <c:v>238.602</c:v>
                </c:pt>
                <c:pt idx="6632">
                  <c:v>264.59799999999996</c:v>
                </c:pt>
                <c:pt idx="6633">
                  <c:v>308.89399999999995</c:v>
                </c:pt>
                <c:pt idx="6634">
                  <c:v>339.83800000000002</c:v>
                </c:pt>
                <c:pt idx="6635">
                  <c:v>403.29399999999998</c:v>
                </c:pt>
                <c:pt idx="6636">
                  <c:v>722.64</c:v>
                </c:pt>
                <c:pt idx="6637">
                  <c:v>1115.0640000000001</c:v>
                </c:pt>
                <c:pt idx="6638">
                  <c:v>1304.48</c:v>
                </c:pt>
                <c:pt idx="6639">
                  <c:v>477.00199999999995</c:v>
                </c:pt>
                <c:pt idx="6640">
                  <c:v>468.40600000000001</c:v>
                </c:pt>
                <c:pt idx="6641">
                  <c:v>-30.990000000000002</c:v>
                </c:pt>
                <c:pt idx="6642">
                  <c:v>-43.608000000000004</c:v>
                </c:pt>
                <c:pt idx="6643">
                  <c:v>-54.143999999999998</c:v>
                </c:pt>
                <c:pt idx="6644">
                  <c:v>-51.61</c:v>
                </c:pt>
                <c:pt idx="6645">
                  <c:v>-50.346000000000004</c:v>
                </c:pt>
                <c:pt idx="6646">
                  <c:v>-53.623999999999995</c:v>
                </c:pt>
                <c:pt idx="6647">
                  <c:v>-56.83</c:v>
                </c:pt>
                <c:pt idx="6648">
                  <c:v>-55.496000000000009</c:v>
                </c:pt>
                <c:pt idx="6649">
                  <c:v>-53.582000000000001</c:v>
                </c:pt>
                <c:pt idx="6650">
                  <c:v>-53.64</c:v>
                </c:pt>
                <c:pt idx="6651">
                  <c:v>-55.116</c:v>
                </c:pt>
                <c:pt idx="6652">
                  <c:v>-57.622</c:v>
                </c:pt>
                <c:pt idx="6653">
                  <c:v>-60.897999999999996</c:v>
                </c:pt>
                <c:pt idx="6654">
                  <c:v>-61.475999999999999</c:v>
                </c:pt>
                <c:pt idx="6655">
                  <c:v>-60.492000000000004</c:v>
                </c:pt>
                <c:pt idx="6656">
                  <c:v>-60.408000000000001</c:v>
                </c:pt>
                <c:pt idx="6657">
                  <c:v>-59.633999999999993</c:v>
                </c:pt>
                <c:pt idx="6658">
                  <c:v>-61.942000000000007</c:v>
                </c:pt>
                <c:pt idx="6659">
                  <c:v>-63.968000000000004</c:v>
                </c:pt>
                <c:pt idx="6660">
                  <c:v>-59.253999999999998</c:v>
                </c:pt>
                <c:pt idx="6661">
                  <c:v>-55.050000000000004</c:v>
                </c:pt>
                <c:pt idx="6662">
                  <c:v>-50.617999999999995</c:v>
                </c:pt>
                <c:pt idx="6663">
                  <c:v>-48.253999999999998</c:v>
                </c:pt>
                <c:pt idx="6664">
                  <c:v>-48.86</c:v>
                </c:pt>
                <c:pt idx="6665">
                  <c:v>-52.786000000000001</c:v>
                </c:pt>
                <c:pt idx="6666">
                  <c:v>-57.963999999999999</c:v>
                </c:pt>
                <c:pt idx="6667">
                  <c:v>-59.86</c:v>
                </c:pt>
                <c:pt idx="6668">
                  <c:v>-61.606000000000009</c:v>
                </c:pt>
                <c:pt idx="6669">
                  <c:v>-60.761999999999993</c:v>
                </c:pt>
                <c:pt idx="6670">
                  <c:v>-59.370000000000005</c:v>
                </c:pt>
                <c:pt idx="6671">
                  <c:v>-57.935999999999993</c:v>
                </c:pt>
                <c:pt idx="6672">
                  <c:v>-57.992000000000004</c:v>
                </c:pt>
                <c:pt idx="6673">
                  <c:v>-61.888000000000005</c:v>
                </c:pt>
                <c:pt idx="6674">
                  <c:v>-66.895999999999987</c:v>
                </c:pt>
                <c:pt idx="6675">
                  <c:v>-74.942000000000007</c:v>
                </c:pt>
                <c:pt idx="6676">
                  <c:v>-83.567999999999998</c:v>
                </c:pt>
                <c:pt idx="6677">
                  <c:v>-96.494</c:v>
                </c:pt>
                <c:pt idx="6678">
                  <c:v>-112.12199999999999</c:v>
                </c:pt>
                <c:pt idx="6679">
                  <c:v>-122.75800000000001</c:v>
                </c:pt>
                <c:pt idx="6680">
                  <c:v>-140.56399999999999</c:v>
                </c:pt>
                <c:pt idx="6681">
                  <c:v>-174.79000000000002</c:v>
                </c:pt>
                <c:pt idx="6682">
                  <c:v>-251.68799999999999</c:v>
                </c:pt>
                <c:pt idx="6683">
                  <c:v>-381.80399999999997</c:v>
                </c:pt>
                <c:pt idx="6684">
                  <c:v>-558.84</c:v>
                </c:pt>
                <c:pt idx="6685">
                  <c:v>-456.83199999999999</c:v>
                </c:pt>
                <c:pt idx="6686">
                  <c:v>-70.867999999999995</c:v>
                </c:pt>
                <c:pt idx="6687">
                  <c:v>-1.7320000000000064</c:v>
                </c:pt>
                <c:pt idx="6688">
                  <c:v>-2.1680000000000028</c:v>
                </c:pt>
                <c:pt idx="6689">
                  <c:v>-5.3719999999999999</c:v>
                </c:pt>
                <c:pt idx="6690">
                  <c:v>-8.0579999999999963</c:v>
                </c:pt>
                <c:pt idx="6691">
                  <c:v>-5.7220000000000013</c:v>
                </c:pt>
                <c:pt idx="6692">
                  <c:v>-4.3180000000000049</c:v>
                </c:pt>
                <c:pt idx="6693">
                  <c:v>-2.5020000000000024</c:v>
                </c:pt>
                <c:pt idx="6694">
                  <c:v>-3.218</c:v>
                </c:pt>
                <c:pt idx="6695">
                  <c:v>-5.4119999999999955</c:v>
                </c:pt>
                <c:pt idx="6696">
                  <c:v>-4.4280000000000008</c:v>
                </c:pt>
                <c:pt idx="6697">
                  <c:v>-2.0339999999999989</c:v>
                </c:pt>
                <c:pt idx="6698">
                  <c:v>-0.79799999999999471</c:v>
                </c:pt>
                <c:pt idx="6699">
                  <c:v>2.7360000000000042</c:v>
                </c:pt>
                <c:pt idx="6700">
                  <c:v>9.4020000000000081</c:v>
                </c:pt>
                <c:pt idx="6701">
                  <c:v>11.526000000000003</c:v>
                </c:pt>
                <c:pt idx="6702">
                  <c:v>10.751999999999995</c:v>
                </c:pt>
                <c:pt idx="6703">
                  <c:v>7.7860000000000085</c:v>
                </c:pt>
                <c:pt idx="6704">
                  <c:v>6.8020000000000067</c:v>
                </c:pt>
                <c:pt idx="6705">
                  <c:v>12.525999999999996</c:v>
                </c:pt>
                <c:pt idx="6706">
                  <c:v>31.04</c:v>
                </c:pt>
                <c:pt idx="6707">
                  <c:v>65.616</c:v>
                </c:pt>
                <c:pt idx="6708">
                  <c:v>137.13</c:v>
                </c:pt>
                <c:pt idx="6709">
                  <c:v>207.27600000000001</c:v>
                </c:pt>
                <c:pt idx="6710">
                  <c:v>229.67000000000002</c:v>
                </c:pt>
                <c:pt idx="6711">
                  <c:v>260.23599999999999</c:v>
                </c:pt>
                <c:pt idx="6712">
                  <c:v>333.72</c:v>
                </c:pt>
                <c:pt idx="6713">
                  <c:v>398.73600000000005</c:v>
                </c:pt>
                <c:pt idx="6714">
                  <c:v>851.98</c:v>
                </c:pt>
                <c:pt idx="6715">
                  <c:v>1315.6759999999999</c:v>
                </c:pt>
                <c:pt idx="6716">
                  <c:v>1155.3899999999999</c:v>
                </c:pt>
                <c:pt idx="6717">
                  <c:v>90.378</c:v>
                </c:pt>
                <c:pt idx="6718">
                  <c:v>1281.5940000000001</c:v>
                </c:pt>
                <c:pt idx="6719">
                  <c:v>1726.8779999999999</c:v>
                </c:pt>
                <c:pt idx="6720">
                  <c:v>1472.7839999999999</c:v>
                </c:pt>
                <c:pt idx="6721">
                  <c:v>1077.548</c:v>
                </c:pt>
                <c:pt idx="6722">
                  <c:v>1147.894</c:v>
                </c:pt>
                <c:pt idx="6723">
                  <c:v>1779.26</c:v>
                </c:pt>
                <c:pt idx="6724">
                  <c:v>2230.1839999999997</c:v>
                </c:pt>
                <c:pt idx="6725">
                  <c:v>2373.59</c:v>
                </c:pt>
                <c:pt idx="6726">
                  <c:v>2253.114</c:v>
                </c:pt>
                <c:pt idx="6727">
                  <c:v>2163.9899999999998</c:v>
                </c:pt>
                <c:pt idx="6728">
                  <c:v>2068.8039999999996</c:v>
                </c:pt>
                <c:pt idx="6729">
                  <c:v>1934.8799999999999</c:v>
                </c:pt>
                <c:pt idx="6730">
                  <c:v>1816.876</c:v>
                </c:pt>
                <c:pt idx="6731">
                  <c:v>1666.55</c:v>
                </c:pt>
                <c:pt idx="6732">
                  <c:v>1495.9160000000002</c:v>
                </c:pt>
                <c:pt idx="6733">
                  <c:v>1341.6499999999999</c:v>
                </c:pt>
                <c:pt idx="6734">
                  <c:v>1238.856</c:v>
                </c:pt>
                <c:pt idx="6735">
                  <c:v>1197.1320000000001</c:v>
                </c:pt>
                <c:pt idx="6736">
                  <c:v>1168.566</c:v>
                </c:pt>
                <c:pt idx="6737">
                  <c:v>1142.6420000000001</c:v>
                </c:pt>
                <c:pt idx="6738">
                  <c:v>1151.5060000000001</c:v>
                </c:pt>
                <c:pt idx="6739">
                  <c:v>1138.942</c:v>
                </c:pt>
                <c:pt idx="6740">
                  <c:v>1106.7059999999999</c:v>
                </c:pt>
                <c:pt idx="6741">
                  <c:v>1172.942</c:v>
                </c:pt>
                <c:pt idx="6742">
                  <c:v>1419.568</c:v>
                </c:pt>
                <c:pt idx="6743">
                  <c:v>1852.0620000000001</c:v>
                </c:pt>
                <c:pt idx="6744">
                  <c:v>2454.6779999999999</c:v>
                </c:pt>
                <c:pt idx="6745">
                  <c:v>3000.252</c:v>
                </c:pt>
                <c:pt idx="6746">
                  <c:v>3270.4380000000001</c:v>
                </c:pt>
                <c:pt idx="6747">
                  <c:v>3478.6039999999998</c:v>
                </c:pt>
                <c:pt idx="6748">
                  <c:v>3598.8580000000002</c:v>
                </c:pt>
                <c:pt idx="6749">
                  <c:v>3676.9539999999997</c:v>
                </c:pt>
                <c:pt idx="6750">
                  <c:v>3641.538</c:v>
                </c:pt>
                <c:pt idx="6751">
                  <c:v>3484.0639999999999</c:v>
                </c:pt>
                <c:pt idx="6752">
                  <c:v>3372.1280000000002</c:v>
                </c:pt>
                <c:pt idx="6753">
                  <c:v>3402.1439999999998</c:v>
                </c:pt>
                <c:pt idx="6754">
                  <c:v>3548.8</c:v>
                </c:pt>
                <c:pt idx="6755">
                  <c:v>3679.7839999999997</c:v>
                </c:pt>
                <c:pt idx="6756">
                  <c:v>3758.22</c:v>
                </c:pt>
                <c:pt idx="6757">
                  <c:v>3767.7840000000001</c:v>
                </c:pt>
                <c:pt idx="6758">
                  <c:v>3642.13</c:v>
                </c:pt>
                <c:pt idx="6759">
                  <c:v>1553.0220000000002</c:v>
                </c:pt>
                <c:pt idx="6760">
                  <c:v>-34.033999999999999</c:v>
                </c:pt>
                <c:pt idx="6761">
                  <c:v>-71.789999999999992</c:v>
                </c:pt>
                <c:pt idx="6762">
                  <c:v>-120.598</c:v>
                </c:pt>
                <c:pt idx="6763">
                  <c:v>-155.38399999999999</c:v>
                </c:pt>
                <c:pt idx="6764">
                  <c:v>-162.21</c:v>
                </c:pt>
                <c:pt idx="6765">
                  <c:v>-162.92599999999999</c:v>
                </c:pt>
                <c:pt idx="6766">
                  <c:v>-159.86199999999999</c:v>
                </c:pt>
                <c:pt idx="6767">
                  <c:v>-149.97</c:v>
                </c:pt>
                <c:pt idx="6768">
                  <c:v>-148.876</c:v>
                </c:pt>
                <c:pt idx="6769">
                  <c:v>-163.46199999999999</c:v>
                </c:pt>
                <c:pt idx="6770">
                  <c:v>-206.16800000000001</c:v>
                </c:pt>
                <c:pt idx="6771">
                  <c:v>-262.404</c:v>
                </c:pt>
                <c:pt idx="6772">
                  <c:v>-335.97199999999998</c:v>
                </c:pt>
                <c:pt idx="6773">
                  <c:v>-390.95799999999997</c:v>
                </c:pt>
                <c:pt idx="6774">
                  <c:v>-437.23399999999998</c:v>
                </c:pt>
                <c:pt idx="6775">
                  <c:v>-468.62</c:v>
                </c:pt>
                <c:pt idx="6776">
                  <c:v>-493.10599999999999</c:v>
                </c:pt>
                <c:pt idx="6777">
                  <c:v>-514.50400000000002</c:v>
                </c:pt>
                <c:pt idx="6778">
                  <c:v>-529.29999999999995</c:v>
                </c:pt>
                <c:pt idx="6779">
                  <c:v>-525.06600000000003</c:v>
                </c:pt>
                <c:pt idx="6780">
                  <c:v>-498.69200000000001</c:v>
                </c:pt>
                <c:pt idx="6781">
                  <c:v>-457.48</c:v>
                </c:pt>
                <c:pt idx="6782">
                  <c:v>-423.14600000000002</c:v>
                </c:pt>
                <c:pt idx="6783">
                  <c:v>-391.24200000000002</c:v>
                </c:pt>
                <c:pt idx="6784">
                  <c:v>-371.95799999999997</c:v>
                </c:pt>
                <c:pt idx="6785">
                  <c:v>-362.084</c:v>
                </c:pt>
                <c:pt idx="6786">
                  <c:v>-367.16199999999998</c:v>
                </c:pt>
                <c:pt idx="6787">
                  <c:v>-367.83799999999997</c:v>
                </c:pt>
                <c:pt idx="6788">
                  <c:v>-374.22399999999999</c:v>
                </c:pt>
                <c:pt idx="6789">
                  <c:v>-370.29999999999995</c:v>
                </c:pt>
                <c:pt idx="6790">
                  <c:v>-381.90599999999995</c:v>
                </c:pt>
                <c:pt idx="6791">
                  <c:v>-400.34399999999999</c:v>
                </c:pt>
                <c:pt idx="6792">
                  <c:v>-423.09</c:v>
                </c:pt>
                <c:pt idx="6793">
                  <c:v>-427.15600000000001</c:v>
                </c:pt>
                <c:pt idx="6794">
                  <c:v>-421.53199999999998</c:v>
                </c:pt>
                <c:pt idx="6795">
                  <c:v>-431.82799999999997</c:v>
                </c:pt>
                <c:pt idx="6796">
                  <c:v>-432.476</c:v>
                </c:pt>
                <c:pt idx="6797">
                  <c:v>-427.55200000000002</c:v>
                </c:pt>
                <c:pt idx="6798">
                  <c:v>-408.43799999999999</c:v>
                </c:pt>
                <c:pt idx="6799">
                  <c:v>-389.334</c:v>
                </c:pt>
                <c:pt idx="6800">
                  <c:v>-365.9</c:v>
                </c:pt>
                <c:pt idx="6801">
                  <c:v>-341.63800000000003</c:v>
                </c:pt>
                <c:pt idx="6802">
                  <c:v>-279.774</c:v>
                </c:pt>
                <c:pt idx="6803">
                  <c:v>-243.51</c:v>
                </c:pt>
                <c:pt idx="6804">
                  <c:v>-152.40199999999999</c:v>
                </c:pt>
                <c:pt idx="6805">
                  <c:v>-23.147999999999996</c:v>
                </c:pt>
                <c:pt idx="6806">
                  <c:v>-12.922000000000001</c:v>
                </c:pt>
                <c:pt idx="6807">
                  <c:v>-11.287999999999993</c:v>
                </c:pt>
                <c:pt idx="6808">
                  <c:v>-8.8540000000000028</c:v>
                </c:pt>
                <c:pt idx="6809">
                  <c:v>-4.9179999999999993</c:v>
                </c:pt>
                <c:pt idx="6810">
                  <c:v>0.79599999999999937</c:v>
                </c:pt>
                <c:pt idx="6811">
                  <c:v>1.4420000000000002</c:v>
                </c:pt>
                <c:pt idx="6812">
                  <c:v>5.2959999999999994</c:v>
                </c:pt>
                <c:pt idx="6813">
                  <c:v>8.7999999999999972</c:v>
                </c:pt>
                <c:pt idx="6814">
                  <c:v>12.106000000000002</c:v>
                </c:pt>
                <c:pt idx="6815">
                  <c:v>19.28</c:v>
                </c:pt>
                <c:pt idx="6816">
                  <c:v>32.713999999999999</c:v>
                </c:pt>
                <c:pt idx="6817">
                  <c:v>56.77</c:v>
                </c:pt>
                <c:pt idx="6818">
                  <c:v>76.674000000000007</c:v>
                </c:pt>
                <c:pt idx="6819">
                  <c:v>106.78800000000001</c:v>
                </c:pt>
                <c:pt idx="6820">
                  <c:v>156.304</c:v>
                </c:pt>
                <c:pt idx="6821">
                  <c:v>197.30799999999999</c:v>
                </c:pt>
                <c:pt idx="6822">
                  <c:v>301.31400000000002</c:v>
                </c:pt>
                <c:pt idx="6823">
                  <c:v>505.97799999999995</c:v>
                </c:pt>
                <c:pt idx="6824">
                  <c:v>679.09199999999998</c:v>
                </c:pt>
                <c:pt idx="6825">
                  <c:v>840.34799999999996</c:v>
                </c:pt>
                <c:pt idx="6826">
                  <c:v>1009.8920000000001</c:v>
                </c:pt>
                <c:pt idx="6827">
                  <c:v>1105.0360000000001</c:v>
                </c:pt>
                <c:pt idx="6828">
                  <c:v>1161.7919999999999</c:v>
                </c:pt>
                <c:pt idx="6829">
                  <c:v>1332.2059999999999</c:v>
                </c:pt>
                <c:pt idx="6830">
                  <c:v>1653.8319999999999</c:v>
                </c:pt>
                <c:pt idx="6831">
                  <c:v>2172.4160000000002</c:v>
                </c:pt>
                <c:pt idx="6832">
                  <c:v>2946.44</c:v>
                </c:pt>
                <c:pt idx="6833">
                  <c:v>3898.9259999999999</c:v>
                </c:pt>
                <c:pt idx="6834">
                  <c:v>4426.68</c:v>
                </c:pt>
                <c:pt idx="6835">
                  <c:v>1813.2619999999999</c:v>
                </c:pt>
                <c:pt idx="6836">
                  <c:v>644.77599999999995</c:v>
                </c:pt>
                <c:pt idx="6837">
                  <c:v>-50.28</c:v>
                </c:pt>
                <c:pt idx="6838">
                  <c:v>-55.457999999999998</c:v>
                </c:pt>
                <c:pt idx="6839">
                  <c:v>-81.593999999999994</c:v>
                </c:pt>
                <c:pt idx="6840">
                  <c:v>-92.13</c:v>
                </c:pt>
                <c:pt idx="6841">
                  <c:v>-81.77600000000001</c:v>
                </c:pt>
                <c:pt idx="6842">
                  <c:v>-76.334000000000003</c:v>
                </c:pt>
                <c:pt idx="6843">
                  <c:v>-70.680000000000007</c:v>
                </c:pt>
                <c:pt idx="6844">
                  <c:v>-70.696000000000012</c:v>
                </c:pt>
                <c:pt idx="6845">
                  <c:v>-73.282000000000011</c:v>
                </c:pt>
                <c:pt idx="6846">
                  <c:v>-82.75</c:v>
                </c:pt>
                <c:pt idx="6847">
                  <c:v>-92.975999999999999</c:v>
                </c:pt>
                <c:pt idx="6848">
                  <c:v>-98.152000000000001</c:v>
                </c:pt>
                <c:pt idx="6849">
                  <c:v>-106.50800000000001</c:v>
                </c:pt>
                <c:pt idx="6850">
                  <c:v>-116.32600000000001</c:v>
                </c:pt>
                <c:pt idx="6851">
                  <c:v>-127.41200000000001</c:v>
                </c:pt>
                <c:pt idx="6852">
                  <c:v>-143.06799999999998</c:v>
                </c:pt>
                <c:pt idx="6853">
                  <c:v>-160.69400000000002</c:v>
                </c:pt>
                <c:pt idx="6854">
                  <c:v>-170.06200000000001</c:v>
                </c:pt>
                <c:pt idx="6855">
                  <c:v>-184.15800000000002</c:v>
                </c:pt>
                <c:pt idx="6856">
                  <c:v>-213.06399999999999</c:v>
                </c:pt>
                <c:pt idx="6857">
                  <c:v>-256.52999999999997</c:v>
                </c:pt>
                <c:pt idx="6858">
                  <c:v>-302.428</c:v>
                </c:pt>
                <c:pt idx="6859">
                  <c:v>-333.30399999999997</c:v>
                </c:pt>
                <c:pt idx="6860">
                  <c:v>-353.42</c:v>
                </c:pt>
                <c:pt idx="6861">
                  <c:v>-337.80599999999998</c:v>
                </c:pt>
                <c:pt idx="6862">
                  <c:v>-327.70400000000001</c:v>
                </c:pt>
                <c:pt idx="6863">
                  <c:v>-317.79000000000002</c:v>
                </c:pt>
                <c:pt idx="6864">
                  <c:v>-316.15600000000001</c:v>
                </c:pt>
                <c:pt idx="6865">
                  <c:v>-305.65199999999999</c:v>
                </c:pt>
                <c:pt idx="6866">
                  <c:v>-307.86</c:v>
                </c:pt>
                <c:pt idx="6867">
                  <c:v>-305.87599999999998</c:v>
                </c:pt>
                <c:pt idx="6868">
                  <c:v>-314.09200000000004</c:v>
                </c:pt>
                <c:pt idx="6869">
                  <c:v>-321.58800000000002</c:v>
                </c:pt>
                <c:pt idx="6870">
                  <c:v>-323.13599999999997</c:v>
                </c:pt>
                <c:pt idx="6871">
                  <c:v>-308.83199999999999</c:v>
                </c:pt>
                <c:pt idx="6872">
                  <c:v>-298.50799999999998</c:v>
                </c:pt>
                <c:pt idx="6873">
                  <c:v>-290.714</c:v>
                </c:pt>
                <c:pt idx="6874">
                  <c:v>-283.892</c:v>
                </c:pt>
                <c:pt idx="6875">
                  <c:v>-275.11799999999999</c:v>
                </c:pt>
                <c:pt idx="6876">
                  <c:v>-270.12399999999997</c:v>
                </c:pt>
                <c:pt idx="6877">
                  <c:v>-266.38</c:v>
                </c:pt>
                <c:pt idx="6878">
                  <c:v>-244.298</c:v>
                </c:pt>
                <c:pt idx="6879">
                  <c:v>-221.03399999999999</c:v>
                </c:pt>
                <c:pt idx="6880">
                  <c:v>-213.51999999999998</c:v>
                </c:pt>
                <c:pt idx="6881">
                  <c:v>-96.39200000000001</c:v>
                </c:pt>
                <c:pt idx="6882">
                  <c:v>-19.687999999999999</c:v>
                </c:pt>
                <c:pt idx="6883">
                  <c:v>-16.862000000000002</c:v>
                </c:pt>
                <c:pt idx="6884">
                  <c:v>-16.267999999999994</c:v>
                </c:pt>
                <c:pt idx="6885">
                  <c:v>-14.074000000000005</c:v>
                </c:pt>
                <c:pt idx="6886">
                  <c:v>-10.358000000000001</c:v>
                </c:pt>
                <c:pt idx="6887">
                  <c:v>-9.5139999999999993</c:v>
                </c:pt>
                <c:pt idx="6888">
                  <c:v>-7.6280000000000001</c:v>
                </c:pt>
                <c:pt idx="6889">
                  <c:v>-4.2239999999999966</c:v>
                </c:pt>
                <c:pt idx="6890">
                  <c:v>1.1899999999999977</c:v>
                </c:pt>
                <c:pt idx="6891">
                  <c:v>4.0459999999999994</c:v>
                </c:pt>
                <c:pt idx="6892">
                  <c:v>6.4400000000000048</c:v>
                </c:pt>
                <c:pt idx="6893">
                  <c:v>12.823999999999998</c:v>
                </c:pt>
                <c:pt idx="6894">
                  <c:v>22.22</c:v>
                </c:pt>
                <c:pt idx="6895">
                  <c:v>26.823999999999991</c:v>
                </c:pt>
                <c:pt idx="6896">
                  <c:v>27.847999999999999</c:v>
                </c:pt>
                <c:pt idx="6897">
                  <c:v>33.533999999999992</c:v>
                </c:pt>
                <c:pt idx="6898">
                  <c:v>-7.652000000000001</c:v>
                </c:pt>
                <c:pt idx="6899">
                  <c:v>5.034000000000006</c:v>
                </c:pt>
                <c:pt idx="6900">
                  <c:v>42.437999999999995</c:v>
                </c:pt>
                <c:pt idx="6901">
                  <c:v>121.602</c:v>
                </c:pt>
                <c:pt idx="6902">
                  <c:v>201.69800000000001</c:v>
                </c:pt>
                <c:pt idx="6903">
                  <c:v>298.78200000000004</c:v>
                </c:pt>
                <c:pt idx="6904">
                  <c:v>414.12599999999998</c:v>
                </c:pt>
                <c:pt idx="6905">
                  <c:v>533.73200000000008</c:v>
                </c:pt>
                <c:pt idx="6906">
                  <c:v>766.65599999999995</c:v>
                </c:pt>
                <c:pt idx="6907">
                  <c:v>1211.462</c:v>
                </c:pt>
                <c:pt idx="6908">
                  <c:v>1931.826</c:v>
                </c:pt>
                <c:pt idx="6909">
                  <c:v>3034.96</c:v>
                </c:pt>
                <c:pt idx="6910">
                  <c:v>4250.7359999999999</c:v>
                </c:pt>
                <c:pt idx="6911">
                  <c:v>4814.47</c:v>
                </c:pt>
                <c:pt idx="6912">
                  <c:v>1976.0920000000001</c:v>
                </c:pt>
                <c:pt idx="6913">
                  <c:v>1241.3960000000002</c:v>
                </c:pt>
                <c:pt idx="6914">
                  <c:v>-52.449999999999996</c:v>
                </c:pt>
                <c:pt idx="6915">
                  <c:v>-53.307999999999993</c:v>
                </c:pt>
                <c:pt idx="6916">
                  <c:v>-69.86399999999999</c:v>
                </c:pt>
                <c:pt idx="6917">
                  <c:v>-84.31</c:v>
                </c:pt>
                <c:pt idx="6918">
                  <c:v>-80.246000000000009</c:v>
                </c:pt>
                <c:pt idx="6919">
                  <c:v>-70.213999999999999</c:v>
                </c:pt>
                <c:pt idx="6920">
                  <c:v>-69.400000000000006</c:v>
                </c:pt>
                <c:pt idx="6921">
                  <c:v>-65.126000000000005</c:v>
                </c:pt>
                <c:pt idx="6922">
                  <c:v>-68.542000000000002</c:v>
                </c:pt>
                <c:pt idx="6923">
                  <c:v>-69.16</c:v>
                </c:pt>
                <c:pt idx="6924">
                  <c:v>-72.975999999999999</c:v>
                </c:pt>
                <c:pt idx="6925">
                  <c:v>-77.842000000000013</c:v>
                </c:pt>
                <c:pt idx="6926">
                  <c:v>-80.177999999999997</c:v>
                </c:pt>
                <c:pt idx="6927">
                  <c:v>-79.376000000000005</c:v>
                </c:pt>
                <c:pt idx="6928">
                  <c:v>-88.012</c:v>
                </c:pt>
                <c:pt idx="6929">
                  <c:v>-99.337999999999994</c:v>
                </c:pt>
                <c:pt idx="6930">
                  <c:v>-113.89399999999999</c:v>
                </c:pt>
                <c:pt idx="6931">
                  <c:v>-128.31200000000001</c:v>
                </c:pt>
                <c:pt idx="6932">
                  <c:v>-141.578</c:v>
                </c:pt>
                <c:pt idx="6933">
                  <c:v>-161.864</c:v>
                </c:pt>
                <c:pt idx="6934">
                  <c:v>-184.48</c:v>
                </c:pt>
                <c:pt idx="6935">
                  <c:v>-225.94800000000001</c:v>
                </c:pt>
                <c:pt idx="6936">
                  <c:v>-296.53399999999999</c:v>
                </c:pt>
                <c:pt idx="6937">
                  <c:v>-355.46999999999997</c:v>
                </c:pt>
                <c:pt idx="6938">
                  <c:v>-402.87599999999998</c:v>
                </c:pt>
                <c:pt idx="6939">
                  <c:v>-401.45400000000001</c:v>
                </c:pt>
                <c:pt idx="6940">
                  <c:v>-409.67</c:v>
                </c:pt>
                <c:pt idx="6941">
                  <c:v>-397.13600000000002</c:v>
                </c:pt>
                <c:pt idx="6942">
                  <c:v>-391.17200000000003</c:v>
                </c:pt>
                <c:pt idx="6943">
                  <c:v>-382.62</c:v>
                </c:pt>
                <c:pt idx="6944">
                  <c:v>-369.07600000000002</c:v>
                </c:pt>
                <c:pt idx="6945">
                  <c:v>-363.77200000000005</c:v>
                </c:pt>
                <c:pt idx="6946">
                  <c:v>-354.65800000000002</c:v>
                </c:pt>
                <c:pt idx="6947">
                  <c:v>-340.01600000000002</c:v>
                </c:pt>
                <c:pt idx="6948">
                  <c:v>-309.83199999999999</c:v>
                </c:pt>
                <c:pt idx="6949">
                  <c:v>-290.96800000000002</c:v>
                </c:pt>
                <c:pt idx="6950">
                  <c:v>-268.74399999999997</c:v>
                </c:pt>
                <c:pt idx="6951">
                  <c:v>-256.18200000000002</c:v>
                </c:pt>
                <c:pt idx="6952">
                  <c:v>-242.91800000000001</c:v>
                </c:pt>
                <c:pt idx="6953">
                  <c:v>-233.94400000000002</c:v>
                </c:pt>
                <c:pt idx="6954">
                  <c:v>-223.27</c:v>
                </c:pt>
                <c:pt idx="6955">
                  <c:v>-209.77799999999999</c:v>
                </c:pt>
                <c:pt idx="6956">
                  <c:v>-189.66399999999999</c:v>
                </c:pt>
                <c:pt idx="6957">
                  <c:v>-174.6</c:v>
                </c:pt>
                <c:pt idx="6958">
                  <c:v>-82.072000000000003</c:v>
                </c:pt>
                <c:pt idx="6959">
                  <c:v>-35.036000000000001</c:v>
                </c:pt>
                <c:pt idx="6960">
                  <c:v>-16.802000000000003</c:v>
                </c:pt>
                <c:pt idx="6961">
                  <c:v>-16.055999999999997</c:v>
                </c:pt>
                <c:pt idx="6962">
                  <c:v>-16.182000000000002</c:v>
                </c:pt>
                <c:pt idx="6963">
                  <c:v>-14.636000000000006</c:v>
                </c:pt>
                <c:pt idx="6964">
                  <c:v>-10.851999999999997</c:v>
                </c:pt>
                <c:pt idx="6965">
                  <c:v>-9.556000000000008</c:v>
                </c:pt>
                <c:pt idx="6966">
                  <c:v>-6.4920000000000044</c:v>
                </c:pt>
                <c:pt idx="6967">
                  <c:v>-0.5660000000000025</c:v>
                </c:pt>
                <c:pt idx="6968">
                  <c:v>4.2979999999999947</c:v>
                </c:pt>
                <c:pt idx="6969">
                  <c:v>8.3239999999999981</c:v>
                </c:pt>
                <c:pt idx="6970">
                  <c:v>16.607999999999997</c:v>
                </c:pt>
                <c:pt idx="6971">
                  <c:v>20.503999999999998</c:v>
                </c:pt>
                <c:pt idx="6972">
                  <c:v>15.637999999999998</c:v>
                </c:pt>
                <c:pt idx="6973">
                  <c:v>22.023999999999994</c:v>
                </c:pt>
                <c:pt idx="6974">
                  <c:v>26.567999999999998</c:v>
                </c:pt>
                <c:pt idx="6975">
                  <c:v>-6.6260000000000048</c:v>
                </c:pt>
                <c:pt idx="6976">
                  <c:v>9.6499999999999986</c:v>
                </c:pt>
                <c:pt idx="6977">
                  <c:v>60.763999999999996</c:v>
                </c:pt>
                <c:pt idx="6978">
                  <c:v>130.76</c:v>
                </c:pt>
                <c:pt idx="6979">
                  <c:v>190.37399999999997</c:v>
                </c:pt>
                <c:pt idx="6980">
                  <c:v>261.40999999999997</c:v>
                </c:pt>
                <c:pt idx="6981">
                  <c:v>355.274</c:v>
                </c:pt>
                <c:pt idx="6982">
                  <c:v>481.28000000000003</c:v>
                </c:pt>
                <c:pt idx="6983">
                  <c:v>716.55399999999997</c:v>
                </c:pt>
                <c:pt idx="6984">
                  <c:v>1154.55</c:v>
                </c:pt>
                <c:pt idx="6985">
                  <c:v>1898.5840000000001</c:v>
                </c:pt>
                <c:pt idx="6986">
                  <c:v>3048.14</c:v>
                </c:pt>
                <c:pt idx="6987">
                  <c:v>4362.634</c:v>
                </c:pt>
                <c:pt idx="6988">
                  <c:v>5045.4100000000008</c:v>
                </c:pt>
                <c:pt idx="6989">
                  <c:v>4472.7740000000003</c:v>
                </c:pt>
                <c:pt idx="6990">
                  <c:v>3514.13</c:v>
                </c:pt>
                <c:pt idx="6991">
                  <c:v>-74.448000000000008</c:v>
                </c:pt>
                <c:pt idx="6992">
                  <c:v>-67.343999999999994</c:v>
                </c:pt>
                <c:pt idx="6993">
                  <c:v>-62.62</c:v>
                </c:pt>
                <c:pt idx="6994">
                  <c:v>-61.857999999999997</c:v>
                </c:pt>
                <c:pt idx="6995">
                  <c:v>-63.36399999999999</c:v>
                </c:pt>
                <c:pt idx="6996">
                  <c:v>-64.319999999999993</c:v>
                </c:pt>
                <c:pt idx="6997">
                  <c:v>-64.646000000000001</c:v>
                </c:pt>
                <c:pt idx="6998">
                  <c:v>-65.403999999999996</c:v>
                </c:pt>
                <c:pt idx="6999">
                  <c:v>-63.31</c:v>
                </c:pt>
                <c:pt idx="7000">
                  <c:v>-68.346000000000004</c:v>
                </c:pt>
                <c:pt idx="7001">
                  <c:v>-76.081999999999994</c:v>
                </c:pt>
                <c:pt idx="7002">
                  <c:v>-86.56</c:v>
                </c:pt>
                <c:pt idx="7003">
                  <c:v>-101.896</c:v>
                </c:pt>
                <c:pt idx="7004">
                  <c:v>-112.74199999999999</c:v>
                </c:pt>
                <c:pt idx="7005">
                  <c:v>-131.828</c:v>
                </c:pt>
                <c:pt idx="7006">
                  <c:v>-151.43600000000001</c:v>
                </c:pt>
                <c:pt idx="7007">
                  <c:v>-165.77200000000002</c:v>
                </c:pt>
                <c:pt idx="7008">
                  <c:v>-185.44799999999998</c:v>
                </c:pt>
                <c:pt idx="7009">
                  <c:v>-229.18399999999997</c:v>
                </c:pt>
                <c:pt idx="7010">
                  <c:v>-293.38200000000001</c:v>
                </c:pt>
                <c:pt idx="7011">
                  <c:v>-343.178</c:v>
                </c:pt>
                <c:pt idx="7012">
                  <c:v>-361.19399999999996</c:v>
                </c:pt>
                <c:pt idx="7013">
                  <c:v>-376.19000000000005</c:v>
                </c:pt>
                <c:pt idx="7014">
                  <c:v>-378.53800000000001</c:v>
                </c:pt>
                <c:pt idx="7015">
                  <c:v>-364.19400000000002</c:v>
                </c:pt>
                <c:pt idx="7016">
                  <c:v>-206.29999999999998</c:v>
                </c:pt>
                <c:pt idx="7017">
                  <c:v>-163.18600000000001</c:v>
                </c:pt>
                <c:pt idx="7018">
                  <c:v>-137.47399999999999</c:v>
                </c:pt>
                <c:pt idx="7019">
                  <c:v>-119.33</c:v>
                </c:pt>
                <c:pt idx="7020">
                  <c:v>-109.11600000000001</c:v>
                </c:pt>
                <c:pt idx="7021">
                  <c:v>-301.88200000000001</c:v>
                </c:pt>
                <c:pt idx="7022">
                  <c:v>-314.95000000000005</c:v>
                </c:pt>
                <c:pt idx="7023">
                  <c:v>-317.11599999999999</c:v>
                </c:pt>
                <c:pt idx="7024">
                  <c:v>-315.06200000000001</c:v>
                </c:pt>
                <c:pt idx="7025">
                  <c:v>-309.75800000000004</c:v>
                </c:pt>
                <c:pt idx="7026">
                  <c:v>-294.286</c:v>
                </c:pt>
                <c:pt idx="7027">
                  <c:v>-285.24200000000002</c:v>
                </c:pt>
                <c:pt idx="7028">
                  <c:v>-275.74799999999999</c:v>
                </c:pt>
                <c:pt idx="7029">
                  <c:v>-269.54399999999998</c:v>
                </c:pt>
                <c:pt idx="7030">
                  <c:v>-258.392</c:v>
                </c:pt>
                <c:pt idx="7031">
                  <c:v>-247.86799999999999</c:v>
                </c:pt>
                <c:pt idx="7032">
                  <c:v>-237.994</c:v>
                </c:pt>
                <c:pt idx="7033">
                  <c:v>-226.9</c:v>
                </c:pt>
                <c:pt idx="7034">
                  <c:v>-214.37799999999999</c:v>
                </c:pt>
                <c:pt idx="7035">
                  <c:v>-198.10399999999998</c:v>
                </c:pt>
                <c:pt idx="7036">
                  <c:v>-142.74</c:v>
                </c:pt>
                <c:pt idx="7037">
                  <c:v>-20.25200000000001</c:v>
                </c:pt>
                <c:pt idx="7038">
                  <c:v>-17.747999999999998</c:v>
                </c:pt>
                <c:pt idx="7039">
                  <c:v>-17.423999999999996</c:v>
                </c:pt>
                <c:pt idx="7040">
                  <c:v>-18.067999999999991</c:v>
                </c:pt>
                <c:pt idx="7041">
                  <c:v>-17.704000000000004</c:v>
                </c:pt>
                <c:pt idx="7042">
                  <c:v>-16.100000000000001</c:v>
                </c:pt>
                <c:pt idx="7043">
                  <c:v>-14.806000000000008</c:v>
                </c:pt>
                <c:pt idx="7044">
                  <c:v>-12.132000000000005</c:v>
                </c:pt>
                <c:pt idx="7045">
                  <c:v>-8.3179999999999943</c:v>
                </c:pt>
                <c:pt idx="7046">
                  <c:v>-3.2820000000000036</c:v>
                </c:pt>
                <c:pt idx="7047">
                  <c:v>3.2720000000000056</c:v>
                </c:pt>
                <c:pt idx="7048">
                  <c:v>9.5760000000000076</c:v>
                </c:pt>
                <c:pt idx="7049">
                  <c:v>13.980000000000004</c:v>
                </c:pt>
                <c:pt idx="7050">
                  <c:v>14.303999999999995</c:v>
                </c:pt>
                <c:pt idx="7051">
                  <c:v>15.808</c:v>
                </c:pt>
                <c:pt idx="7052">
                  <c:v>-9.5660000000000025</c:v>
                </c:pt>
                <c:pt idx="7053">
                  <c:v>21.997999999999998</c:v>
                </c:pt>
                <c:pt idx="7054">
                  <c:v>66.561999999999998</c:v>
                </c:pt>
                <c:pt idx="7055">
                  <c:v>127.21599999999999</c:v>
                </c:pt>
                <c:pt idx="7056">
                  <c:v>178.6</c:v>
                </c:pt>
                <c:pt idx="7057">
                  <c:v>236.14599999999999</c:v>
                </c:pt>
                <c:pt idx="7058">
                  <c:v>316.2</c:v>
                </c:pt>
                <c:pt idx="7059">
                  <c:v>421.86400000000003</c:v>
                </c:pt>
                <c:pt idx="7060">
                  <c:v>609.19799999999998</c:v>
                </c:pt>
                <c:pt idx="7061">
                  <c:v>919.81200000000001</c:v>
                </c:pt>
                <c:pt idx="7062">
                  <c:v>1481.2959999999998</c:v>
                </c:pt>
                <c:pt idx="7063">
                  <c:v>2427.2419999999997</c:v>
                </c:pt>
                <c:pt idx="7064">
                  <c:v>3849.116</c:v>
                </c:pt>
                <c:pt idx="7065">
                  <c:v>4948.68</c:v>
                </c:pt>
                <c:pt idx="7066">
                  <c:v>4678.902</c:v>
                </c:pt>
                <c:pt idx="7067">
                  <c:v>2576.9059999999999</c:v>
                </c:pt>
                <c:pt idx="7068">
                  <c:v>-48.51</c:v>
                </c:pt>
                <c:pt idx="7069">
                  <c:v>-60.467999999999996</c:v>
                </c:pt>
                <c:pt idx="7070">
                  <c:v>-68.693999999999988</c:v>
                </c:pt>
                <c:pt idx="7071">
                  <c:v>-69.58</c:v>
                </c:pt>
                <c:pt idx="7072">
                  <c:v>-71.256</c:v>
                </c:pt>
                <c:pt idx="7073">
                  <c:v>-72.451999999999998</c:v>
                </c:pt>
                <c:pt idx="7074">
                  <c:v>-70.300000000000011</c:v>
                </c:pt>
                <c:pt idx="7075">
                  <c:v>-64.856000000000009</c:v>
                </c:pt>
                <c:pt idx="7076">
                  <c:v>-63.452000000000005</c:v>
                </c:pt>
                <c:pt idx="7077">
                  <c:v>-62.887999999999991</c:v>
                </c:pt>
                <c:pt idx="7078">
                  <c:v>-64.914000000000001</c:v>
                </c:pt>
                <c:pt idx="7079">
                  <c:v>-63.622</c:v>
                </c:pt>
                <c:pt idx="7080">
                  <c:v>-68.908000000000001</c:v>
                </c:pt>
                <c:pt idx="7081">
                  <c:v>-75.634</c:v>
                </c:pt>
                <c:pt idx="7082">
                  <c:v>-84.06</c:v>
                </c:pt>
                <c:pt idx="7083">
                  <c:v>-94.215999999999994</c:v>
                </c:pt>
                <c:pt idx="7084">
                  <c:v>-103.06399999999999</c:v>
                </c:pt>
                <c:pt idx="7085">
                  <c:v>-117.34</c:v>
                </c:pt>
                <c:pt idx="7086">
                  <c:v>-131.15600000000001</c:v>
                </c:pt>
                <c:pt idx="7087">
                  <c:v>-146.922</c:v>
                </c:pt>
                <c:pt idx="7088">
                  <c:v>-156.94</c:v>
                </c:pt>
                <c:pt idx="7089">
                  <c:v>-179.166</c:v>
                </c:pt>
                <c:pt idx="7090">
                  <c:v>-229.80199999999999</c:v>
                </c:pt>
                <c:pt idx="7091">
                  <c:v>-292.15800000000002</c:v>
                </c:pt>
                <c:pt idx="7092">
                  <c:v>-326.38400000000001</c:v>
                </c:pt>
                <c:pt idx="7093">
                  <c:v>-324.54199999999997</c:v>
                </c:pt>
                <c:pt idx="7094">
                  <c:v>-333.00799999999998</c:v>
                </c:pt>
                <c:pt idx="7095">
                  <c:v>-329.22399999999999</c:v>
                </c:pt>
                <c:pt idx="7096">
                  <c:v>-325.26</c:v>
                </c:pt>
                <c:pt idx="7097">
                  <c:v>-305.11599999999999</c:v>
                </c:pt>
                <c:pt idx="7098">
                  <c:v>-297.28399999999999</c:v>
                </c:pt>
                <c:pt idx="7099">
                  <c:v>-294.23</c:v>
                </c:pt>
                <c:pt idx="7100">
                  <c:v>-300.85599999999999</c:v>
                </c:pt>
                <c:pt idx="7101">
                  <c:v>-304.92199999999997</c:v>
                </c:pt>
                <c:pt idx="7102">
                  <c:v>-299.05799999999999</c:v>
                </c:pt>
                <c:pt idx="7103">
                  <c:v>-287.63600000000002</c:v>
                </c:pt>
                <c:pt idx="7104">
                  <c:v>-273.13200000000001</c:v>
                </c:pt>
                <c:pt idx="7105">
                  <c:v>-258.47800000000001</c:v>
                </c:pt>
                <c:pt idx="7106">
                  <c:v>-246.67400000000001</c:v>
                </c:pt>
                <c:pt idx="7107">
                  <c:v>-232.89</c:v>
                </c:pt>
                <c:pt idx="7108">
                  <c:v>-220.21799999999999</c:v>
                </c:pt>
                <c:pt idx="7109">
                  <c:v>-208.23400000000001</c:v>
                </c:pt>
                <c:pt idx="7110">
                  <c:v>-202.23999999999998</c:v>
                </c:pt>
                <c:pt idx="7111">
                  <c:v>-97.981999999999999</c:v>
                </c:pt>
                <c:pt idx="7112">
                  <c:v>-77.807999999999993</c:v>
                </c:pt>
                <c:pt idx="7113">
                  <c:v>-22.432000000000002</c:v>
                </c:pt>
                <c:pt idx="7114">
                  <c:v>-20.207999999999991</c:v>
                </c:pt>
                <c:pt idx="7115">
                  <c:v>-18.982000000000003</c:v>
                </c:pt>
                <c:pt idx="7116">
                  <c:v>-18.998000000000001</c:v>
                </c:pt>
                <c:pt idx="7117">
                  <c:v>-18.531999999999996</c:v>
                </c:pt>
                <c:pt idx="7118">
                  <c:v>-17.378</c:v>
                </c:pt>
                <c:pt idx="7119">
                  <c:v>-15.832000000000004</c:v>
                </c:pt>
                <c:pt idx="7120">
                  <c:v>-13.087999999999994</c:v>
                </c:pt>
                <c:pt idx="7121">
                  <c:v>-10.092000000000006</c:v>
                </c:pt>
                <c:pt idx="7122">
                  <c:v>-6.1779999999999973</c:v>
                </c:pt>
                <c:pt idx="7123">
                  <c:v>-2.8439999999999941</c:v>
                </c:pt>
                <c:pt idx="7124">
                  <c:v>1.4020000000000081</c:v>
                </c:pt>
                <c:pt idx="7125">
                  <c:v>6.0760000000000005</c:v>
                </c:pt>
                <c:pt idx="7126">
                  <c:v>7.382000000000005</c:v>
                </c:pt>
                <c:pt idx="7127">
                  <c:v>11.266000000000005</c:v>
                </c:pt>
                <c:pt idx="7128">
                  <c:v>26.262</c:v>
                </c:pt>
                <c:pt idx="7129">
                  <c:v>68.445999999999998</c:v>
                </c:pt>
                <c:pt idx="7130">
                  <c:v>134.74200000000002</c:v>
                </c:pt>
                <c:pt idx="7131">
                  <c:v>199.92599999999999</c:v>
                </c:pt>
                <c:pt idx="7132">
                  <c:v>248.60999999999999</c:v>
                </c:pt>
                <c:pt idx="7133">
                  <c:v>309.06600000000003</c:v>
                </c:pt>
                <c:pt idx="7134">
                  <c:v>395.8</c:v>
                </c:pt>
                <c:pt idx="7135">
                  <c:v>514.40599999999995</c:v>
                </c:pt>
                <c:pt idx="7136">
                  <c:v>713.7</c:v>
                </c:pt>
                <c:pt idx="7137">
                  <c:v>1063.4559999999999</c:v>
                </c:pt>
                <c:pt idx="7138">
                  <c:v>1653.58</c:v>
                </c:pt>
                <c:pt idx="7139">
                  <c:v>2712.1660000000002</c:v>
                </c:pt>
                <c:pt idx="7140">
                  <c:v>4268.1100000000006</c:v>
                </c:pt>
                <c:pt idx="7141">
                  <c:v>5391.9359999999997</c:v>
                </c:pt>
                <c:pt idx="7142">
                  <c:v>5775.79</c:v>
                </c:pt>
                <c:pt idx="7143">
                  <c:v>4405.6219999999994</c:v>
                </c:pt>
                <c:pt idx="7144">
                  <c:v>4355.8959999999997</c:v>
                </c:pt>
                <c:pt idx="7145">
                  <c:v>263.69</c:v>
                </c:pt>
                <c:pt idx="7146">
                  <c:v>-68.777999999999992</c:v>
                </c:pt>
                <c:pt idx="7147">
                  <c:v>-93.253999999999991</c:v>
                </c:pt>
                <c:pt idx="7148">
                  <c:v>-85.83</c:v>
                </c:pt>
                <c:pt idx="7149">
                  <c:v>-80.385999999999996</c:v>
                </c:pt>
                <c:pt idx="7150">
                  <c:v>-82.634</c:v>
                </c:pt>
                <c:pt idx="7151">
                  <c:v>-84.550000000000011</c:v>
                </c:pt>
                <c:pt idx="7152">
                  <c:v>-77.966000000000008</c:v>
                </c:pt>
                <c:pt idx="7153">
                  <c:v>-75.25200000000001</c:v>
                </c:pt>
                <c:pt idx="7154">
                  <c:v>-73.31</c:v>
                </c:pt>
                <c:pt idx="7155">
                  <c:v>-73.945999999999998</c:v>
                </c:pt>
                <c:pt idx="7156">
                  <c:v>-79.50200000000001</c:v>
                </c:pt>
                <c:pt idx="7157">
                  <c:v>-79.207999999999998</c:v>
                </c:pt>
                <c:pt idx="7158">
                  <c:v>-82.766000000000005</c:v>
                </c:pt>
                <c:pt idx="7159">
                  <c:v>-87.592000000000013</c:v>
                </c:pt>
                <c:pt idx="7160">
                  <c:v>-93.668000000000006</c:v>
                </c:pt>
                <c:pt idx="7161">
                  <c:v>-97.524000000000001</c:v>
                </c:pt>
                <c:pt idx="7162">
                  <c:v>-105.792</c:v>
                </c:pt>
                <c:pt idx="7163">
                  <c:v>-119.578</c:v>
                </c:pt>
                <c:pt idx="7164">
                  <c:v>-127.38399999999999</c:v>
                </c:pt>
                <c:pt idx="7165">
                  <c:v>-132.48000000000002</c:v>
                </c:pt>
                <c:pt idx="7166">
                  <c:v>-142.05799999999999</c:v>
                </c:pt>
                <c:pt idx="7167">
                  <c:v>-163.31399999999999</c:v>
                </c:pt>
                <c:pt idx="7168">
                  <c:v>-202.32</c:v>
                </c:pt>
                <c:pt idx="7169">
                  <c:v>-250.11599999999999</c:v>
                </c:pt>
                <c:pt idx="7170">
                  <c:v>-279.79399999999998</c:v>
                </c:pt>
                <c:pt idx="7171">
                  <c:v>-302.19</c:v>
                </c:pt>
                <c:pt idx="7172">
                  <c:v>-294.46600000000001</c:v>
                </c:pt>
                <c:pt idx="7173">
                  <c:v>-290.642</c:v>
                </c:pt>
                <c:pt idx="7174">
                  <c:v>-276.87</c:v>
                </c:pt>
                <c:pt idx="7175">
                  <c:v>-260.55600000000004</c:v>
                </c:pt>
                <c:pt idx="7176">
                  <c:v>-255.18199999999999</c:v>
                </c:pt>
                <c:pt idx="7177">
                  <c:v>-246.798</c:v>
                </c:pt>
                <c:pt idx="7178">
                  <c:v>-252.25600000000003</c:v>
                </c:pt>
                <c:pt idx="7179">
                  <c:v>-254.24199999999999</c:v>
                </c:pt>
                <c:pt idx="7180">
                  <c:v>-259.62799999999999</c:v>
                </c:pt>
                <c:pt idx="7181">
                  <c:v>-263.31400000000002</c:v>
                </c:pt>
                <c:pt idx="7182">
                  <c:v>-257.08199999999999</c:v>
                </c:pt>
                <c:pt idx="7183">
                  <c:v>-242.63799999999998</c:v>
                </c:pt>
                <c:pt idx="7184">
                  <c:v>-236.084</c:v>
                </c:pt>
                <c:pt idx="7185">
                  <c:v>-225.56</c:v>
                </c:pt>
                <c:pt idx="7186">
                  <c:v>-223.33799999999999</c:v>
                </c:pt>
                <c:pt idx="7187">
                  <c:v>-212.25399999999999</c:v>
                </c:pt>
                <c:pt idx="7188">
                  <c:v>-204.17999999999998</c:v>
                </c:pt>
                <c:pt idx="7189">
                  <c:v>-112.682</c:v>
                </c:pt>
                <c:pt idx="7190">
                  <c:v>-83.086000000000013</c:v>
                </c:pt>
                <c:pt idx="7191">
                  <c:v>-28.282000000000004</c:v>
                </c:pt>
                <c:pt idx="7192">
                  <c:v>-22.936</c:v>
                </c:pt>
                <c:pt idx="7193">
                  <c:v>-21.852000000000004</c:v>
                </c:pt>
                <c:pt idx="7194">
                  <c:v>-22.316000000000006</c:v>
                </c:pt>
                <c:pt idx="7195">
                  <c:v>-22.43</c:v>
                </c:pt>
                <c:pt idx="7196">
                  <c:v>-20.896000000000008</c:v>
                </c:pt>
                <c:pt idx="7197">
                  <c:v>-18.940000000000001</c:v>
                </c:pt>
                <c:pt idx="7198">
                  <c:v>-17.616</c:v>
                </c:pt>
                <c:pt idx="7199">
                  <c:v>-17.220000000000002</c:v>
                </c:pt>
                <c:pt idx="7200">
                  <c:v>-14.294</c:v>
                </c:pt>
                <c:pt idx="7201">
                  <c:v>-11.789999999999996</c:v>
                </c:pt>
                <c:pt idx="7202">
                  <c:v>-7.7839999999999918</c:v>
                </c:pt>
                <c:pt idx="7203">
                  <c:v>-2.519999999999996</c:v>
                </c:pt>
                <c:pt idx="7204">
                  <c:v>4.7659999999999982</c:v>
                </c:pt>
                <c:pt idx="7205">
                  <c:v>10.112000000000002</c:v>
                </c:pt>
                <c:pt idx="7206">
                  <c:v>13.446000000000005</c:v>
                </c:pt>
                <c:pt idx="7207">
                  <c:v>30.281999999999996</c:v>
                </c:pt>
                <c:pt idx="7208">
                  <c:v>71.117999999999995</c:v>
                </c:pt>
                <c:pt idx="7209">
                  <c:v>129.35199999999998</c:v>
                </c:pt>
                <c:pt idx="7210">
                  <c:v>186.16799999999998</c:v>
                </c:pt>
                <c:pt idx="7211">
                  <c:v>234.512</c:v>
                </c:pt>
                <c:pt idx="7212">
                  <c:v>294.64800000000002</c:v>
                </c:pt>
                <c:pt idx="7213">
                  <c:v>369.07400000000001</c:v>
                </c:pt>
                <c:pt idx="7214">
                  <c:v>480.88800000000003</c:v>
                </c:pt>
                <c:pt idx="7215">
                  <c:v>666.70399999999995</c:v>
                </c:pt>
                <c:pt idx="7216">
                  <c:v>949.44799999999998</c:v>
                </c:pt>
                <c:pt idx="7217">
                  <c:v>1398.134</c:v>
                </c:pt>
                <c:pt idx="7218">
                  <c:v>2162.16</c:v>
                </c:pt>
                <c:pt idx="7219">
                  <c:v>3434.5139999999997</c:v>
                </c:pt>
                <c:pt idx="7220">
                  <c:v>4818.13</c:v>
                </c:pt>
                <c:pt idx="7221">
                  <c:v>5726.4040000000005</c:v>
                </c:pt>
                <c:pt idx="7222">
                  <c:v>4399.01</c:v>
                </c:pt>
                <c:pt idx="7223">
                  <c:v>4121.2719999999999</c:v>
                </c:pt>
                <c:pt idx="7224">
                  <c:v>-10.614000000000001</c:v>
                </c:pt>
                <c:pt idx="7225">
                  <c:v>-71.239999999999995</c:v>
                </c:pt>
                <c:pt idx="7226">
                  <c:v>-84.885999999999996</c:v>
                </c:pt>
                <c:pt idx="7227">
                  <c:v>-79.86399999999999</c:v>
                </c:pt>
                <c:pt idx="7228">
                  <c:v>-79.37</c:v>
                </c:pt>
                <c:pt idx="7229">
                  <c:v>-79.216000000000008</c:v>
                </c:pt>
                <c:pt idx="7230">
                  <c:v>-80.091999999999999</c:v>
                </c:pt>
                <c:pt idx="7231">
                  <c:v>-78.597999999999985</c:v>
                </c:pt>
                <c:pt idx="7232">
                  <c:v>-74.253999999999991</c:v>
                </c:pt>
                <c:pt idx="7233">
                  <c:v>-73.072000000000003</c:v>
                </c:pt>
                <c:pt idx="7234">
                  <c:v>-73.677999999999997</c:v>
                </c:pt>
                <c:pt idx="7235">
                  <c:v>-77.503999999999991</c:v>
                </c:pt>
                <c:pt idx="7236">
                  <c:v>-82.23</c:v>
                </c:pt>
                <c:pt idx="7237">
                  <c:v>-87.156000000000006</c:v>
                </c:pt>
                <c:pt idx="7238">
                  <c:v>-89.322000000000003</c:v>
                </c:pt>
                <c:pt idx="7239">
                  <c:v>-90.87</c:v>
                </c:pt>
                <c:pt idx="7240">
                  <c:v>-95.665999999999997</c:v>
                </c:pt>
                <c:pt idx="7241">
                  <c:v>-105.44200000000001</c:v>
                </c:pt>
                <c:pt idx="7242">
                  <c:v>-116.598</c:v>
                </c:pt>
                <c:pt idx="7243">
                  <c:v>-126.23400000000001</c:v>
                </c:pt>
                <c:pt idx="7244">
                  <c:v>-132.76</c:v>
                </c:pt>
                <c:pt idx="7245">
                  <c:v>-136.798</c:v>
                </c:pt>
                <c:pt idx="7246">
                  <c:v>-151.864</c:v>
                </c:pt>
                <c:pt idx="7247">
                  <c:v>-186.07</c:v>
                </c:pt>
                <c:pt idx="7248">
                  <c:v>-230.36599999999999</c:v>
                </c:pt>
                <c:pt idx="7249">
                  <c:v>-263.49200000000002</c:v>
                </c:pt>
                <c:pt idx="7250">
                  <c:v>-269.80799999999999</c:v>
                </c:pt>
                <c:pt idx="7251">
                  <c:v>-263.43599999999998</c:v>
                </c:pt>
                <c:pt idx="7252">
                  <c:v>-266.77199999999999</c:v>
                </c:pt>
                <c:pt idx="7253">
                  <c:v>-254.858</c:v>
                </c:pt>
                <c:pt idx="7254">
                  <c:v>-232.70400000000001</c:v>
                </c:pt>
                <c:pt idx="7255">
                  <c:v>-219.82</c:v>
                </c:pt>
                <c:pt idx="7256">
                  <c:v>-216.726</c:v>
                </c:pt>
                <c:pt idx="7257">
                  <c:v>-224.434</c:v>
                </c:pt>
                <c:pt idx="7258">
                  <c:v>-233.33999999999997</c:v>
                </c:pt>
                <c:pt idx="7259">
                  <c:v>-240.21600000000001</c:v>
                </c:pt>
                <c:pt idx="7260">
                  <c:v>-246.012</c:v>
                </c:pt>
                <c:pt idx="7261">
                  <c:v>-248.798</c:v>
                </c:pt>
                <c:pt idx="7262">
                  <c:v>-239.51400000000001</c:v>
                </c:pt>
                <c:pt idx="7263">
                  <c:v>-227.642</c:v>
                </c:pt>
                <c:pt idx="7264">
                  <c:v>-221.048</c:v>
                </c:pt>
                <c:pt idx="7265">
                  <c:v>-215.98400000000001</c:v>
                </c:pt>
                <c:pt idx="7266">
                  <c:v>-206.04</c:v>
                </c:pt>
                <c:pt idx="7267">
                  <c:v>-95.942000000000007</c:v>
                </c:pt>
                <c:pt idx="7268">
                  <c:v>-26.187999999999999</c:v>
                </c:pt>
                <c:pt idx="7269">
                  <c:v>-23.161999999999999</c:v>
                </c:pt>
                <c:pt idx="7270">
                  <c:v>-23.147999999999993</c:v>
                </c:pt>
                <c:pt idx="7271">
                  <c:v>-23.654000000000003</c:v>
                </c:pt>
                <c:pt idx="7272">
                  <c:v>-23.018000000000001</c:v>
                </c:pt>
                <c:pt idx="7273">
                  <c:v>-21.303999999999998</c:v>
                </c:pt>
                <c:pt idx="7274">
                  <c:v>-20.108000000000001</c:v>
                </c:pt>
                <c:pt idx="7275">
                  <c:v>-18.783999999999999</c:v>
                </c:pt>
                <c:pt idx="7276">
                  <c:v>-16.870000000000005</c:v>
                </c:pt>
                <c:pt idx="7277">
                  <c:v>-14.913999999999998</c:v>
                </c:pt>
                <c:pt idx="7278">
                  <c:v>-11.579999999999998</c:v>
                </c:pt>
                <c:pt idx="7279">
                  <c:v>-6.5460000000000029</c:v>
                </c:pt>
                <c:pt idx="7280">
                  <c:v>-3.6899999999999977</c:v>
                </c:pt>
                <c:pt idx="7281">
                  <c:v>0.29399999999999693</c:v>
                </c:pt>
                <c:pt idx="7282">
                  <c:v>5.328000000000003</c:v>
                </c:pt>
                <c:pt idx="7283">
                  <c:v>15.863999999999997</c:v>
                </c:pt>
                <c:pt idx="7284">
                  <c:v>48.217999999999996</c:v>
                </c:pt>
                <c:pt idx="7285">
                  <c:v>96.703999999999994</c:v>
                </c:pt>
                <c:pt idx="7286">
                  <c:v>152.57799999999997</c:v>
                </c:pt>
                <c:pt idx="7287">
                  <c:v>205.00200000000001</c:v>
                </c:pt>
                <c:pt idx="7288">
                  <c:v>272.12799999999999</c:v>
                </c:pt>
                <c:pt idx="7289">
                  <c:v>355.99200000000002</c:v>
                </c:pt>
                <c:pt idx="7290">
                  <c:v>471.75599999999997</c:v>
                </c:pt>
                <c:pt idx="7291">
                  <c:v>651.72200000000009</c:v>
                </c:pt>
                <c:pt idx="7292">
                  <c:v>953.41599999999994</c:v>
                </c:pt>
                <c:pt idx="7293">
                  <c:v>1457.6519999999998</c:v>
                </c:pt>
                <c:pt idx="7294">
                  <c:v>2225.8960000000002</c:v>
                </c:pt>
                <c:pt idx="7295">
                  <c:v>3619.5</c:v>
                </c:pt>
                <c:pt idx="7296">
                  <c:v>5048.0859999999993</c:v>
                </c:pt>
                <c:pt idx="7297">
                  <c:v>5912.7800000000007</c:v>
                </c:pt>
                <c:pt idx="7298">
                  <c:v>4135.8019999999997</c:v>
                </c:pt>
                <c:pt idx="7299">
                  <c:v>4068.4360000000001</c:v>
                </c:pt>
                <c:pt idx="7300">
                  <c:v>54.28799999999999</c:v>
                </c:pt>
                <c:pt idx="7301">
                  <c:v>-81.578000000000003</c:v>
                </c:pt>
                <c:pt idx="7302">
                  <c:v>-96.334000000000003</c:v>
                </c:pt>
                <c:pt idx="7303">
                  <c:v>-86.009999999999991</c:v>
                </c:pt>
                <c:pt idx="7304">
                  <c:v>-82.538000000000011</c:v>
                </c:pt>
                <c:pt idx="7305">
                  <c:v>-79.683999999999997</c:v>
                </c:pt>
                <c:pt idx="7306">
                  <c:v>-81.72</c:v>
                </c:pt>
                <c:pt idx="7307">
                  <c:v>-78.108000000000004</c:v>
                </c:pt>
                <c:pt idx="7308">
                  <c:v>-74.873999999999995</c:v>
                </c:pt>
                <c:pt idx="7309">
                  <c:v>-71.89</c:v>
                </c:pt>
                <c:pt idx="7310">
                  <c:v>-72.085999999999999</c:v>
                </c:pt>
                <c:pt idx="7311">
                  <c:v>-74.084000000000003</c:v>
                </c:pt>
                <c:pt idx="7312">
                  <c:v>-76.039999999999992</c:v>
                </c:pt>
                <c:pt idx="7313">
                  <c:v>-79.756</c:v>
                </c:pt>
                <c:pt idx="7314">
                  <c:v>-85.183999999999997</c:v>
                </c:pt>
                <c:pt idx="7315">
                  <c:v>-89.11</c:v>
                </c:pt>
                <c:pt idx="7316">
                  <c:v>-94.116</c:v>
                </c:pt>
                <c:pt idx="7317">
                  <c:v>-102.88200000000001</c:v>
                </c:pt>
                <c:pt idx="7318">
                  <c:v>-113.05000000000001</c:v>
                </c:pt>
                <c:pt idx="7319">
                  <c:v>-123.54600000000001</c:v>
                </c:pt>
                <c:pt idx="7320">
                  <c:v>-129.41200000000001</c:v>
                </c:pt>
                <c:pt idx="7321">
                  <c:v>-137.52799999999999</c:v>
                </c:pt>
                <c:pt idx="7322">
                  <c:v>-148.96600000000001</c:v>
                </c:pt>
                <c:pt idx="7323">
                  <c:v>-176.452</c:v>
                </c:pt>
                <c:pt idx="7324">
                  <c:v>-210.37799999999999</c:v>
                </c:pt>
                <c:pt idx="7325">
                  <c:v>-244.166</c:v>
                </c:pt>
                <c:pt idx="7326">
                  <c:v>-249.37200000000001</c:v>
                </c:pt>
                <c:pt idx="7327">
                  <c:v>-260.988</c:v>
                </c:pt>
                <c:pt idx="7328">
                  <c:v>-246.024</c:v>
                </c:pt>
                <c:pt idx="7329">
                  <c:v>-231.56200000000001</c:v>
                </c:pt>
                <c:pt idx="7330">
                  <c:v>-208.22800000000001</c:v>
                </c:pt>
                <c:pt idx="7331">
                  <c:v>-202.364</c:v>
                </c:pt>
                <c:pt idx="7332">
                  <c:v>-202.91200000000001</c:v>
                </c:pt>
                <c:pt idx="7333">
                  <c:v>-207.97799999999998</c:v>
                </c:pt>
                <c:pt idx="7334">
                  <c:v>-210.94399999999999</c:v>
                </c:pt>
                <c:pt idx="7335">
                  <c:v>-216.53000000000003</c:v>
                </c:pt>
                <c:pt idx="7336">
                  <c:v>-230.358</c:v>
                </c:pt>
                <c:pt idx="7337">
                  <c:v>-235.15400000000002</c:v>
                </c:pt>
                <c:pt idx="7338">
                  <c:v>-233.06</c:v>
                </c:pt>
                <c:pt idx="7339">
                  <c:v>-218.90800000000002</c:v>
                </c:pt>
                <c:pt idx="7340">
                  <c:v>-214.124</c:v>
                </c:pt>
                <c:pt idx="7341">
                  <c:v>-215.87</c:v>
                </c:pt>
                <c:pt idx="7342">
                  <c:v>-199.45599999999999</c:v>
                </c:pt>
                <c:pt idx="7343">
                  <c:v>-206.614</c:v>
                </c:pt>
                <c:pt idx="7344">
                  <c:v>-176.54</c:v>
                </c:pt>
              </c:numCache>
            </c:numRef>
          </c:xVal>
          <c:yVal>
            <c:numRef>
              <c:f>'[bola com ciclos inteiros de 80 MNV 02-BS21.xlsx]PERFIS COM CICLOS'!$B$3:$B$7347</c:f>
              <c:numCache>
                <c:formatCode>General</c:formatCode>
                <c:ptCount val="7345"/>
                <c:pt idx="0">
                  <c:v>-1.5</c:v>
                </c:pt>
                <c:pt idx="1">
                  <c:v>-1.53</c:v>
                </c:pt>
                <c:pt idx="2">
                  <c:v>-1.56</c:v>
                </c:pt>
                <c:pt idx="3">
                  <c:v>-1.59</c:v>
                </c:pt>
                <c:pt idx="4">
                  <c:v>-1.62</c:v>
                </c:pt>
                <c:pt idx="5">
                  <c:v>-1.65</c:v>
                </c:pt>
                <c:pt idx="6">
                  <c:v>-1.68</c:v>
                </c:pt>
                <c:pt idx="7">
                  <c:v>-1.71</c:v>
                </c:pt>
                <c:pt idx="8">
                  <c:v>-1.74</c:v>
                </c:pt>
                <c:pt idx="9">
                  <c:v>-1.77</c:v>
                </c:pt>
                <c:pt idx="10">
                  <c:v>-1.8</c:v>
                </c:pt>
                <c:pt idx="11">
                  <c:v>-1.83</c:v>
                </c:pt>
                <c:pt idx="12">
                  <c:v>-1.86</c:v>
                </c:pt>
                <c:pt idx="13">
                  <c:v>-1.89</c:v>
                </c:pt>
                <c:pt idx="14">
                  <c:v>-1.92</c:v>
                </c:pt>
                <c:pt idx="15">
                  <c:v>-1.95</c:v>
                </c:pt>
                <c:pt idx="16">
                  <c:v>-1.98</c:v>
                </c:pt>
                <c:pt idx="17">
                  <c:v>-2.02</c:v>
                </c:pt>
                <c:pt idx="18">
                  <c:v>-2.0499999999999998</c:v>
                </c:pt>
                <c:pt idx="19">
                  <c:v>-2.08</c:v>
                </c:pt>
                <c:pt idx="20">
                  <c:v>-2.11</c:v>
                </c:pt>
                <c:pt idx="21">
                  <c:v>-2.14</c:v>
                </c:pt>
                <c:pt idx="22">
                  <c:v>-2.17</c:v>
                </c:pt>
                <c:pt idx="23">
                  <c:v>-2.2000000000000002</c:v>
                </c:pt>
                <c:pt idx="24">
                  <c:v>-2.23</c:v>
                </c:pt>
                <c:pt idx="25">
                  <c:v>-2.2599999999999998</c:v>
                </c:pt>
                <c:pt idx="26">
                  <c:v>-2.29</c:v>
                </c:pt>
                <c:pt idx="27">
                  <c:v>-2.3199999999999998</c:v>
                </c:pt>
                <c:pt idx="28">
                  <c:v>-2.35</c:v>
                </c:pt>
                <c:pt idx="29">
                  <c:v>-2.38</c:v>
                </c:pt>
                <c:pt idx="30">
                  <c:v>-2.41</c:v>
                </c:pt>
                <c:pt idx="31">
                  <c:v>-2.44</c:v>
                </c:pt>
                <c:pt idx="32">
                  <c:v>-2.4700000000000002</c:v>
                </c:pt>
                <c:pt idx="33">
                  <c:v>-2.5</c:v>
                </c:pt>
                <c:pt idx="34">
                  <c:v>-2.4900000000000002</c:v>
                </c:pt>
                <c:pt idx="35">
                  <c:v>-2.46</c:v>
                </c:pt>
                <c:pt idx="36">
                  <c:v>-2.4300000000000002</c:v>
                </c:pt>
                <c:pt idx="37">
                  <c:v>-2.4</c:v>
                </c:pt>
                <c:pt idx="38">
                  <c:v>-2.37</c:v>
                </c:pt>
                <c:pt idx="39">
                  <c:v>-2.34</c:v>
                </c:pt>
                <c:pt idx="40">
                  <c:v>-2.31</c:v>
                </c:pt>
                <c:pt idx="41">
                  <c:v>-2.29</c:v>
                </c:pt>
                <c:pt idx="42">
                  <c:v>-2.2599999999999998</c:v>
                </c:pt>
                <c:pt idx="43">
                  <c:v>-2.23</c:v>
                </c:pt>
                <c:pt idx="44">
                  <c:v>-2.2000000000000002</c:v>
                </c:pt>
                <c:pt idx="45">
                  <c:v>-2.17</c:v>
                </c:pt>
                <c:pt idx="46">
                  <c:v>-2.14</c:v>
                </c:pt>
                <c:pt idx="47">
                  <c:v>-2.11</c:v>
                </c:pt>
                <c:pt idx="48">
                  <c:v>-2.08</c:v>
                </c:pt>
                <c:pt idx="49">
                  <c:v>-2.0499999999999998</c:v>
                </c:pt>
                <c:pt idx="50">
                  <c:v>-2.02</c:v>
                </c:pt>
                <c:pt idx="51">
                  <c:v>-1.99</c:v>
                </c:pt>
                <c:pt idx="52">
                  <c:v>-1.96</c:v>
                </c:pt>
                <c:pt idx="53">
                  <c:v>-1.93</c:v>
                </c:pt>
                <c:pt idx="54">
                  <c:v>-1.9</c:v>
                </c:pt>
                <c:pt idx="55">
                  <c:v>-1.88</c:v>
                </c:pt>
                <c:pt idx="56">
                  <c:v>-1.85</c:v>
                </c:pt>
                <c:pt idx="57">
                  <c:v>-1.82</c:v>
                </c:pt>
                <c:pt idx="58">
                  <c:v>-1.79</c:v>
                </c:pt>
                <c:pt idx="59">
                  <c:v>-1.76</c:v>
                </c:pt>
                <c:pt idx="60">
                  <c:v>-1.73</c:v>
                </c:pt>
                <c:pt idx="61">
                  <c:v>-1.7</c:v>
                </c:pt>
                <c:pt idx="62">
                  <c:v>-1.71</c:v>
                </c:pt>
                <c:pt idx="63">
                  <c:v>-1.75</c:v>
                </c:pt>
                <c:pt idx="64">
                  <c:v>-1.79</c:v>
                </c:pt>
                <c:pt idx="65">
                  <c:v>-1.83</c:v>
                </c:pt>
                <c:pt idx="66">
                  <c:v>-1.88</c:v>
                </c:pt>
                <c:pt idx="67">
                  <c:v>-1.92</c:v>
                </c:pt>
                <c:pt idx="68">
                  <c:v>-1.96</c:v>
                </c:pt>
                <c:pt idx="69">
                  <c:v>-2</c:v>
                </c:pt>
                <c:pt idx="70">
                  <c:v>-2.04</c:v>
                </c:pt>
                <c:pt idx="71">
                  <c:v>-2.08</c:v>
                </c:pt>
                <c:pt idx="72">
                  <c:v>-2.13</c:v>
                </c:pt>
                <c:pt idx="73">
                  <c:v>-2.17</c:v>
                </c:pt>
                <c:pt idx="74">
                  <c:v>-2.21</c:v>
                </c:pt>
                <c:pt idx="75">
                  <c:v>-2.25</c:v>
                </c:pt>
                <c:pt idx="76">
                  <c:v>-2.29</c:v>
                </c:pt>
                <c:pt idx="77">
                  <c:v>-2.33</c:v>
                </c:pt>
                <c:pt idx="78">
                  <c:v>-2.38</c:v>
                </c:pt>
                <c:pt idx="79">
                  <c:v>-2.42</c:v>
                </c:pt>
                <c:pt idx="80">
                  <c:v>-2.46</c:v>
                </c:pt>
                <c:pt idx="81">
                  <c:v>-2.5</c:v>
                </c:pt>
                <c:pt idx="82">
                  <c:v>-2.4900000000000002</c:v>
                </c:pt>
                <c:pt idx="83">
                  <c:v>-2.4700000000000002</c:v>
                </c:pt>
                <c:pt idx="84">
                  <c:v>-2.4500000000000002</c:v>
                </c:pt>
                <c:pt idx="85">
                  <c:v>-2.44</c:v>
                </c:pt>
                <c:pt idx="86">
                  <c:v>-2.42</c:v>
                </c:pt>
                <c:pt idx="87">
                  <c:v>-2.4</c:v>
                </c:pt>
                <c:pt idx="88">
                  <c:v>-2.38</c:v>
                </c:pt>
                <c:pt idx="89">
                  <c:v>-2.37</c:v>
                </c:pt>
                <c:pt idx="90">
                  <c:v>-2.35</c:v>
                </c:pt>
                <c:pt idx="91">
                  <c:v>-2.33</c:v>
                </c:pt>
                <c:pt idx="92">
                  <c:v>-2.31</c:v>
                </c:pt>
                <c:pt idx="93">
                  <c:v>-2.2999999999999998</c:v>
                </c:pt>
                <c:pt idx="94">
                  <c:v>-2.2799999999999998</c:v>
                </c:pt>
                <c:pt idx="95">
                  <c:v>-2.2599999999999998</c:v>
                </c:pt>
                <c:pt idx="96">
                  <c:v>-2.2400000000000002</c:v>
                </c:pt>
                <c:pt idx="97">
                  <c:v>-2.23</c:v>
                </c:pt>
                <c:pt idx="98">
                  <c:v>-2.21</c:v>
                </c:pt>
                <c:pt idx="99">
                  <c:v>-2.19</c:v>
                </c:pt>
                <c:pt idx="100">
                  <c:v>-2.17</c:v>
                </c:pt>
                <c:pt idx="101">
                  <c:v>-2.16</c:v>
                </c:pt>
                <c:pt idx="102">
                  <c:v>-2.14</c:v>
                </c:pt>
                <c:pt idx="103">
                  <c:v>-2.12</c:v>
                </c:pt>
                <c:pt idx="104">
                  <c:v>-2.1</c:v>
                </c:pt>
                <c:pt idx="105">
                  <c:v>-2.09</c:v>
                </c:pt>
                <c:pt idx="106">
                  <c:v>-2.0699999999999998</c:v>
                </c:pt>
                <c:pt idx="107">
                  <c:v>-2.0499999999999998</c:v>
                </c:pt>
                <c:pt idx="108">
                  <c:v>-2.0299999999999998</c:v>
                </c:pt>
                <c:pt idx="109">
                  <c:v>-2.02</c:v>
                </c:pt>
                <c:pt idx="110">
                  <c:v>-2</c:v>
                </c:pt>
                <c:pt idx="111">
                  <c:v>-1.98</c:v>
                </c:pt>
                <c:pt idx="112">
                  <c:v>-1.96</c:v>
                </c:pt>
                <c:pt idx="113">
                  <c:v>-1.95</c:v>
                </c:pt>
                <c:pt idx="114">
                  <c:v>-1.93</c:v>
                </c:pt>
                <c:pt idx="115">
                  <c:v>-1.91</c:v>
                </c:pt>
                <c:pt idx="116">
                  <c:v>-1.89</c:v>
                </c:pt>
                <c:pt idx="117">
                  <c:v>-1.88</c:v>
                </c:pt>
                <c:pt idx="118">
                  <c:v>-1.86</c:v>
                </c:pt>
                <c:pt idx="119">
                  <c:v>-1.84</c:v>
                </c:pt>
                <c:pt idx="120">
                  <c:v>-1.82</c:v>
                </c:pt>
                <c:pt idx="121">
                  <c:v>-1.81</c:v>
                </c:pt>
                <c:pt idx="122">
                  <c:v>-1.79</c:v>
                </c:pt>
                <c:pt idx="123">
                  <c:v>-1.77</c:v>
                </c:pt>
                <c:pt idx="124">
                  <c:v>-1.75</c:v>
                </c:pt>
                <c:pt idx="125">
                  <c:v>-1.74</c:v>
                </c:pt>
                <c:pt idx="126">
                  <c:v>-1.72</c:v>
                </c:pt>
                <c:pt idx="127">
                  <c:v>-1.7</c:v>
                </c:pt>
                <c:pt idx="128">
                  <c:v>-1.71</c:v>
                </c:pt>
                <c:pt idx="129">
                  <c:v>-1.74</c:v>
                </c:pt>
                <c:pt idx="130">
                  <c:v>-1.76</c:v>
                </c:pt>
                <c:pt idx="131">
                  <c:v>-1.79</c:v>
                </c:pt>
                <c:pt idx="132">
                  <c:v>-1.81</c:v>
                </c:pt>
                <c:pt idx="133">
                  <c:v>-1.84</c:v>
                </c:pt>
                <c:pt idx="134">
                  <c:v>-1.86</c:v>
                </c:pt>
                <c:pt idx="135">
                  <c:v>-1.89</c:v>
                </c:pt>
                <c:pt idx="136">
                  <c:v>-1.91</c:v>
                </c:pt>
                <c:pt idx="137">
                  <c:v>-1.94</c:v>
                </c:pt>
                <c:pt idx="138">
                  <c:v>-1.96</c:v>
                </c:pt>
                <c:pt idx="139">
                  <c:v>-1.99</c:v>
                </c:pt>
                <c:pt idx="140">
                  <c:v>-2.02</c:v>
                </c:pt>
                <c:pt idx="141">
                  <c:v>-2.04</c:v>
                </c:pt>
                <c:pt idx="142">
                  <c:v>-2.0699999999999998</c:v>
                </c:pt>
                <c:pt idx="143">
                  <c:v>-2.09</c:v>
                </c:pt>
                <c:pt idx="144">
                  <c:v>-2.12</c:v>
                </c:pt>
                <c:pt idx="145">
                  <c:v>-2.14</c:v>
                </c:pt>
                <c:pt idx="146">
                  <c:v>-2.17</c:v>
                </c:pt>
                <c:pt idx="147">
                  <c:v>-2.19</c:v>
                </c:pt>
                <c:pt idx="148">
                  <c:v>-2.2200000000000002</c:v>
                </c:pt>
                <c:pt idx="149">
                  <c:v>-2.25</c:v>
                </c:pt>
                <c:pt idx="150">
                  <c:v>-2.27</c:v>
                </c:pt>
                <c:pt idx="151">
                  <c:v>-2.2999999999999998</c:v>
                </c:pt>
                <c:pt idx="152">
                  <c:v>-2.3199999999999998</c:v>
                </c:pt>
                <c:pt idx="153">
                  <c:v>-2.35</c:v>
                </c:pt>
                <c:pt idx="154">
                  <c:v>-2.37</c:v>
                </c:pt>
                <c:pt idx="155">
                  <c:v>-2.4</c:v>
                </c:pt>
                <c:pt idx="156">
                  <c:v>-2.42</c:v>
                </c:pt>
                <c:pt idx="157">
                  <c:v>-2.4500000000000002</c:v>
                </c:pt>
                <c:pt idx="158">
                  <c:v>-2.4700000000000002</c:v>
                </c:pt>
                <c:pt idx="159">
                  <c:v>-2.5</c:v>
                </c:pt>
                <c:pt idx="160">
                  <c:v>-2.4900000000000002</c:v>
                </c:pt>
                <c:pt idx="161">
                  <c:v>-2.4700000000000002</c:v>
                </c:pt>
                <c:pt idx="162">
                  <c:v>-2.4500000000000002</c:v>
                </c:pt>
                <c:pt idx="163">
                  <c:v>-2.44</c:v>
                </c:pt>
                <c:pt idx="164">
                  <c:v>-2.42</c:v>
                </c:pt>
                <c:pt idx="165">
                  <c:v>-2.4</c:v>
                </c:pt>
                <c:pt idx="166">
                  <c:v>-2.38</c:v>
                </c:pt>
                <c:pt idx="167">
                  <c:v>-2.36</c:v>
                </c:pt>
                <c:pt idx="168">
                  <c:v>-2.35</c:v>
                </c:pt>
                <c:pt idx="169">
                  <c:v>-2.33</c:v>
                </c:pt>
                <c:pt idx="170">
                  <c:v>-2.31</c:v>
                </c:pt>
                <c:pt idx="171">
                  <c:v>-2.29</c:v>
                </c:pt>
                <c:pt idx="172">
                  <c:v>-2.27</c:v>
                </c:pt>
                <c:pt idx="173">
                  <c:v>-2.2599999999999998</c:v>
                </c:pt>
                <c:pt idx="174">
                  <c:v>-2.2400000000000002</c:v>
                </c:pt>
                <c:pt idx="175">
                  <c:v>-2.2200000000000002</c:v>
                </c:pt>
                <c:pt idx="176">
                  <c:v>-2.2000000000000002</c:v>
                </c:pt>
                <c:pt idx="177">
                  <c:v>-2.1800000000000002</c:v>
                </c:pt>
                <c:pt idx="178">
                  <c:v>-2.17</c:v>
                </c:pt>
                <c:pt idx="179">
                  <c:v>-2.15</c:v>
                </c:pt>
                <c:pt idx="180">
                  <c:v>-2.13</c:v>
                </c:pt>
                <c:pt idx="181">
                  <c:v>-2.11</c:v>
                </c:pt>
                <c:pt idx="182">
                  <c:v>-2.1</c:v>
                </c:pt>
                <c:pt idx="183">
                  <c:v>-2.08</c:v>
                </c:pt>
                <c:pt idx="184">
                  <c:v>-2.06</c:v>
                </c:pt>
                <c:pt idx="185">
                  <c:v>-2.04</c:v>
                </c:pt>
                <c:pt idx="186">
                  <c:v>-2.02</c:v>
                </c:pt>
                <c:pt idx="187">
                  <c:v>-2.0099999999999998</c:v>
                </c:pt>
                <c:pt idx="188">
                  <c:v>-1.99</c:v>
                </c:pt>
                <c:pt idx="189">
                  <c:v>-1.97</c:v>
                </c:pt>
                <c:pt idx="190">
                  <c:v>-1.95</c:v>
                </c:pt>
                <c:pt idx="191">
                  <c:v>-1.93</c:v>
                </c:pt>
                <c:pt idx="192">
                  <c:v>-1.92</c:v>
                </c:pt>
                <c:pt idx="193">
                  <c:v>-1.9</c:v>
                </c:pt>
                <c:pt idx="194">
                  <c:v>-1.88</c:v>
                </c:pt>
                <c:pt idx="195">
                  <c:v>-1.86</c:v>
                </c:pt>
                <c:pt idx="196">
                  <c:v>-1.84</c:v>
                </c:pt>
                <c:pt idx="197">
                  <c:v>-1.83</c:v>
                </c:pt>
                <c:pt idx="198">
                  <c:v>-1.81</c:v>
                </c:pt>
                <c:pt idx="199">
                  <c:v>-1.79</c:v>
                </c:pt>
                <c:pt idx="200">
                  <c:v>-1.77</c:v>
                </c:pt>
                <c:pt idx="201">
                  <c:v>-1.75</c:v>
                </c:pt>
                <c:pt idx="202">
                  <c:v>-1.74</c:v>
                </c:pt>
                <c:pt idx="203">
                  <c:v>-1.72</c:v>
                </c:pt>
                <c:pt idx="204">
                  <c:v>-1.7</c:v>
                </c:pt>
                <c:pt idx="205">
                  <c:v>-1.71</c:v>
                </c:pt>
                <c:pt idx="206">
                  <c:v>-1.74</c:v>
                </c:pt>
                <c:pt idx="207">
                  <c:v>-1.76</c:v>
                </c:pt>
                <c:pt idx="208">
                  <c:v>-1.79</c:v>
                </c:pt>
                <c:pt idx="209">
                  <c:v>-1.82</c:v>
                </c:pt>
                <c:pt idx="210">
                  <c:v>-1.84</c:v>
                </c:pt>
                <c:pt idx="211">
                  <c:v>-1.87</c:v>
                </c:pt>
                <c:pt idx="212">
                  <c:v>-1.89</c:v>
                </c:pt>
                <c:pt idx="213">
                  <c:v>-1.92</c:v>
                </c:pt>
                <c:pt idx="214">
                  <c:v>-1.95</c:v>
                </c:pt>
                <c:pt idx="215">
                  <c:v>-1.97</c:v>
                </c:pt>
                <c:pt idx="216">
                  <c:v>-2</c:v>
                </c:pt>
                <c:pt idx="217">
                  <c:v>-2.0299999999999998</c:v>
                </c:pt>
                <c:pt idx="218">
                  <c:v>-2.0499999999999998</c:v>
                </c:pt>
                <c:pt idx="219">
                  <c:v>-2.08</c:v>
                </c:pt>
                <c:pt idx="220">
                  <c:v>-2.11</c:v>
                </c:pt>
                <c:pt idx="221">
                  <c:v>-2.13</c:v>
                </c:pt>
                <c:pt idx="222">
                  <c:v>-2.16</c:v>
                </c:pt>
                <c:pt idx="223">
                  <c:v>-2.1800000000000002</c:v>
                </c:pt>
                <c:pt idx="224">
                  <c:v>-2.21</c:v>
                </c:pt>
                <c:pt idx="225">
                  <c:v>-2.2400000000000002</c:v>
                </c:pt>
                <c:pt idx="226">
                  <c:v>-2.2599999999999998</c:v>
                </c:pt>
                <c:pt idx="227">
                  <c:v>-2.29</c:v>
                </c:pt>
                <c:pt idx="228">
                  <c:v>-2.3199999999999998</c:v>
                </c:pt>
                <c:pt idx="229">
                  <c:v>-2.34</c:v>
                </c:pt>
                <c:pt idx="230">
                  <c:v>-2.37</c:v>
                </c:pt>
                <c:pt idx="231">
                  <c:v>-2.39</c:v>
                </c:pt>
                <c:pt idx="232">
                  <c:v>-2.42</c:v>
                </c:pt>
                <c:pt idx="233">
                  <c:v>-2.4500000000000002</c:v>
                </c:pt>
                <c:pt idx="234">
                  <c:v>-2.4700000000000002</c:v>
                </c:pt>
                <c:pt idx="235">
                  <c:v>-2.5</c:v>
                </c:pt>
                <c:pt idx="236">
                  <c:v>-2.4900000000000002</c:v>
                </c:pt>
                <c:pt idx="237">
                  <c:v>-2.4700000000000002</c:v>
                </c:pt>
                <c:pt idx="238">
                  <c:v>-2.4500000000000002</c:v>
                </c:pt>
                <c:pt idx="239">
                  <c:v>-2.44</c:v>
                </c:pt>
                <c:pt idx="240">
                  <c:v>-2.42</c:v>
                </c:pt>
                <c:pt idx="241">
                  <c:v>-2.4</c:v>
                </c:pt>
                <c:pt idx="242">
                  <c:v>-2.38</c:v>
                </c:pt>
                <c:pt idx="243">
                  <c:v>-2.36</c:v>
                </c:pt>
                <c:pt idx="244">
                  <c:v>-2.35</c:v>
                </c:pt>
                <c:pt idx="245">
                  <c:v>-2.33</c:v>
                </c:pt>
                <c:pt idx="246">
                  <c:v>-2.31</c:v>
                </c:pt>
                <c:pt idx="247">
                  <c:v>-2.29</c:v>
                </c:pt>
                <c:pt idx="248">
                  <c:v>-2.27</c:v>
                </c:pt>
                <c:pt idx="249">
                  <c:v>-2.2599999999999998</c:v>
                </c:pt>
                <c:pt idx="250">
                  <c:v>-2.2400000000000002</c:v>
                </c:pt>
                <c:pt idx="251">
                  <c:v>-2.2200000000000002</c:v>
                </c:pt>
                <c:pt idx="252">
                  <c:v>-2.2000000000000002</c:v>
                </c:pt>
                <c:pt idx="253">
                  <c:v>-2.1800000000000002</c:v>
                </c:pt>
                <c:pt idx="254">
                  <c:v>-2.17</c:v>
                </c:pt>
                <c:pt idx="255">
                  <c:v>-2.15</c:v>
                </c:pt>
                <c:pt idx="256">
                  <c:v>-2.13</c:v>
                </c:pt>
                <c:pt idx="257">
                  <c:v>-2.11</c:v>
                </c:pt>
                <c:pt idx="258">
                  <c:v>-2.1</c:v>
                </c:pt>
                <c:pt idx="259">
                  <c:v>-2.08</c:v>
                </c:pt>
                <c:pt idx="260">
                  <c:v>-2.06</c:v>
                </c:pt>
                <c:pt idx="261">
                  <c:v>-2.04</c:v>
                </c:pt>
                <c:pt idx="262">
                  <c:v>-2.02</c:v>
                </c:pt>
                <c:pt idx="263">
                  <c:v>-2.0099999999999998</c:v>
                </c:pt>
                <c:pt idx="264">
                  <c:v>-1.99</c:v>
                </c:pt>
                <c:pt idx="265">
                  <c:v>-1.97</c:v>
                </c:pt>
                <c:pt idx="266">
                  <c:v>-1.95</c:v>
                </c:pt>
                <c:pt idx="267">
                  <c:v>-1.93</c:v>
                </c:pt>
                <c:pt idx="268">
                  <c:v>-1.92</c:v>
                </c:pt>
                <c:pt idx="269">
                  <c:v>-1.9</c:v>
                </c:pt>
                <c:pt idx="270">
                  <c:v>-1.88</c:v>
                </c:pt>
                <c:pt idx="271">
                  <c:v>-1.86</c:v>
                </c:pt>
                <c:pt idx="272">
                  <c:v>-1.84</c:v>
                </c:pt>
                <c:pt idx="273">
                  <c:v>-1.83</c:v>
                </c:pt>
                <c:pt idx="274">
                  <c:v>-1.81</c:v>
                </c:pt>
                <c:pt idx="275">
                  <c:v>-1.79</c:v>
                </c:pt>
                <c:pt idx="276">
                  <c:v>-1.77</c:v>
                </c:pt>
                <c:pt idx="277">
                  <c:v>-1.75</c:v>
                </c:pt>
                <c:pt idx="278">
                  <c:v>-1.74</c:v>
                </c:pt>
                <c:pt idx="279">
                  <c:v>-1.72</c:v>
                </c:pt>
                <c:pt idx="280">
                  <c:v>-1.7</c:v>
                </c:pt>
                <c:pt idx="281">
                  <c:v>-1.71</c:v>
                </c:pt>
                <c:pt idx="282">
                  <c:v>-1.74</c:v>
                </c:pt>
                <c:pt idx="283">
                  <c:v>-1.76</c:v>
                </c:pt>
                <c:pt idx="284">
                  <c:v>-1.79</c:v>
                </c:pt>
                <c:pt idx="285">
                  <c:v>-1.82</c:v>
                </c:pt>
                <c:pt idx="286">
                  <c:v>-1.84</c:v>
                </c:pt>
                <c:pt idx="287">
                  <c:v>-1.87</c:v>
                </c:pt>
                <c:pt idx="288">
                  <c:v>-1.89</c:v>
                </c:pt>
                <c:pt idx="289">
                  <c:v>-1.92</c:v>
                </c:pt>
                <c:pt idx="290">
                  <c:v>-1.95</c:v>
                </c:pt>
                <c:pt idx="291">
                  <c:v>-1.97</c:v>
                </c:pt>
                <c:pt idx="292">
                  <c:v>-2</c:v>
                </c:pt>
                <c:pt idx="293">
                  <c:v>-2.0299999999999998</c:v>
                </c:pt>
                <c:pt idx="294">
                  <c:v>-2.0499999999999998</c:v>
                </c:pt>
                <c:pt idx="295">
                  <c:v>-2.08</c:v>
                </c:pt>
                <c:pt idx="296">
                  <c:v>-2.11</c:v>
                </c:pt>
                <c:pt idx="297">
                  <c:v>-2.13</c:v>
                </c:pt>
                <c:pt idx="298">
                  <c:v>-2.16</c:v>
                </c:pt>
                <c:pt idx="299">
                  <c:v>-2.1800000000000002</c:v>
                </c:pt>
                <c:pt idx="300">
                  <c:v>-2.21</c:v>
                </c:pt>
                <c:pt idx="301">
                  <c:v>-2.2400000000000002</c:v>
                </c:pt>
                <c:pt idx="302">
                  <c:v>-2.2599999999999998</c:v>
                </c:pt>
                <c:pt idx="303">
                  <c:v>-2.29</c:v>
                </c:pt>
                <c:pt idx="304">
                  <c:v>-2.3199999999999998</c:v>
                </c:pt>
                <c:pt idx="305">
                  <c:v>-2.34</c:v>
                </c:pt>
                <c:pt idx="306">
                  <c:v>-2.37</c:v>
                </c:pt>
                <c:pt idx="307">
                  <c:v>-2.39</c:v>
                </c:pt>
                <c:pt idx="308">
                  <c:v>-2.42</c:v>
                </c:pt>
                <c:pt idx="309">
                  <c:v>-2.4500000000000002</c:v>
                </c:pt>
                <c:pt idx="310">
                  <c:v>-2.4700000000000002</c:v>
                </c:pt>
                <c:pt idx="311">
                  <c:v>-2.5</c:v>
                </c:pt>
                <c:pt idx="312">
                  <c:v>-2.4900000000000002</c:v>
                </c:pt>
                <c:pt idx="313">
                  <c:v>-2.4700000000000002</c:v>
                </c:pt>
                <c:pt idx="314">
                  <c:v>-2.4500000000000002</c:v>
                </c:pt>
                <c:pt idx="315">
                  <c:v>-2.44</c:v>
                </c:pt>
                <c:pt idx="316">
                  <c:v>-2.42</c:v>
                </c:pt>
                <c:pt idx="317">
                  <c:v>-2.4</c:v>
                </c:pt>
                <c:pt idx="318">
                  <c:v>-2.38</c:v>
                </c:pt>
                <c:pt idx="319">
                  <c:v>-2.37</c:v>
                </c:pt>
                <c:pt idx="320">
                  <c:v>-2.35</c:v>
                </c:pt>
                <c:pt idx="321">
                  <c:v>-2.33</c:v>
                </c:pt>
                <c:pt idx="322">
                  <c:v>-2.31</c:v>
                </c:pt>
                <c:pt idx="323">
                  <c:v>-2.2999999999999998</c:v>
                </c:pt>
                <c:pt idx="324">
                  <c:v>-2.2799999999999998</c:v>
                </c:pt>
                <c:pt idx="325">
                  <c:v>-2.2599999999999998</c:v>
                </c:pt>
                <c:pt idx="326">
                  <c:v>-2.2400000000000002</c:v>
                </c:pt>
                <c:pt idx="327">
                  <c:v>-2.23</c:v>
                </c:pt>
                <c:pt idx="328">
                  <c:v>-2.21</c:v>
                </c:pt>
                <c:pt idx="329">
                  <c:v>-2.19</c:v>
                </c:pt>
                <c:pt idx="330">
                  <c:v>-2.17</c:v>
                </c:pt>
                <c:pt idx="331">
                  <c:v>-2.16</c:v>
                </c:pt>
                <c:pt idx="332">
                  <c:v>-2.14</c:v>
                </c:pt>
                <c:pt idx="333">
                  <c:v>-2.12</c:v>
                </c:pt>
                <c:pt idx="334">
                  <c:v>-2.1</c:v>
                </c:pt>
                <c:pt idx="335">
                  <c:v>-2.09</c:v>
                </c:pt>
                <c:pt idx="336">
                  <c:v>-2.0699999999999998</c:v>
                </c:pt>
                <c:pt idx="337">
                  <c:v>-2.0499999999999998</c:v>
                </c:pt>
                <c:pt idx="338">
                  <c:v>-2.0299999999999998</c:v>
                </c:pt>
                <c:pt idx="339">
                  <c:v>-2.02</c:v>
                </c:pt>
                <c:pt idx="340">
                  <c:v>-2</c:v>
                </c:pt>
                <c:pt idx="341">
                  <c:v>-1.98</c:v>
                </c:pt>
                <c:pt idx="342">
                  <c:v>-1.96</c:v>
                </c:pt>
                <c:pt idx="343">
                  <c:v>-1.95</c:v>
                </c:pt>
                <c:pt idx="344">
                  <c:v>-1.93</c:v>
                </c:pt>
                <c:pt idx="345">
                  <c:v>-1.91</c:v>
                </c:pt>
                <c:pt idx="346">
                  <c:v>-1.89</c:v>
                </c:pt>
                <c:pt idx="347">
                  <c:v>-1.88</c:v>
                </c:pt>
                <c:pt idx="348">
                  <c:v>-1.86</c:v>
                </c:pt>
                <c:pt idx="349">
                  <c:v>-1.84</c:v>
                </c:pt>
                <c:pt idx="350">
                  <c:v>-1.82</c:v>
                </c:pt>
                <c:pt idx="351">
                  <c:v>-1.81</c:v>
                </c:pt>
                <c:pt idx="352">
                  <c:v>-1.79</c:v>
                </c:pt>
                <c:pt idx="353">
                  <c:v>-1.77</c:v>
                </c:pt>
                <c:pt idx="354">
                  <c:v>-1.75</c:v>
                </c:pt>
                <c:pt idx="355">
                  <c:v>-1.74</c:v>
                </c:pt>
                <c:pt idx="356">
                  <c:v>-1.72</c:v>
                </c:pt>
                <c:pt idx="357">
                  <c:v>-1.7</c:v>
                </c:pt>
                <c:pt idx="358">
                  <c:v>-1.71</c:v>
                </c:pt>
                <c:pt idx="359">
                  <c:v>-1.74</c:v>
                </c:pt>
                <c:pt idx="360">
                  <c:v>-1.76</c:v>
                </c:pt>
                <c:pt idx="361">
                  <c:v>-1.79</c:v>
                </c:pt>
                <c:pt idx="362">
                  <c:v>-1.81</c:v>
                </c:pt>
                <c:pt idx="363">
                  <c:v>-1.84</c:v>
                </c:pt>
                <c:pt idx="364">
                  <c:v>-1.86</c:v>
                </c:pt>
                <c:pt idx="365">
                  <c:v>-1.89</c:v>
                </c:pt>
                <c:pt idx="366">
                  <c:v>-1.91</c:v>
                </c:pt>
                <c:pt idx="367">
                  <c:v>-1.94</c:v>
                </c:pt>
                <c:pt idx="368">
                  <c:v>-1.96</c:v>
                </c:pt>
                <c:pt idx="369">
                  <c:v>-1.99</c:v>
                </c:pt>
                <c:pt idx="370">
                  <c:v>-2.02</c:v>
                </c:pt>
                <c:pt idx="371">
                  <c:v>-2.04</c:v>
                </c:pt>
                <c:pt idx="372">
                  <c:v>-2.0699999999999998</c:v>
                </c:pt>
                <c:pt idx="373">
                  <c:v>-2.09</c:v>
                </c:pt>
                <c:pt idx="374">
                  <c:v>-2.12</c:v>
                </c:pt>
                <c:pt idx="375">
                  <c:v>-2.14</c:v>
                </c:pt>
                <c:pt idx="376">
                  <c:v>-2.17</c:v>
                </c:pt>
                <c:pt idx="377">
                  <c:v>-2.19</c:v>
                </c:pt>
                <c:pt idx="378">
                  <c:v>-2.2200000000000002</c:v>
                </c:pt>
                <c:pt idx="379">
                  <c:v>-2.25</c:v>
                </c:pt>
                <c:pt idx="380">
                  <c:v>-2.27</c:v>
                </c:pt>
                <c:pt idx="381">
                  <c:v>-2.2999999999999998</c:v>
                </c:pt>
                <c:pt idx="382">
                  <c:v>-2.3199999999999998</c:v>
                </c:pt>
                <c:pt idx="383">
                  <c:v>-2.35</c:v>
                </c:pt>
                <c:pt idx="384">
                  <c:v>-2.37</c:v>
                </c:pt>
                <c:pt idx="385">
                  <c:v>-2.4</c:v>
                </c:pt>
                <c:pt idx="386">
                  <c:v>-2.42</c:v>
                </c:pt>
                <c:pt idx="387">
                  <c:v>-2.4500000000000002</c:v>
                </c:pt>
                <c:pt idx="388">
                  <c:v>-2.4700000000000002</c:v>
                </c:pt>
                <c:pt idx="389">
                  <c:v>-2.5</c:v>
                </c:pt>
                <c:pt idx="390">
                  <c:v>-2.4900000000000002</c:v>
                </c:pt>
                <c:pt idx="391">
                  <c:v>-2.4700000000000002</c:v>
                </c:pt>
                <c:pt idx="392">
                  <c:v>-2.4500000000000002</c:v>
                </c:pt>
                <c:pt idx="393">
                  <c:v>-2.44</c:v>
                </c:pt>
                <c:pt idx="394">
                  <c:v>-2.42</c:v>
                </c:pt>
                <c:pt idx="395">
                  <c:v>-2.4</c:v>
                </c:pt>
                <c:pt idx="396">
                  <c:v>-2.38</c:v>
                </c:pt>
                <c:pt idx="397">
                  <c:v>-2.37</c:v>
                </c:pt>
                <c:pt idx="398">
                  <c:v>-2.35</c:v>
                </c:pt>
                <c:pt idx="399">
                  <c:v>-2.33</c:v>
                </c:pt>
                <c:pt idx="400">
                  <c:v>-2.31</c:v>
                </c:pt>
                <c:pt idx="401">
                  <c:v>-2.2999999999999998</c:v>
                </c:pt>
                <c:pt idx="402">
                  <c:v>-2.2799999999999998</c:v>
                </c:pt>
                <c:pt idx="403">
                  <c:v>-2.2599999999999998</c:v>
                </c:pt>
                <c:pt idx="404">
                  <c:v>-2.2400000000000002</c:v>
                </c:pt>
                <c:pt idx="405">
                  <c:v>-2.23</c:v>
                </c:pt>
                <c:pt idx="406">
                  <c:v>-2.21</c:v>
                </c:pt>
                <c:pt idx="407">
                  <c:v>-2.19</c:v>
                </c:pt>
                <c:pt idx="408">
                  <c:v>-2.17</c:v>
                </c:pt>
                <c:pt idx="409">
                  <c:v>-2.16</c:v>
                </c:pt>
                <c:pt idx="410">
                  <c:v>-2.14</c:v>
                </c:pt>
                <c:pt idx="411">
                  <c:v>-2.12</c:v>
                </c:pt>
                <c:pt idx="412">
                  <c:v>-2.1</c:v>
                </c:pt>
                <c:pt idx="413">
                  <c:v>-2.09</c:v>
                </c:pt>
                <c:pt idx="414">
                  <c:v>-2.0699999999999998</c:v>
                </c:pt>
                <c:pt idx="415">
                  <c:v>-2.0499999999999998</c:v>
                </c:pt>
                <c:pt idx="416">
                  <c:v>-2.0299999999999998</c:v>
                </c:pt>
                <c:pt idx="417">
                  <c:v>-2.02</c:v>
                </c:pt>
                <c:pt idx="418">
                  <c:v>-2</c:v>
                </c:pt>
                <c:pt idx="419">
                  <c:v>-1.98</c:v>
                </c:pt>
                <c:pt idx="420">
                  <c:v>-1.96</c:v>
                </c:pt>
                <c:pt idx="421">
                  <c:v>-1.95</c:v>
                </c:pt>
                <c:pt idx="422">
                  <c:v>-1.93</c:v>
                </c:pt>
                <c:pt idx="423">
                  <c:v>-1.91</c:v>
                </c:pt>
                <c:pt idx="424">
                  <c:v>-1.89</c:v>
                </c:pt>
                <c:pt idx="425">
                  <c:v>-1.88</c:v>
                </c:pt>
                <c:pt idx="426">
                  <c:v>-1.86</c:v>
                </c:pt>
                <c:pt idx="427">
                  <c:v>-1.84</c:v>
                </c:pt>
                <c:pt idx="428">
                  <c:v>-1.82</c:v>
                </c:pt>
                <c:pt idx="429">
                  <c:v>-1.81</c:v>
                </c:pt>
                <c:pt idx="430">
                  <c:v>-1.79</c:v>
                </c:pt>
                <c:pt idx="431">
                  <c:v>-1.77</c:v>
                </c:pt>
                <c:pt idx="432">
                  <c:v>-1.75</c:v>
                </c:pt>
                <c:pt idx="433">
                  <c:v>-1.74</c:v>
                </c:pt>
                <c:pt idx="434">
                  <c:v>-1.72</c:v>
                </c:pt>
                <c:pt idx="435">
                  <c:v>-1.7</c:v>
                </c:pt>
                <c:pt idx="436">
                  <c:v>-1.71</c:v>
                </c:pt>
                <c:pt idx="437">
                  <c:v>-1.74</c:v>
                </c:pt>
                <c:pt idx="438">
                  <c:v>-1.77</c:v>
                </c:pt>
                <c:pt idx="439">
                  <c:v>-1.79</c:v>
                </c:pt>
                <c:pt idx="440">
                  <c:v>-1.82</c:v>
                </c:pt>
                <c:pt idx="441">
                  <c:v>-1.85</c:v>
                </c:pt>
                <c:pt idx="442">
                  <c:v>-1.88</c:v>
                </c:pt>
                <c:pt idx="443">
                  <c:v>-1.91</c:v>
                </c:pt>
                <c:pt idx="444">
                  <c:v>-1.94</c:v>
                </c:pt>
                <c:pt idx="445">
                  <c:v>-1.96</c:v>
                </c:pt>
                <c:pt idx="446">
                  <c:v>-1.99</c:v>
                </c:pt>
                <c:pt idx="447">
                  <c:v>-2.02</c:v>
                </c:pt>
                <c:pt idx="448">
                  <c:v>-2.0499999999999998</c:v>
                </c:pt>
                <c:pt idx="449">
                  <c:v>-2.08</c:v>
                </c:pt>
                <c:pt idx="450">
                  <c:v>-2.11</c:v>
                </c:pt>
                <c:pt idx="451">
                  <c:v>-2.13</c:v>
                </c:pt>
                <c:pt idx="452">
                  <c:v>-2.16</c:v>
                </c:pt>
                <c:pt idx="453">
                  <c:v>-2.19</c:v>
                </c:pt>
                <c:pt idx="454">
                  <c:v>-2.2200000000000002</c:v>
                </c:pt>
                <c:pt idx="455">
                  <c:v>-2.25</c:v>
                </c:pt>
                <c:pt idx="456">
                  <c:v>-2.27</c:v>
                </c:pt>
                <c:pt idx="457">
                  <c:v>-2.2999999999999998</c:v>
                </c:pt>
                <c:pt idx="458">
                  <c:v>-2.33</c:v>
                </c:pt>
                <c:pt idx="459">
                  <c:v>-2.36</c:v>
                </c:pt>
                <c:pt idx="460">
                  <c:v>-2.39</c:v>
                </c:pt>
                <c:pt idx="461">
                  <c:v>-2.42</c:v>
                </c:pt>
                <c:pt idx="462">
                  <c:v>-2.44</c:v>
                </c:pt>
                <c:pt idx="463">
                  <c:v>-2.4700000000000002</c:v>
                </c:pt>
                <c:pt idx="464">
                  <c:v>-2.5</c:v>
                </c:pt>
                <c:pt idx="465">
                  <c:v>-2.4900000000000002</c:v>
                </c:pt>
                <c:pt idx="466">
                  <c:v>-2.4700000000000002</c:v>
                </c:pt>
                <c:pt idx="467">
                  <c:v>-2.4500000000000002</c:v>
                </c:pt>
                <c:pt idx="468">
                  <c:v>-2.44</c:v>
                </c:pt>
                <c:pt idx="469">
                  <c:v>-2.42</c:v>
                </c:pt>
                <c:pt idx="470">
                  <c:v>-2.4</c:v>
                </c:pt>
                <c:pt idx="471">
                  <c:v>-2.38</c:v>
                </c:pt>
                <c:pt idx="472">
                  <c:v>-2.37</c:v>
                </c:pt>
                <c:pt idx="473">
                  <c:v>-2.35</c:v>
                </c:pt>
                <c:pt idx="474">
                  <c:v>-2.33</c:v>
                </c:pt>
                <c:pt idx="475">
                  <c:v>-2.31</c:v>
                </c:pt>
                <c:pt idx="476">
                  <c:v>-2.2999999999999998</c:v>
                </c:pt>
                <c:pt idx="477">
                  <c:v>-2.2799999999999998</c:v>
                </c:pt>
                <c:pt idx="478">
                  <c:v>-2.2599999999999998</c:v>
                </c:pt>
                <c:pt idx="479">
                  <c:v>-2.2400000000000002</c:v>
                </c:pt>
                <c:pt idx="480">
                  <c:v>-2.23</c:v>
                </c:pt>
                <c:pt idx="481">
                  <c:v>-2.21</c:v>
                </c:pt>
                <c:pt idx="482">
                  <c:v>-2.19</c:v>
                </c:pt>
                <c:pt idx="483">
                  <c:v>-2.17</c:v>
                </c:pt>
                <c:pt idx="484">
                  <c:v>-2.16</c:v>
                </c:pt>
                <c:pt idx="485">
                  <c:v>-2.14</c:v>
                </c:pt>
                <c:pt idx="486">
                  <c:v>-2.12</c:v>
                </c:pt>
                <c:pt idx="487">
                  <c:v>-2.1</c:v>
                </c:pt>
                <c:pt idx="488">
                  <c:v>-2.09</c:v>
                </c:pt>
                <c:pt idx="489">
                  <c:v>-2.0699999999999998</c:v>
                </c:pt>
                <c:pt idx="490">
                  <c:v>-2.0499999999999998</c:v>
                </c:pt>
                <c:pt idx="491">
                  <c:v>-2.0299999999999998</c:v>
                </c:pt>
                <c:pt idx="492">
                  <c:v>-2.02</c:v>
                </c:pt>
                <c:pt idx="493">
                  <c:v>-2</c:v>
                </c:pt>
                <c:pt idx="494">
                  <c:v>-1.98</c:v>
                </c:pt>
                <c:pt idx="495">
                  <c:v>-1.96</c:v>
                </c:pt>
                <c:pt idx="496">
                  <c:v>-1.95</c:v>
                </c:pt>
                <c:pt idx="497">
                  <c:v>-1.93</c:v>
                </c:pt>
                <c:pt idx="498">
                  <c:v>-1.91</c:v>
                </c:pt>
                <c:pt idx="499">
                  <c:v>-1.89</c:v>
                </c:pt>
                <c:pt idx="500">
                  <c:v>-1.88</c:v>
                </c:pt>
                <c:pt idx="501">
                  <c:v>-1.86</c:v>
                </c:pt>
                <c:pt idx="502">
                  <c:v>-1.84</c:v>
                </c:pt>
                <c:pt idx="503">
                  <c:v>-1.82</c:v>
                </c:pt>
                <c:pt idx="504">
                  <c:v>-1.81</c:v>
                </c:pt>
                <c:pt idx="505">
                  <c:v>-1.79</c:v>
                </c:pt>
                <c:pt idx="506">
                  <c:v>-1.77</c:v>
                </c:pt>
                <c:pt idx="507">
                  <c:v>-1.75</c:v>
                </c:pt>
                <c:pt idx="508">
                  <c:v>-1.74</c:v>
                </c:pt>
                <c:pt idx="509">
                  <c:v>-1.72</c:v>
                </c:pt>
                <c:pt idx="510">
                  <c:v>-1.7</c:v>
                </c:pt>
                <c:pt idx="511">
                  <c:v>-1.71</c:v>
                </c:pt>
                <c:pt idx="512">
                  <c:v>-1.74</c:v>
                </c:pt>
                <c:pt idx="513">
                  <c:v>-1.77</c:v>
                </c:pt>
                <c:pt idx="514">
                  <c:v>-1.8</c:v>
                </c:pt>
                <c:pt idx="515">
                  <c:v>-1.83</c:v>
                </c:pt>
                <c:pt idx="516">
                  <c:v>-1.86</c:v>
                </c:pt>
                <c:pt idx="517">
                  <c:v>-1.89</c:v>
                </c:pt>
                <c:pt idx="518">
                  <c:v>-1.92</c:v>
                </c:pt>
                <c:pt idx="519">
                  <c:v>-1.95</c:v>
                </c:pt>
                <c:pt idx="520">
                  <c:v>-1.98</c:v>
                </c:pt>
                <c:pt idx="521">
                  <c:v>-2.0099999999999998</c:v>
                </c:pt>
                <c:pt idx="522">
                  <c:v>-2.04</c:v>
                </c:pt>
                <c:pt idx="523">
                  <c:v>-2.0699999999999998</c:v>
                </c:pt>
                <c:pt idx="524">
                  <c:v>-2.11</c:v>
                </c:pt>
                <c:pt idx="525">
                  <c:v>-2.14</c:v>
                </c:pt>
                <c:pt idx="526">
                  <c:v>-2.17</c:v>
                </c:pt>
                <c:pt idx="527">
                  <c:v>-2.2000000000000002</c:v>
                </c:pt>
                <c:pt idx="528">
                  <c:v>-2.23</c:v>
                </c:pt>
                <c:pt idx="529">
                  <c:v>-2.2599999999999998</c:v>
                </c:pt>
                <c:pt idx="530">
                  <c:v>-2.29</c:v>
                </c:pt>
                <c:pt idx="531">
                  <c:v>-2.3199999999999998</c:v>
                </c:pt>
                <c:pt idx="532">
                  <c:v>-2.35</c:v>
                </c:pt>
                <c:pt idx="533">
                  <c:v>-2.38</c:v>
                </c:pt>
                <c:pt idx="534">
                  <c:v>-2.41</c:v>
                </c:pt>
                <c:pt idx="535">
                  <c:v>-2.44</c:v>
                </c:pt>
                <c:pt idx="536">
                  <c:v>-2.4700000000000002</c:v>
                </c:pt>
                <c:pt idx="537">
                  <c:v>-2.5</c:v>
                </c:pt>
                <c:pt idx="538">
                  <c:v>-2.4900000000000002</c:v>
                </c:pt>
                <c:pt idx="539">
                  <c:v>-2.4700000000000002</c:v>
                </c:pt>
                <c:pt idx="540">
                  <c:v>-2.4500000000000002</c:v>
                </c:pt>
                <c:pt idx="541">
                  <c:v>-2.44</c:v>
                </c:pt>
                <c:pt idx="542">
                  <c:v>-2.42</c:v>
                </c:pt>
                <c:pt idx="543">
                  <c:v>-2.4</c:v>
                </c:pt>
                <c:pt idx="544">
                  <c:v>-2.38</c:v>
                </c:pt>
                <c:pt idx="545">
                  <c:v>-2.36</c:v>
                </c:pt>
                <c:pt idx="546">
                  <c:v>-2.35</c:v>
                </c:pt>
                <c:pt idx="547">
                  <c:v>-2.33</c:v>
                </c:pt>
                <c:pt idx="548">
                  <c:v>-2.31</c:v>
                </c:pt>
                <c:pt idx="549">
                  <c:v>-2.29</c:v>
                </c:pt>
                <c:pt idx="550">
                  <c:v>-2.27</c:v>
                </c:pt>
                <c:pt idx="551">
                  <c:v>-2.2599999999999998</c:v>
                </c:pt>
                <c:pt idx="552">
                  <c:v>-2.2400000000000002</c:v>
                </c:pt>
                <c:pt idx="553">
                  <c:v>-2.2200000000000002</c:v>
                </c:pt>
                <c:pt idx="554">
                  <c:v>-2.2000000000000002</c:v>
                </c:pt>
                <c:pt idx="555">
                  <c:v>-2.1800000000000002</c:v>
                </c:pt>
                <c:pt idx="556">
                  <c:v>-2.17</c:v>
                </c:pt>
                <c:pt idx="557">
                  <c:v>-2.15</c:v>
                </c:pt>
                <c:pt idx="558">
                  <c:v>-2.13</c:v>
                </c:pt>
                <c:pt idx="559">
                  <c:v>-2.11</c:v>
                </c:pt>
                <c:pt idx="560">
                  <c:v>-2.1</c:v>
                </c:pt>
                <c:pt idx="561">
                  <c:v>-2.08</c:v>
                </c:pt>
                <c:pt idx="562">
                  <c:v>-2.06</c:v>
                </c:pt>
                <c:pt idx="563">
                  <c:v>-2.04</c:v>
                </c:pt>
                <c:pt idx="564">
                  <c:v>-2.02</c:v>
                </c:pt>
                <c:pt idx="565">
                  <c:v>-2.0099999999999998</c:v>
                </c:pt>
                <c:pt idx="566">
                  <c:v>-1.99</c:v>
                </c:pt>
                <c:pt idx="567">
                  <c:v>-1.97</c:v>
                </c:pt>
                <c:pt idx="568">
                  <c:v>-1.95</c:v>
                </c:pt>
                <c:pt idx="569">
                  <c:v>-1.93</c:v>
                </c:pt>
                <c:pt idx="570">
                  <c:v>-1.92</c:v>
                </c:pt>
                <c:pt idx="571">
                  <c:v>-1.9</c:v>
                </c:pt>
                <c:pt idx="572">
                  <c:v>-1.88</c:v>
                </c:pt>
                <c:pt idx="573">
                  <c:v>-1.86</c:v>
                </c:pt>
                <c:pt idx="574">
                  <c:v>-1.84</c:v>
                </c:pt>
                <c:pt idx="575">
                  <c:v>-1.83</c:v>
                </c:pt>
                <c:pt idx="576">
                  <c:v>-1.81</c:v>
                </c:pt>
                <c:pt idx="577">
                  <c:v>-1.79</c:v>
                </c:pt>
                <c:pt idx="578">
                  <c:v>-1.77</c:v>
                </c:pt>
                <c:pt idx="579">
                  <c:v>-1.75</c:v>
                </c:pt>
                <c:pt idx="580">
                  <c:v>-1.74</c:v>
                </c:pt>
                <c:pt idx="581">
                  <c:v>-1.72</c:v>
                </c:pt>
                <c:pt idx="582">
                  <c:v>-1.7</c:v>
                </c:pt>
                <c:pt idx="583">
                  <c:v>-1.71</c:v>
                </c:pt>
                <c:pt idx="584">
                  <c:v>-1.74</c:v>
                </c:pt>
                <c:pt idx="585">
                  <c:v>-1.76</c:v>
                </c:pt>
                <c:pt idx="586">
                  <c:v>-1.79</c:v>
                </c:pt>
                <c:pt idx="587">
                  <c:v>-1.82</c:v>
                </c:pt>
                <c:pt idx="588">
                  <c:v>-1.85</c:v>
                </c:pt>
                <c:pt idx="589">
                  <c:v>-1.87</c:v>
                </c:pt>
                <c:pt idx="590">
                  <c:v>-1.9</c:v>
                </c:pt>
                <c:pt idx="591">
                  <c:v>-1.93</c:v>
                </c:pt>
                <c:pt idx="592">
                  <c:v>-1.96</c:v>
                </c:pt>
                <c:pt idx="593">
                  <c:v>-1.98</c:v>
                </c:pt>
                <c:pt idx="594">
                  <c:v>-2.0099999999999998</c:v>
                </c:pt>
                <c:pt idx="595">
                  <c:v>-2.04</c:v>
                </c:pt>
                <c:pt idx="596">
                  <c:v>-2.06</c:v>
                </c:pt>
                <c:pt idx="597">
                  <c:v>-2.09</c:v>
                </c:pt>
                <c:pt idx="598">
                  <c:v>-2.12</c:v>
                </c:pt>
                <c:pt idx="599">
                  <c:v>-2.15</c:v>
                </c:pt>
                <c:pt idx="600">
                  <c:v>-2.17</c:v>
                </c:pt>
                <c:pt idx="601">
                  <c:v>-2.2000000000000002</c:v>
                </c:pt>
                <c:pt idx="602">
                  <c:v>-2.23</c:v>
                </c:pt>
                <c:pt idx="603">
                  <c:v>-2.25</c:v>
                </c:pt>
                <c:pt idx="604">
                  <c:v>-2.2799999999999998</c:v>
                </c:pt>
                <c:pt idx="605">
                  <c:v>-2.31</c:v>
                </c:pt>
                <c:pt idx="606">
                  <c:v>-2.34</c:v>
                </c:pt>
                <c:pt idx="607">
                  <c:v>-2.36</c:v>
                </c:pt>
                <c:pt idx="608">
                  <c:v>-2.39</c:v>
                </c:pt>
                <c:pt idx="609">
                  <c:v>-2.42</c:v>
                </c:pt>
                <c:pt idx="610">
                  <c:v>-2.4500000000000002</c:v>
                </c:pt>
                <c:pt idx="611">
                  <c:v>-2.4700000000000002</c:v>
                </c:pt>
                <c:pt idx="612">
                  <c:v>-2.5</c:v>
                </c:pt>
                <c:pt idx="613">
                  <c:v>-2.4900000000000002</c:v>
                </c:pt>
                <c:pt idx="614">
                  <c:v>-2.4700000000000002</c:v>
                </c:pt>
                <c:pt idx="615">
                  <c:v>-2.4500000000000002</c:v>
                </c:pt>
                <c:pt idx="616">
                  <c:v>-2.4300000000000002</c:v>
                </c:pt>
                <c:pt idx="617">
                  <c:v>-2.42</c:v>
                </c:pt>
                <c:pt idx="618">
                  <c:v>-2.4</c:v>
                </c:pt>
                <c:pt idx="619">
                  <c:v>-2.38</c:v>
                </c:pt>
                <c:pt idx="620">
                  <c:v>-2.36</c:v>
                </c:pt>
                <c:pt idx="621">
                  <c:v>-2.34</c:v>
                </c:pt>
                <c:pt idx="622">
                  <c:v>-2.3199999999999998</c:v>
                </c:pt>
                <c:pt idx="623">
                  <c:v>-2.31</c:v>
                </c:pt>
                <c:pt idx="624">
                  <c:v>-2.29</c:v>
                </c:pt>
                <c:pt idx="625">
                  <c:v>-2.27</c:v>
                </c:pt>
                <c:pt idx="626">
                  <c:v>-2.25</c:v>
                </c:pt>
                <c:pt idx="627">
                  <c:v>-2.23</c:v>
                </c:pt>
                <c:pt idx="628">
                  <c:v>-2.21</c:v>
                </c:pt>
                <c:pt idx="629">
                  <c:v>-2.2000000000000002</c:v>
                </c:pt>
                <c:pt idx="630">
                  <c:v>-2.1800000000000002</c:v>
                </c:pt>
                <c:pt idx="631">
                  <c:v>-2.16</c:v>
                </c:pt>
                <c:pt idx="632">
                  <c:v>-2.14</c:v>
                </c:pt>
                <c:pt idx="633">
                  <c:v>-2.12</c:v>
                </c:pt>
                <c:pt idx="634">
                  <c:v>-2.1</c:v>
                </c:pt>
                <c:pt idx="635">
                  <c:v>-2.09</c:v>
                </c:pt>
                <c:pt idx="636">
                  <c:v>-2.0699999999999998</c:v>
                </c:pt>
                <c:pt idx="637">
                  <c:v>-2.0499999999999998</c:v>
                </c:pt>
                <c:pt idx="638">
                  <c:v>-2.0299999999999998</c:v>
                </c:pt>
                <c:pt idx="639">
                  <c:v>-2.0099999999999998</c:v>
                </c:pt>
                <c:pt idx="640">
                  <c:v>-1.99</c:v>
                </c:pt>
                <c:pt idx="641">
                  <c:v>-1.98</c:v>
                </c:pt>
                <c:pt idx="642">
                  <c:v>-1.96</c:v>
                </c:pt>
                <c:pt idx="643">
                  <c:v>-1.94</c:v>
                </c:pt>
                <c:pt idx="644">
                  <c:v>-1.92</c:v>
                </c:pt>
                <c:pt idx="645">
                  <c:v>-1.9</c:v>
                </c:pt>
                <c:pt idx="646">
                  <c:v>-1.88</c:v>
                </c:pt>
                <c:pt idx="647">
                  <c:v>-1.87</c:v>
                </c:pt>
                <c:pt idx="648">
                  <c:v>-1.85</c:v>
                </c:pt>
                <c:pt idx="649">
                  <c:v>-1.83</c:v>
                </c:pt>
                <c:pt idx="650">
                  <c:v>-1.81</c:v>
                </c:pt>
                <c:pt idx="651">
                  <c:v>-1.79</c:v>
                </c:pt>
                <c:pt idx="652">
                  <c:v>-1.77</c:v>
                </c:pt>
                <c:pt idx="653">
                  <c:v>-1.76</c:v>
                </c:pt>
                <c:pt idx="654">
                  <c:v>-1.74</c:v>
                </c:pt>
                <c:pt idx="655">
                  <c:v>-1.72</c:v>
                </c:pt>
                <c:pt idx="656">
                  <c:v>-1.7</c:v>
                </c:pt>
                <c:pt idx="657">
                  <c:v>-1.71</c:v>
                </c:pt>
                <c:pt idx="658">
                  <c:v>-1.74</c:v>
                </c:pt>
                <c:pt idx="659">
                  <c:v>-1.76</c:v>
                </c:pt>
                <c:pt idx="660">
                  <c:v>-1.79</c:v>
                </c:pt>
                <c:pt idx="661">
                  <c:v>-1.82</c:v>
                </c:pt>
                <c:pt idx="662">
                  <c:v>-1.85</c:v>
                </c:pt>
                <c:pt idx="663">
                  <c:v>-1.87</c:v>
                </c:pt>
                <c:pt idx="664">
                  <c:v>-1.9</c:v>
                </c:pt>
                <c:pt idx="665">
                  <c:v>-1.93</c:v>
                </c:pt>
                <c:pt idx="666">
                  <c:v>-1.96</c:v>
                </c:pt>
                <c:pt idx="667">
                  <c:v>-1.98</c:v>
                </c:pt>
                <c:pt idx="668">
                  <c:v>-2.0099999999999998</c:v>
                </c:pt>
                <c:pt idx="669">
                  <c:v>-2.04</c:v>
                </c:pt>
                <c:pt idx="670">
                  <c:v>-2.06</c:v>
                </c:pt>
                <c:pt idx="671">
                  <c:v>-2.09</c:v>
                </c:pt>
                <c:pt idx="672">
                  <c:v>-2.12</c:v>
                </c:pt>
                <c:pt idx="673">
                  <c:v>-2.15</c:v>
                </c:pt>
                <c:pt idx="674">
                  <c:v>-2.17</c:v>
                </c:pt>
                <c:pt idx="675">
                  <c:v>-2.2000000000000002</c:v>
                </c:pt>
                <c:pt idx="676">
                  <c:v>-2.23</c:v>
                </c:pt>
                <c:pt idx="677">
                  <c:v>-2.25</c:v>
                </c:pt>
                <c:pt idx="678">
                  <c:v>-2.2799999999999998</c:v>
                </c:pt>
                <c:pt idx="679">
                  <c:v>-2.31</c:v>
                </c:pt>
                <c:pt idx="680">
                  <c:v>-2.34</c:v>
                </c:pt>
                <c:pt idx="681">
                  <c:v>-2.36</c:v>
                </c:pt>
                <c:pt idx="682">
                  <c:v>-2.39</c:v>
                </c:pt>
                <c:pt idx="683">
                  <c:v>-2.42</c:v>
                </c:pt>
                <c:pt idx="684">
                  <c:v>-2.4500000000000002</c:v>
                </c:pt>
                <c:pt idx="685">
                  <c:v>-2.4700000000000002</c:v>
                </c:pt>
                <c:pt idx="686">
                  <c:v>-2.5</c:v>
                </c:pt>
                <c:pt idx="687">
                  <c:v>-2.4900000000000002</c:v>
                </c:pt>
                <c:pt idx="688">
                  <c:v>-2.4700000000000002</c:v>
                </c:pt>
                <c:pt idx="689">
                  <c:v>-2.4500000000000002</c:v>
                </c:pt>
                <c:pt idx="690">
                  <c:v>-2.44</c:v>
                </c:pt>
                <c:pt idx="691">
                  <c:v>-2.42</c:v>
                </c:pt>
                <c:pt idx="692">
                  <c:v>-2.4</c:v>
                </c:pt>
                <c:pt idx="693">
                  <c:v>-2.38</c:v>
                </c:pt>
                <c:pt idx="694">
                  <c:v>-2.37</c:v>
                </c:pt>
                <c:pt idx="695">
                  <c:v>-2.35</c:v>
                </c:pt>
                <c:pt idx="696">
                  <c:v>-2.33</c:v>
                </c:pt>
                <c:pt idx="697">
                  <c:v>-2.31</c:v>
                </c:pt>
                <c:pt idx="698">
                  <c:v>-2.2999999999999998</c:v>
                </c:pt>
                <c:pt idx="699">
                  <c:v>-2.2799999999999998</c:v>
                </c:pt>
                <c:pt idx="700">
                  <c:v>-2.2599999999999998</c:v>
                </c:pt>
                <c:pt idx="701">
                  <c:v>-2.2400000000000002</c:v>
                </c:pt>
                <c:pt idx="702">
                  <c:v>-2.23</c:v>
                </c:pt>
                <c:pt idx="703">
                  <c:v>-2.21</c:v>
                </c:pt>
                <c:pt idx="704">
                  <c:v>-2.19</c:v>
                </c:pt>
                <c:pt idx="705">
                  <c:v>-2.17</c:v>
                </c:pt>
                <c:pt idx="706">
                  <c:v>-2.16</c:v>
                </c:pt>
                <c:pt idx="707">
                  <c:v>-2.14</c:v>
                </c:pt>
                <c:pt idx="708">
                  <c:v>-2.12</c:v>
                </c:pt>
                <c:pt idx="709">
                  <c:v>-2.1</c:v>
                </c:pt>
                <c:pt idx="710">
                  <c:v>-2.09</c:v>
                </c:pt>
                <c:pt idx="711">
                  <c:v>-2.0699999999999998</c:v>
                </c:pt>
                <c:pt idx="712">
                  <c:v>-2.0499999999999998</c:v>
                </c:pt>
                <c:pt idx="713">
                  <c:v>-2.0299999999999998</c:v>
                </c:pt>
                <c:pt idx="714">
                  <c:v>-2.02</c:v>
                </c:pt>
                <c:pt idx="715">
                  <c:v>-2</c:v>
                </c:pt>
                <c:pt idx="716">
                  <c:v>-1.98</c:v>
                </c:pt>
                <c:pt idx="717">
                  <c:v>-1.96</c:v>
                </c:pt>
                <c:pt idx="718">
                  <c:v>-1.95</c:v>
                </c:pt>
                <c:pt idx="719">
                  <c:v>-1.93</c:v>
                </c:pt>
                <c:pt idx="720">
                  <c:v>-1.91</c:v>
                </c:pt>
                <c:pt idx="721">
                  <c:v>-1.89</c:v>
                </c:pt>
                <c:pt idx="722">
                  <c:v>-1.88</c:v>
                </c:pt>
                <c:pt idx="723">
                  <c:v>-1.86</c:v>
                </c:pt>
                <c:pt idx="724">
                  <c:v>-1.84</c:v>
                </c:pt>
                <c:pt idx="725">
                  <c:v>-1.82</c:v>
                </c:pt>
                <c:pt idx="726">
                  <c:v>-1.81</c:v>
                </c:pt>
                <c:pt idx="727">
                  <c:v>-1.79</c:v>
                </c:pt>
                <c:pt idx="728">
                  <c:v>-1.77</c:v>
                </c:pt>
                <c:pt idx="729">
                  <c:v>-1.75</c:v>
                </c:pt>
                <c:pt idx="730">
                  <c:v>-1.74</c:v>
                </c:pt>
                <c:pt idx="731">
                  <c:v>-1.72</c:v>
                </c:pt>
                <c:pt idx="732">
                  <c:v>-1.7</c:v>
                </c:pt>
                <c:pt idx="733">
                  <c:v>-1.71</c:v>
                </c:pt>
                <c:pt idx="734">
                  <c:v>-1.74</c:v>
                </c:pt>
                <c:pt idx="735">
                  <c:v>-1.76</c:v>
                </c:pt>
                <c:pt idx="736">
                  <c:v>-1.79</c:v>
                </c:pt>
                <c:pt idx="737">
                  <c:v>-1.82</c:v>
                </c:pt>
                <c:pt idx="738">
                  <c:v>-1.85</c:v>
                </c:pt>
                <c:pt idx="739">
                  <c:v>-1.87</c:v>
                </c:pt>
                <c:pt idx="740">
                  <c:v>-1.9</c:v>
                </c:pt>
                <c:pt idx="741">
                  <c:v>-1.93</c:v>
                </c:pt>
                <c:pt idx="742">
                  <c:v>-1.96</c:v>
                </c:pt>
                <c:pt idx="743">
                  <c:v>-1.98</c:v>
                </c:pt>
                <c:pt idx="744">
                  <c:v>-2.0099999999999998</c:v>
                </c:pt>
                <c:pt idx="745">
                  <c:v>-2.04</c:v>
                </c:pt>
                <c:pt idx="746">
                  <c:v>-2.06</c:v>
                </c:pt>
                <c:pt idx="747">
                  <c:v>-2.09</c:v>
                </c:pt>
                <c:pt idx="748">
                  <c:v>-2.12</c:v>
                </c:pt>
                <c:pt idx="749">
                  <c:v>-2.15</c:v>
                </c:pt>
                <c:pt idx="750">
                  <c:v>-2.17</c:v>
                </c:pt>
                <c:pt idx="751">
                  <c:v>-2.2000000000000002</c:v>
                </c:pt>
                <c:pt idx="752">
                  <c:v>-2.23</c:v>
                </c:pt>
                <c:pt idx="753">
                  <c:v>-2.25</c:v>
                </c:pt>
                <c:pt idx="754">
                  <c:v>-2.2799999999999998</c:v>
                </c:pt>
                <c:pt idx="755">
                  <c:v>-2.31</c:v>
                </c:pt>
                <c:pt idx="756">
                  <c:v>-2.34</c:v>
                </c:pt>
                <c:pt idx="757">
                  <c:v>-2.36</c:v>
                </c:pt>
                <c:pt idx="758">
                  <c:v>-2.39</c:v>
                </c:pt>
                <c:pt idx="759">
                  <c:v>-2.42</c:v>
                </c:pt>
                <c:pt idx="760">
                  <c:v>-2.4500000000000002</c:v>
                </c:pt>
                <c:pt idx="761">
                  <c:v>-2.4700000000000002</c:v>
                </c:pt>
                <c:pt idx="762">
                  <c:v>-2.5</c:v>
                </c:pt>
                <c:pt idx="763">
                  <c:v>-2.4900000000000002</c:v>
                </c:pt>
                <c:pt idx="764">
                  <c:v>-2.4700000000000002</c:v>
                </c:pt>
                <c:pt idx="765">
                  <c:v>-2.4500000000000002</c:v>
                </c:pt>
                <c:pt idx="766">
                  <c:v>-2.44</c:v>
                </c:pt>
                <c:pt idx="767">
                  <c:v>-2.42</c:v>
                </c:pt>
                <c:pt idx="768">
                  <c:v>-2.4</c:v>
                </c:pt>
                <c:pt idx="769">
                  <c:v>-2.38</c:v>
                </c:pt>
                <c:pt idx="770">
                  <c:v>-2.36</c:v>
                </c:pt>
                <c:pt idx="771">
                  <c:v>-2.35</c:v>
                </c:pt>
                <c:pt idx="772">
                  <c:v>-2.33</c:v>
                </c:pt>
                <c:pt idx="773">
                  <c:v>-2.31</c:v>
                </c:pt>
                <c:pt idx="774">
                  <c:v>-2.29</c:v>
                </c:pt>
                <c:pt idx="775">
                  <c:v>-2.27</c:v>
                </c:pt>
                <c:pt idx="776">
                  <c:v>-2.2599999999999998</c:v>
                </c:pt>
                <c:pt idx="777">
                  <c:v>-2.2400000000000002</c:v>
                </c:pt>
                <c:pt idx="778">
                  <c:v>-2.2200000000000002</c:v>
                </c:pt>
                <c:pt idx="779">
                  <c:v>-2.2000000000000002</c:v>
                </c:pt>
                <c:pt idx="780">
                  <c:v>-2.1800000000000002</c:v>
                </c:pt>
                <c:pt idx="781">
                  <c:v>-2.17</c:v>
                </c:pt>
                <c:pt idx="782">
                  <c:v>-2.15</c:v>
                </c:pt>
                <c:pt idx="783">
                  <c:v>-2.13</c:v>
                </c:pt>
                <c:pt idx="784">
                  <c:v>-2.11</c:v>
                </c:pt>
                <c:pt idx="785">
                  <c:v>-2.1</c:v>
                </c:pt>
                <c:pt idx="786">
                  <c:v>-2.08</c:v>
                </c:pt>
                <c:pt idx="787">
                  <c:v>-2.06</c:v>
                </c:pt>
                <c:pt idx="788">
                  <c:v>-2.04</c:v>
                </c:pt>
                <c:pt idx="789">
                  <c:v>-2.02</c:v>
                </c:pt>
                <c:pt idx="790">
                  <c:v>-2.0099999999999998</c:v>
                </c:pt>
                <c:pt idx="791">
                  <c:v>-1.99</c:v>
                </c:pt>
                <c:pt idx="792">
                  <c:v>-1.97</c:v>
                </c:pt>
                <c:pt idx="793">
                  <c:v>-1.95</c:v>
                </c:pt>
                <c:pt idx="794">
                  <c:v>-1.93</c:v>
                </c:pt>
                <c:pt idx="795">
                  <c:v>-1.92</c:v>
                </c:pt>
                <c:pt idx="796">
                  <c:v>-1.9</c:v>
                </c:pt>
                <c:pt idx="797">
                  <c:v>-1.88</c:v>
                </c:pt>
                <c:pt idx="798">
                  <c:v>-1.86</c:v>
                </c:pt>
                <c:pt idx="799">
                  <c:v>-1.84</c:v>
                </c:pt>
                <c:pt idx="800">
                  <c:v>-1.83</c:v>
                </c:pt>
                <c:pt idx="801">
                  <c:v>-1.81</c:v>
                </c:pt>
                <c:pt idx="802">
                  <c:v>-1.79</c:v>
                </c:pt>
                <c:pt idx="803">
                  <c:v>-1.77</c:v>
                </c:pt>
                <c:pt idx="804">
                  <c:v>-1.75</c:v>
                </c:pt>
                <c:pt idx="805">
                  <c:v>-1.74</c:v>
                </c:pt>
                <c:pt idx="806">
                  <c:v>-1.72</c:v>
                </c:pt>
                <c:pt idx="807">
                  <c:v>-1.7</c:v>
                </c:pt>
                <c:pt idx="808">
                  <c:v>-1.71</c:v>
                </c:pt>
                <c:pt idx="809">
                  <c:v>-1.74</c:v>
                </c:pt>
                <c:pt idx="810">
                  <c:v>-1.76</c:v>
                </c:pt>
                <c:pt idx="811">
                  <c:v>-1.79</c:v>
                </c:pt>
                <c:pt idx="812">
                  <c:v>-1.82</c:v>
                </c:pt>
                <c:pt idx="813">
                  <c:v>-1.85</c:v>
                </c:pt>
                <c:pt idx="814">
                  <c:v>-1.87</c:v>
                </c:pt>
                <c:pt idx="815">
                  <c:v>-1.9</c:v>
                </c:pt>
                <c:pt idx="816">
                  <c:v>-1.93</c:v>
                </c:pt>
                <c:pt idx="817">
                  <c:v>-1.96</c:v>
                </c:pt>
                <c:pt idx="818">
                  <c:v>-1.98</c:v>
                </c:pt>
                <c:pt idx="819">
                  <c:v>-2.0099999999999998</c:v>
                </c:pt>
                <c:pt idx="820">
                  <c:v>-2.04</c:v>
                </c:pt>
                <c:pt idx="821">
                  <c:v>-2.06</c:v>
                </c:pt>
                <c:pt idx="822">
                  <c:v>-2.09</c:v>
                </c:pt>
                <c:pt idx="823">
                  <c:v>-2.12</c:v>
                </c:pt>
                <c:pt idx="824">
                  <c:v>-2.15</c:v>
                </c:pt>
                <c:pt idx="825">
                  <c:v>-2.17</c:v>
                </c:pt>
                <c:pt idx="826">
                  <c:v>-2.2000000000000002</c:v>
                </c:pt>
                <c:pt idx="827">
                  <c:v>-2.23</c:v>
                </c:pt>
                <c:pt idx="828">
                  <c:v>-2.25</c:v>
                </c:pt>
                <c:pt idx="829">
                  <c:v>-2.2799999999999998</c:v>
                </c:pt>
                <c:pt idx="830">
                  <c:v>-2.31</c:v>
                </c:pt>
                <c:pt idx="831">
                  <c:v>-2.34</c:v>
                </c:pt>
                <c:pt idx="832">
                  <c:v>-2.36</c:v>
                </c:pt>
                <c:pt idx="833">
                  <c:v>-2.39</c:v>
                </c:pt>
                <c:pt idx="834">
                  <c:v>-2.42</c:v>
                </c:pt>
                <c:pt idx="835">
                  <c:v>-2.4500000000000002</c:v>
                </c:pt>
                <c:pt idx="836">
                  <c:v>-2.4700000000000002</c:v>
                </c:pt>
                <c:pt idx="837">
                  <c:v>-2.5</c:v>
                </c:pt>
                <c:pt idx="838">
                  <c:v>-2.4900000000000002</c:v>
                </c:pt>
                <c:pt idx="839">
                  <c:v>-2.4700000000000002</c:v>
                </c:pt>
                <c:pt idx="840">
                  <c:v>-2.4500000000000002</c:v>
                </c:pt>
                <c:pt idx="841">
                  <c:v>-2.44</c:v>
                </c:pt>
                <c:pt idx="842">
                  <c:v>-2.42</c:v>
                </c:pt>
                <c:pt idx="843">
                  <c:v>-2.4</c:v>
                </c:pt>
                <c:pt idx="844">
                  <c:v>-2.38</c:v>
                </c:pt>
                <c:pt idx="845">
                  <c:v>-2.37</c:v>
                </c:pt>
                <c:pt idx="846">
                  <c:v>-2.35</c:v>
                </c:pt>
                <c:pt idx="847">
                  <c:v>-2.33</c:v>
                </c:pt>
                <c:pt idx="848">
                  <c:v>-2.31</c:v>
                </c:pt>
                <c:pt idx="849">
                  <c:v>-2.2999999999999998</c:v>
                </c:pt>
                <c:pt idx="850">
                  <c:v>-2.2799999999999998</c:v>
                </c:pt>
                <c:pt idx="851">
                  <c:v>-2.2599999999999998</c:v>
                </c:pt>
                <c:pt idx="852">
                  <c:v>-2.2400000000000002</c:v>
                </c:pt>
                <c:pt idx="853">
                  <c:v>-2.23</c:v>
                </c:pt>
                <c:pt idx="854">
                  <c:v>-2.21</c:v>
                </c:pt>
                <c:pt idx="855">
                  <c:v>-2.19</c:v>
                </c:pt>
                <c:pt idx="856">
                  <c:v>-2.17</c:v>
                </c:pt>
                <c:pt idx="857">
                  <c:v>-2.16</c:v>
                </c:pt>
                <c:pt idx="858">
                  <c:v>-2.14</c:v>
                </c:pt>
                <c:pt idx="859">
                  <c:v>-2.12</c:v>
                </c:pt>
                <c:pt idx="860">
                  <c:v>-2.1</c:v>
                </c:pt>
                <c:pt idx="861">
                  <c:v>-2.09</c:v>
                </c:pt>
                <c:pt idx="862">
                  <c:v>-2.0699999999999998</c:v>
                </c:pt>
                <c:pt idx="863">
                  <c:v>-2.0499999999999998</c:v>
                </c:pt>
                <c:pt idx="864">
                  <c:v>-2.0299999999999998</c:v>
                </c:pt>
                <c:pt idx="865">
                  <c:v>-2.02</c:v>
                </c:pt>
                <c:pt idx="866">
                  <c:v>-2</c:v>
                </c:pt>
                <c:pt idx="867">
                  <c:v>-1.98</c:v>
                </c:pt>
                <c:pt idx="868">
                  <c:v>-1.96</c:v>
                </c:pt>
                <c:pt idx="869">
                  <c:v>-1.95</c:v>
                </c:pt>
                <c:pt idx="870">
                  <c:v>-1.93</c:v>
                </c:pt>
                <c:pt idx="871">
                  <c:v>-1.91</c:v>
                </c:pt>
                <c:pt idx="872">
                  <c:v>-1.89</c:v>
                </c:pt>
                <c:pt idx="873">
                  <c:v>-1.88</c:v>
                </c:pt>
                <c:pt idx="874">
                  <c:v>-1.86</c:v>
                </c:pt>
                <c:pt idx="875">
                  <c:v>-1.84</c:v>
                </c:pt>
                <c:pt idx="876">
                  <c:v>-1.82</c:v>
                </c:pt>
                <c:pt idx="877">
                  <c:v>-1.81</c:v>
                </c:pt>
                <c:pt idx="878">
                  <c:v>-1.79</c:v>
                </c:pt>
                <c:pt idx="879">
                  <c:v>-1.77</c:v>
                </c:pt>
                <c:pt idx="880">
                  <c:v>-1.75</c:v>
                </c:pt>
                <c:pt idx="881">
                  <c:v>-1.74</c:v>
                </c:pt>
                <c:pt idx="882">
                  <c:v>-1.72</c:v>
                </c:pt>
                <c:pt idx="883">
                  <c:v>-1.7</c:v>
                </c:pt>
                <c:pt idx="884">
                  <c:v>-1.71</c:v>
                </c:pt>
                <c:pt idx="885">
                  <c:v>-1.73</c:v>
                </c:pt>
                <c:pt idx="886">
                  <c:v>-1.76</c:v>
                </c:pt>
                <c:pt idx="887">
                  <c:v>-1.78</c:v>
                </c:pt>
                <c:pt idx="888">
                  <c:v>-1.81</c:v>
                </c:pt>
                <c:pt idx="889">
                  <c:v>-1.83</c:v>
                </c:pt>
                <c:pt idx="890">
                  <c:v>-1.85</c:v>
                </c:pt>
                <c:pt idx="891">
                  <c:v>-1.88</c:v>
                </c:pt>
                <c:pt idx="892">
                  <c:v>-1.9</c:v>
                </c:pt>
                <c:pt idx="893">
                  <c:v>-1.93</c:v>
                </c:pt>
                <c:pt idx="894">
                  <c:v>-1.95</c:v>
                </c:pt>
                <c:pt idx="895">
                  <c:v>-1.97</c:v>
                </c:pt>
                <c:pt idx="896">
                  <c:v>-2</c:v>
                </c:pt>
                <c:pt idx="897">
                  <c:v>-2.02</c:v>
                </c:pt>
                <c:pt idx="898">
                  <c:v>-2.0499999999999998</c:v>
                </c:pt>
                <c:pt idx="899">
                  <c:v>-2.0699999999999998</c:v>
                </c:pt>
                <c:pt idx="900">
                  <c:v>-2.09</c:v>
                </c:pt>
                <c:pt idx="901">
                  <c:v>-2.12</c:v>
                </c:pt>
                <c:pt idx="902">
                  <c:v>-2.14</c:v>
                </c:pt>
                <c:pt idx="903">
                  <c:v>-2.16</c:v>
                </c:pt>
                <c:pt idx="904">
                  <c:v>-2.19</c:v>
                </c:pt>
                <c:pt idx="905">
                  <c:v>-2.21</c:v>
                </c:pt>
                <c:pt idx="906">
                  <c:v>-2.2400000000000002</c:v>
                </c:pt>
                <c:pt idx="907">
                  <c:v>-2.2599999999999998</c:v>
                </c:pt>
                <c:pt idx="908">
                  <c:v>-2.2799999999999998</c:v>
                </c:pt>
                <c:pt idx="909">
                  <c:v>-2.31</c:v>
                </c:pt>
                <c:pt idx="910">
                  <c:v>-2.33</c:v>
                </c:pt>
                <c:pt idx="911">
                  <c:v>-2.36</c:v>
                </c:pt>
                <c:pt idx="912">
                  <c:v>-2.38</c:v>
                </c:pt>
                <c:pt idx="913">
                  <c:v>-2.4</c:v>
                </c:pt>
                <c:pt idx="914">
                  <c:v>-2.4300000000000002</c:v>
                </c:pt>
                <c:pt idx="915">
                  <c:v>-2.4500000000000002</c:v>
                </c:pt>
                <c:pt idx="916">
                  <c:v>-2.48</c:v>
                </c:pt>
                <c:pt idx="917">
                  <c:v>-2.5</c:v>
                </c:pt>
                <c:pt idx="918">
                  <c:v>-2.5099999999999998</c:v>
                </c:pt>
                <c:pt idx="919">
                  <c:v>-2.5299999999999998</c:v>
                </c:pt>
                <c:pt idx="920">
                  <c:v>-2.56</c:v>
                </c:pt>
                <c:pt idx="921">
                  <c:v>-2.58</c:v>
                </c:pt>
                <c:pt idx="922">
                  <c:v>-2.6</c:v>
                </c:pt>
                <c:pt idx="923">
                  <c:v>-2.63</c:v>
                </c:pt>
                <c:pt idx="924">
                  <c:v>-2.65</c:v>
                </c:pt>
                <c:pt idx="925">
                  <c:v>-2.68</c:v>
                </c:pt>
                <c:pt idx="926">
                  <c:v>-2.7</c:v>
                </c:pt>
                <c:pt idx="927">
                  <c:v>-2.72</c:v>
                </c:pt>
                <c:pt idx="928">
                  <c:v>-2.75</c:v>
                </c:pt>
                <c:pt idx="929">
                  <c:v>-2.77</c:v>
                </c:pt>
                <c:pt idx="930">
                  <c:v>-2.79</c:v>
                </c:pt>
                <c:pt idx="931">
                  <c:v>-2.82</c:v>
                </c:pt>
                <c:pt idx="932">
                  <c:v>-2.84</c:v>
                </c:pt>
                <c:pt idx="933">
                  <c:v>-2.86</c:v>
                </c:pt>
                <c:pt idx="934">
                  <c:v>-2.89</c:v>
                </c:pt>
                <c:pt idx="935">
                  <c:v>-2.91</c:v>
                </c:pt>
                <c:pt idx="936">
                  <c:v>-2.93</c:v>
                </c:pt>
                <c:pt idx="937">
                  <c:v>-2.96</c:v>
                </c:pt>
                <c:pt idx="938">
                  <c:v>-2.98</c:v>
                </c:pt>
                <c:pt idx="939">
                  <c:v>-3.01</c:v>
                </c:pt>
                <c:pt idx="940">
                  <c:v>-3.03</c:v>
                </c:pt>
                <c:pt idx="941">
                  <c:v>-3.05</c:v>
                </c:pt>
                <c:pt idx="942">
                  <c:v>-3.08</c:v>
                </c:pt>
                <c:pt idx="943">
                  <c:v>-3.1</c:v>
                </c:pt>
                <c:pt idx="944">
                  <c:v>-3.12</c:v>
                </c:pt>
                <c:pt idx="945">
                  <c:v>-3.15</c:v>
                </c:pt>
                <c:pt idx="946">
                  <c:v>-3.17</c:v>
                </c:pt>
                <c:pt idx="947">
                  <c:v>-3.19</c:v>
                </c:pt>
                <c:pt idx="948">
                  <c:v>-3.22</c:v>
                </c:pt>
                <c:pt idx="949">
                  <c:v>-3.24</c:v>
                </c:pt>
                <c:pt idx="950">
                  <c:v>-3.26</c:v>
                </c:pt>
                <c:pt idx="951">
                  <c:v>-3.29</c:v>
                </c:pt>
                <c:pt idx="952">
                  <c:v>-3.31</c:v>
                </c:pt>
                <c:pt idx="953">
                  <c:v>-3.34</c:v>
                </c:pt>
                <c:pt idx="954">
                  <c:v>-3.36</c:v>
                </c:pt>
                <c:pt idx="955">
                  <c:v>-3.38</c:v>
                </c:pt>
                <c:pt idx="956">
                  <c:v>-3.41</c:v>
                </c:pt>
                <c:pt idx="957">
                  <c:v>-3.43</c:v>
                </c:pt>
                <c:pt idx="958">
                  <c:v>-3.45</c:v>
                </c:pt>
                <c:pt idx="959">
                  <c:v>-3.48</c:v>
                </c:pt>
                <c:pt idx="960">
                  <c:v>-3.5</c:v>
                </c:pt>
                <c:pt idx="961">
                  <c:v>-3.49</c:v>
                </c:pt>
                <c:pt idx="962">
                  <c:v>-3.47</c:v>
                </c:pt>
                <c:pt idx="963">
                  <c:v>-3.45</c:v>
                </c:pt>
                <c:pt idx="964">
                  <c:v>-3.44</c:v>
                </c:pt>
                <c:pt idx="965">
                  <c:v>-3.42</c:v>
                </c:pt>
                <c:pt idx="966">
                  <c:v>-3.4</c:v>
                </c:pt>
                <c:pt idx="967">
                  <c:v>-3.38</c:v>
                </c:pt>
                <c:pt idx="968">
                  <c:v>-3.37</c:v>
                </c:pt>
                <c:pt idx="969">
                  <c:v>-3.35</c:v>
                </c:pt>
                <c:pt idx="970">
                  <c:v>-3.33</c:v>
                </c:pt>
                <c:pt idx="971">
                  <c:v>-3.31</c:v>
                </c:pt>
                <c:pt idx="972">
                  <c:v>-3.3</c:v>
                </c:pt>
                <c:pt idx="973">
                  <c:v>-3.28</c:v>
                </c:pt>
                <c:pt idx="974">
                  <c:v>-3.26</c:v>
                </c:pt>
                <c:pt idx="975">
                  <c:v>-3.24</c:v>
                </c:pt>
                <c:pt idx="976">
                  <c:v>-3.23</c:v>
                </c:pt>
                <c:pt idx="977">
                  <c:v>-3.21</c:v>
                </c:pt>
                <c:pt idx="978">
                  <c:v>-3.19</c:v>
                </c:pt>
                <c:pt idx="979">
                  <c:v>-3.17</c:v>
                </c:pt>
                <c:pt idx="980">
                  <c:v>-3.16</c:v>
                </c:pt>
                <c:pt idx="981">
                  <c:v>-3.14</c:v>
                </c:pt>
                <c:pt idx="982">
                  <c:v>-3.12</c:v>
                </c:pt>
                <c:pt idx="983">
                  <c:v>-3.1</c:v>
                </c:pt>
                <c:pt idx="984">
                  <c:v>-3.09</c:v>
                </c:pt>
                <c:pt idx="985">
                  <c:v>-3.07</c:v>
                </c:pt>
                <c:pt idx="986">
                  <c:v>-3.05</c:v>
                </c:pt>
                <c:pt idx="987">
                  <c:v>-3.03</c:v>
                </c:pt>
                <c:pt idx="988">
                  <c:v>-3.02</c:v>
                </c:pt>
                <c:pt idx="989">
                  <c:v>-3</c:v>
                </c:pt>
                <c:pt idx="990">
                  <c:v>-2.98</c:v>
                </c:pt>
                <c:pt idx="991">
                  <c:v>-2.96</c:v>
                </c:pt>
                <c:pt idx="992">
                  <c:v>-2.95</c:v>
                </c:pt>
                <c:pt idx="993">
                  <c:v>-2.93</c:v>
                </c:pt>
                <c:pt idx="994">
                  <c:v>-2.91</c:v>
                </c:pt>
                <c:pt idx="995">
                  <c:v>-2.89</c:v>
                </c:pt>
                <c:pt idx="996">
                  <c:v>-2.88</c:v>
                </c:pt>
                <c:pt idx="997">
                  <c:v>-2.86</c:v>
                </c:pt>
                <c:pt idx="998">
                  <c:v>-2.84</c:v>
                </c:pt>
                <c:pt idx="999">
                  <c:v>-2.82</c:v>
                </c:pt>
                <c:pt idx="1000">
                  <c:v>-2.81</c:v>
                </c:pt>
                <c:pt idx="1001">
                  <c:v>-2.79</c:v>
                </c:pt>
                <c:pt idx="1002">
                  <c:v>-2.77</c:v>
                </c:pt>
                <c:pt idx="1003">
                  <c:v>-2.75</c:v>
                </c:pt>
                <c:pt idx="1004">
                  <c:v>-2.74</c:v>
                </c:pt>
                <c:pt idx="1005">
                  <c:v>-2.72</c:v>
                </c:pt>
                <c:pt idx="1006">
                  <c:v>-2.7</c:v>
                </c:pt>
                <c:pt idx="1007">
                  <c:v>-2.71</c:v>
                </c:pt>
                <c:pt idx="1008">
                  <c:v>-2.74</c:v>
                </c:pt>
                <c:pt idx="1009">
                  <c:v>-2.76</c:v>
                </c:pt>
                <c:pt idx="1010">
                  <c:v>-2.79</c:v>
                </c:pt>
                <c:pt idx="1011">
                  <c:v>-2.82</c:v>
                </c:pt>
                <c:pt idx="1012">
                  <c:v>-2.85</c:v>
                </c:pt>
                <c:pt idx="1013">
                  <c:v>-2.87</c:v>
                </c:pt>
                <c:pt idx="1014">
                  <c:v>-2.9</c:v>
                </c:pt>
                <c:pt idx="1015">
                  <c:v>-2.93</c:v>
                </c:pt>
                <c:pt idx="1016">
                  <c:v>-2.96</c:v>
                </c:pt>
                <c:pt idx="1017">
                  <c:v>-2.98</c:v>
                </c:pt>
                <c:pt idx="1018">
                  <c:v>-3.01</c:v>
                </c:pt>
                <c:pt idx="1019">
                  <c:v>-3.04</c:v>
                </c:pt>
                <c:pt idx="1020">
                  <c:v>-3.06</c:v>
                </c:pt>
                <c:pt idx="1021">
                  <c:v>-3.09</c:v>
                </c:pt>
                <c:pt idx="1022">
                  <c:v>-3.12</c:v>
                </c:pt>
                <c:pt idx="1023">
                  <c:v>-3.15</c:v>
                </c:pt>
                <c:pt idx="1024">
                  <c:v>-3.17</c:v>
                </c:pt>
                <c:pt idx="1025">
                  <c:v>-3.2</c:v>
                </c:pt>
                <c:pt idx="1026">
                  <c:v>-3.23</c:v>
                </c:pt>
                <c:pt idx="1027">
                  <c:v>-3.25</c:v>
                </c:pt>
                <c:pt idx="1028">
                  <c:v>-3.28</c:v>
                </c:pt>
                <c:pt idx="1029">
                  <c:v>-3.31</c:v>
                </c:pt>
                <c:pt idx="1030">
                  <c:v>-3.34</c:v>
                </c:pt>
                <c:pt idx="1031">
                  <c:v>-3.36</c:v>
                </c:pt>
                <c:pt idx="1032">
                  <c:v>-3.39</c:v>
                </c:pt>
                <c:pt idx="1033">
                  <c:v>-3.42</c:v>
                </c:pt>
                <c:pt idx="1034">
                  <c:v>-3.45</c:v>
                </c:pt>
                <c:pt idx="1035">
                  <c:v>-3.47</c:v>
                </c:pt>
                <c:pt idx="1036">
                  <c:v>-3.5</c:v>
                </c:pt>
                <c:pt idx="1037">
                  <c:v>-3.49</c:v>
                </c:pt>
                <c:pt idx="1038">
                  <c:v>-3.47</c:v>
                </c:pt>
                <c:pt idx="1039">
                  <c:v>-3.45</c:v>
                </c:pt>
                <c:pt idx="1040">
                  <c:v>-3.44</c:v>
                </c:pt>
                <c:pt idx="1041">
                  <c:v>-3.42</c:v>
                </c:pt>
                <c:pt idx="1042">
                  <c:v>-3.4</c:v>
                </c:pt>
                <c:pt idx="1043">
                  <c:v>-3.38</c:v>
                </c:pt>
                <c:pt idx="1044">
                  <c:v>-3.36</c:v>
                </c:pt>
                <c:pt idx="1045">
                  <c:v>-3.35</c:v>
                </c:pt>
                <c:pt idx="1046">
                  <c:v>-3.33</c:v>
                </c:pt>
                <c:pt idx="1047">
                  <c:v>-3.31</c:v>
                </c:pt>
                <c:pt idx="1048">
                  <c:v>-3.29</c:v>
                </c:pt>
                <c:pt idx="1049">
                  <c:v>-3.27</c:v>
                </c:pt>
                <c:pt idx="1050">
                  <c:v>-3.26</c:v>
                </c:pt>
                <c:pt idx="1051">
                  <c:v>-3.24</c:v>
                </c:pt>
                <c:pt idx="1052">
                  <c:v>-3.22</c:v>
                </c:pt>
                <c:pt idx="1053">
                  <c:v>-3.2</c:v>
                </c:pt>
                <c:pt idx="1054">
                  <c:v>-3.18</c:v>
                </c:pt>
                <c:pt idx="1055">
                  <c:v>-3.17</c:v>
                </c:pt>
                <c:pt idx="1056">
                  <c:v>-3.15</c:v>
                </c:pt>
                <c:pt idx="1057">
                  <c:v>-3.13</c:v>
                </c:pt>
                <c:pt idx="1058">
                  <c:v>-3.11</c:v>
                </c:pt>
                <c:pt idx="1059">
                  <c:v>-3.1</c:v>
                </c:pt>
                <c:pt idx="1060">
                  <c:v>-3.08</c:v>
                </c:pt>
                <c:pt idx="1061">
                  <c:v>-3.06</c:v>
                </c:pt>
                <c:pt idx="1062">
                  <c:v>-3.04</c:v>
                </c:pt>
                <c:pt idx="1063">
                  <c:v>-3.02</c:v>
                </c:pt>
                <c:pt idx="1064">
                  <c:v>-3.01</c:v>
                </c:pt>
                <c:pt idx="1065">
                  <c:v>-2.99</c:v>
                </c:pt>
                <c:pt idx="1066">
                  <c:v>-2.97</c:v>
                </c:pt>
                <c:pt idx="1067">
                  <c:v>-2.95</c:v>
                </c:pt>
                <c:pt idx="1068">
                  <c:v>-2.93</c:v>
                </c:pt>
                <c:pt idx="1069">
                  <c:v>-2.92</c:v>
                </c:pt>
                <c:pt idx="1070">
                  <c:v>-2.9</c:v>
                </c:pt>
                <c:pt idx="1071">
                  <c:v>-2.88</c:v>
                </c:pt>
                <c:pt idx="1072">
                  <c:v>-2.86</c:v>
                </c:pt>
                <c:pt idx="1073">
                  <c:v>-2.84</c:v>
                </c:pt>
                <c:pt idx="1074">
                  <c:v>-2.83</c:v>
                </c:pt>
                <c:pt idx="1075">
                  <c:v>-2.81</c:v>
                </c:pt>
                <c:pt idx="1076">
                  <c:v>-2.79</c:v>
                </c:pt>
                <c:pt idx="1077">
                  <c:v>-2.77</c:v>
                </c:pt>
                <c:pt idx="1078">
                  <c:v>-2.75</c:v>
                </c:pt>
                <c:pt idx="1079">
                  <c:v>-2.74</c:v>
                </c:pt>
                <c:pt idx="1080">
                  <c:v>-2.72</c:v>
                </c:pt>
                <c:pt idx="1081">
                  <c:v>-2.7</c:v>
                </c:pt>
                <c:pt idx="1082">
                  <c:v>-2.71</c:v>
                </c:pt>
                <c:pt idx="1083">
                  <c:v>-2.74</c:v>
                </c:pt>
                <c:pt idx="1084">
                  <c:v>-2.76</c:v>
                </c:pt>
                <c:pt idx="1085">
                  <c:v>-2.79</c:v>
                </c:pt>
                <c:pt idx="1086">
                  <c:v>-2.82</c:v>
                </c:pt>
                <c:pt idx="1087">
                  <c:v>-2.85</c:v>
                </c:pt>
                <c:pt idx="1088">
                  <c:v>-2.87</c:v>
                </c:pt>
                <c:pt idx="1089">
                  <c:v>-2.9</c:v>
                </c:pt>
                <c:pt idx="1090">
                  <c:v>-2.93</c:v>
                </c:pt>
                <c:pt idx="1091">
                  <c:v>-2.96</c:v>
                </c:pt>
                <c:pt idx="1092">
                  <c:v>-2.98</c:v>
                </c:pt>
                <c:pt idx="1093">
                  <c:v>-3.01</c:v>
                </c:pt>
                <c:pt idx="1094">
                  <c:v>-3.04</c:v>
                </c:pt>
                <c:pt idx="1095">
                  <c:v>-3.06</c:v>
                </c:pt>
                <c:pt idx="1096">
                  <c:v>-3.09</c:v>
                </c:pt>
                <c:pt idx="1097">
                  <c:v>-3.12</c:v>
                </c:pt>
                <c:pt idx="1098">
                  <c:v>-3.15</c:v>
                </c:pt>
                <c:pt idx="1099">
                  <c:v>-3.17</c:v>
                </c:pt>
                <c:pt idx="1100">
                  <c:v>-3.2</c:v>
                </c:pt>
                <c:pt idx="1101">
                  <c:v>-3.23</c:v>
                </c:pt>
                <c:pt idx="1102">
                  <c:v>-3.25</c:v>
                </c:pt>
                <c:pt idx="1103">
                  <c:v>-3.28</c:v>
                </c:pt>
                <c:pt idx="1104">
                  <c:v>-3.31</c:v>
                </c:pt>
                <c:pt idx="1105">
                  <c:v>-3.34</c:v>
                </c:pt>
                <c:pt idx="1106">
                  <c:v>-3.36</c:v>
                </c:pt>
                <c:pt idx="1107">
                  <c:v>-3.39</c:v>
                </c:pt>
                <c:pt idx="1108">
                  <c:v>-3.42</c:v>
                </c:pt>
                <c:pt idx="1109">
                  <c:v>-3.45</c:v>
                </c:pt>
                <c:pt idx="1110">
                  <c:v>-3.47</c:v>
                </c:pt>
                <c:pt idx="1111">
                  <c:v>-3.5</c:v>
                </c:pt>
                <c:pt idx="1112">
                  <c:v>-3.49</c:v>
                </c:pt>
                <c:pt idx="1113">
                  <c:v>-3.47</c:v>
                </c:pt>
                <c:pt idx="1114">
                  <c:v>-3.45</c:v>
                </c:pt>
                <c:pt idx="1115">
                  <c:v>-3.44</c:v>
                </c:pt>
                <c:pt idx="1116">
                  <c:v>-3.42</c:v>
                </c:pt>
                <c:pt idx="1117">
                  <c:v>-3.4</c:v>
                </c:pt>
                <c:pt idx="1118">
                  <c:v>-3.38</c:v>
                </c:pt>
                <c:pt idx="1119">
                  <c:v>-3.36</c:v>
                </c:pt>
                <c:pt idx="1120">
                  <c:v>-3.35</c:v>
                </c:pt>
                <c:pt idx="1121">
                  <c:v>-3.33</c:v>
                </c:pt>
                <c:pt idx="1122">
                  <c:v>-3.31</c:v>
                </c:pt>
                <c:pt idx="1123">
                  <c:v>-3.29</c:v>
                </c:pt>
                <c:pt idx="1124">
                  <c:v>-3.27</c:v>
                </c:pt>
                <c:pt idx="1125">
                  <c:v>-3.26</c:v>
                </c:pt>
                <c:pt idx="1126">
                  <c:v>-3.24</c:v>
                </c:pt>
                <c:pt idx="1127">
                  <c:v>-3.22</c:v>
                </c:pt>
                <c:pt idx="1128">
                  <c:v>-3.2</c:v>
                </c:pt>
                <c:pt idx="1129">
                  <c:v>-3.18</c:v>
                </c:pt>
                <c:pt idx="1130">
                  <c:v>-3.17</c:v>
                </c:pt>
                <c:pt idx="1131">
                  <c:v>-3.15</c:v>
                </c:pt>
                <c:pt idx="1132">
                  <c:v>-3.13</c:v>
                </c:pt>
                <c:pt idx="1133">
                  <c:v>-3.11</c:v>
                </c:pt>
                <c:pt idx="1134">
                  <c:v>-3.1</c:v>
                </c:pt>
                <c:pt idx="1135">
                  <c:v>-3.08</c:v>
                </c:pt>
                <c:pt idx="1136">
                  <c:v>-3.06</c:v>
                </c:pt>
                <c:pt idx="1137">
                  <c:v>-3.04</c:v>
                </c:pt>
                <c:pt idx="1138">
                  <c:v>-3.02</c:v>
                </c:pt>
                <c:pt idx="1139">
                  <c:v>-3.01</c:v>
                </c:pt>
                <c:pt idx="1140">
                  <c:v>-2.99</c:v>
                </c:pt>
                <c:pt idx="1141">
                  <c:v>-2.97</c:v>
                </c:pt>
                <c:pt idx="1142">
                  <c:v>-2.95</c:v>
                </c:pt>
                <c:pt idx="1143">
                  <c:v>-2.93</c:v>
                </c:pt>
                <c:pt idx="1144">
                  <c:v>-2.92</c:v>
                </c:pt>
                <c:pt idx="1145">
                  <c:v>-2.9</c:v>
                </c:pt>
                <c:pt idx="1146">
                  <c:v>-2.88</c:v>
                </c:pt>
                <c:pt idx="1147">
                  <c:v>-2.86</c:v>
                </c:pt>
                <c:pt idx="1148">
                  <c:v>-2.84</c:v>
                </c:pt>
                <c:pt idx="1149">
                  <c:v>-2.83</c:v>
                </c:pt>
                <c:pt idx="1150">
                  <c:v>-2.81</c:v>
                </c:pt>
                <c:pt idx="1151">
                  <c:v>-2.79</c:v>
                </c:pt>
                <c:pt idx="1152">
                  <c:v>-2.77</c:v>
                </c:pt>
                <c:pt idx="1153">
                  <c:v>-2.75</c:v>
                </c:pt>
                <c:pt idx="1154">
                  <c:v>-2.74</c:v>
                </c:pt>
                <c:pt idx="1155">
                  <c:v>-2.72</c:v>
                </c:pt>
                <c:pt idx="1156">
                  <c:v>-2.7</c:v>
                </c:pt>
                <c:pt idx="1157">
                  <c:v>-2.71</c:v>
                </c:pt>
                <c:pt idx="1158">
                  <c:v>-2.74</c:v>
                </c:pt>
                <c:pt idx="1159">
                  <c:v>-2.76</c:v>
                </c:pt>
                <c:pt idx="1160">
                  <c:v>-2.79</c:v>
                </c:pt>
                <c:pt idx="1161">
                  <c:v>-2.82</c:v>
                </c:pt>
                <c:pt idx="1162">
                  <c:v>-2.85</c:v>
                </c:pt>
                <c:pt idx="1163">
                  <c:v>-2.87</c:v>
                </c:pt>
                <c:pt idx="1164">
                  <c:v>-2.9</c:v>
                </c:pt>
                <c:pt idx="1165">
                  <c:v>-2.93</c:v>
                </c:pt>
                <c:pt idx="1166">
                  <c:v>-2.96</c:v>
                </c:pt>
                <c:pt idx="1167">
                  <c:v>-2.98</c:v>
                </c:pt>
                <c:pt idx="1168">
                  <c:v>-3.01</c:v>
                </c:pt>
                <c:pt idx="1169">
                  <c:v>-3.04</c:v>
                </c:pt>
                <c:pt idx="1170">
                  <c:v>-3.06</c:v>
                </c:pt>
                <c:pt idx="1171">
                  <c:v>-3.09</c:v>
                </c:pt>
                <c:pt idx="1172">
                  <c:v>-3.12</c:v>
                </c:pt>
                <c:pt idx="1173">
                  <c:v>-3.15</c:v>
                </c:pt>
                <c:pt idx="1174">
                  <c:v>-3.17</c:v>
                </c:pt>
                <c:pt idx="1175">
                  <c:v>-3.2</c:v>
                </c:pt>
                <c:pt idx="1176">
                  <c:v>-3.23</c:v>
                </c:pt>
                <c:pt idx="1177">
                  <c:v>-3.25</c:v>
                </c:pt>
                <c:pt idx="1178">
                  <c:v>-3.28</c:v>
                </c:pt>
                <c:pt idx="1179">
                  <c:v>-3.31</c:v>
                </c:pt>
                <c:pt idx="1180">
                  <c:v>-3.34</c:v>
                </c:pt>
                <c:pt idx="1181">
                  <c:v>-3.36</c:v>
                </c:pt>
                <c:pt idx="1182">
                  <c:v>-3.39</c:v>
                </c:pt>
                <c:pt idx="1183">
                  <c:v>-3.42</c:v>
                </c:pt>
                <c:pt idx="1184">
                  <c:v>-3.45</c:v>
                </c:pt>
                <c:pt idx="1185">
                  <c:v>-3.47</c:v>
                </c:pt>
                <c:pt idx="1186">
                  <c:v>-3.5</c:v>
                </c:pt>
                <c:pt idx="1187">
                  <c:v>-3.49</c:v>
                </c:pt>
                <c:pt idx="1188">
                  <c:v>-3.47</c:v>
                </c:pt>
                <c:pt idx="1189">
                  <c:v>-3.45</c:v>
                </c:pt>
                <c:pt idx="1190">
                  <c:v>-3.44</c:v>
                </c:pt>
                <c:pt idx="1191">
                  <c:v>-3.42</c:v>
                </c:pt>
                <c:pt idx="1192">
                  <c:v>-3.4</c:v>
                </c:pt>
                <c:pt idx="1193">
                  <c:v>-3.38</c:v>
                </c:pt>
                <c:pt idx="1194">
                  <c:v>-3.36</c:v>
                </c:pt>
                <c:pt idx="1195">
                  <c:v>-3.35</c:v>
                </c:pt>
                <c:pt idx="1196">
                  <c:v>-3.33</c:v>
                </c:pt>
                <c:pt idx="1197">
                  <c:v>-3.31</c:v>
                </c:pt>
                <c:pt idx="1198">
                  <c:v>-3.29</c:v>
                </c:pt>
                <c:pt idx="1199">
                  <c:v>-3.27</c:v>
                </c:pt>
                <c:pt idx="1200">
                  <c:v>-3.26</c:v>
                </c:pt>
                <c:pt idx="1201">
                  <c:v>-3.24</c:v>
                </c:pt>
                <c:pt idx="1202">
                  <c:v>-3.22</c:v>
                </c:pt>
                <c:pt idx="1203">
                  <c:v>-3.2</c:v>
                </c:pt>
                <c:pt idx="1204">
                  <c:v>-3.18</c:v>
                </c:pt>
                <c:pt idx="1205">
                  <c:v>-3.17</c:v>
                </c:pt>
                <c:pt idx="1206">
                  <c:v>-3.15</c:v>
                </c:pt>
                <c:pt idx="1207">
                  <c:v>-3.13</c:v>
                </c:pt>
                <c:pt idx="1208">
                  <c:v>-3.11</c:v>
                </c:pt>
                <c:pt idx="1209">
                  <c:v>-3.1</c:v>
                </c:pt>
                <c:pt idx="1210">
                  <c:v>-3.08</c:v>
                </c:pt>
                <c:pt idx="1211">
                  <c:v>-3.06</c:v>
                </c:pt>
                <c:pt idx="1212">
                  <c:v>-3.04</c:v>
                </c:pt>
                <c:pt idx="1213">
                  <c:v>-3.02</c:v>
                </c:pt>
                <c:pt idx="1214">
                  <c:v>-3.01</c:v>
                </c:pt>
                <c:pt idx="1215">
                  <c:v>-2.99</c:v>
                </c:pt>
                <c:pt idx="1216">
                  <c:v>-2.97</c:v>
                </c:pt>
                <c:pt idx="1217">
                  <c:v>-2.95</c:v>
                </c:pt>
                <c:pt idx="1218">
                  <c:v>-2.93</c:v>
                </c:pt>
                <c:pt idx="1219">
                  <c:v>-2.92</c:v>
                </c:pt>
                <c:pt idx="1220">
                  <c:v>-2.9</c:v>
                </c:pt>
                <c:pt idx="1221">
                  <c:v>-2.88</c:v>
                </c:pt>
                <c:pt idx="1222">
                  <c:v>-2.86</c:v>
                </c:pt>
                <c:pt idx="1223">
                  <c:v>-2.84</c:v>
                </c:pt>
                <c:pt idx="1224">
                  <c:v>-2.83</c:v>
                </c:pt>
                <c:pt idx="1225">
                  <c:v>-2.81</c:v>
                </c:pt>
                <c:pt idx="1226">
                  <c:v>-2.79</c:v>
                </c:pt>
                <c:pt idx="1227">
                  <c:v>-2.77</c:v>
                </c:pt>
                <c:pt idx="1228">
                  <c:v>-2.75</c:v>
                </c:pt>
                <c:pt idx="1229">
                  <c:v>-2.74</c:v>
                </c:pt>
                <c:pt idx="1230">
                  <c:v>-2.72</c:v>
                </c:pt>
                <c:pt idx="1231">
                  <c:v>-2.7</c:v>
                </c:pt>
                <c:pt idx="1232">
                  <c:v>-2.71</c:v>
                </c:pt>
                <c:pt idx="1233">
                  <c:v>-2.74</c:v>
                </c:pt>
                <c:pt idx="1234">
                  <c:v>-2.76</c:v>
                </c:pt>
                <c:pt idx="1235">
                  <c:v>-2.79</c:v>
                </c:pt>
                <c:pt idx="1236">
                  <c:v>-2.82</c:v>
                </c:pt>
                <c:pt idx="1237">
                  <c:v>-2.84</c:v>
                </c:pt>
                <c:pt idx="1238">
                  <c:v>-2.87</c:v>
                </c:pt>
                <c:pt idx="1239">
                  <c:v>-2.89</c:v>
                </c:pt>
                <c:pt idx="1240">
                  <c:v>-2.92</c:v>
                </c:pt>
                <c:pt idx="1241">
                  <c:v>-2.95</c:v>
                </c:pt>
                <c:pt idx="1242">
                  <c:v>-2.97</c:v>
                </c:pt>
                <c:pt idx="1243">
                  <c:v>-3</c:v>
                </c:pt>
                <c:pt idx="1244">
                  <c:v>-3.03</c:v>
                </c:pt>
                <c:pt idx="1245">
                  <c:v>-3.05</c:v>
                </c:pt>
                <c:pt idx="1246">
                  <c:v>-3.08</c:v>
                </c:pt>
                <c:pt idx="1247">
                  <c:v>-3.11</c:v>
                </c:pt>
                <c:pt idx="1248">
                  <c:v>-3.13</c:v>
                </c:pt>
                <c:pt idx="1249">
                  <c:v>-3.16</c:v>
                </c:pt>
                <c:pt idx="1250">
                  <c:v>-3.18</c:v>
                </c:pt>
                <c:pt idx="1251">
                  <c:v>-3.21</c:v>
                </c:pt>
                <c:pt idx="1252">
                  <c:v>-3.24</c:v>
                </c:pt>
                <c:pt idx="1253">
                  <c:v>-3.26</c:v>
                </c:pt>
                <c:pt idx="1254">
                  <c:v>-3.29</c:v>
                </c:pt>
                <c:pt idx="1255">
                  <c:v>-3.32</c:v>
                </c:pt>
                <c:pt idx="1256">
                  <c:v>-3.34</c:v>
                </c:pt>
                <c:pt idx="1257">
                  <c:v>-3.37</c:v>
                </c:pt>
                <c:pt idx="1258">
                  <c:v>-3.39</c:v>
                </c:pt>
                <c:pt idx="1259">
                  <c:v>-3.42</c:v>
                </c:pt>
                <c:pt idx="1260">
                  <c:v>-3.45</c:v>
                </c:pt>
                <c:pt idx="1261">
                  <c:v>-3.47</c:v>
                </c:pt>
                <c:pt idx="1262">
                  <c:v>-3.5</c:v>
                </c:pt>
                <c:pt idx="1263">
                  <c:v>-3.49</c:v>
                </c:pt>
                <c:pt idx="1264">
                  <c:v>-3.47</c:v>
                </c:pt>
                <c:pt idx="1265">
                  <c:v>-3.45</c:v>
                </c:pt>
                <c:pt idx="1266">
                  <c:v>-3.44</c:v>
                </c:pt>
                <c:pt idx="1267">
                  <c:v>-3.42</c:v>
                </c:pt>
                <c:pt idx="1268">
                  <c:v>-3.4</c:v>
                </c:pt>
                <c:pt idx="1269">
                  <c:v>-3.38</c:v>
                </c:pt>
                <c:pt idx="1270">
                  <c:v>-3.37</c:v>
                </c:pt>
                <c:pt idx="1271">
                  <c:v>-3.35</c:v>
                </c:pt>
                <c:pt idx="1272">
                  <c:v>-3.33</c:v>
                </c:pt>
                <c:pt idx="1273">
                  <c:v>-3.31</c:v>
                </c:pt>
                <c:pt idx="1274">
                  <c:v>-3.3</c:v>
                </c:pt>
                <c:pt idx="1275">
                  <c:v>-3.28</c:v>
                </c:pt>
                <c:pt idx="1276">
                  <c:v>-3.26</c:v>
                </c:pt>
                <c:pt idx="1277">
                  <c:v>-3.24</c:v>
                </c:pt>
                <c:pt idx="1278">
                  <c:v>-3.23</c:v>
                </c:pt>
                <c:pt idx="1279">
                  <c:v>-3.21</c:v>
                </c:pt>
                <c:pt idx="1280">
                  <c:v>-3.19</c:v>
                </c:pt>
                <c:pt idx="1281">
                  <c:v>-3.17</c:v>
                </c:pt>
                <c:pt idx="1282">
                  <c:v>-3.16</c:v>
                </c:pt>
                <c:pt idx="1283">
                  <c:v>-3.14</c:v>
                </c:pt>
                <c:pt idx="1284">
                  <c:v>-3.12</c:v>
                </c:pt>
                <c:pt idx="1285">
                  <c:v>-3.1</c:v>
                </c:pt>
                <c:pt idx="1286">
                  <c:v>-3.09</c:v>
                </c:pt>
                <c:pt idx="1287">
                  <c:v>-3.07</c:v>
                </c:pt>
                <c:pt idx="1288">
                  <c:v>-3.05</c:v>
                </c:pt>
                <c:pt idx="1289">
                  <c:v>-3.03</c:v>
                </c:pt>
                <c:pt idx="1290">
                  <c:v>-3.02</c:v>
                </c:pt>
                <c:pt idx="1291">
                  <c:v>-3</c:v>
                </c:pt>
                <c:pt idx="1292">
                  <c:v>-2.98</c:v>
                </c:pt>
                <c:pt idx="1293">
                  <c:v>-2.96</c:v>
                </c:pt>
                <c:pt idx="1294">
                  <c:v>-2.95</c:v>
                </c:pt>
                <c:pt idx="1295">
                  <c:v>-2.93</c:v>
                </c:pt>
                <c:pt idx="1296">
                  <c:v>-2.91</c:v>
                </c:pt>
                <c:pt idx="1297">
                  <c:v>-2.89</c:v>
                </c:pt>
                <c:pt idx="1298">
                  <c:v>-2.88</c:v>
                </c:pt>
                <c:pt idx="1299">
                  <c:v>-2.86</c:v>
                </c:pt>
                <c:pt idx="1300">
                  <c:v>-2.84</c:v>
                </c:pt>
                <c:pt idx="1301">
                  <c:v>-2.82</c:v>
                </c:pt>
                <c:pt idx="1302">
                  <c:v>-2.81</c:v>
                </c:pt>
                <c:pt idx="1303">
                  <c:v>-2.79</c:v>
                </c:pt>
                <c:pt idx="1304">
                  <c:v>-2.77</c:v>
                </c:pt>
                <c:pt idx="1305">
                  <c:v>-2.75</c:v>
                </c:pt>
                <c:pt idx="1306">
                  <c:v>-2.74</c:v>
                </c:pt>
                <c:pt idx="1307">
                  <c:v>-2.72</c:v>
                </c:pt>
                <c:pt idx="1308">
                  <c:v>-2.7</c:v>
                </c:pt>
                <c:pt idx="1309">
                  <c:v>-2.71</c:v>
                </c:pt>
                <c:pt idx="1310">
                  <c:v>-2.74</c:v>
                </c:pt>
                <c:pt idx="1311">
                  <c:v>-2.76</c:v>
                </c:pt>
                <c:pt idx="1312">
                  <c:v>-2.79</c:v>
                </c:pt>
                <c:pt idx="1313">
                  <c:v>-2.82</c:v>
                </c:pt>
                <c:pt idx="1314">
                  <c:v>-2.84</c:v>
                </c:pt>
                <c:pt idx="1315">
                  <c:v>-2.87</c:v>
                </c:pt>
                <c:pt idx="1316">
                  <c:v>-2.89</c:v>
                </c:pt>
                <c:pt idx="1317">
                  <c:v>-2.92</c:v>
                </c:pt>
                <c:pt idx="1318">
                  <c:v>-2.95</c:v>
                </c:pt>
                <c:pt idx="1319">
                  <c:v>-2.97</c:v>
                </c:pt>
                <c:pt idx="1320">
                  <c:v>-3</c:v>
                </c:pt>
                <c:pt idx="1321">
                  <c:v>-3.03</c:v>
                </c:pt>
                <c:pt idx="1322">
                  <c:v>-3.05</c:v>
                </c:pt>
                <c:pt idx="1323">
                  <c:v>-3.08</c:v>
                </c:pt>
                <c:pt idx="1324">
                  <c:v>-3.11</c:v>
                </c:pt>
                <c:pt idx="1325">
                  <c:v>-3.13</c:v>
                </c:pt>
                <c:pt idx="1326">
                  <c:v>-3.16</c:v>
                </c:pt>
                <c:pt idx="1327">
                  <c:v>-3.18</c:v>
                </c:pt>
                <c:pt idx="1328">
                  <c:v>-3.21</c:v>
                </c:pt>
                <c:pt idx="1329">
                  <c:v>-3.24</c:v>
                </c:pt>
                <c:pt idx="1330">
                  <c:v>-3.26</c:v>
                </c:pt>
                <c:pt idx="1331">
                  <c:v>-3.29</c:v>
                </c:pt>
                <c:pt idx="1332">
                  <c:v>-3.32</c:v>
                </c:pt>
                <c:pt idx="1333">
                  <c:v>-3.34</c:v>
                </c:pt>
                <c:pt idx="1334">
                  <c:v>-3.37</c:v>
                </c:pt>
                <c:pt idx="1335">
                  <c:v>-3.39</c:v>
                </c:pt>
                <c:pt idx="1336">
                  <c:v>-3.42</c:v>
                </c:pt>
                <c:pt idx="1337">
                  <c:v>-3.45</c:v>
                </c:pt>
                <c:pt idx="1338">
                  <c:v>-3.47</c:v>
                </c:pt>
                <c:pt idx="1339">
                  <c:v>-3.5</c:v>
                </c:pt>
                <c:pt idx="1340">
                  <c:v>-3.49</c:v>
                </c:pt>
                <c:pt idx="1341">
                  <c:v>-3.47</c:v>
                </c:pt>
                <c:pt idx="1342">
                  <c:v>-3.45</c:v>
                </c:pt>
                <c:pt idx="1343">
                  <c:v>-3.44</c:v>
                </c:pt>
                <c:pt idx="1344">
                  <c:v>-3.42</c:v>
                </c:pt>
                <c:pt idx="1345">
                  <c:v>-3.4</c:v>
                </c:pt>
                <c:pt idx="1346">
                  <c:v>-3.38</c:v>
                </c:pt>
                <c:pt idx="1347">
                  <c:v>-3.36</c:v>
                </c:pt>
                <c:pt idx="1348">
                  <c:v>-3.35</c:v>
                </c:pt>
                <c:pt idx="1349">
                  <c:v>-3.33</c:v>
                </c:pt>
                <c:pt idx="1350">
                  <c:v>-3.31</c:v>
                </c:pt>
                <c:pt idx="1351">
                  <c:v>-3.29</c:v>
                </c:pt>
                <c:pt idx="1352">
                  <c:v>-3.27</c:v>
                </c:pt>
                <c:pt idx="1353">
                  <c:v>-3.26</c:v>
                </c:pt>
                <c:pt idx="1354">
                  <c:v>-3.24</c:v>
                </c:pt>
                <c:pt idx="1355">
                  <c:v>-3.22</c:v>
                </c:pt>
                <c:pt idx="1356">
                  <c:v>-3.2</c:v>
                </c:pt>
                <c:pt idx="1357">
                  <c:v>-3.18</c:v>
                </c:pt>
                <c:pt idx="1358">
                  <c:v>-3.17</c:v>
                </c:pt>
                <c:pt idx="1359">
                  <c:v>-3.15</c:v>
                </c:pt>
                <c:pt idx="1360">
                  <c:v>-3.13</c:v>
                </c:pt>
                <c:pt idx="1361">
                  <c:v>-3.11</c:v>
                </c:pt>
                <c:pt idx="1362">
                  <c:v>-3.1</c:v>
                </c:pt>
                <c:pt idx="1363">
                  <c:v>-3.08</c:v>
                </c:pt>
                <c:pt idx="1364">
                  <c:v>-3.06</c:v>
                </c:pt>
                <c:pt idx="1365">
                  <c:v>-3.04</c:v>
                </c:pt>
                <c:pt idx="1366">
                  <c:v>-3.02</c:v>
                </c:pt>
                <c:pt idx="1367">
                  <c:v>-3.01</c:v>
                </c:pt>
                <c:pt idx="1368">
                  <c:v>-2.99</c:v>
                </c:pt>
                <c:pt idx="1369">
                  <c:v>-2.97</c:v>
                </c:pt>
                <c:pt idx="1370">
                  <c:v>-2.95</c:v>
                </c:pt>
                <c:pt idx="1371">
                  <c:v>-2.93</c:v>
                </c:pt>
                <c:pt idx="1372">
                  <c:v>-2.92</c:v>
                </c:pt>
                <c:pt idx="1373">
                  <c:v>-2.9</c:v>
                </c:pt>
                <c:pt idx="1374">
                  <c:v>-2.88</c:v>
                </c:pt>
                <c:pt idx="1375">
                  <c:v>-2.86</c:v>
                </c:pt>
                <c:pt idx="1376">
                  <c:v>-2.84</c:v>
                </c:pt>
                <c:pt idx="1377">
                  <c:v>-2.83</c:v>
                </c:pt>
                <c:pt idx="1378">
                  <c:v>-2.81</c:v>
                </c:pt>
                <c:pt idx="1379">
                  <c:v>-2.79</c:v>
                </c:pt>
                <c:pt idx="1380">
                  <c:v>-2.77</c:v>
                </c:pt>
                <c:pt idx="1381">
                  <c:v>-2.75</c:v>
                </c:pt>
                <c:pt idx="1382">
                  <c:v>-2.74</c:v>
                </c:pt>
                <c:pt idx="1383">
                  <c:v>-2.72</c:v>
                </c:pt>
                <c:pt idx="1384">
                  <c:v>-2.7</c:v>
                </c:pt>
                <c:pt idx="1385">
                  <c:v>-2.71</c:v>
                </c:pt>
                <c:pt idx="1386">
                  <c:v>-2.74</c:v>
                </c:pt>
                <c:pt idx="1387">
                  <c:v>-2.76</c:v>
                </c:pt>
                <c:pt idx="1388">
                  <c:v>-2.79</c:v>
                </c:pt>
                <c:pt idx="1389">
                  <c:v>-2.82</c:v>
                </c:pt>
                <c:pt idx="1390">
                  <c:v>-2.84</c:v>
                </c:pt>
                <c:pt idx="1391">
                  <c:v>-2.87</c:v>
                </c:pt>
                <c:pt idx="1392">
                  <c:v>-2.89</c:v>
                </c:pt>
                <c:pt idx="1393">
                  <c:v>-2.92</c:v>
                </c:pt>
                <c:pt idx="1394">
                  <c:v>-2.95</c:v>
                </c:pt>
                <c:pt idx="1395">
                  <c:v>-2.97</c:v>
                </c:pt>
                <c:pt idx="1396">
                  <c:v>-3</c:v>
                </c:pt>
                <c:pt idx="1397">
                  <c:v>-3.03</c:v>
                </c:pt>
                <c:pt idx="1398">
                  <c:v>-3.05</c:v>
                </c:pt>
                <c:pt idx="1399">
                  <c:v>-3.08</c:v>
                </c:pt>
                <c:pt idx="1400">
                  <c:v>-3.11</c:v>
                </c:pt>
                <c:pt idx="1401">
                  <c:v>-3.13</c:v>
                </c:pt>
                <c:pt idx="1402">
                  <c:v>-3.16</c:v>
                </c:pt>
                <c:pt idx="1403">
                  <c:v>-3.18</c:v>
                </c:pt>
                <c:pt idx="1404">
                  <c:v>-3.21</c:v>
                </c:pt>
                <c:pt idx="1405">
                  <c:v>-3.24</c:v>
                </c:pt>
                <c:pt idx="1406">
                  <c:v>-3.26</c:v>
                </c:pt>
                <c:pt idx="1407">
                  <c:v>-3.29</c:v>
                </c:pt>
                <c:pt idx="1408">
                  <c:v>-3.32</c:v>
                </c:pt>
                <c:pt idx="1409">
                  <c:v>-3.34</c:v>
                </c:pt>
                <c:pt idx="1410">
                  <c:v>-3.37</c:v>
                </c:pt>
                <c:pt idx="1411">
                  <c:v>-3.39</c:v>
                </c:pt>
                <c:pt idx="1412">
                  <c:v>-3.42</c:v>
                </c:pt>
                <c:pt idx="1413">
                  <c:v>-3.45</c:v>
                </c:pt>
                <c:pt idx="1414">
                  <c:v>-3.47</c:v>
                </c:pt>
                <c:pt idx="1415">
                  <c:v>-3.5</c:v>
                </c:pt>
                <c:pt idx="1416">
                  <c:v>-3.49</c:v>
                </c:pt>
                <c:pt idx="1417">
                  <c:v>-3.47</c:v>
                </c:pt>
                <c:pt idx="1418">
                  <c:v>-3.45</c:v>
                </c:pt>
                <c:pt idx="1419">
                  <c:v>-3.44</c:v>
                </c:pt>
                <c:pt idx="1420">
                  <c:v>-3.42</c:v>
                </c:pt>
                <c:pt idx="1421">
                  <c:v>-3.4</c:v>
                </c:pt>
                <c:pt idx="1422">
                  <c:v>-3.38</c:v>
                </c:pt>
                <c:pt idx="1423">
                  <c:v>-3.36</c:v>
                </c:pt>
                <c:pt idx="1424">
                  <c:v>-3.35</c:v>
                </c:pt>
                <c:pt idx="1425">
                  <c:v>-3.33</c:v>
                </c:pt>
                <c:pt idx="1426">
                  <c:v>-3.31</c:v>
                </c:pt>
                <c:pt idx="1427">
                  <c:v>-3.29</c:v>
                </c:pt>
                <c:pt idx="1428">
                  <c:v>-3.27</c:v>
                </c:pt>
                <c:pt idx="1429">
                  <c:v>-3.26</c:v>
                </c:pt>
                <c:pt idx="1430">
                  <c:v>-3.24</c:v>
                </c:pt>
                <c:pt idx="1431">
                  <c:v>-3.22</c:v>
                </c:pt>
                <c:pt idx="1432">
                  <c:v>-3.2</c:v>
                </c:pt>
                <c:pt idx="1433">
                  <c:v>-3.18</c:v>
                </c:pt>
                <c:pt idx="1434">
                  <c:v>-3.17</c:v>
                </c:pt>
                <c:pt idx="1435">
                  <c:v>-3.15</c:v>
                </c:pt>
                <c:pt idx="1436">
                  <c:v>-3.13</c:v>
                </c:pt>
                <c:pt idx="1437">
                  <c:v>-3.11</c:v>
                </c:pt>
                <c:pt idx="1438">
                  <c:v>-3.1</c:v>
                </c:pt>
                <c:pt idx="1439">
                  <c:v>-3.08</c:v>
                </c:pt>
                <c:pt idx="1440">
                  <c:v>-3.06</c:v>
                </c:pt>
                <c:pt idx="1441">
                  <c:v>-3.04</c:v>
                </c:pt>
                <c:pt idx="1442">
                  <c:v>-3.02</c:v>
                </c:pt>
                <c:pt idx="1443">
                  <c:v>-3.01</c:v>
                </c:pt>
                <c:pt idx="1444">
                  <c:v>-2.99</c:v>
                </c:pt>
                <c:pt idx="1445">
                  <c:v>-2.97</c:v>
                </c:pt>
                <c:pt idx="1446">
                  <c:v>-2.95</c:v>
                </c:pt>
                <c:pt idx="1447">
                  <c:v>-2.93</c:v>
                </c:pt>
                <c:pt idx="1448">
                  <c:v>-2.92</c:v>
                </c:pt>
                <c:pt idx="1449">
                  <c:v>-2.9</c:v>
                </c:pt>
                <c:pt idx="1450">
                  <c:v>-2.88</c:v>
                </c:pt>
                <c:pt idx="1451">
                  <c:v>-2.86</c:v>
                </c:pt>
                <c:pt idx="1452">
                  <c:v>-2.84</c:v>
                </c:pt>
                <c:pt idx="1453">
                  <c:v>-2.83</c:v>
                </c:pt>
                <c:pt idx="1454">
                  <c:v>-2.81</c:v>
                </c:pt>
                <c:pt idx="1455">
                  <c:v>-2.79</c:v>
                </c:pt>
                <c:pt idx="1456">
                  <c:v>-2.77</c:v>
                </c:pt>
                <c:pt idx="1457">
                  <c:v>-2.75</c:v>
                </c:pt>
                <c:pt idx="1458">
                  <c:v>-2.74</c:v>
                </c:pt>
                <c:pt idx="1459">
                  <c:v>-2.72</c:v>
                </c:pt>
                <c:pt idx="1460">
                  <c:v>-2.7</c:v>
                </c:pt>
                <c:pt idx="1461">
                  <c:v>-2.71</c:v>
                </c:pt>
                <c:pt idx="1462">
                  <c:v>-2.74</c:v>
                </c:pt>
                <c:pt idx="1463">
                  <c:v>-2.76</c:v>
                </c:pt>
                <c:pt idx="1464">
                  <c:v>-2.79</c:v>
                </c:pt>
                <c:pt idx="1465">
                  <c:v>-2.82</c:v>
                </c:pt>
                <c:pt idx="1466">
                  <c:v>-2.84</c:v>
                </c:pt>
                <c:pt idx="1467">
                  <c:v>-2.87</c:v>
                </c:pt>
                <c:pt idx="1468">
                  <c:v>-2.89</c:v>
                </c:pt>
                <c:pt idx="1469">
                  <c:v>-2.92</c:v>
                </c:pt>
                <c:pt idx="1470">
                  <c:v>-2.95</c:v>
                </c:pt>
                <c:pt idx="1471">
                  <c:v>-2.97</c:v>
                </c:pt>
                <c:pt idx="1472">
                  <c:v>-3</c:v>
                </c:pt>
                <c:pt idx="1473">
                  <c:v>-3.03</c:v>
                </c:pt>
                <c:pt idx="1474">
                  <c:v>-3.05</c:v>
                </c:pt>
                <c:pt idx="1475">
                  <c:v>-3.08</c:v>
                </c:pt>
                <c:pt idx="1476">
                  <c:v>-3.11</c:v>
                </c:pt>
                <c:pt idx="1477">
                  <c:v>-3.13</c:v>
                </c:pt>
                <c:pt idx="1478">
                  <c:v>-3.16</c:v>
                </c:pt>
                <c:pt idx="1479">
                  <c:v>-3.18</c:v>
                </c:pt>
                <c:pt idx="1480">
                  <c:v>-3.21</c:v>
                </c:pt>
                <c:pt idx="1481">
                  <c:v>-3.24</c:v>
                </c:pt>
                <c:pt idx="1482">
                  <c:v>-3.26</c:v>
                </c:pt>
                <c:pt idx="1483">
                  <c:v>-3.29</c:v>
                </c:pt>
                <c:pt idx="1484">
                  <c:v>-3.32</c:v>
                </c:pt>
                <c:pt idx="1485">
                  <c:v>-3.34</c:v>
                </c:pt>
                <c:pt idx="1486">
                  <c:v>-3.37</c:v>
                </c:pt>
                <c:pt idx="1487">
                  <c:v>-3.39</c:v>
                </c:pt>
                <c:pt idx="1488">
                  <c:v>-3.42</c:v>
                </c:pt>
                <c:pt idx="1489">
                  <c:v>-3.45</c:v>
                </c:pt>
                <c:pt idx="1490">
                  <c:v>-3.47</c:v>
                </c:pt>
                <c:pt idx="1491">
                  <c:v>-3.5</c:v>
                </c:pt>
                <c:pt idx="1492">
                  <c:v>-3.49</c:v>
                </c:pt>
                <c:pt idx="1493">
                  <c:v>-3.47</c:v>
                </c:pt>
                <c:pt idx="1494">
                  <c:v>-3.45</c:v>
                </c:pt>
                <c:pt idx="1495">
                  <c:v>-3.44</c:v>
                </c:pt>
                <c:pt idx="1496">
                  <c:v>-3.42</c:v>
                </c:pt>
                <c:pt idx="1497">
                  <c:v>-3.4</c:v>
                </c:pt>
                <c:pt idx="1498">
                  <c:v>-3.38</c:v>
                </c:pt>
                <c:pt idx="1499">
                  <c:v>-3.37</c:v>
                </c:pt>
                <c:pt idx="1500">
                  <c:v>-3.35</c:v>
                </c:pt>
                <c:pt idx="1501">
                  <c:v>-3.33</c:v>
                </c:pt>
                <c:pt idx="1502">
                  <c:v>-3.31</c:v>
                </c:pt>
                <c:pt idx="1503">
                  <c:v>-3.3</c:v>
                </c:pt>
                <c:pt idx="1504">
                  <c:v>-3.28</c:v>
                </c:pt>
                <c:pt idx="1505">
                  <c:v>-3.26</c:v>
                </c:pt>
                <c:pt idx="1506">
                  <c:v>-3.24</c:v>
                </c:pt>
                <c:pt idx="1507">
                  <c:v>-3.23</c:v>
                </c:pt>
                <c:pt idx="1508">
                  <c:v>-3.21</c:v>
                </c:pt>
                <c:pt idx="1509">
                  <c:v>-3.19</c:v>
                </c:pt>
                <c:pt idx="1510">
                  <c:v>-3.17</c:v>
                </c:pt>
                <c:pt idx="1511">
                  <c:v>-3.16</c:v>
                </c:pt>
                <c:pt idx="1512">
                  <c:v>-3.14</c:v>
                </c:pt>
                <c:pt idx="1513">
                  <c:v>-3.12</c:v>
                </c:pt>
                <c:pt idx="1514">
                  <c:v>-3.1</c:v>
                </c:pt>
                <c:pt idx="1515">
                  <c:v>-3.09</c:v>
                </c:pt>
                <c:pt idx="1516">
                  <c:v>-3.07</c:v>
                </c:pt>
                <c:pt idx="1517">
                  <c:v>-3.05</c:v>
                </c:pt>
                <c:pt idx="1518">
                  <c:v>-3.03</c:v>
                </c:pt>
                <c:pt idx="1519">
                  <c:v>-3.02</c:v>
                </c:pt>
                <c:pt idx="1520">
                  <c:v>-3</c:v>
                </c:pt>
                <c:pt idx="1521">
                  <c:v>-2.98</c:v>
                </c:pt>
                <c:pt idx="1522">
                  <c:v>-2.96</c:v>
                </c:pt>
                <c:pt idx="1523">
                  <c:v>-2.95</c:v>
                </c:pt>
                <c:pt idx="1524">
                  <c:v>-2.93</c:v>
                </c:pt>
                <c:pt idx="1525">
                  <c:v>-2.91</c:v>
                </c:pt>
                <c:pt idx="1526">
                  <c:v>-2.89</c:v>
                </c:pt>
                <c:pt idx="1527">
                  <c:v>-2.88</c:v>
                </c:pt>
                <c:pt idx="1528">
                  <c:v>-2.86</c:v>
                </c:pt>
                <c:pt idx="1529">
                  <c:v>-2.84</c:v>
                </c:pt>
                <c:pt idx="1530">
                  <c:v>-2.82</c:v>
                </c:pt>
                <c:pt idx="1531">
                  <c:v>-2.81</c:v>
                </c:pt>
                <c:pt idx="1532">
                  <c:v>-2.79</c:v>
                </c:pt>
                <c:pt idx="1533">
                  <c:v>-2.77</c:v>
                </c:pt>
                <c:pt idx="1534">
                  <c:v>-2.75</c:v>
                </c:pt>
                <c:pt idx="1535">
                  <c:v>-2.74</c:v>
                </c:pt>
                <c:pt idx="1536">
                  <c:v>-2.72</c:v>
                </c:pt>
                <c:pt idx="1537">
                  <c:v>-2.7</c:v>
                </c:pt>
                <c:pt idx="1538">
                  <c:v>-2.71</c:v>
                </c:pt>
                <c:pt idx="1539">
                  <c:v>-2.74</c:v>
                </c:pt>
                <c:pt idx="1540">
                  <c:v>-2.76</c:v>
                </c:pt>
                <c:pt idx="1541">
                  <c:v>-2.79</c:v>
                </c:pt>
                <c:pt idx="1542">
                  <c:v>-2.82</c:v>
                </c:pt>
                <c:pt idx="1543">
                  <c:v>-2.85</c:v>
                </c:pt>
                <c:pt idx="1544">
                  <c:v>-2.87</c:v>
                </c:pt>
                <c:pt idx="1545">
                  <c:v>-2.9</c:v>
                </c:pt>
                <c:pt idx="1546">
                  <c:v>-2.93</c:v>
                </c:pt>
                <c:pt idx="1547">
                  <c:v>-2.96</c:v>
                </c:pt>
                <c:pt idx="1548">
                  <c:v>-2.98</c:v>
                </c:pt>
                <c:pt idx="1549">
                  <c:v>-3.01</c:v>
                </c:pt>
                <c:pt idx="1550">
                  <c:v>-3.04</c:v>
                </c:pt>
                <c:pt idx="1551">
                  <c:v>-3.06</c:v>
                </c:pt>
                <c:pt idx="1552">
                  <c:v>-3.09</c:v>
                </c:pt>
                <c:pt idx="1553">
                  <c:v>-3.12</c:v>
                </c:pt>
                <c:pt idx="1554">
                  <c:v>-3.15</c:v>
                </c:pt>
                <c:pt idx="1555">
                  <c:v>-3.17</c:v>
                </c:pt>
                <c:pt idx="1556">
                  <c:v>-3.2</c:v>
                </c:pt>
                <c:pt idx="1557">
                  <c:v>-3.23</c:v>
                </c:pt>
                <c:pt idx="1558">
                  <c:v>-3.25</c:v>
                </c:pt>
                <c:pt idx="1559">
                  <c:v>-3.28</c:v>
                </c:pt>
                <c:pt idx="1560">
                  <c:v>-3.31</c:v>
                </c:pt>
                <c:pt idx="1561">
                  <c:v>-3.34</c:v>
                </c:pt>
                <c:pt idx="1562">
                  <c:v>-3.36</c:v>
                </c:pt>
                <c:pt idx="1563">
                  <c:v>-3.39</c:v>
                </c:pt>
                <c:pt idx="1564">
                  <c:v>-3.42</c:v>
                </c:pt>
                <c:pt idx="1565">
                  <c:v>-3.45</c:v>
                </c:pt>
                <c:pt idx="1566">
                  <c:v>-3.47</c:v>
                </c:pt>
                <c:pt idx="1567">
                  <c:v>-3.5</c:v>
                </c:pt>
                <c:pt idx="1568">
                  <c:v>-3.49</c:v>
                </c:pt>
                <c:pt idx="1569">
                  <c:v>-3.47</c:v>
                </c:pt>
                <c:pt idx="1570">
                  <c:v>-3.45</c:v>
                </c:pt>
                <c:pt idx="1571">
                  <c:v>-3.44</c:v>
                </c:pt>
                <c:pt idx="1572">
                  <c:v>-3.42</c:v>
                </c:pt>
                <c:pt idx="1573">
                  <c:v>-3.4</c:v>
                </c:pt>
                <c:pt idx="1574">
                  <c:v>-3.38</c:v>
                </c:pt>
                <c:pt idx="1575">
                  <c:v>-3.37</c:v>
                </c:pt>
                <c:pt idx="1576">
                  <c:v>-3.35</c:v>
                </c:pt>
                <c:pt idx="1577">
                  <c:v>-3.33</c:v>
                </c:pt>
                <c:pt idx="1578">
                  <c:v>-3.31</c:v>
                </c:pt>
                <c:pt idx="1579">
                  <c:v>-3.3</c:v>
                </c:pt>
                <c:pt idx="1580">
                  <c:v>-3.28</c:v>
                </c:pt>
                <c:pt idx="1581">
                  <c:v>-3.26</c:v>
                </c:pt>
                <c:pt idx="1582">
                  <c:v>-3.24</c:v>
                </c:pt>
                <c:pt idx="1583">
                  <c:v>-3.23</c:v>
                </c:pt>
                <c:pt idx="1584">
                  <c:v>-3.21</c:v>
                </c:pt>
                <c:pt idx="1585">
                  <c:v>-3.19</c:v>
                </c:pt>
                <c:pt idx="1586">
                  <c:v>-3.17</c:v>
                </c:pt>
                <c:pt idx="1587">
                  <c:v>-3.16</c:v>
                </c:pt>
                <c:pt idx="1588">
                  <c:v>-3.14</c:v>
                </c:pt>
                <c:pt idx="1589">
                  <c:v>-3.12</c:v>
                </c:pt>
                <c:pt idx="1590">
                  <c:v>-3.1</c:v>
                </c:pt>
                <c:pt idx="1591">
                  <c:v>-3.09</c:v>
                </c:pt>
                <c:pt idx="1592">
                  <c:v>-3.07</c:v>
                </c:pt>
                <c:pt idx="1593">
                  <c:v>-3.05</c:v>
                </c:pt>
                <c:pt idx="1594">
                  <c:v>-3.03</c:v>
                </c:pt>
                <c:pt idx="1595">
                  <c:v>-3.02</c:v>
                </c:pt>
                <c:pt idx="1596">
                  <c:v>-3</c:v>
                </c:pt>
                <c:pt idx="1597">
                  <c:v>-2.98</c:v>
                </c:pt>
                <c:pt idx="1598">
                  <c:v>-2.96</c:v>
                </c:pt>
                <c:pt idx="1599">
                  <c:v>-2.95</c:v>
                </c:pt>
                <c:pt idx="1600">
                  <c:v>-2.93</c:v>
                </c:pt>
                <c:pt idx="1601">
                  <c:v>-2.91</c:v>
                </c:pt>
                <c:pt idx="1602">
                  <c:v>-2.89</c:v>
                </c:pt>
                <c:pt idx="1603">
                  <c:v>-2.88</c:v>
                </c:pt>
                <c:pt idx="1604">
                  <c:v>-2.86</c:v>
                </c:pt>
                <c:pt idx="1605">
                  <c:v>-2.84</c:v>
                </c:pt>
                <c:pt idx="1606">
                  <c:v>-2.82</c:v>
                </c:pt>
                <c:pt idx="1607">
                  <c:v>-2.81</c:v>
                </c:pt>
                <c:pt idx="1608">
                  <c:v>-2.79</c:v>
                </c:pt>
                <c:pt idx="1609">
                  <c:v>-2.77</c:v>
                </c:pt>
                <c:pt idx="1610">
                  <c:v>-2.75</c:v>
                </c:pt>
                <c:pt idx="1611">
                  <c:v>-2.74</c:v>
                </c:pt>
                <c:pt idx="1612">
                  <c:v>-2.72</c:v>
                </c:pt>
                <c:pt idx="1613">
                  <c:v>-2.7</c:v>
                </c:pt>
                <c:pt idx="1614">
                  <c:v>-2.71</c:v>
                </c:pt>
                <c:pt idx="1615">
                  <c:v>-2.74</c:v>
                </c:pt>
                <c:pt idx="1616">
                  <c:v>-2.77</c:v>
                </c:pt>
                <c:pt idx="1617">
                  <c:v>-2.79</c:v>
                </c:pt>
                <c:pt idx="1618">
                  <c:v>-2.82</c:v>
                </c:pt>
                <c:pt idx="1619">
                  <c:v>-2.85</c:v>
                </c:pt>
                <c:pt idx="1620">
                  <c:v>-2.88</c:v>
                </c:pt>
                <c:pt idx="1621">
                  <c:v>-2.91</c:v>
                </c:pt>
                <c:pt idx="1622">
                  <c:v>-2.94</c:v>
                </c:pt>
                <c:pt idx="1623">
                  <c:v>-2.96</c:v>
                </c:pt>
                <c:pt idx="1624">
                  <c:v>-2.99</c:v>
                </c:pt>
                <c:pt idx="1625">
                  <c:v>-3.02</c:v>
                </c:pt>
                <c:pt idx="1626">
                  <c:v>-3.05</c:v>
                </c:pt>
                <c:pt idx="1627">
                  <c:v>-3.08</c:v>
                </c:pt>
                <c:pt idx="1628">
                  <c:v>-3.11</c:v>
                </c:pt>
                <c:pt idx="1629">
                  <c:v>-3.13</c:v>
                </c:pt>
                <c:pt idx="1630">
                  <c:v>-3.16</c:v>
                </c:pt>
                <c:pt idx="1631">
                  <c:v>-3.19</c:v>
                </c:pt>
                <c:pt idx="1632">
                  <c:v>-3.22</c:v>
                </c:pt>
                <c:pt idx="1633">
                  <c:v>-3.25</c:v>
                </c:pt>
                <c:pt idx="1634">
                  <c:v>-3.27</c:v>
                </c:pt>
                <c:pt idx="1635">
                  <c:v>-3.3</c:v>
                </c:pt>
                <c:pt idx="1636">
                  <c:v>-3.33</c:v>
                </c:pt>
                <c:pt idx="1637">
                  <c:v>-3.36</c:v>
                </c:pt>
                <c:pt idx="1638">
                  <c:v>-3.39</c:v>
                </c:pt>
                <c:pt idx="1639">
                  <c:v>-3.42</c:v>
                </c:pt>
                <c:pt idx="1640">
                  <c:v>-3.44</c:v>
                </c:pt>
                <c:pt idx="1641">
                  <c:v>-3.47</c:v>
                </c:pt>
                <c:pt idx="1642">
                  <c:v>-3.5</c:v>
                </c:pt>
                <c:pt idx="1643">
                  <c:v>-3.49</c:v>
                </c:pt>
                <c:pt idx="1644">
                  <c:v>-3.47</c:v>
                </c:pt>
                <c:pt idx="1645">
                  <c:v>-3.45</c:v>
                </c:pt>
                <c:pt idx="1646">
                  <c:v>-3.44</c:v>
                </c:pt>
                <c:pt idx="1647">
                  <c:v>-3.42</c:v>
                </c:pt>
                <c:pt idx="1648">
                  <c:v>-3.4</c:v>
                </c:pt>
                <c:pt idx="1649">
                  <c:v>-3.38</c:v>
                </c:pt>
                <c:pt idx="1650">
                  <c:v>-3.37</c:v>
                </c:pt>
                <c:pt idx="1651">
                  <c:v>-3.35</c:v>
                </c:pt>
                <c:pt idx="1652">
                  <c:v>-3.33</c:v>
                </c:pt>
                <c:pt idx="1653">
                  <c:v>-3.31</c:v>
                </c:pt>
                <c:pt idx="1654">
                  <c:v>-3.3</c:v>
                </c:pt>
                <c:pt idx="1655">
                  <c:v>-3.28</c:v>
                </c:pt>
                <c:pt idx="1656">
                  <c:v>-3.26</c:v>
                </c:pt>
                <c:pt idx="1657">
                  <c:v>-3.24</c:v>
                </c:pt>
                <c:pt idx="1658">
                  <c:v>-3.23</c:v>
                </c:pt>
                <c:pt idx="1659">
                  <c:v>-3.21</c:v>
                </c:pt>
                <c:pt idx="1660">
                  <c:v>-3.19</c:v>
                </c:pt>
                <c:pt idx="1661">
                  <c:v>-3.17</c:v>
                </c:pt>
                <c:pt idx="1662">
                  <c:v>-3.16</c:v>
                </c:pt>
                <c:pt idx="1663">
                  <c:v>-3.14</c:v>
                </c:pt>
                <c:pt idx="1664">
                  <c:v>-3.12</c:v>
                </c:pt>
                <c:pt idx="1665">
                  <c:v>-3.1</c:v>
                </c:pt>
                <c:pt idx="1666">
                  <c:v>-3.09</c:v>
                </c:pt>
                <c:pt idx="1667">
                  <c:v>-3.07</c:v>
                </c:pt>
                <c:pt idx="1668">
                  <c:v>-3.05</c:v>
                </c:pt>
                <c:pt idx="1669">
                  <c:v>-3.03</c:v>
                </c:pt>
                <c:pt idx="1670">
                  <c:v>-3.02</c:v>
                </c:pt>
                <c:pt idx="1671">
                  <c:v>-3</c:v>
                </c:pt>
                <c:pt idx="1672">
                  <c:v>-2.98</c:v>
                </c:pt>
                <c:pt idx="1673">
                  <c:v>-2.96</c:v>
                </c:pt>
                <c:pt idx="1674">
                  <c:v>-2.95</c:v>
                </c:pt>
                <c:pt idx="1675">
                  <c:v>-2.93</c:v>
                </c:pt>
                <c:pt idx="1676">
                  <c:v>-2.91</c:v>
                </c:pt>
                <c:pt idx="1677">
                  <c:v>-2.89</c:v>
                </c:pt>
                <c:pt idx="1678">
                  <c:v>-2.88</c:v>
                </c:pt>
                <c:pt idx="1679">
                  <c:v>-2.86</c:v>
                </c:pt>
                <c:pt idx="1680">
                  <c:v>-2.84</c:v>
                </c:pt>
                <c:pt idx="1681">
                  <c:v>-2.82</c:v>
                </c:pt>
                <c:pt idx="1682">
                  <c:v>-2.81</c:v>
                </c:pt>
                <c:pt idx="1683">
                  <c:v>-2.79</c:v>
                </c:pt>
                <c:pt idx="1684">
                  <c:v>-2.77</c:v>
                </c:pt>
                <c:pt idx="1685">
                  <c:v>-2.75</c:v>
                </c:pt>
                <c:pt idx="1686">
                  <c:v>-2.74</c:v>
                </c:pt>
                <c:pt idx="1687">
                  <c:v>-2.72</c:v>
                </c:pt>
                <c:pt idx="1688">
                  <c:v>-2.7</c:v>
                </c:pt>
                <c:pt idx="1689">
                  <c:v>-2.71</c:v>
                </c:pt>
                <c:pt idx="1690">
                  <c:v>-2.74</c:v>
                </c:pt>
                <c:pt idx="1691">
                  <c:v>-2.76</c:v>
                </c:pt>
                <c:pt idx="1692">
                  <c:v>-2.79</c:v>
                </c:pt>
                <c:pt idx="1693">
                  <c:v>-2.82</c:v>
                </c:pt>
                <c:pt idx="1694">
                  <c:v>-2.85</c:v>
                </c:pt>
                <c:pt idx="1695">
                  <c:v>-2.87</c:v>
                </c:pt>
                <c:pt idx="1696">
                  <c:v>-2.9</c:v>
                </c:pt>
                <c:pt idx="1697">
                  <c:v>-2.93</c:v>
                </c:pt>
                <c:pt idx="1698">
                  <c:v>-2.96</c:v>
                </c:pt>
                <c:pt idx="1699">
                  <c:v>-2.98</c:v>
                </c:pt>
                <c:pt idx="1700">
                  <c:v>-3.01</c:v>
                </c:pt>
                <c:pt idx="1701">
                  <c:v>-3.04</c:v>
                </c:pt>
                <c:pt idx="1702">
                  <c:v>-3.06</c:v>
                </c:pt>
                <c:pt idx="1703">
                  <c:v>-3.09</c:v>
                </c:pt>
                <c:pt idx="1704">
                  <c:v>-3.12</c:v>
                </c:pt>
                <c:pt idx="1705">
                  <c:v>-3.15</c:v>
                </c:pt>
                <c:pt idx="1706">
                  <c:v>-3.17</c:v>
                </c:pt>
                <c:pt idx="1707">
                  <c:v>-3.2</c:v>
                </c:pt>
                <c:pt idx="1708">
                  <c:v>-3.23</c:v>
                </c:pt>
                <c:pt idx="1709">
                  <c:v>-3.25</c:v>
                </c:pt>
                <c:pt idx="1710">
                  <c:v>-3.28</c:v>
                </c:pt>
                <c:pt idx="1711">
                  <c:v>-3.31</c:v>
                </c:pt>
                <c:pt idx="1712">
                  <c:v>-3.34</c:v>
                </c:pt>
                <c:pt idx="1713">
                  <c:v>-3.36</c:v>
                </c:pt>
                <c:pt idx="1714">
                  <c:v>-3.39</c:v>
                </c:pt>
                <c:pt idx="1715">
                  <c:v>-3.42</c:v>
                </c:pt>
                <c:pt idx="1716">
                  <c:v>-3.45</c:v>
                </c:pt>
                <c:pt idx="1717">
                  <c:v>-3.47</c:v>
                </c:pt>
                <c:pt idx="1718">
                  <c:v>-3.5</c:v>
                </c:pt>
                <c:pt idx="1719">
                  <c:v>-3.49</c:v>
                </c:pt>
                <c:pt idx="1720">
                  <c:v>-3.47</c:v>
                </c:pt>
                <c:pt idx="1721">
                  <c:v>-3.45</c:v>
                </c:pt>
                <c:pt idx="1722">
                  <c:v>-3.44</c:v>
                </c:pt>
                <c:pt idx="1723">
                  <c:v>-3.42</c:v>
                </c:pt>
                <c:pt idx="1724">
                  <c:v>-3.4</c:v>
                </c:pt>
                <c:pt idx="1725">
                  <c:v>-3.38</c:v>
                </c:pt>
                <c:pt idx="1726">
                  <c:v>-3.36</c:v>
                </c:pt>
                <c:pt idx="1727">
                  <c:v>-3.35</c:v>
                </c:pt>
                <c:pt idx="1728">
                  <c:v>-3.33</c:v>
                </c:pt>
                <c:pt idx="1729">
                  <c:v>-3.31</c:v>
                </c:pt>
                <c:pt idx="1730">
                  <c:v>-3.29</c:v>
                </c:pt>
                <c:pt idx="1731">
                  <c:v>-3.27</c:v>
                </c:pt>
                <c:pt idx="1732">
                  <c:v>-3.26</c:v>
                </c:pt>
                <c:pt idx="1733">
                  <c:v>-3.24</c:v>
                </c:pt>
                <c:pt idx="1734">
                  <c:v>-3.22</c:v>
                </c:pt>
                <c:pt idx="1735">
                  <c:v>-3.2</c:v>
                </c:pt>
                <c:pt idx="1736">
                  <c:v>-3.18</c:v>
                </c:pt>
                <c:pt idx="1737">
                  <c:v>-3.17</c:v>
                </c:pt>
                <c:pt idx="1738">
                  <c:v>-3.15</c:v>
                </c:pt>
                <c:pt idx="1739">
                  <c:v>-3.13</c:v>
                </c:pt>
                <c:pt idx="1740">
                  <c:v>-3.11</c:v>
                </c:pt>
                <c:pt idx="1741">
                  <c:v>-3.1</c:v>
                </c:pt>
                <c:pt idx="1742">
                  <c:v>-3.08</c:v>
                </c:pt>
                <c:pt idx="1743">
                  <c:v>-3.06</c:v>
                </c:pt>
                <c:pt idx="1744">
                  <c:v>-3.04</c:v>
                </c:pt>
                <c:pt idx="1745">
                  <c:v>-3.02</c:v>
                </c:pt>
                <c:pt idx="1746">
                  <c:v>-3.01</c:v>
                </c:pt>
                <c:pt idx="1747">
                  <c:v>-2.99</c:v>
                </c:pt>
                <c:pt idx="1748">
                  <c:v>-2.97</c:v>
                </c:pt>
                <c:pt idx="1749">
                  <c:v>-2.95</c:v>
                </c:pt>
                <c:pt idx="1750">
                  <c:v>-2.93</c:v>
                </c:pt>
                <c:pt idx="1751">
                  <c:v>-2.92</c:v>
                </c:pt>
                <c:pt idx="1752">
                  <c:v>-2.9</c:v>
                </c:pt>
                <c:pt idx="1753">
                  <c:v>-2.88</c:v>
                </c:pt>
                <c:pt idx="1754">
                  <c:v>-2.86</c:v>
                </c:pt>
                <c:pt idx="1755">
                  <c:v>-2.84</c:v>
                </c:pt>
                <c:pt idx="1756">
                  <c:v>-2.83</c:v>
                </c:pt>
                <c:pt idx="1757">
                  <c:v>-2.81</c:v>
                </c:pt>
                <c:pt idx="1758">
                  <c:v>-2.79</c:v>
                </c:pt>
                <c:pt idx="1759">
                  <c:v>-2.77</c:v>
                </c:pt>
                <c:pt idx="1760">
                  <c:v>-2.75</c:v>
                </c:pt>
                <c:pt idx="1761">
                  <c:v>-2.74</c:v>
                </c:pt>
                <c:pt idx="1762">
                  <c:v>-2.72</c:v>
                </c:pt>
                <c:pt idx="1763">
                  <c:v>-2.7</c:v>
                </c:pt>
                <c:pt idx="1764">
                  <c:v>-2.71</c:v>
                </c:pt>
                <c:pt idx="1765">
                  <c:v>-2.74</c:v>
                </c:pt>
                <c:pt idx="1766">
                  <c:v>-2.76</c:v>
                </c:pt>
                <c:pt idx="1767">
                  <c:v>-2.79</c:v>
                </c:pt>
                <c:pt idx="1768">
                  <c:v>-2.82</c:v>
                </c:pt>
                <c:pt idx="1769">
                  <c:v>-2.84</c:v>
                </c:pt>
                <c:pt idx="1770">
                  <c:v>-2.87</c:v>
                </c:pt>
                <c:pt idx="1771">
                  <c:v>-2.89</c:v>
                </c:pt>
                <c:pt idx="1772">
                  <c:v>-2.92</c:v>
                </c:pt>
                <c:pt idx="1773">
                  <c:v>-2.95</c:v>
                </c:pt>
                <c:pt idx="1774">
                  <c:v>-2.97</c:v>
                </c:pt>
                <c:pt idx="1775">
                  <c:v>-3</c:v>
                </c:pt>
                <c:pt idx="1776">
                  <c:v>-3.03</c:v>
                </c:pt>
                <c:pt idx="1777">
                  <c:v>-3.05</c:v>
                </c:pt>
                <c:pt idx="1778">
                  <c:v>-3.08</c:v>
                </c:pt>
                <c:pt idx="1779">
                  <c:v>-3.11</c:v>
                </c:pt>
                <c:pt idx="1780">
                  <c:v>-3.13</c:v>
                </c:pt>
                <c:pt idx="1781">
                  <c:v>-3.16</c:v>
                </c:pt>
                <c:pt idx="1782">
                  <c:v>-3.18</c:v>
                </c:pt>
                <c:pt idx="1783">
                  <c:v>-3.21</c:v>
                </c:pt>
                <c:pt idx="1784">
                  <c:v>-3.24</c:v>
                </c:pt>
                <c:pt idx="1785">
                  <c:v>-3.26</c:v>
                </c:pt>
                <c:pt idx="1786">
                  <c:v>-3.29</c:v>
                </c:pt>
                <c:pt idx="1787">
                  <c:v>-3.32</c:v>
                </c:pt>
                <c:pt idx="1788">
                  <c:v>-3.34</c:v>
                </c:pt>
                <c:pt idx="1789">
                  <c:v>-3.37</c:v>
                </c:pt>
                <c:pt idx="1790">
                  <c:v>-3.39</c:v>
                </c:pt>
                <c:pt idx="1791">
                  <c:v>-3.42</c:v>
                </c:pt>
                <c:pt idx="1792">
                  <c:v>-3.45</c:v>
                </c:pt>
                <c:pt idx="1793">
                  <c:v>-3.47</c:v>
                </c:pt>
                <c:pt idx="1794">
                  <c:v>-3.5</c:v>
                </c:pt>
                <c:pt idx="1795">
                  <c:v>-3.49</c:v>
                </c:pt>
                <c:pt idx="1796">
                  <c:v>-3.47</c:v>
                </c:pt>
                <c:pt idx="1797">
                  <c:v>-3.45</c:v>
                </c:pt>
                <c:pt idx="1798">
                  <c:v>-3.44</c:v>
                </c:pt>
                <c:pt idx="1799">
                  <c:v>-3.42</c:v>
                </c:pt>
                <c:pt idx="1800">
                  <c:v>-3.4</c:v>
                </c:pt>
                <c:pt idx="1801">
                  <c:v>-3.38</c:v>
                </c:pt>
                <c:pt idx="1802">
                  <c:v>-3.36</c:v>
                </c:pt>
                <c:pt idx="1803">
                  <c:v>-3.35</c:v>
                </c:pt>
                <c:pt idx="1804">
                  <c:v>-3.33</c:v>
                </c:pt>
                <c:pt idx="1805">
                  <c:v>-3.31</c:v>
                </c:pt>
                <c:pt idx="1806">
                  <c:v>-3.29</c:v>
                </c:pt>
                <c:pt idx="1807">
                  <c:v>-3.27</c:v>
                </c:pt>
                <c:pt idx="1808">
                  <c:v>-3.26</c:v>
                </c:pt>
                <c:pt idx="1809">
                  <c:v>-3.24</c:v>
                </c:pt>
                <c:pt idx="1810">
                  <c:v>-3.22</c:v>
                </c:pt>
                <c:pt idx="1811">
                  <c:v>-3.2</c:v>
                </c:pt>
                <c:pt idx="1812">
                  <c:v>-3.18</c:v>
                </c:pt>
                <c:pt idx="1813">
                  <c:v>-3.17</c:v>
                </c:pt>
                <c:pt idx="1814">
                  <c:v>-3.15</c:v>
                </c:pt>
                <c:pt idx="1815">
                  <c:v>-3.13</c:v>
                </c:pt>
                <c:pt idx="1816">
                  <c:v>-3.11</c:v>
                </c:pt>
                <c:pt idx="1817">
                  <c:v>-3.1</c:v>
                </c:pt>
                <c:pt idx="1818">
                  <c:v>-3.08</c:v>
                </c:pt>
                <c:pt idx="1819">
                  <c:v>-3.06</c:v>
                </c:pt>
                <c:pt idx="1820">
                  <c:v>-3.04</c:v>
                </c:pt>
                <c:pt idx="1821">
                  <c:v>-3.02</c:v>
                </c:pt>
                <c:pt idx="1822">
                  <c:v>-3.01</c:v>
                </c:pt>
                <c:pt idx="1823">
                  <c:v>-2.99</c:v>
                </c:pt>
                <c:pt idx="1824">
                  <c:v>-2.97</c:v>
                </c:pt>
                <c:pt idx="1825">
                  <c:v>-2.95</c:v>
                </c:pt>
                <c:pt idx="1826">
                  <c:v>-2.93</c:v>
                </c:pt>
                <c:pt idx="1827">
                  <c:v>-2.92</c:v>
                </c:pt>
                <c:pt idx="1828">
                  <c:v>-2.9</c:v>
                </c:pt>
                <c:pt idx="1829">
                  <c:v>-2.88</c:v>
                </c:pt>
                <c:pt idx="1830">
                  <c:v>-2.86</c:v>
                </c:pt>
                <c:pt idx="1831">
                  <c:v>-2.84</c:v>
                </c:pt>
                <c:pt idx="1832">
                  <c:v>-2.83</c:v>
                </c:pt>
                <c:pt idx="1833">
                  <c:v>-2.81</c:v>
                </c:pt>
                <c:pt idx="1834">
                  <c:v>-2.79</c:v>
                </c:pt>
                <c:pt idx="1835">
                  <c:v>-2.77</c:v>
                </c:pt>
                <c:pt idx="1836">
                  <c:v>-2.75</c:v>
                </c:pt>
                <c:pt idx="1837">
                  <c:v>-2.74</c:v>
                </c:pt>
                <c:pt idx="1838">
                  <c:v>-2.72</c:v>
                </c:pt>
                <c:pt idx="1839">
                  <c:v>-2.7</c:v>
                </c:pt>
                <c:pt idx="1840">
                  <c:v>-2.71</c:v>
                </c:pt>
                <c:pt idx="1841">
                  <c:v>-2.74</c:v>
                </c:pt>
                <c:pt idx="1842">
                  <c:v>-2.76</c:v>
                </c:pt>
                <c:pt idx="1843">
                  <c:v>-2.79</c:v>
                </c:pt>
                <c:pt idx="1844">
                  <c:v>-2.82</c:v>
                </c:pt>
                <c:pt idx="1845">
                  <c:v>-2.84</c:v>
                </c:pt>
                <c:pt idx="1846">
                  <c:v>-2.87</c:v>
                </c:pt>
                <c:pt idx="1847">
                  <c:v>-2.89</c:v>
                </c:pt>
                <c:pt idx="1848">
                  <c:v>-2.92</c:v>
                </c:pt>
                <c:pt idx="1849">
                  <c:v>-2.95</c:v>
                </c:pt>
                <c:pt idx="1850">
                  <c:v>-2.97</c:v>
                </c:pt>
                <c:pt idx="1851">
                  <c:v>-3</c:v>
                </c:pt>
                <c:pt idx="1852">
                  <c:v>-3.03</c:v>
                </c:pt>
                <c:pt idx="1853">
                  <c:v>-3.05</c:v>
                </c:pt>
                <c:pt idx="1854">
                  <c:v>-3.08</c:v>
                </c:pt>
                <c:pt idx="1855">
                  <c:v>-3.11</c:v>
                </c:pt>
                <c:pt idx="1856">
                  <c:v>-3.13</c:v>
                </c:pt>
                <c:pt idx="1857">
                  <c:v>-3.16</c:v>
                </c:pt>
                <c:pt idx="1858">
                  <c:v>-3.18</c:v>
                </c:pt>
                <c:pt idx="1859">
                  <c:v>-3.21</c:v>
                </c:pt>
                <c:pt idx="1860">
                  <c:v>-3.24</c:v>
                </c:pt>
                <c:pt idx="1861">
                  <c:v>-3.26</c:v>
                </c:pt>
                <c:pt idx="1862">
                  <c:v>-3.29</c:v>
                </c:pt>
                <c:pt idx="1863">
                  <c:v>-3.32</c:v>
                </c:pt>
                <c:pt idx="1864">
                  <c:v>-3.34</c:v>
                </c:pt>
                <c:pt idx="1865">
                  <c:v>-3.37</c:v>
                </c:pt>
                <c:pt idx="1866">
                  <c:v>-3.39</c:v>
                </c:pt>
                <c:pt idx="1867">
                  <c:v>-3.42</c:v>
                </c:pt>
                <c:pt idx="1868">
                  <c:v>-3.45</c:v>
                </c:pt>
                <c:pt idx="1869">
                  <c:v>-3.47</c:v>
                </c:pt>
                <c:pt idx="1870">
                  <c:v>-3.5</c:v>
                </c:pt>
                <c:pt idx="1871">
                  <c:v>-3.51</c:v>
                </c:pt>
                <c:pt idx="1872">
                  <c:v>-3.54</c:v>
                </c:pt>
                <c:pt idx="1873">
                  <c:v>-3.56</c:v>
                </c:pt>
                <c:pt idx="1874">
                  <c:v>-3.59</c:v>
                </c:pt>
                <c:pt idx="1875">
                  <c:v>-3.61</c:v>
                </c:pt>
                <c:pt idx="1876">
                  <c:v>-3.64</c:v>
                </c:pt>
                <c:pt idx="1877">
                  <c:v>-3.66</c:v>
                </c:pt>
                <c:pt idx="1878">
                  <c:v>-3.69</c:v>
                </c:pt>
                <c:pt idx="1879">
                  <c:v>-3.71</c:v>
                </c:pt>
                <c:pt idx="1880">
                  <c:v>-3.74</c:v>
                </c:pt>
                <c:pt idx="1881">
                  <c:v>-3.76</c:v>
                </c:pt>
                <c:pt idx="1882">
                  <c:v>-3.79</c:v>
                </c:pt>
                <c:pt idx="1883">
                  <c:v>-3.81</c:v>
                </c:pt>
                <c:pt idx="1884">
                  <c:v>-3.84</c:v>
                </c:pt>
                <c:pt idx="1885">
                  <c:v>-3.87</c:v>
                </c:pt>
                <c:pt idx="1886">
                  <c:v>-3.89</c:v>
                </c:pt>
                <c:pt idx="1887">
                  <c:v>-3.92</c:v>
                </c:pt>
                <c:pt idx="1888">
                  <c:v>-3.94</c:v>
                </c:pt>
                <c:pt idx="1889">
                  <c:v>-3.97</c:v>
                </c:pt>
                <c:pt idx="1890">
                  <c:v>-3.99</c:v>
                </c:pt>
                <c:pt idx="1891">
                  <c:v>-4.0199999999999996</c:v>
                </c:pt>
                <c:pt idx="1892">
                  <c:v>-4.04</c:v>
                </c:pt>
                <c:pt idx="1893">
                  <c:v>-4.07</c:v>
                </c:pt>
                <c:pt idx="1894">
                  <c:v>-4.09</c:v>
                </c:pt>
                <c:pt idx="1895">
                  <c:v>-4.12</c:v>
                </c:pt>
                <c:pt idx="1896">
                  <c:v>-4.1399999999999997</c:v>
                </c:pt>
                <c:pt idx="1897">
                  <c:v>-4.17</c:v>
                </c:pt>
                <c:pt idx="1898">
                  <c:v>-4.2</c:v>
                </c:pt>
                <c:pt idx="1899">
                  <c:v>-4.22</c:v>
                </c:pt>
                <c:pt idx="1900">
                  <c:v>-4.25</c:v>
                </c:pt>
                <c:pt idx="1901">
                  <c:v>-4.2699999999999996</c:v>
                </c:pt>
                <c:pt idx="1902">
                  <c:v>-4.3</c:v>
                </c:pt>
                <c:pt idx="1903">
                  <c:v>-4.32</c:v>
                </c:pt>
                <c:pt idx="1904">
                  <c:v>-4.3499999999999996</c:v>
                </c:pt>
                <c:pt idx="1905">
                  <c:v>-4.37</c:v>
                </c:pt>
                <c:pt idx="1906">
                  <c:v>-4.4000000000000004</c:v>
                </c:pt>
                <c:pt idx="1907">
                  <c:v>-4.42</c:v>
                </c:pt>
                <c:pt idx="1908">
                  <c:v>-4.45</c:v>
                </c:pt>
                <c:pt idx="1909">
                  <c:v>-4.47</c:v>
                </c:pt>
                <c:pt idx="1910">
                  <c:v>-4.5</c:v>
                </c:pt>
                <c:pt idx="1911">
                  <c:v>-4.49</c:v>
                </c:pt>
                <c:pt idx="1912">
                  <c:v>-4.47</c:v>
                </c:pt>
                <c:pt idx="1913">
                  <c:v>-4.46</c:v>
                </c:pt>
                <c:pt idx="1914">
                  <c:v>-4.4400000000000004</c:v>
                </c:pt>
                <c:pt idx="1915">
                  <c:v>-4.42</c:v>
                </c:pt>
                <c:pt idx="1916">
                  <c:v>-4.4000000000000004</c:v>
                </c:pt>
                <c:pt idx="1917">
                  <c:v>-4.3899999999999997</c:v>
                </c:pt>
                <c:pt idx="1918">
                  <c:v>-4.37</c:v>
                </c:pt>
                <c:pt idx="1919">
                  <c:v>-4.3499999999999996</c:v>
                </c:pt>
                <c:pt idx="1920">
                  <c:v>-4.34</c:v>
                </c:pt>
                <c:pt idx="1921">
                  <c:v>-4.32</c:v>
                </c:pt>
                <c:pt idx="1922">
                  <c:v>-4.3</c:v>
                </c:pt>
                <c:pt idx="1923">
                  <c:v>-4.28</c:v>
                </c:pt>
                <c:pt idx="1924">
                  <c:v>-4.2699999999999996</c:v>
                </c:pt>
                <c:pt idx="1925">
                  <c:v>-4.25</c:v>
                </c:pt>
                <c:pt idx="1926">
                  <c:v>-4.2300000000000004</c:v>
                </c:pt>
                <c:pt idx="1927">
                  <c:v>-4.22</c:v>
                </c:pt>
                <c:pt idx="1928">
                  <c:v>-4.2</c:v>
                </c:pt>
                <c:pt idx="1929">
                  <c:v>-4.18</c:v>
                </c:pt>
                <c:pt idx="1930">
                  <c:v>-4.16</c:v>
                </c:pt>
                <c:pt idx="1931">
                  <c:v>-4.1500000000000004</c:v>
                </c:pt>
                <c:pt idx="1932">
                  <c:v>-4.13</c:v>
                </c:pt>
                <c:pt idx="1933">
                  <c:v>-4.1100000000000003</c:v>
                </c:pt>
                <c:pt idx="1934">
                  <c:v>-4.09</c:v>
                </c:pt>
                <c:pt idx="1935">
                  <c:v>-4.08</c:v>
                </c:pt>
                <c:pt idx="1936">
                  <c:v>-4.0599999999999996</c:v>
                </c:pt>
                <c:pt idx="1937">
                  <c:v>-4.04</c:v>
                </c:pt>
                <c:pt idx="1938">
                  <c:v>-4.03</c:v>
                </c:pt>
                <c:pt idx="1939">
                  <c:v>-4.01</c:v>
                </c:pt>
                <c:pt idx="1940">
                  <c:v>-3.99</c:v>
                </c:pt>
                <c:pt idx="1941">
                  <c:v>-3.97</c:v>
                </c:pt>
                <c:pt idx="1942">
                  <c:v>-3.96</c:v>
                </c:pt>
                <c:pt idx="1943">
                  <c:v>-3.94</c:v>
                </c:pt>
                <c:pt idx="1944">
                  <c:v>-3.92</c:v>
                </c:pt>
                <c:pt idx="1945">
                  <c:v>-3.91</c:v>
                </c:pt>
                <c:pt idx="1946">
                  <c:v>-3.89</c:v>
                </c:pt>
                <c:pt idx="1947">
                  <c:v>-3.87</c:v>
                </c:pt>
                <c:pt idx="1948">
                  <c:v>-3.85</c:v>
                </c:pt>
                <c:pt idx="1949">
                  <c:v>-3.84</c:v>
                </c:pt>
                <c:pt idx="1950">
                  <c:v>-3.82</c:v>
                </c:pt>
                <c:pt idx="1951">
                  <c:v>-3.8</c:v>
                </c:pt>
                <c:pt idx="1952">
                  <c:v>-3.79</c:v>
                </c:pt>
                <c:pt idx="1953">
                  <c:v>-3.77</c:v>
                </c:pt>
                <c:pt idx="1954">
                  <c:v>-3.75</c:v>
                </c:pt>
                <c:pt idx="1955">
                  <c:v>-3.73</c:v>
                </c:pt>
                <c:pt idx="1956">
                  <c:v>-3.72</c:v>
                </c:pt>
                <c:pt idx="1957">
                  <c:v>-3.7</c:v>
                </c:pt>
                <c:pt idx="1958">
                  <c:v>-3.71</c:v>
                </c:pt>
                <c:pt idx="1959">
                  <c:v>-3.74</c:v>
                </c:pt>
                <c:pt idx="1960">
                  <c:v>-3.77</c:v>
                </c:pt>
                <c:pt idx="1961">
                  <c:v>-3.8</c:v>
                </c:pt>
                <c:pt idx="1962">
                  <c:v>-3.83</c:v>
                </c:pt>
                <c:pt idx="1963">
                  <c:v>-3.86</c:v>
                </c:pt>
                <c:pt idx="1964">
                  <c:v>-3.89</c:v>
                </c:pt>
                <c:pt idx="1965">
                  <c:v>-3.91</c:v>
                </c:pt>
                <c:pt idx="1966">
                  <c:v>-3.94</c:v>
                </c:pt>
                <c:pt idx="1967">
                  <c:v>-3.97</c:v>
                </c:pt>
                <c:pt idx="1968">
                  <c:v>-4</c:v>
                </c:pt>
                <c:pt idx="1969">
                  <c:v>-4.03</c:v>
                </c:pt>
                <c:pt idx="1970">
                  <c:v>-4.0599999999999996</c:v>
                </c:pt>
                <c:pt idx="1971">
                  <c:v>-4.09</c:v>
                </c:pt>
                <c:pt idx="1972">
                  <c:v>-4.12</c:v>
                </c:pt>
                <c:pt idx="1973">
                  <c:v>-4.1500000000000004</c:v>
                </c:pt>
                <c:pt idx="1974">
                  <c:v>-4.18</c:v>
                </c:pt>
                <c:pt idx="1975">
                  <c:v>-4.21</c:v>
                </c:pt>
                <c:pt idx="1976">
                  <c:v>-4.24</c:v>
                </c:pt>
                <c:pt idx="1977">
                  <c:v>-4.2699999999999996</c:v>
                </c:pt>
                <c:pt idx="1978">
                  <c:v>-4.3</c:v>
                </c:pt>
                <c:pt idx="1979">
                  <c:v>-4.32</c:v>
                </c:pt>
                <c:pt idx="1980">
                  <c:v>-4.3499999999999996</c:v>
                </c:pt>
                <c:pt idx="1981">
                  <c:v>-4.38</c:v>
                </c:pt>
                <c:pt idx="1982">
                  <c:v>-4.41</c:v>
                </c:pt>
                <c:pt idx="1983">
                  <c:v>-4.4400000000000004</c:v>
                </c:pt>
                <c:pt idx="1984">
                  <c:v>-4.47</c:v>
                </c:pt>
                <c:pt idx="1985">
                  <c:v>-4.5</c:v>
                </c:pt>
                <c:pt idx="1986">
                  <c:v>-4.49</c:v>
                </c:pt>
                <c:pt idx="1987">
                  <c:v>-4.47</c:v>
                </c:pt>
                <c:pt idx="1988">
                  <c:v>-4.46</c:v>
                </c:pt>
                <c:pt idx="1989">
                  <c:v>-4.4400000000000004</c:v>
                </c:pt>
                <c:pt idx="1990">
                  <c:v>-4.42</c:v>
                </c:pt>
                <c:pt idx="1991">
                  <c:v>-4.4000000000000004</c:v>
                </c:pt>
                <c:pt idx="1992">
                  <c:v>-4.3899999999999997</c:v>
                </c:pt>
                <c:pt idx="1993">
                  <c:v>-4.37</c:v>
                </c:pt>
                <c:pt idx="1994">
                  <c:v>-4.3499999999999996</c:v>
                </c:pt>
                <c:pt idx="1995">
                  <c:v>-4.34</c:v>
                </c:pt>
                <c:pt idx="1996">
                  <c:v>-4.32</c:v>
                </c:pt>
                <c:pt idx="1997">
                  <c:v>-4.3</c:v>
                </c:pt>
                <c:pt idx="1998">
                  <c:v>-4.28</c:v>
                </c:pt>
                <c:pt idx="1999">
                  <c:v>-4.2699999999999996</c:v>
                </c:pt>
                <c:pt idx="2000">
                  <c:v>-4.25</c:v>
                </c:pt>
                <c:pt idx="2001">
                  <c:v>-4.2300000000000004</c:v>
                </c:pt>
                <c:pt idx="2002">
                  <c:v>-4.22</c:v>
                </c:pt>
                <c:pt idx="2003">
                  <c:v>-4.2</c:v>
                </c:pt>
                <c:pt idx="2004">
                  <c:v>-4.18</c:v>
                </c:pt>
                <c:pt idx="2005">
                  <c:v>-4.16</c:v>
                </c:pt>
                <c:pt idx="2006">
                  <c:v>-4.1500000000000004</c:v>
                </c:pt>
                <c:pt idx="2007">
                  <c:v>-4.13</c:v>
                </c:pt>
                <c:pt idx="2008">
                  <c:v>-4.1100000000000003</c:v>
                </c:pt>
                <c:pt idx="2009">
                  <c:v>-4.09</c:v>
                </c:pt>
                <c:pt idx="2010">
                  <c:v>-4.08</c:v>
                </c:pt>
                <c:pt idx="2011">
                  <c:v>-4.0599999999999996</c:v>
                </c:pt>
                <c:pt idx="2012">
                  <c:v>-4.04</c:v>
                </c:pt>
                <c:pt idx="2013">
                  <c:v>-4.03</c:v>
                </c:pt>
                <c:pt idx="2014">
                  <c:v>-4.01</c:v>
                </c:pt>
                <c:pt idx="2015">
                  <c:v>-3.99</c:v>
                </c:pt>
                <c:pt idx="2016">
                  <c:v>-3.97</c:v>
                </c:pt>
                <c:pt idx="2017">
                  <c:v>-3.96</c:v>
                </c:pt>
                <c:pt idx="2018">
                  <c:v>-3.94</c:v>
                </c:pt>
                <c:pt idx="2019">
                  <c:v>-3.92</c:v>
                </c:pt>
                <c:pt idx="2020">
                  <c:v>-3.91</c:v>
                </c:pt>
                <c:pt idx="2021">
                  <c:v>-3.89</c:v>
                </c:pt>
                <c:pt idx="2022">
                  <c:v>-3.87</c:v>
                </c:pt>
                <c:pt idx="2023">
                  <c:v>-3.85</c:v>
                </c:pt>
                <c:pt idx="2024">
                  <c:v>-3.84</c:v>
                </c:pt>
                <c:pt idx="2025">
                  <c:v>-3.82</c:v>
                </c:pt>
                <c:pt idx="2026">
                  <c:v>-3.8</c:v>
                </c:pt>
                <c:pt idx="2027">
                  <c:v>-3.79</c:v>
                </c:pt>
                <c:pt idx="2028">
                  <c:v>-3.77</c:v>
                </c:pt>
                <c:pt idx="2029">
                  <c:v>-3.75</c:v>
                </c:pt>
                <c:pt idx="2030">
                  <c:v>-3.73</c:v>
                </c:pt>
                <c:pt idx="2031">
                  <c:v>-3.72</c:v>
                </c:pt>
                <c:pt idx="2032">
                  <c:v>-3.7</c:v>
                </c:pt>
                <c:pt idx="2033">
                  <c:v>-3.71</c:v>
                </c:pt>
                <c:pt idx="2034">
                  <c:v>-3.74</c:v>
                </c:pt>
                <c:pt idx="2035">
                  <c:v>-3.76</c:v>
                </c:pt>
                <c:pt idx="2036">
                  <c:v>-3.79</c:v>
                </c:pt>
                <c:pt idx="2037">
                  <c:v>-3.82</c:v>
                </c:pt>
                <c:pt idx="2038">
                  <c:v>-3.85</c:v>
                </c:pt>
                <c:pt idx="2039">
                  <c:v>-3.87</c:v>
                </c:pt>
                <c:pt idx="2040">
                  <c:v>-3.9</c:v>
                </c:pt>
                <c:pt idx="2041">
                  <c:v>-3.93</c:v>
                </c:pt>
                <c:pt idx="2042">
                  <c:v>-3.96</c:v>
                </c:pt>
                <c:pt idx="2043">
                  <c:v>-3.98</c:v>
                </c:pt>
                <c:pt idx="2044">
                  <c:v>-4.01</c:v>
                </c:pt>
                <c:pt idx="2045">
                  <c:v>-4.04</c:v>
                </c:pt>
                <c:pt idx="2046">
                  <c:v>-4.0599999999999996</c:v>
                </c:pt>
                <c:pt idx="2047">
                  <c:v>-4.09</c:v>
                </c:pt>
                <c:pt idx="2048">
                  <c:v>-4.12</c:v>
                </c:pt>
                <c:pt idx="2049">
                  <c:v>-4.1500000000000004</c:v>
                </c:pt>
                <c:pt idx="2050">
                  <c:v>-4.17</c:v>
                </c:pt>
                <c:pt idx="2051">
                  <c:v>-4.2</c:v>
                </c:pt>
                <c:pt idx="2052">
                  <c:v>-4.2300000000000004</c:v>
                </c:pt>
                <c:pt idx="2053">
                  <c:v>-4.25</c:v>
                </c:pt>
                <c:pt idx="2054">
                  <c:v>-4.28</c:v>
                </c:pt>
                <c:pt idx="2055">
                  <c:v>-4.3099999999999996</c:v>
                </c:pt>
                <c:pt idx="2056">
                  <c:v>-4.34</c:v>
                </c:pt>
                <c:pt idx="2057">
                  <c:v>-4.3600000000000003</c:v>
                </c:pt>
                <c:pt idx="2058">
                  <c:v>-4.3899999999999997</c:v>
                </c:pt>
                <c:pt idx="2059">
                  <c:v>-4.42</c:v>
                </c:pt>
                <c:pt idx="2060">
                  <c:v>-4.45</c:v>
                </c:pt>
                <c:pt idx="2061">
                  <c:v>-4.47</c:v>
                </c:pt>
                <c:pt idx="2062">
                  <c:v>-4.5</c:v>
                </c:pt>
                <c:pt idx="2063">
                  <c:v>-4.49</c:v>
                </c:pt>
                <c:pt idx="2064">
                  <c:v>-4.47</c:v>
                </c:pt>
                <c:pt idx="2065">
                  <c:v>-4.45</c:v>
                </c:pt>
                <c:pt idx="2066">
                  <c:v>-4.4400000000000004</c:v>
                </c:pt>
                <c:pt idx="2067">
                  <c:v>-4.42</c:v>
                </c:pt>
                <c:pt idx="2068">
                  <c:v>-4.4000000000000004</c:v>
                </c:pt>
                <c:pt idx="2069">
                  <c:v>-4.38</c:v>
                </c:pt>
                <c:pt idx="2070">
                  <c:v>-4.3600000000000003</c:v>
                </c:pt>
                <c:pt idx="2071">
                  <c:v>-4.3499999999999996</c:v>
                </c:pt>
                <c:pt idx="2072">
                  <c:v>-4.33</c:v>
                </c:pt>
                <c:pt idx="2073">
                  <c:v>-4.3099999999999996</c:v>
                </c:pt>
                <c:pt idx="2074">
                  <c:v>-4.29</c:v>
                </c:pt>
                <c:pt idx="2075">
                  <c:v>-4.2699999999999996</c:v>
                </c:pt>
                <c:pt idx="2076">
                  <c:v>-4.26</c:v>
                </c:pt>
                <c:pt idx="2077">
                  <c:v>-4.24</c:v>
                </c:pt>
                <c:pt idx="2078">
                  <c:v>-4.22</c:v>
                </c:pt>
                <c:pt idx="2079">
                  <c:v>-4.2</c:v>
                </c:pt>
                <c:pt idx="2080">
                  <c:v>-4.18</c:v>
                </c:pt>
                <c:pt idx="2081">
                  <c:v>-4.17</c:v>
                </c:pt>
                <c:pt idx="2082">
                  <c:v>-4.1500000000000004</c:v>
                </c:pt>
                <c:pt idx="2083">
                  <c:v>-4.13</c:v>
                </c:pt>
                <c:pt idx="2084">
                  <c:v>-4.1100000000000003</c:v>
                </c:pt>
                <c:pt idx="2085">
                  <c:v>-4.0999999999999996</c:v>
                </c:pt>
                <c:pt idx="2086">
                  <c:v>-4.08</c:v>
                </c:pt>
                <c:pt idx="2087">
                  <c:v>-4.0599999999999996</c:v>
                </c:pt>
                <c:pt idx="2088">
                  <c:v>-4.04</c:v>
                </c:pt>
                <c:pt idx="2089">
                  <c:v>-4.0199999999999996</c:v>
                </c:pt>
                <c:pt idx="2090">
                  <c:v>-4.01</c:v>
                </c:pt>
                <c:pt idx="2091">
                  <c:v>-3.99</c:v>
                </c:pt>
                <c:pt idx="2092">
                  <c:v>-3.97</c:v>
                </c:pt>
                <c:pt idx="2093">
                  <c:v>-3.95</c:v>
                </c:pt>
                <c:pt idx="2094">
                  <c:v>-3.93</c:v>
                </c:pt>
                <c:pt idx="2095">
                  <c:v>-3.92</c:v>
                </c:pt>
                <c:pt idx="2096">
                  <c:v>-3.9</c:v>
                </c:pt>
                <c:pt idx="2097">
                  <c:v>-3.88</c:v>
                </c:pt>
                <c:pt idx="2098">
                  <c:v>-3.86</c:v>
                </c:pt>
                <c:pt idx="2099">
                  <c:v>-3.84</c:v>
                </c:pt>
                <c:pt idx="2100">
                  <c:v>-3.83</c:v>
                </c:pt>
                <c:pt idx="2101">
                  <c:v>-3.81</c:v>
                </c:pt>
                <c:pt idx="2102">
                  <c:v>-3.79</c:v>
                </c:pt>
                <c:pt idx="2103">
                  <c:v>-3.77</c:v>
                </c:pt>
                <c:pt idx="2104">
                  <c:v>-3.75</c:v>
                </c:pt>
                <c:pt idx="2105">
                  <c:v>-3.74</c:v>
                </c:pt>
                <c:pt idx="2106">
                  <c:v>-3.72</c:v>
                </c:pt>
                <c:pt idx="2107">
                  <c:v>-3.7</c:v>
                </c:pt>
                <c:pt idx="2108">
                  <c:v>-3.71</c:v>
                </c:pt>
                <c:pt idx="2109">
                  <c:v>-3.73</c:v>
                </c:pt>
                <c:pt idx="2110">
                  <c:v>-3.76</c:v>
                </c:pt>
                <c:pt idx="2111">
                  <c:v>-3.78</c:v>
                </c:pt>
                <c:pt idx="2112">
                  <c:v>-3.81</c:v>
                </c:pt>
                <c:pt idx="2113">
                  <c:v>-3.83</c:v>
                </c:pt>
                <c:pt idx="2114">
                  <c:v>-3.86</c:v>
                </c:pt>
                <c:pt idx="2115">
                  <c:v>-3.88</c:v>
                </c:pt>
                <c:pt idx="2116">
                  <c:v>-3.91</c:v>
                </c:pt>
                <c:pt idx="2117">
                  <c:v>-3.93</c:v>
                </c:pt>
                <c:pt idx="2118">
                  <c:v>-3.96</c:v>
                </c:pt>
                <c:pt idx="2119">
                  <c:v>-3.98</c:v>
                </c:pt>
                <c:pt idx="2120">
                  <c:v>-4.01</c:v>
                </c:pt>
                <c:pt idx="2121">
                  <c:v>-4.03</c:v>
                </c:pt>
                <c:pt idx="2122">
                  <c:v>-4.0599999999999996</c:v>
                </c:pt>
                <c:pt idx="2123">
                  <c:v>-4.08</c:v>
                </c:pt>
                <c:pt idx="2124">
                  <c:v>-4.1100000000000003</c:v>
                </c:pt>
                <c:pt idx="2125">
                  <c:v>-4.13</c:v>
                </c:pt>
                <c:pt idx="2126">
                  <c:v>-4.1500000000000004</c:v>
                </c:pt>
                <c:pt idx="2127">
                  <c:v>-4.18</c:v>
                </c:pt>
                <c:pt idx="2128">
                  <c:v>-4.2</c:v>
                </c:pt>
                <c:pt idx="2129">
                  <c:v>-4.2300000000000004</c:v>
                </c:pt>
                <c:pt idx="2130">
                  <c:v>-4.25</c:v>
                </c:pt>
                <c:pt idx="2131">
                  <c:v>-4.28</c:v>
                </c:pt>
                <c:pt idx="2132">
                  <c:v>-4.3</c:v>
                </c:pt>
                <c:pt idx="2133">
                  <c:v>-4.33</c:v>
                </c:pt>
                <c:pt idx="2134">
                  <c:v>-4.3499999999999996</c:v>
                </c:pt>
                <c:pt idx="2135">
                  <c:v>-4.38</c:v>
                </c:pt>
                <c:pt idx="2136">
                  <c:v>-4.4000000000000004</c:v>
                </c:pt>
                <c:pt idx="2137">
                  <c:v>-4.43</c:v>
                </c:pt>
                <c:pt idx="2138">
                  <c:v>-4.45</c:v>
                </c:pt>
                <c:pt idx="2139">
                  <c:v>-4.4800000000000004</c:v>
                </c:pt>
                <c:pt idx="2140">
                  <c:v>-4.5</c:v>
                </c:pt>
                <c:pt idx="2141">
                  <c:v>-4.49</c:v>
                </c:pt>
                <c:pt idx="2142">
                  <c:v>-4.47</c:v>
                </c:pt>
                <c:pt idx="2143">
                  <c:v>-4.45</c:v>
                </c:pt>
                <c:pt idx="2144">
                  <c:v>-4.4400000000000004</c:v>
                </c:pt>
                <c:pt idx="2145">
                  <c:v>-4.42</c:v>
                </c:pt>
                <c:pt idx="2146">
                  <c:v>-4.4000000000000004</c:v>
                </c:pt>
                <c:pt idx="2147">
                  <c:v>-4.38</c:v>
                </c:pt>
                <c:pt idx="2148">
                  <c:v>-4.37</c:v>
                </c:pt>
                <c:pt idx="2149">
                  <c:v>-4.3499999999999996</c:v>
                </c:pt>
                <c:pt idx="2150">
                  <c:v>-4.33</c:v>
                </c:pt>
                <c:pt idx="2151">
                  <c:v>-4.3099999999999996</c:v>
                </c:pt>
                <c:pt idx="2152">
                  <c:v>-4.3</c:v>
                </c:pt>
                <c:pt idx="2153">
                  <c:v>-4.28</c:v>
                </c:pt>
                <c:pt idx="2154">
                  <c:v>-4.26</c:v>
                </c:pt>
                <c:pt idx="2155">
                  <c:v>-4.24</c:v>
                </c:pt>
                <c:pt idx="2156">
                  <c:v>-4.2300000000000004</c:v>
                </c:pt>
                <c:pt idx="2157">
                  <c:v>-4.21</c:v>
                </c:pt>
                <c:pt idx="2158">
                  <c:v>-4.1900000000000004</c:v>
                </c:pt>
                <c:pt idx="2159">
                  <c:v>-4.17</c:v>
                </c:pt>
                <c:pt idx="2160">
                  <c:v>-4.16</c:v>
                </c:pt>
                <c:pt idx="2161">
                  <c:v>-4.1399999999999997</c:v>
                </c:pt>
                <c:pt idx="2162">
                  <c:v>-4.12</c:v>
                </c:pt>
                <c:pt idx="2163">
                  <c:v>-4.0999999999999996</c:v>
                </c:pt>
                <c:pt idx="2164">
                  <c:v>-4.09</c:v>
                </c:pt>
                <c:pt idx="2165">
                  <c:v>-4.07</c:v>
                </c:pt>
                <c:pt idx="2166">
                  <c:v>-4.05</c:v>
                </c:pt>
                <c:pt idx="2167">
                  <c:v>-4.03</c:v>
                </c:pt>
                <c:pt idx="2168">
                  <c:v>-4.0199999999999996</c:v>
                </c:pt>
                <c:pt idx="2169">
                  <c:v>-4</c:v>
                </c:pt>
                <c:pt idx="2170">
                  <c:v>-3.98</c:v>
                </c:pt>
                <c:pt idx="2171">
                  <c:v>-3.96</c:v>
                </c:pt>
                <c:pt idx="2172">
                  <c:v>-3.95</c:v>
                </c:pt>
                <c:pt idx="2173">
                  <c:v>-3.93</c:v>
                </c:pt>
                <c:pt idx="2174">
                  <c:v>-3.91</c:v>
                </c:pt>
                <c:pt idx="2175">
                  <c:v>-3.89</c:v>
                </c:pt>
                <c:pt idx="2176">
                  <c:v>-3.88</c:v>
                </c:pt>
                <c:pt idx="2177">
                  <c:v>-3.86</c:v>
                </c:pt>
                <c:pt idx="2178">
                  <c:v>-3.84</c:v>
                </c:pt>
                <c:pt idx="2179">
                  <c:v>-3.82</c:v>
                </c:pt>
                <c:pt idx="2180">
                  <c:v>-3.81</c:v>
                </c:pt>
                <c:pt idx="2181">
                  <c:v>-3.79</c:v>
                </c:pt>
                <c:pt idx="2182">
                  <c:v>-3.77</c:v>
                </c:pt>
                <c:pt idx="2183">
                  <c:v>-3.75</c:v>
                </c:pt>
                <c:pt idx="2184">
                  <c:v>-3.74</c:v>
                </c:pt>
                <c:pt idx="2185">
                  <c:v>-3.72</c:v>
                </c:pt>
                <c:pt idx="2186">
                  <c:v>-3.7</c:v>
                </c:pt>
                <c:pt idx="2187">
                  <c:v>-3.71</c:v>
                </c:pt>
                <c:pt idx="2188">
                  <c:v>-3.74</c:v>
                </c:pt>
                <c:pt idx="2189">
                  <c:v>-3.76</c:v>
                </c:pt>
                <c:pt idx="2190">
                  <c:v>-3.79</c:v>
                </c:pt>
                <c:pt idx="2191">
                  <c:v>-3.82</c:v>
                </c:pt>
                <c:pt idx="2192">
                  <c:v>-3.85</c:v>
                </c:pt>
                <c:pt idx="2193">
                  <c:v>-3.87</c:v>
                </c:pt>
                <c:pt idx="2194">
                  <c:v>-3.9</c:v>
                </c:pt>
                <c:pt idx="2195">
                  <c:v>-3.93</c:v>
                </c:pt>
                <c:pt idx="2196">
                  <c:v>-3.96</c:v>
                </c:pt>
                <c:pt idx="2197">
                  <c:v>-3.98</c:v>
                </c:pt>
                <c:pt idx="2198">
                  <c:v>-4.01</c:v>
                </c:pt>
                <c:pt idx="2199">
                  <c:v>-4.04</c:v>
                </c:pt>
                <c:pt idx="2200">
                  <c:v>-4.0599999999999996</c:v>
                </c:pt>
                <c:pt idx="2201">
                  <c:v>-4.09</c:v>
                </c:pt>
                <c:pt idx="2202">
                  <c:v>-4.12</c:v>
                </c:pt>
                <c:pt idx="2203">
                  <c:v>-4.1500000000000004</c:v>
                </c:pt>
                <c:pt idx="2204">
                  <c:v>-4.17</c:v>
                </c:pt>
                <c:pt idx="2205">
                  <c:v>-4.2</c:v>
                </c:pt>
                <c:pt idx="2206">
                  <c:v>-4.2300000000000004</c:v>
                </c:pt>
                <c:pt idx="2207">
                  <c:v>-4.25</c:v>
                </c:pt>
                <c:pt idx="2208">
                  <c:v>-4.28</c:v>
                </c:pt>
                <c:pt idx="2209">
                  <c:v>-4.3099999999999996</c:v>
                </c:pt>
                <c:pt idx="2210">
                  <c:v>-4.34</c:v>
                </c:pt>
                <c:pt idx="2211">
                  <c:v>-4.3600000000000003</c:v>
                </c:pt>
                <c:pt idx="2212">
                  <c:v>-4.3899999999999997</c:v>
                </c:pt>
                <c:pt idx="2213">
                  <c:v>-4.42</c:v>
                </c:pt>
                <c:pt idx="2214">
                  <c:v>-4.45</c:v>
                </c:pt>
                <c:pt idx="2215">
                  <c:v>-4.47</c:v>
                </c:pt>
                <c:pt idx="2216">
                  <c:v>-4.5</c:v>
                </c:pt>
                <c:pt idx="2217">
                  <c:v>-4.49</c:v>
                </c:pt>
                <c:pt idx="2218">
                  <c:v>-4.47</c:v>
                </c:pt>
                <c:pt idx="2219">
                  <c:v>-4.45</c:v>
                </c:pt>
                <c:pt idx="2220">
                  <c:v>-4.43</c:v>
                </c:pt>
                <c:pt idx="2221">
                  <c:v>-4.42</c:v>
                </c:pt>
                <c:pt idx="2222">
                  <c:v>-4.4000000000000004</c:v>
                </c:pt>
                <c:pt idx="2223">
                  <c:v>-4.38</c:v>
                </c:pt>
                <c:pt idx="2224">
                  <c:v>-4.3600000000000003</c:v>
                </c:pt>
                <c:pt idx="2225">
                  <c:v>-4.34</c:v>
                </c:pt>
                <c:pt idx="2226">
                  <c:v>-4.32</c:v>
                </c:pt>
                <c:pt idx="2227">
                  <c:v>-4.3099999999999996</c:v>
                </c:pt>
                <c:pt idx="2228">
                  <c:v>-4.29</c:v>
                </c:pt>
                <c:pt idx="2229">
                  <c:v>-4.2699999999999996</c:v>
                </c:pt>
                <c:pt idx="2230">
                  <c:v>-4.25</c:v>
                </c:pt>
                <c:pt idx="2231">
                  <c:v>-4.2300000000000004</c:v>
                </c:pt>
                <c:pt idx="2232">
                  <c:v>-4.21</c:v>
                </c:pt>
                <c:pt idx="2233">
                  <c:v>-4.2</c:v>
                </c:pt>
                <c:pt idx="2234">
                  <c:v>-4.18</c:v>
                </c:pt>
                <c:pt idx="2235">
                  <c:v>-4.16</c:v>
                </c:pt>
                <c:pt idx="2236">
                  <c:v>-4.1399999999999997</c:v>
                </c:pt>
                <c:pt idx="2237">
                  <c:v>-4.12</c:v>
                </c:pt>
                <c:pt idx="2238">
                  <c:v>-4.0999999999999996</c:v>
                </c:pt>
                <c:pt idx="2239">
                  <c:v>-4.09</c:v>
                </c:pt>
                <c:pt idx="2240">
                  <c:v>-4.07</c:v>
                </c:pt>
                <c:pt idx="2241">
                  <c:v>-4.05</c:v>
                </c:pt>
                <c:pt idx="2242">
                  <c:v>-4.03</c:v>
                </c:pt>
                <c:pt idx="2243">
                  <c:v>-4.01</c:v>
                </c:pt>
                <c:pt idx="2244">
                  <c:v>-3.99</c:v>
                </c:pt>
                <c:pt idx="2245">
                  <c:v>-3.98</c:v>
                </c:pt>
                <c:pt idx="2246">
                  <c:v>-3.96</c:v>
                </c:pt>
                <c:pt idx="2247">
                  <c:v>-3.94</c:v>
                </c:pt>
                <c:pt idx="2248">
                  <c:v>-3.92</c:v>
                </c:pt>
                <c:pt idx="2249">
                  <c:v>-3.9</c:v>
                </c:pt>
                <c:pt idx="2250">
                  <c:v>-3.88</c:v>
                </c:pt>
                <c:pt idx="2251">
                  <c:v>-3.87</c:v>
                </c:pt>
                <c:pt idx="2252">
                  <c:v>-3.85</c:v>
                </c:pt>
                <c:pt idx="2253">
                  <c:v>-3.83</c:v>
                </c:pt>
                <c:pt idx="2254">
                  <c:v>-3.81</c:v>
                </c:pt>
                <c:pt idx="2255">
                  <c:v>-3.79</c:v>
                </c:pt>
                <c:pt idx="2256">
                  <c:v>-3.77</c:v>
                </c:pt>
                <c:pt idx="2257">
                  <c:v>-3.76</c:v>
                </c:pt>
                <c:pt idx="2258">
                  <c:v>-3.74</c:v>
                </c:pt>
                <c:pt idx="2259">
                  <c:v>-3.72</c:v>
                </c:pt>
                <c:pt idx="2260">
                  <c:v>-3.7</c:v>
                </c:pt>
                <c:pt idx="2261">
                  <c:v>-3.71</c:v>
                </c:pt>
                <c:pt idx="2262">
                  <c:v>-3.74</c:v>
                </c:pt>
                <c:pt idx="2263">
                  <c:v>-3.76</c:v>
                </c:pt>
                <c:pt idx="2264">
                  <c:v>-3.79</c:v>
                </c:pt>
                <c:pt idx="2265">
                  <c:v>-3.81</c:v>
                </c:pt>
                <c:pt idx="2266">
                  <c:v>-3.84</c:v>
                </c:pt>
                <c:pt idx="2267">
                  <c:v>-3.86</c:v>
                </c:pt>
                <c:pt idx="2268">
                  <c:v>-3.89</c:v>
                </c:pt>
                <c:pt idx="2269">
                  <c:v>-3.91</c:v>
                </c:pt>
                <c:pt idx="2270">
                  <c:v>-3.94</c:v>
                </c:pt>
                <c:pt idx="2271">
                  <c:v>-3.96</c:v>
                </c:pt>
                <c:pt idx="2272">
                  <c:v>-3.99</c:v>
                </c:pt>
                <c:pt idx="2273">
                  <c:v>-4.0199999999999996</c:v>
                </c:pt>
                <c:pt idx="2274">
                  <c:v>-4.04</c:v>
                </c:pt>
                <c:pt idx="2275">
                  <c:v>-4.07</c:v>
                </c:pt>
                <c:pt idx="2276">
                  <c:v>-4.09</c:v>
                </c:pt>
                <c:pt idx="2277">
                  <c:v>-4.12</c:v>
                </c:pt>
                <c:pt idx="2278">
                  <c:v>-4.1399999999999997</c:v>
                </c:pt>
                <c:pt idx="2279">
                  <c:v>-4.17</c:v>
                </c:pt>
                <c:pt idx="2280">
                  <c:v>-4.1900000000000004</c:v>
                </c:pt>
                <c:pt idx="2281">
                  <c:v>-4.22</c:v>
                </c:pt>
                <c:pt idx="2282">
                  <c:v>-4.25</c:v>
                </c:pt>
                <c:pt idx="2283">
                  <c:v>-4.2699999999999996</c:v>
                </c:pt>
                <c:pt idx="2284">
                  <c:v>-4.3</c:v>
                </c:pt>
                <c:pt idx="2285">
                  <c:v>-4.32</c:v>
                </c:pt>
                <c:pt idx="2286">
                  <c:v>-4.3499999999999996</c:v>
                </c:pt>
                <c:pt idx="2287">
                  <c:v>-4.37</c:v>
                </c:pt>
                <c:pt idx="2288">
                  <c:v>-4.4000000000000004</c:v>
                </c:pt>
                <c:pt idx="2289">
                  <c:v>-4.42</c:v>
                </c:pt>
                <c:pt idx="2290">
                  <c:v>-4.45</c:v>
                </c:pt>
                <c:pt idx="2291">
                  <c:v>-4.47</c:v>
                </c:pt>
                <c:pt idx="2292">
                  <c:v>-4.5</c:v>
                </c:pt>
                <c:pt idx="2293">
                  <c:v>-4.49</c:v>
                </c:pt>
                <c:pt idx="2294">
                  <c:v>-4.47</c:v>
                </c:pt>
                <c:pt idx="2295">
                  <c:v>-4.45</c:v>
                </c:pt>
                <c:pt idx="2296">
                  <c:v>-4.4400000000000004</c:v>
                </c:pt>
                <c:pt idx="2297">
                  <c:v>-4.42</c:v>
                </c:pt>
                <c:pt idx="2298">
                  <c:v>-4.4000000000000004</c:v>
                </c:pt>
                <c:pt idx="2299">
                  <c:v>-4.38</c:v>
                </c:pt>
                <c:pt idx="2300">
                  <c:v>-4.3600000000000003</c:v>
                </c:pt>
                <c:pt idx="2301">
                  <c:v>-4.3499999999999996</c:v>
                </c:pt>
                <c:pt idx="2302">
                  <c:v>-4.33</c:v>
                </c:pt>
                <c:pt idx="2303">
                  <c:v>-4.3099999999999996</c:v>
                </c:pt>
                <c:pt idx="2304">
                  <c:v>-4.29</c:v>
                </c:pt>
                <c:pt idx="2305">
                  <c:v>-4.2699999999999996</c:v>
                </c:pt>
                <c:pt idx="2306">
                  <c:v>-4.26</c:v>
                </c:pt>
                <c:pt idx="2307">
                  <c:v>-4.24</c:v>
                </c:pt>
                <c:pt idx="2308">
                  <c:v>-4.22</c:v>
                </c:pt>
                <c:pt idx="2309">
                  <c:v>-4.2</c:v>
                </c:pt>
                <c:pt idx="2310">
                  <c:v>-4.18</c:v>
                </c:pt>
                <c:pt idx="2311">
                  <c:v>-4.17</c:v>
                </c:pt>
                <c:pt idx="2312">
                  <c:v>-4.1500000000000004</c:v>
                </c:pt>
                <c:pt idx="2313">
                  <c:v>-4.13</c:v>
                </c:pt>
                <c:pt idx="2314">
                  <c:v>-4.1100000000000003</c:v>
                </c:pt>
                <c:pt idx="2315">
                  <c:v>-4.0999999999999996</c:v>
                </c:pt>
                <c:pt idx="2316">
                  <c:v>-4.08</c:v>
                </c:pt>
                <c:pt idx="2317">
                  <c:v>-4.0599999999999996</c:v>
                </c:pt>
                <c:pt idx="2318">
                  <c:v>-4.04</c:v>
                </c:pt>
                <c:pt idx="2319">
                  <c:v>-4.0199999999999996</c:v>
                </c:pt>
                <c:pt idx="2320">
                  <c:v>-4.01</c:v>
                </c:pt>
                <c:pt idx="2321">
                  <c:v>-3.99</c:v>
                </c:pt>
                <c:pt idx="2322">
                  <c:v>-3.97</c:v>
                </c:pt>
                <c:pt idx="2323">
                  <c:v>-3.95</c:v>
                </c:pt>
                <c:pt idx="2324">
                  <c:v>-3.93</c:v>
                </c:pt>
                <c:pt idx="2325">
                  <c:v>-3.92</c:v>
                </c:pt>
                <c:pt idx="2326">
                  <c:v>-3.9</c:v>
                </c:pt>
                <c:pt idx="2327">
                  <c:v>-3.88</c:v>
                </c:pt>
                <c:pt idx="2328">
                  <c:v>-3.86</c:v>
                </c:pt>
                <c:pt idx="2329">
                  <c:v>-3.84</c:v>
                </c:pt>
                <c:pt idx="2330">
                  <c:v>-3.83</c:v>
                </c:pt>
                <c:pt idx="2331">
                  <c:v>-3.81</c:v>
                </c:pt>
                <c:pt idx="2332">
                  <c:v>-3.79</c:v>
                </c:pt>
                <c:pt idx="2333">
                  <c:v>-3.77</c:v>
                </c:pt>
                <c:pt idx="2334">
                  <c:v>-3.75</c:v>
                </c:pt>
                <c:pt idx="2335">
                  <c:v>-3.74</c:v>
                </c:pt>
                <c:pt idx="2336">
                  <c:v>-3.72</c:v>
                </c:pt>
                <c:pt idx="2337">
                  <c:v>-3.7</c:v>
                </c:pt>
                <c:pt idx="2338">
                  <c:v>-3.71</c:v>
                </c:pt>
                <c:pt idx="2339">
                  <c:v>-3.74</c:v>
                </c:pt>
                <c:pt idx="2340">
                  <c:v>-3.76</c:v>
                </c:pt>
                <c:pt idx="2341">
                  <c:v>-3.79</c:v>
                </c:pt>
                <c:pt idx="2342">
                  <c:v>-3.82</c:v>
                </c:pt>
                <c:pt idx="2343">
                  <c:v>-3.85</c:v>
                </c:pt>
                <c:pt idx="2344">
                  <c:v>-3.87</c:v>
                </c:pt>
                <c:pt idx="2345">
                  <c:v>-3.9</c:v>
                </c:pt>
                <c:pt idx="2346">
                  <c:v>-3.93</c:v>
                </c:pt>
                <c:pt idx="2347">
                  <c:v>-3.96</c:v>
                </c:pt>
                <c:pt idx="2348">
                  <c:v>-3.98</c:v>
                </c:pt>
                <c:pt idx="2349">
                  <c:v>-4.01</c:v>
                </c:pt>
                <c:pt idx="2350">
                  <c:v>-4.04</c:v>
                </c:pt>
                <c:pt idx="2351">
                  <c:v>-4.0599999999999996</c:v>
                </c:pt>
                <c:pt idx="2352">
                  <c:v>-4.09</c:v>
                </c:pt>
                <c:pt idx="2353">
                  <c:v>-4.12</c:v>
                </c:pt>
                <c:pt idx="2354">
                  <c:v>-4.1500000000000004</c:v>
                </c:pt>
                <c:pt idx="2355">
                  <c:v>-4.17</c:v>
                </c:pt>
                <c:pt idx="2356">
                  <c:v>-4.2</c:v>
                </c:pt>
                <c:pt idx="2357">
                  <c:v>-4.2300000000000004</c:v>
                </c:pt>
                <c:pt idx="2358">
                  <c:v>-4.25</c:v>
                </c:pt>
                <c:pt idx="2359">
                  <c:v>-4.28</c:v>
                </c:pt>
                <c:pt idx="2360">
                  <c:v>-4.3099999999999996</c:v>
                </c:pt>
                <c:pt idx="2361">
                  <c:v>-4.34</c:v>
                </c:pt>
                <c:pt idx="2362">
                  <c:v>-4.3600000000000003</c:v>
                </c:pt>
                <c:pt idx="2363">
                  <c:v>-4.3899999999999997</c:v>
                </c:pt>
                <c:pt idx="2364">
                  <c:v>-4.42</c:v>
                </c:pt>
                <c:pt idx="2365">
                  <c:v>-4.45</c:v>
                </c:pt>
                <c:pt idx="2366">
                  <c:v>-4.47</c:v>
                </c:pt>
                <c:pt idx="2367">
                  <c:v>-4.5</c:v>
                </c:pt>
                <c:pt idx="2368">
                  <c:v>-4.49</c:v>
                </c:pt>
                <c:pt idx="2369">
                  <c:v>-4.47</c:v>
                </c:pt>
                <c:pt idx="2370">
                  <c:v>-4.45</c:v>
                </c:pt>
                <c:pt idx="2371">
                  <c:v>-4.4400000000000004</c:v>
                </c:pt>
                <c:pt idx="2372">
                  <c:v>-4.42</c:v>
                </c:pt>
                <c:pt idx="2373">
                  <c:v>-4.4000000000000004</c:v>
                </c:pt>
                <c:pt idx="2374">
                  <c:v>-4.38</c:v>
                </c:pt>
                <c:pt idx="2375">
                  <c:v>-4.37</c:v>
                </c:pt>
                <c:pt idx="2376">
                  <c:v>-4.3499999999999996</c:v>
                </c:pt>
                <c:pt idx="2377">
                  <c:v>-4.33</c:v>
                </c:pt>
                <c:pt idx="2378">
                  <c:v>-4.3099999999999996</c:v>
                </c:pt>
                <c:pt idx="2379">
                  <c:v>-4.3</c:v>
                </c:pt>
                <c:pt idx="2380">
                  <c:v>-4.28</c:v>
                </c:pt>
                <c:pt idx="2381">
                  <c:v>-4.26</c:v>
                </c:pt>
                <c:pt idx="2382">
                  <c:v>-4.24</c:v>
                </c:pt>
                <c:pt idx="2383">
                  <c:v>-4.2300000000000004</c:v>
                </c:pt>
                <c:pt idx="2384">
                  <c:v>-4.21</c:v>
                </c:pt>
                <c:pt idx="2385">
                  <c:v>-4.1900000000000004</c:v>
                </c:pt>
                <c:pt idx="2386">
                  <c:v>-4.17</c:v>
                </c:pt>
                <c:pt idx="2387">
                  <c:v>-4.16</c:v>
                </c:pt>
                <c:pt idx="2388">
                  <c:v>-4.1399999999999997</c:v>
                </c:pt>
                <c:pt idx="2389">
                  <c:v>-4.12</c:v>
                </c:pt>
                <c:pt idx="2390">
                  <c:v>-4.0999999999999996</c:v>
                </c:pt>
                <c:pt idx="2391">
                  <c:v>-4.09</c:v>
                </c:pt>
                <c:pt idx="2392">
                  <c:v>-4.07</c:v>
                </c:pt>
                <c:pt idx="2393">
                  <c:v>-4.05</c:v>
                </c:pt>
                <c:pt idx="2394">
                  <c:v>-4.03</c:v>
                </c:pt>
                <c:pt idx="2395">
                  <c:v>-4.0199999999999996</c:v>
                </c:pt>
                <c:pt idx="2396">
                  <c:v>-4</c:v>
                </c:pt>
                <c:pt idx="2397">
                  <c:v>-3.98</c:v>
                </c:pt>
                <c:pt idx="2398">
                  <c:v>-3.96</c:v>
                </c:pt>
                <c:pt idx="2399">
                  <c:v>-3.95</c:v>
                </c:pt>
                <c:pt idx="2400">
                  <c:v>-3.93</c:v>
                </c:pt>
                <c:pt idx="2401">
                  <c:v>-3.91</c:v>
                </c:pt>
                <c:pt idx="2402">
                  <c:v>-3.89</c:v>
                </c:pt>
                <c:pt idx="2403">
                  <c:v>-3.88</c:v>
                </c:pt>
                <c:pt idx="2404">
                  <c:v>-3.86</c:v>
                </c:pt>
                <c:pt idx="2405">
                  <c:v>-3.84</c:v>
                </c:pt>
                <c:pt idx="2406">
                  <c:v>-3.82</c:v>
                </c:pt>
                <c:pt idx="2407">
                  <c:v>-3.81</c:v>
                </c:pt>
                <c:pt idx="2408">
                  <c:v>-3.79</c:v>
                </c:pt>
                <c:pt idx="2409">
                  <c:v>-3.77</c:v>
                </c:pt>
                <c:pt idx="2410">
                  <c:v>-3.75</c:v>
                </c:pt>
                <c:pt idx="2411">
                  <c:v>-3.74</c:v>
                </c:pt>
                <c:pt idx="2412">
                  <c:v>-3.72</c:v>
                </c:pt>
                <c:pt idx="2413">
                  <c:v>-3.7</c:v>
                </c:pt>
                <c:pt idx="2414">
                  <c:v>-3.71</c:v>
                </c:pt>
                <c:pt idx="2415">
                  <c:v>-3.74</c:v>
                </c:pt>
                <c:pt idx="2416">
                  <c:v>-3.76</c:v>
                </c:pt>
                <c:pt idx="2417">
                  <c:v>-3.79</c:v>
                </c:pt>
                <c:pt idx="2418">
                  <c:v>-3.82</c:v>
                </c:pt>
                <c:pt idx="2419">
                  <c:v>-3.85</c:v>
                </c:pt>
                <c:pt idx="2420">
                  <c:v>-3.87</c:v>
                </c:pt>
                <c:pt idx="2421">
                  <c:v>-3.9</c:v>
                </c:pt>
                <c:pt idx="2422">
                  <c:v>-3.93</c:v>
                </c:pt>
                <c:pt idx="2423">
                  <c:v>-3.96</c:v>
                </c:pt>
                <c:pt idx="2424">
                  <c:v>-3.98</c:v>
                </c:pt>
                <c:pt idx="2425">
                  <c:v>-4.01</c:v>
                </c:pt>
                <c:pt idx="2426">
                  <c:v>-4.04</c:v>
                </c:pt>
                <c:pt idx="2427">
                  <c:v>-4.0599999999999996</c:v>
                </c:pt>
                <c:pt idx="2428">
                  <c:v>-4.09</c:v>
                </c:pt>
                <c:pt idx="2429">
                  <c:v>-4.12</c:v>
                </c:pt>
                <c:pt idx="2430">
                  <c:v>-4.1500000000000004</c:v>
                </c:pt>
                <c:pt idx="2431">
                  <c:v>-4.17</c:v>
                </c:pt>
                <c:pt idx="2432">
                  <c:v>-4.2</c:v>
                </c:pt>
                <c:pt idx="2433">
                  <c:v>-4.2300000000000004</c:v>
                </c:pt>
                <c:pt idx="2434">
                  <c:v>-4.25</c:v>
                </c:pt>
                <c:pt idx="2435">
                  <c:v>-4.28</c:v>
                </c:pt>
                <c:pt idx="2436">
                  <c:v>-4.3099999999999996</c:v>
                </c:pt>
                <c:pt idx="2437">
                  <c:v>-4.34</c:v>
                </c:pt>
                <c:pt idx="2438">
                  <c:v>-4.3600000000000003</c:v>
                </c:pt>
                <c:pt idx="2439">
                  <c:v>-4.3899999999999997</c:v>
                </c:pt>
                <c:pt idx="2440">
                  <c:v>-4.42</c:v>
                </c:pt>
                <c:pt idx="2441">
                  <c:v>-4.45</c:v>
                </c:pt>
                <c:pt idx="2442">
                  <c:v>-4.47</c:v>
                </c:pt>
                <c:pt idx="2443">
                  <c:v>-4.5</c:v>
                </c:pt>
                <c:pt idx="2444">
                  <c:v>-4.49</c:v>
                </c:pt>
                <c:pt idx="2445">
                  <c:v>-4.47</c:v>
                </c:pt>
                <c:pt idx="2446">
                  <c:v>-4.45</c:v>
                </c:pt>
                <c:pt idx="2447">
                  <c:v>-4.4400000000000004</c:v>
                </c:pt>
                <c:pt idx="2448">
                  <c:v>-4.42</c:v>
                </c:pt>
                <c:pt idx="2449">
                  <c:v>-4.4000000000000004</c:v>
                </c:pt>
                <c:pt idx="2450">
                  <c:v>-4.38</c:v>
                </c:pt>
                <c:pt idx="2451">
                  <c:v>-4.3600000000000003</c:v>
                </c:pt>
                <c:pt idx="2452">
                  <c:v>-4.3499999999999996</c:v>
                </c:pt>
                <c:pt idx="2453">
                  <c:v>-4.33</c:v>
                </c:pt>
                <c:pt idx="2454">
                  <c:v>-4.3099999999999996</c:v>
                </c:pt>
                <c:pt idx="2455">
                  <c:v>-4.29</c:v>
                </c:pt>
                <c:pt idx="2456">
                  <c:v>-4.2699999999999996</c:v>
                </c:pt>
                <c:pt idx="2457">
                  <c:v>-4.26</c:v>
                </c:pt>
                <c:pt idx="2458">
                  <c:v>-4.24</c:v>
                </c:pt>
                <c:pt idx="2459">
                  <c:v>-4.22</c:v>
                </c:pt>
                <c:pt idx="2460">
                  <c:v>-4.2</c:v>
                </c:pt>
                <c:pt idx="2461">
                  <c:v>-4.18</c:v>
                </c:pt>
                <c:pt idx="2462">
                  <c:v>-4.17</c:v>
                </c:pt>
                <c:pt idx="2463">
                  <c:v>-4.1500000000000004</c:v>
                </c:pt>
                <c:pt idx="2464">
                  <c:v>-4.13</c:v>
                </c:pt>
                <c:pt idx="2465">
                  <c:v>-4.1100000000000003</c:v>
                </c:pt>
                <c:pt idx="2466">
                  <c:v>-4.0999999999999996</c:v>
                </c:pt>
                <c:pt idx="2467">
                  <c:v>-4.08</c:v>
                </c:pt>
                <c:pt idx="2468">
                  <c:v>-4.0599999999999996</c:v>
                </c:pt>
                <c:pt idx="2469">
                  <c:v>-4.04</c:v>
                </c:pt>
                <c:pt idx="2470">
                  <c:v>-4.0199999999999996</c:v>
                </c:pt>
                <c:pt idx="2471">
                  <c:v>-4.01</c:v>
                </c:pt>
                <c:pt idx="2472">
                  <c:v>-3.99</c:v>
                </c:pt>
                <c:pt idx="2473">
                  <c:v>-3.97</c:v>
                </c:pt>
                <c:pt idx="2474">
                  <c:v>-3.95</c:v>
                </c:pt>
                <c:pt idx="2475">
                  <c:v>-3.93</c:v>
                </c:pt>
                <c:pt idx="2476">
                  <c:v>-3.92</c:v>
                </c:pt>
                <c:pt idx="2477">
                  <c:v>-3.9</c:v>
                </c:pt>
                <c:pt idx="2478">
                  <c:v>-3.88</c:v>
                </c:pt>
                <c:pt idx="2479">
                  <c:v>-3.86</c:v>
                </c:pt>
                <c:pt idx="2480">
                  <c:v>-3.84</c:v>
                </c:pt>
                <c:pt idx="2481">
                  <c:v>-3.83</c:v>
                </c:pt>
                <c:pt idx="2482">
                  <c:v>-3.81</c:v>
                </c:pt>
                <c:pt idx="2483">
                  <c:v>-3.79</c:v>
                </c:pt>
                <c:pt idx="2484">
                  <c:v>-3.77</c:v>
                </c:pt>
                <c:pt idx="2485">
                  <c:v>-3.75</c:v>
                </c:pt>
                <c:pt idx="2486">
                  <c:v>-3.74</c:v>
                </c:pt>
                <c:pt idx="2487">
                  <c:v>-3.72</c:v>
                </c:pt>
                <c:pt idx="2488">
                  <c:v>-3.7</c:v>
                </c:pt>
                <c:pt idx="2489">
                  <c:v>-3.71</c:v>
                </c:pt>
                <c:pt idx="2490">
                  <c:v>-3.74</c:v>
                </c:pt>
                <c:pt idx="2491">
                  <c:v>-3.76</c:v>
                </c:pt>
                <c:pt idx="2492">
                  <c:v>-3.79</c:v>
                </c:pt>
                <c:pt idx="2493">
                  <c:v>-3.82</c:v>
                </c:pt>
                <c:pt idx="2494">
                  <c:v>-3.85</c:v>
                </c:pt>
                <c:pt idx="2495">
                  <c:v>-3.87</c:v>
                </c:pt>
                <c:pt idx="2496">
                  <c:v>-3.9</c:v>
                </c:pt>
                <c:pt idx="2497">
                  <c:v>-3.93</c:v>
                </c:pt>
                <c:pt idx="2498">
                  <c:v>-3.96</c:v>
                </c:pt>
                <c:pt idx="2499">
                  <c:v>-3.98</c:v>
                </c:pt>
                <c:pt idx="2500">
                  <c:v>-4.01</c:v>
                </c:pt>
                <c:pt idx="2501">
                  <c:v>-4.04</c:v>
                </c:pt>
                <c:pt idx="2502">
                  <c:v>-4.0599999999999996</c:v>
                </c:pt>
                <c:pt idx="2503">
                  <c:v>-4.09</c:v>
                </c:pt>
                <c:pt idx="2504">
                  <c:v>-4.12</c:v>
                </c:pt>
                <c:pt idx="2505">
                  <c:v>-4.1500000000000004</c:v>
                </c:pt>
                <c:pt idx="2506">
                  <c:v>-4.17</c:v>
                </c:pt>
                <c:pt idx="2507">
                  <c:v>-4.2</c:v>
                </c:pt>
                <c:pt idx="2508">
                  <c:v>-4.2300000000000004</c:v>
                </c:pt>
                <c:pt idx="2509">
                  <c:v>-4.25</c:v>
                </c:pt>
                <c:pt idx="2510">
                  <c:v>-4.28</c:v>
                </c:pt>
                <c:pt idx="2511">
                  <c:v>-4.3099999999999996</c:v>
                </c:pt>
                <c:pt idx="2512">
                  <c:v>-4.34</c:v>
                </c:pt>
                <c:pt idx="2513">
                  <c:v>-4.3600000000000003</c:v>
                </c:pt>
                <c:pt idx="2514">
                  <c:v>-4.3899999999999997</c:v>
                </c:pt>
                <c:pt idx="2515">
                  <c:v>-4.42</c:v>
                </c:pt>
                <c:pt idx="2516">
                  <c:v>-4.45</c:v>
                </c:pt>
                <c:pt idx="2517">
                  <c:v>-4.47</c:v>
                </c:pt>
                <c:pt idx="2518">
                  <c:v>-4.5</c:v>
                </c:pt>
                <c:pt idx="2519">
                  <c:v>-4.49</c:v>
                </c:pt>
                <c:pt idx="2520">
                  <c:v>-4.47</c:v>
                </c:pt>
                <c:pt idx="2521">
                  <c:v>-4.45</c:v>
                </c:pt>
                <c:pt idx="2522">
                  <c:v>-4.4400000000000004</c:v>
                </c:pt>
                <c:pt idx="2523">
                  <c:v>-4.42</c:v>
                </c:pt>
                <c:pt idx="2524">
                  <c:v>-4.4000000000000004</c:v>
                </c:pt>
                <c:pt idx="2525">
                  <c:v>-4.38</c:v>
                </c:pt>
                <c:pt idx="2526">
                  <c:v>-4.3600000000000003</c:v>
                </c:pt>
                <c:pt idx="2527">
                  <c:v>-4.3499999999999996</c:v>
                </c:pt>
                <c:pt idx="2528">
                  <c:v>-4.33</c:v>
                </c:pt>
                <c:pt idx="2529">
                  <c:v>-4.3099999999999996</c:v>
                </c:pt>
                <c:pt idx="2530">
                  <c:v>-4.29</c:v>
                </c:pt>
                <c:pt idx="2531">
                  <c:v>-4.2699999999999996</c:v>
                </c:pt>
                <c:pt idx="2532">
                  <c:v>-4.26</c:v>
                </c:pt>
                <c:pt idx="2533">
                  <c:v>-4.24</c:v>
                </c:pt>
                <c:pt idx="2534">
                  <c:v>-4.22</c:v>
                </c:pt>
                <c:pt idx="2535">
                  <c:v>-4.2</c:v>
                </c:pt>
                <c:pt idx="2536">
                  <c:v>-4.18</c:v>
                </c:pt>
                <c:pt idx="2537">
                  <c:v>-4.17</c:v>
                </c:pt>
                <c:pt idx="2538">
                  <c:v>-4.1500000000000004</c:v>
                </c:pt>
                <c:pt idx="2539">
                  <c:v>-4.13</c:v>
                </c:pt>
                <c:pt idx="2540">
                  <c:v>-4.1100000000000003</c:v>
                </c:pt>
                <c:pt idx="2541">
                  <c:v>-4.0999999999999996</c:v>
                </c:pt>
                <c:pt idx="2542">
                  <c:v>-4.08</c:v>
                </c:pt>
                <c:pt idx="2543">
                  <c:v>-4.0599999999999996</c:v>
                </c:pt>
                <c:pt idx="2544">
                  <c:v>-4.04</c:v>
                </c:pt>
                <c:pt idx="2545">
                  <c:v>-4.0199999999999996</c:v>
                </c:pt>
                <c:pt idx="2546">
                  <c:v>-4.01</c:v>
                </c:pt>
                <c:pt idx="2547">
                  <c:v>-3.99</c:v>
                </c:pt>
                <c:pt idx="2548">
                  <c:v>-3.97</c:v>
                </c:pt>
                <c:pt idx="2549">
                  <c:v>-3.95</c:v>
                </c:pt>
                <c:pt idx="2550">
                  <c:v>-3.93</c:v>
                </c:pt>
                <c:pt idx="2551">
                  <c:v>-3.92</c:v>
                </c:pt>
                <c:pt idx="2552">
                  <c:v>-3.9</c:v>
                </c:pt>
                <c:pt idx="2553">
                  <c:v>-3.88</c:v>
                </c:pt>
                <c:pt idx="2554">
                  <c:v>-3.86</c:v>
                </c:pt>
                <c:pt idx="2555">
                  <c:v>-3.84</c:v>
                </c:pt>
                <c:pt idx="2556">
                  <c:v>-3.83</c:v>
                </c:pt>
                <c:pt idx="2557">
                  <c:v>-3.81</c:v>
                </c:pt>
                <c:pt idx="2558">
                  <c:v>-3.79</c:v>
                </c:pt>
                <c:pt idx="2559">
                  <c:v>-3.77</c:v>
                </c:pt>
                <c:pt idx="2560">
                  <c:v>-3.75</c:v>
                </c:pt>
                <c:pt idx="2561">
                  <c:v>-3.74</c:v>
                </c:pt>
                <c:pt idx="2562">
                  <c:v>-3.72</c:v>
                </c:pt>
                <c:pt idx="2563">
                  <c:v>-3.7</c:v>
                </c:pt>
                <c:pt idx="2564">
                  <c:v>-3.71</c:v>
                </c:pt>
                <c:pt idx="2565">
                  <c:v>-3.74</c:v>
                </c:pt>
                <c:pt idx="2566">
                  <c:v>-3.76</c:v>
                </c:pt>
                <c:pt idx="2567">
                  <c:v>-3.79</c:v>
                </c:pt>
                <c:pt idx="2568">
                  <c:v>-3.82</c:v>
                </c:pt>
                <c:pt idx="2569">
                  <c:v>-3.84</c:v>
                </c:pt>
                <c:pt idx="2570">
                  <c:v>-3.87</c:v>
                </c:pt>
                <c:pt idx="2571">
                  <c:v>-3.89</c:v>
                </c:pt>
                <c:pt idx="2572">
                  <c:v>-3.92</c:v>
                </c:pt>
                <c:pt idx="2573">
                  <c:v>-3.95</c:v>
                </c:pt>
                <c:pt idx="2574">
                  <c:v>-3.97</c:v>
                </c:pt>
                <c:pt idx="2575">
                  <c:v>-4</c:v>
                </c:pt>
                <c:pt idx="2576">
                  <c:v>-4.03</c:v>
                </c:pt>
                <c:pt idx="2577">
                  <c:v>-4.05</c:v>
                </c:pt>
                <c:pt idx="2578">
                  <c:v>-4.08</c:v>
                </c:pt>
                <c:pt idx="2579">
                  <c:v>-4.1100000000000003</c:v>
                </c:pt>
                <c:pt idx="2580">
                  <c:v>-4.13</c:v>
                </c:pt>
                <c:pt idx="2581">
                  <c:v>-4.16</c:v>
                </c:pt>
                <c:pt idx="2582">
                  <c:v>-4.18</c:v>
                </c:pt>
                <c:pt idx="2583">
                  <c:v>-4.21</c:v>
                </c:pt>
                <c:pt idx="2584">
                  <c:v>-4.24</c:v>
                </c:pt>
                <c:pt idx="2585">
                  <c:v>-4.26</c:v>
                </c:pt>
                <c:pt idx="2586">
                  <c:v>-4.29</c:v>
                </c:pt>
                <c:pt idx="2587">
                  <c:v>-4.32</c:v>
                </c:pt>
                <c:pt idx="2588">
                  <c:v>-4.34</c:v>
                </c:pt>
                <c:pt idx="2589">
                  <c:v>-4.37</c:v>
                </c:pt>
                <c:pt idx="2590">
                  <c:v>-4.3899999999999997</c:v>
                </c:pt>
                <c:pt idx="2591">
                  <c:v>-4.42</c:v>
                </c:pt>
                <c:pt idx="2592">
                  <c:v>-4.45</c:v>
                </c:pt>
                <c:pt idx="2593">
                  <c:v>-4.47</c:v>
                </c:pt>
                <c:pt idx="2594">
                  <c:v>-4.5</c:v>
                </c:pt>
                <c:pt idx="2595">
                  <c:v>-4.49</c:v>
                </c:pt>
                <c:pt idx="2596">
                  <c:v>-4.47</c:v>
                </c:pt>
                <c:pt idx="2597">
                  <c:v>-4.45</c:v>
                </c:pt>
                <c:pt idx="2598">
                  <c:v>-4.4400000000000004</c:v>
                </c:pt>
                <c:pt idx="2599">
                  <c:v>-4.42</c:v>
                </c:pt>
                <c:pt idx="2600">
                  <c:v>-4.4000000000000004</c:v>
                </c:pt>
                <c:pt idx="2601">
                  <c:v>-4.38</c:v>
                </c:pt>
                <c:pt idx="2602">
                  <c:v>-4.37</c:v>
                </c:pt>
                <c:pt idx="2603">
                  <c:v>-4.3499999999999996</c:v>
                </c:pt>
                <c:pt idx="2604">
                  <c:v>-4.33</c:v>
                </c:pt>
                <c:pt idx="2605">
                  <c:v>-4.3099999999999996</c:v>
                </c:pt>
                <c:pt idx="2606">
                  <c:v>-4.3</c:v>
                </c:pt>
                <c:pt idx="2607">
                  <c:v>-4.28</c:v>
                </c:pt>
                <c:pt idx="2608">
                  <c:v>-4.26</c:v>
                </c:pt>
                <c:pt idx="2609">
                  <c:v>-4.24</c:v>
                </c:pt>
                <c:pt idx="2610">
                  <c:v>-4.2300000000000004</c:v>
                </c:pt>
                <c:pt idx="2611">
                  <c:v>-4.21</c:v>
                </c:pt>
                <c:pt idx="2612">
                  <c:v>-4.1900000000000004</c:v>
                </c:pt>
                <c:pt idx="2613">
                  <c:v>-4.17</c:v>
                </c:pt>
                <c:pt idx="2614">
                  <c:v>-4.16</c:v>
                </c:pt>
                <c:pt idx="2615">
                  <c:v>-4.1399999999999997</c:v>
                </c:pt>
                <c:pt idx="2616">
                  <c:v>-4.12</c:v>
                </c:pt>
                <c:pt idx="2617">
                  <c:v>-4.0999999999999996</c:v>
                </c:pt>
                <c:pt idx="2618">
                  <c:v>-4.09</c:v>
                </c:pt>
                <c:pt idx="2619">
                  <c:v>-4.07</c:v>
                </c:pt>
                <c:pt idx="2620">
                  <c:v>-4.05</c:v>
                </c:pt>
                <c:pt idx="2621">
                  <c:v>-4.03</c:v>
                </c:pt>
                <c:pt idx="2622">
                  <c:v>-4.0199999999999996</c:v>
                </c:pt>
                <c:pt idx="2623">
                  <c:v>-4</c:v>
                </c:pt>
                <c:pt idx="2624">
                  <c:v>-3.98</c:v>
                </c:pt>
                <c:pt idx="2625">
                  <c:v>-3.96</c:v>
                </c:pt>
                <c:pt idx="2626">
                  <c:v>-3.95</c:v>
                </c:pt>
                <c:pt idx="2627">
                  <c:v>-3.93</c:v>
                </c:pt>
                <c:pt idx="2628">
                  <c:v>-3.91</c:v>
                </c:pt>
                <c:pt idx="2629">
                  <c:v>-3.89</c:v>
                </c:pt>
                <c:pt idx="2630">
                  <c:v>-3.88</c:v>
                </c:pt>
                <c:pt idx="2631">
                  <c:v>-3.86</c:v>
                </c:pt>
                <c:pt idx="2632">
                  <c:v>-3.84</c:v>
                </c:pt>
                <c:pt idx="2633">
                  <c:v>-3.82</c:v>
                </c:pt>
                <c:pt idx="2634">
                  <c:v>-3.81</c:v>
                </c:pt>
                <c:pt idx="2635">
                  <c:v>-3.79</c:v>
                </c:pt>
                <c:pt idx="2636">
                  <c:v>-3.77</c:v>
                </c:pt>
                <c:pt idx="2637">
                  <c:v>-3.75</c:v>
                </c:pt>
                <c:pt idx="2638">
                  <c:v>-3.74</c:v>
                </c:pt>
                <c:pt idx="2639">
                  <c:v>-3.72</c:v>
                </c:pt>
                <c:pt idx="2640">
                  <c:v>-3.7</c:v>
                </c:pt>
                <c:pt idx="2641">
                  <c:v>-3.71</c:v>
                </c:pt>
                <c:pt idx="2642">
                  <c:v>-3.74</c:v>
                </c:pt>
                <c:pt idx="2643">
                  <c:v>-3.76</c:v>
                </c:pt>
                <c:pt idx="2644">
                  <c:v>-3.79</c:v>
                </c:pt>
                <c:pt idx="2645">
                  <c:v>-3.81</c:v>
                </c:pt>
                <c:pt idx="2646">
                  <c:v>-3.84</c:v>
                </c:pt>
                <c:pt idx="2647">
                  <c:v>-3.86</c:v>
                </c:pt>
                <c:pt idx="2648">
                  <c:v>-3.89</c:v>
                </c:pt>
                <c:pt idx="2649">
                  <c:v>-3.91</c:v>
                </c:pt>
                <c:pt idx="2650">
                  <c:v>-3.94</c:v>
                </c:pt>
                <c:pt idx="2651">
                  <c:v>-3.96</c:v>
                </c:pt>
                <c:pt idx="2652">
                  <c:v>-3.99</c:v>
                </c:pt>
                <c:pt idx="2653">
                  <c:v>-4.0199999999999996</c:v>
                </c:pt>
                <c:pt idx="2654">
                  <c:v>-4.04</c:v>
                </c:pt>
                <c:pt idx="2655">
                  <c:v>-4.07</c:v>
                </c:pt>
                <c:pt idx="2656">
                  <c:v>-4.09</c:v>
                </c:pt>
                <c:pt idx="2657">
                  <c:v>-4.12</c:v>
                </c:pt>
                <c:pt idx="2658">
                  <c:v>-4.1399999999999997</c:v>
                </c:pt>
                <c:pt idx="2659">
                  <c:v>-4.17</c:v>
                </c:pt>
                <c:pt idx="2660">
                  <c:v>-4.1900000000000004</c:v>
                </c:pt>
                <c:pt idx="2661">
                  <c:v>-4.22</c:v>
                </c:pt>
                <c:pt idx="2662">
                  <c:v>-4.25</c:v>
                </c:pt>
                <c:pt idx="2663">
                  <c:v>-4.2699999999999996</c:v>
                </c:pt>
                <c:pt idx="2664">
                  <c:v>-4.3</c:v>
                </c:pt>
                <c:pt idx="2665">
                  <c:v>-4.32</c:v>
                </c:pt>
                <c:pt idx="2666">
                  <c:v>-4.3499999999999996</c:v>
                </c:pt>
                <c:pt idx="2667">
                  <c:v>-4.37</c:v>
                </c:pt>
                <c:pt idx="2668">
                  <c:v>-4.4000000000000004</c:v>
                </c:pt>
                <c:pt idx="2669">
                  <c:v>-4.42</c:v>
                </c:pt>
                <c:pt idx="2670">
                  <c:v>-4.45</c:v>
                </c:pt>
                <c:pt idx="2671">
                  <c:v>-4.47</c:v>
                </c:pt>
                <c:pt idx="2672">
                  <c:v>-4.5</c:v>
                </c:pt>
                <c:pt idx="2673">
                  <c:v>-4.49</c:v>
                </c:pt>
                <c:pt idx="2674">
                  <c:v>-4.47</c:v>
                </c:pt>
                <c:pt idx="2675">
                  <c:v>-4.46</c:v>
                </c:pt>
                <c:pt idx="2676">
                  <c:v>-4.4400000000000004</c:v>
                </c:pt>
                <c:pt idx="2677">
                  <c:v>-4.42</c:v>
                </c:pt>
                <c:pt idx="2678">
                  <c:v>-4.4000000000000004</c:v>
                </c:pt>
                <c:pt idx="2679">
                  <c:v>-4.3899999999999997</c:v>
                </c:pt>
                <c:pt idx="2680">
                  <c:v>-4.37</c:v>
                </c:pt>
                <c:pt idx="2681">
                  <c:v>-4.3499999999999996</c:v>
                </c:pt>
                <c:pt idx="2682">
                  <c:v>-4.34</c:v>
                </c:pt>
                <c:pt idx="2683">
                  <c:v>-4.32</c:v>
                </c:pt>
                <c:pt idx="2684">
                  <c:v>-4.3</c:v>
                </c:pt>
                <c:pt idx="2685">
                  <c:v>-4.28</c:v>
                </c:pt>
                <c:pt idx="2686">
                  <c:v>-4.2699999999999996</c:v>
                </c:pt>
                <c:pt idx="2687">
                  <c:v>-4.25</c:v>
                </c:pt>
                <c:pt idx="2688">
                  <c:v>-4.2300000000000004</c:v>
                </c:pt>
                <c:pt idx="2689">
                  <c:v>-4.22</c:v>
                </c:pt>
                <c:pt idx="2690">
                  <c:v>-4.2</c:v>
                </c:pt>
                <c:pt idx="2691">
                  <c:v>-4.18</c:v>
                </c:pt>
                <c:pt idx="2692">
                  <c:v>-4.16</c:v>
                </c:pt>
                <c:pt idx="2693">
                  <c:v>-4.1500000000000004</c:v>
                </c:pt>
                <c:pt idx="2694">
                  <c:v>-4.13</c:v>
                </c:pt>
                <c:pt idx="2695">
                  <c:v>-4.1100000000000003</c:v>
                </c:pt>
                <c:pt idx="2696">
                  <c:v>-4.09</c:v>
                </c:pt>
                <c:pt idx="2697">
                  <c:v>-4.08</c:v>
                </c:pt>
                <c:pt idx="2698">
                  <c:v>-4.0599999999999996</c:v>
                </c:pt>
                <c:pt idx="2699">
                  <c:v>-4.04</c:v>
                </c:pt>
                <c:pt idx="2700">
                  <c:v>-4.03</c:v>
                </c:pt>
                <c:pt idx="2701">
                  <c:v>-4.01</c:v>
                </c:pt>
                <c:pt idx="2702">
                  <c:v>-3.99</c:v>
                </c:pt>
                <c:pt idx="2703">
                  <c:v>-3.97</c:v>
                </c:pt>
                <c:pt idx="2704">
                  <c:v>-3.96</c:v>
                </c:pt>
                <c:pt idx="2705">
                  <c:v>-3.94</c:v>
                </c:pt>
                <c:pt idx="2706">
                  <c:v>-3.92</c:v>
                </c:pt>
                <c:pt idx="2707">
                  <c:v>-3.91</c:v>
                </c:pt>
                <c:pt idx="2708">
                  <c:v>-3.89</c:v>
                </c:pt>
                <c:pt idx="2709">
                  <c:v>-3.87</c:v>
                </c:pt>
                <c:pt idx="2710">
                  <c:v>-3.85</c:v>
                </c:pt>
                <c:pt idx="2711">
                  <c:v>-3.84</c:v>
                </c:pt>
                <c:pt idx="2712">
                  <c:v>-3.82</c:v>
                </c:pt>
                <c:pt idx="2713">
                  <c:v>-3.8</c:v>
                </c:pt>
                <c:pt idx="2714">
                  <c:v>-3.79</c:v>
                </c:pt>
                <c:pt idx="2715">
                  <c:v>-3.77</c:v>
                </c:pt>
                <c:pt idx="2716">
                  <c:v>-3.75</c:v>
                </c:pt>
                <c:pt idx="2717">
                  <c:v>-3.73</c:v>
                </c:pt>
                <c:pt idx="2718">
                  <c:v>-3.72</c:v>
                </c:pt>
                <c:pt idx="2719">
                  <c:v>-3.7</c:v>
                </c:pt>
                <c:pt idx="2720">
                  <c:v>-3.71</c:v>
                </c:pt>
                <c:pt idx="2721">
                  <c:v>-3.74</c:v>
                </c:pt>
                <c:pt idx="2722">
                  <c:v>-3.76</c:v>
                </c:pt>
                <c:pt idx="2723">
                  <c:v>-3.79</c:v>
                </c:pt>
                <c:pt idx="2724">
                  <c:v>-3.82</c:v>
                </c:pt>
                <c:pt idx="2725">
                  <c:v>-3.84</c:v>
                </c:pt>
                <c:pt idx="2726">
                  <c:v>-3.87</c:v>
                </c:pt>
                <c:pt idx="2727">
                  <c:v>-3.89</c:v>
                </c:pt>
                <c:pt idx="2728">
                  <c:v>-3.92</c:v>
                </c:pt>
                <c:pt idx="2729">
                  <c:v>-3.95</c:v>
                </c:pt>
                <c:pt idx="2730">
                  <c:v>-3.97</c:v>
                </c:pt>
                <c:pt idx="2731">
                  <c:v>-4</c:v>
                </c:pt>
                <c:pt idx="2732">
                  <c:v>-4.03</c:v>
                </c:pt>
                <c:pt idx="2733">
                  <c:v>-4.05</c:v>
                </c:pt>
                <c:pt idx="2734">
                  <c:v>-4.08</c:v>
                </c:pt>
                <c:pt idx="2735">
                  <c:v>-4.1100000000000003</c:v>
                </c:pt>
                <c:pt idx="2736">
                  <c:v>-4.13</c:v>
                </c:pt>
                <c:pt idx="2737">
                  <c:v>-4.16</c:v>
                </c:pt>
                <c:pt idx="2738">
                  <c:v>-4.18</c:v>
                </c:pt>
                <c:pt idx="2739">
                  <c:v>-4.21</c:v>
                </c:pt>
                <c:pt idx="2740">
                  <c:v>-4.24</c:v>
                </c:pt>
                <c:pt idx="2741">
                  <c:v>-4.26</c:v>
                </c:pt>
                <c:pt idx="2742">
                  <c:v>-4.29</c:v>
                </c:pt>
                <c:pt idx="2743">
                  <c:v>-4.32</c:v>
                </c:pt>
                <c:pt idx="2744">
                  <c:v>-4.34</c:v>
                </c:pt>
                <c:pt idx="2745">
                  <c:v>-4.37</c:v>
                </c:pt>
                <c:pt idx="2746">
                  <c:v>-4.3899999999999997</c:v>
                </c:pt>
                <c:pt idx="2747">
                  <c:v>-4.42</c:v>
                </c:pt>
                <c:pt idx="2748">
                  <c:v>-4.45</c:v>
                </c:pt>
                <c:pt idx="2749">
                  <c:v>-4.47</c:v>
                </c:pt>
                <c:pt idx="2750">
                  <c:v>-4.5</c:v>
                </c:pt>
                <c:pt idx="2751">
                  <c:v>-4.49</c:v>
                </c:pt>
                <c:pt idx="2752">
                  <c:v>-4.47</c:v>
                </c:pt>
                <c:pt idx="2753">
                  <c:v>-4.45</c:v>
                </c:pt>
                <c:pt idx="2754">
                  <c:v>-4.4400000000000004</c:v>
                </c:pt>
                <c:pt idx="2755">
                  <c:v>-4.42</c:v>
                </c:pt>
                <c:pt idx="2756">
                  <c:v>-4.4000000000000004</c:v>
                </c:pt>
                <c:pt idx="2757">
                  <c:v>-4.38</c:v>
                </c:pt>
                <c:pt idx="2758">
                  <c:v>-4.37</c:v>
                </c:pt>
                <c:pt idx="2759">
                  <c:v>-4.3499999999999996</c:v>
                </c:pt>
                <c:pt idx="2760">
                  <c:v>-4.33</c:v>
                </c:pt>
                <c:pt idx="2761">
                  <c:v>-4.3099999999999996</c:v>
                </c:pt>
                <c:pt idx="2762">
                  <c:v>-4.3</c:v>
                </c:pt>
                <c:pt idx="2763">
                  <c:v>-4.28</c:v>
                </c:pt>
                <c:pt idx="2764">
                  <c:v>-4.26</c:v>
                </c:pt>
                <c:pt idx="2765">
                  <c:v>-4.24</c:v>
                </c:pt>
                <c:pt idx="2766">
                  <c:v>-4.2300000000000004</c:v>
                </c:pt>
                <c:pt idx="2767">
                  <c:v>-4.21</c:v>
                </c:pt>
                <c:pt idx="2768">
                  <c:v>-4.1900000000000004</c:v>
                </c:pt>
                <c:pt idx="2769">
                  <c:v>-4.17</c:v>
                </c:pt>
                <c:pt idx="2770">
                  <c:v>-4.16</c:v>
                </c:pt>
                <c:pt idx="2771">
                  <c:v>-4.1399999999999997</c:v>
                </c:pt>
                <c:pt idx="2772">
                  <c:v>-4.12</c:v>
                </c:pt>
                <c:pt idx="2773">
                  <c:v>-4.0999999999999996</c:v>
                </c:pt>
                <c:pt idx="2774">
                  <c:v>-4.09</c:v>
                </c:pt>
                <c:pt idx="2775">
                  <c:v>-4.07</c:v>
                </c:pt>
                <c:pt idx="2776">
                  <c:v>-4.05</c:v>
                </c:pt>
                <c:pt idx="2777">
                  <c:v>-4.03</c:v>
                </c:pt>
                <c:pt idx="2778">
                  <c:v>-4.0199999999999996</c:v>
                </c:pt>
                <c:pt idx="2779">
                  <c:v>-4</c:v>
                </c:pt>
                <c:pt idx="2780">
                  <c:v>-3.98</c:v>
                </c:pt>
                <c:pt idx="2781">
                  <c:v>-3.96</c:v>
                </c:pt>
                <c:pt idx="2782">
                  <c:v>-3.95</c:v>
                </c:pt>
                <c:pt idx="2783">
                  <c:v>-3.93</c:v>
                </c:pt>
                <c:pt idx="2784">
                  <c:v>-3.91</c:v>
                </c:pt>
                <c:pt idx="2785">
                  <c:v>-3.89</c:v>
                </c:pt>
                <c:pt idx="2786">
                  <c:v>-3.88</c:v>
                </c:pt>
                <c:pt idx="2787">
                  <c:v>-3.86</c:v>
                </c:pt>
                <c:pt idx="2788">
                  <c:v>-3.84</c:v>
                </c:pt>
                <c:pt idx="2789">
                  <c:v>-3.82</c:v>
                </c:pt>
                <c:pt idx="2790">
                  <c:v>-3.81</c:v>
                </c:pt>
                <c:pt idx="2791">
                  <c:v>-3.79</c:v>
                </c:pt>
                <c:pt idx="2792">
                  <c:v>-3.77</c:v>
                </c:pt>
                <c:pt idx="2793">
                  <c:v>-3.75</c:v>
                </c:pt>
                <c:pt idx="2794">
                  <c:v>-3.74</c:v>
                </c:pt>
                <c:pt idx="2795">
                  <c:v>-3.72</c:v>
                </c:pt>
                <c:pt idx="2796">
                  <c:v>-3.7</c:v>
                </c:pt>
                <c:pt idx="2797">
                  <c:v>-3.71</c:v>
                </c:pt>
                <c:pt idx="2798">
                  <c:v>-3.74</c:v>
                </c:pt>
                <c:pt idx="2799">
                  <c:v>-3.76</c:v>
                </c:pt>
                <c:pt idx="2800">
                  <c:v>-3.79</c:v>
                </c:pt>
                <c:pt idx="2801">
                  <c:v>-3.82</c:v>
                </c:pt>
                <c:pt idx="2802">
                  <c:v>-3.84</c:v>
                </c:pt>
                <c:pt idx="2803">
                  <c:v>-3.87</c:v>
                </c:pt>
                <c:pt idx="2804">
                  <c:v>-3.89</c:v>
                </c:pt>
                <c:pt idx="2805">
                  <c:v>-3.92</c:v>
                </c:pt>
                <c:pt idx="2806">
                  <c:v>-3.95</c:v>
                </c:pt>
                <c:pt idx="2807">
                  <c:v>-3.97</c:v>
                </c:pt>
                <c:pt idx="2808">
                  <c:v>-4</c:v>
                </c:pt>
                <c:pt idx="2809">
                  <c:v>-4.03</c:v>
                </c:pt>
                <c:pt idx="2810">
                  <c:v>-4.05</c:v>
                </c:pt>
                <c:pt idx="2811">
                  <c:v>-4.08</c:v>
                </c:pt>
                <c:pt idx="2812">
                  <c:v>-4.1100000000000003</c:v>
                </c:pt>
                <c:pt idx="2813">
                  <c:v>-4.13</c:v>
                </c:pt>
                <c:pt idx="2814">
                  <c:v>-4.16</c:v>
                </c:pt>
                <c:pt idx="2815">
                  <c:v>-4.18</c:v>
                </c:pt>
                <c:pt idx="2816">
                  <c:v>-4.21</c:v>
                </c:pt>
                <c:pt idx="2817">
                  <c:v>-4.24</c:v>
                </c:pt>
                <c:pt idx="2818">
                  <c:v>-4.26</c:v>
                </c:pt>
                <c:pt idx="2819">
                  <c:v>-4.29</c:v>
                </c:pt>
                <c:pt idx="2820">
                  <c:v>-4.32</c:v>
                </c:pt>
                <c:pt idx="2821">
                  <c:v>-4.34</c:v>
                </c:pt>
                <c:pt idx="2822">
                  <c:v>-4.37</c:v>
                </c:pt>
                <c:pt idx="2823">
                  <c:v>-4.3899999999999997</c:v>
                </c:pt>
                <c:pt idx="2824">
                  <c:v>-4.42</c:v>
                </c:pt>
                <c:pt idx="2825">
                  <c:v>-4.45</c:v>
                </c:pt>
                <c:pt idx="2826">
                  <c:v>-4.47</c:v>
                </c:pt>
                <c:pt idx="2827">
                  <c:v>-4.5</c:v>
                </c:pt>
                <c:pt idx="2828">
                  <c:v>-4.51</c:v>
                </c:pt>
                <c:pt idx="2829">
                  <c:v>-4.54</c:v>
                </c:pt>
                <c:pt idx="2830">
                  <c:v>-4.5599999999999996</c:v>
                </c:pt>
                <c:pt idx="2831">
                  <c:v>-4.59</c:v>
                </c:pt>
                <c:pt idx="2832">
                  <c:v>-4.6100000000000003</c:v>
                </c:pt>
                <c:pt idx="2833">
                  <c:v>-4.6399999999999997</c:v>
                </c:pt>
                <c:pt idx="2834">
                  <c:v>-4.66</c:v>
                </c:pt>
                <c:pt idx="2835">
                  <c:v>-4.6900000000000004</c:v>
                </c:pt>
                <c:pt idx="2836">
                  <c:v>-4.71</c:v>
                </c:pt>
                <c:pt idx="2837">
                  <c:v>-4.74</c:v>
                </c:pt>
                <c:pt idx="2838">
                  <c:v>-4.76</c:v>
                </c:pt>
                <c:pt idx="2839">
                  <c:v>-4.79</c:v>
                </c:pt>
                <c:pt idx="2840">
                  <c:v>-4.8099999999999996</c:v>
                </c:pt>
                <c:pt idx="2841">
                  <c:v>-4.84</c:v>
                </c:pt>
                <c:pt idx="2842">
                  <c:v>-4.87</c:v>
                </c:pt>
                <c:pt idx="2843">
                  <c:v>-4.8899999999999997</c:v>
                </c:pt>
                <c:pt idx="2844">
                  <c:v>-4.92</c:v>
                </c:pt>
                <c:pt idx="2845">
                  <c:v>-4.9400000000000004</c:v>
                </c:pt>
                <c:pt idx="2846">
                  <c:v>-4.97</c:v>
                </c:pt>
                <c:pt idx="2847">
                  <c:v>-4.99</c:v>
                </c:pt>
                <c:pt idx="2848">
                  <c:v>-5.0199999999999996</c:v>
                </c:pt>
                <c:pt idx="2849">
                  <c:v>-5.04</c:v>
                </c:pt>
                <c:pt idx="2850">
                  <c:v>-5.07</c:v>
                </c:pt>
                <c:pt idx="2851">
                  <c:v>-5.09</c:v>
                </c:pt>
                <c:pt idx="2852">
                  <c:v>-5.12</c:v>
                </c:pt>
                <c:pt idx="2853">
                  <c:v>-5.14</c:v>
                </c:pt>
                <c:pt idx="2854">
                  <c:v>-5.17</c:v>
                </c:pt>
                <c:pt idx="2855">
                  <c:v>-5.2</c:v>
                </c:pt>
                <c:pt idx="2856">
                  <c:v>-5.22</c:v>
                </c:pt>
                <c:pt idx="2857">
                  <c:v>-5.25</c:v>
                </c:pt>
                <c:pt idx="2858">
                  <c:v>-5.27</c:v>
                </c:pt>
                <c:pt idx="2859">
                  <c:v>-5.3</c:v>
                </c:pt>
                <c:pt idx="2860">
                  <c:v>-5.32</c:v>
                </c:pt>
                <c:pt idx="2861">
                  <c:v>-5.35</c:v>
                </c:pt>
                <c:pt idx="2862">
                  <c:v>-5.37</c:v>
                </c:pt>
                <c:pt idx="2863">
                  <c:v>-5.4</c:v>
                </c:pt>
                <c:pt idx="2864">
                  <c:v>-5.42</c:v>
                </c:pt>
                <c:pt idx="2865">
                  <c:v>-5.45</c:v>
                </c:pt>
                <c:pt idx="2866">
                  <c:v>-5.47</c:v>
                </c:pt>
                <c:pt idx="2867">
                  <c:v>-5.5</c:v>
                </c:pt>
                <c:pt idx="2868">
                  <c:v>-5.49</c:v>
                </c:pt>
                <c:pt idx="2869">
                  <c:v>-5.47</c:v>
                </c:pt>
                <c:pt idx="2870">
                  <c:v>-5.46</c:v>
                </c:pt>
                <c:pt idx="2871">
                  <c:v>-5.44</c:v>
                </c:pt>
                <c:pt idx="2872">
                  <c:v>-5.42</c:v>
                </c:pt>
                <c:pt idx="2873">
                  <c:v>-5.4</c:v>
                </c:pt>
                <c:pt idx="2874">
                  <c:v>-5.39</c:v>
                </c:pt>
                <c:pt idx="2875">
                  <c:v>-5.37</c:v>
                </c:pt>
                <c:pt idx="2876">
                  <c:v>-5.35</c:v>
                </c:pt>
                <c:pt idx="2877">
                  <c:v>-5.34</c:v>
                </c:pt>
                <c:pt idx="2878">
                  <c:v>-5.32</c:v>
                </c:pt>
                <c:pt idx="2879">
                  <c:v>-5.3</c:v>
                </c:pt>
                <c:pt idx="2880">
                  <c:v>-5.28</c:v>
                </c:pt>
                <c:pt idx="2881">
                  <c:v>-5.27</c:v>
                </c:pt>
                <c:pt idx="2882">
                  <c:v>-5.25</c:v>
                </c:pt>
                <c:pt idx="2883">
                  <c:v>-5.23</c:v>
                </c:pt>
                <c:pt idx="2884">
                  <c:v>-5.22</c:v>
                </c:pt>
                <c:pt idx="2885">
                  <c:v>-5.2</c:v>
                </c:pt>
                <c:pt idx="2886">
                  <c:v>-5.18</c:v>
                </c:pt>
                <c:pt idx="2887">
                  <c:v>-5.16</c:v>
                </c:pt>
                <c:pt idx="2888">
                  <c:v>-5.15</c:v>
                </c:pt>
                <c:pt idx="2889">
                  <c:v>-5.13</c:v>
                </c:pt>
                <c:pt idx="2890">
                  <c:v>-5.1100000000000003</c:v>
                </c:pt>
                <c:pt idx="2891">
                  <c:v>-5.09</c:v>
                </c:pt>
                <c:pt idx="2892">
                  <c:v>-5.08</c:v>
                </c:pt>
                <c:pt idx="2893">
                  <c:v>-5.0599999999999996</c:v>
                </c:pt>
                <c:pt idx="2894">
                  <c:v>-5.04</c:v>
                </c:pt>
                <c:pt idx="2895">
                  <c:v>-5.03</c:v>
                </c:pt>
                <c:pt idx="2896">
                  <c:v>-5.01</c:v>
                </c:pt>
                <c:pt idx="2897">
                  <c:v>-4.99</c:v>
                </c:pt>
                <c:pt idx="2898">
                  <c:v>-4.97</c:v>
                </c:pt>
                <c:pt idx="2899">
                  <c:v>-4.96</c:v>
                </c:pt>
                <c:pt idx="2900">
                  <c:v>-4.9400000000000004</c:v>
                </c:pt>
                <c:pt idx="2901">
                  <c:v>-4.92</c:v>
                </c:pt>
                <c:pt idx="2902">
                  <c:v>-4.91</c:v>
                </c:pt>
                <c:pt idx="2903">
                  <c:v>-4.8899999999999997</c:v>
                </c:pt>
                <c:pt idx="2904">
                  <c:v>-4.87</c:v>
                </c:pt>
                <c:pt idx="2905">
                  <c:v>-4.8499999999999996</c:v>
                </c:pt>
                <c:pt idx="2906">
                  <c:v>-4.84</c:v>
                </c:pt>
                <c:pt idx="2907">
                  <c:v>-4.82</c:v>
                </c:pt>
                <c:pt idx="2908">
                  <c:v>-4.8</c:v>
                </c:pt>
                <c:pt idx="2909">
                  <c:v>-4.79</c:v>
                </c:pt>
                <c:pt idx="2910">
                  <c:v>-4.7699999999999996</c:v>
                </c:pt>
                <c:pt idx="2911">
                  <c:v>-4.75</c:v>
                </c:pt>
                <c:pt idx="2912">
                  <c:v>-4.7300000000000004</c:v>
                </c:pt>
                <c:pt idx="2913">
                  <c:v>-4.72</c:v>
                </c:pt>
                <c:pt idx="2914">
                  <c:v>-4.7</c:v>
                </c:pt>
                <c:pt idx="2915">
                  <c:v>-4.71</c:v>
                </c:pt>
                <c:pt idx="2916">
                  <c:v>-4.74</c:v>
                </c:pt>
                <c:pt idx="2917">
                  <c:v>-4.76</c:v>
                </c:pt>
                <c:pt idx="2918">
                  <c:v>-4.79</c:v>
                </c:pt>
                <c:pt idx="2919">
                  <c:v>-4.82</c:v>
                </c:pt>
                <c:pt idx="2920">
                  <c:v>-4.84</c:v>
                </c:pt>
                <c:pt idx="2921">
                  <c:v>-4.87</c:v>
                </c:pt>
                <c:pt idx="2922">
                  <c:v>-4.8899999999999997</c:v>
                </c:pt>
                <c:pt idx="2923">
                  <c:v>-4.92</c:v>
                </c:pt>
                <c:pt idx="2924">
                  <c:v>-4.95</c:v>
                </c:pt>
                <c:pt idx="2925">
                  <c:v>-4.97</c:v>
                </c:pt>
                <c:pt idx="2926">
                  <c:v>-5</c:v>
                </c:pt>
                <c:pt idx="2927">
                  <c:v>-5.03</c:v>
                </c:pt>
                <c:pt idx="2928">
                  <c:v>-5.05</c:v>
                </c:pt>
                <c:pt idx="2929">
                  <c:v>-5.08</c:v>
                </c:pt>
                <c:pt idx="2930">
                  <c:v>-5.1100000000000003</c:v>
                </c:pt>
                <c:pt idx="2931">
                  <c:v>-5.13</c:v>
                </c:pt>
                <c:pt idx="2932">
                  <c:v>-5.16</c:v>
                </c:pt>
                <c:pt idx="2933">
                  <c:v>-5.18</c:v>
                </c:pt>
                <c:pt idx="2934">
                  <c:v>-5.21</c:v>
                </c:pt>
                <c:pt idx="2935">
                  <c:v>-5.24</c:v>
                </c:pt>
                <c:pt idx="2936">
                  <c:v>-5.26</c:v>
                </c:pt>
                <c:pt idx="2937">
                  <c:v>-5.29</c:v>
                </c:pt>
                <c:pt idx="2938">
                  <c:v>-5.32</c:v>
                </c:pt>
                <c:pt idx="2939">
                  <c:v>-5.34</c:v>
                </c:pt>
                <c:pt idx="2940">
                  <c:v>-5.37</c:v>
                </c:pt>
                <c:pt idx="2941">
                  <c:v>-5.39</c:v>
                </c:pt>
                <c:pt idx="2942">
                  <c:v>-5.42</c:v>
                </c:pt>
                <c:pt idx="2943">
                  <c:v>-5.45</c:v>
                </c:pt>
                <c:pt idx="2944">
                  <c:v>-5.47</c:v>
                </c:pt>
                <c:pt idx="2945">
                  <c:v>-5.5</c:v>
                </c:pt>
                <c:pt idx="2946">
                  <c:v>-5.49</c:v>
                </c:pt>
                <c:pt idx="2947">
                  <c:v>-5.47</c:v>
                </c:pt>
                <c:pt idx="2948">
                  <c:v>-5.45</c:v>
                </c:pt>
                <c:pt idx="2949">
                  <c:v>-5.44</c:v>
                </c:pt>
                <c:pt idx="2950">
                  <c:v>-5.42</c:v>
                </c:pt>
                <c:pt idx="2951">
                  <c:v>-5.4</c:v>
                </c:pt>
                <c:pt idx="2952">
                  <c:v>-5.38</c:v>
                </c:pt>
                <c:pt idx="2953">
                  <c:v>-5.37</c:v>
                </c:pt>
                <c:pt idx="2954">
                  <c:v>-5.35</c:v>
                </c:pt>
                <c:pt idx="2955">
                  <c:v>-5.33</c:v>
                </c:pt>
                <c:pt idx="2956">
                  <c:v>-5.31</c:v>
                </c:pt>
                <c:pt idx="2957">
                  <c:v>-5.3</c:v>
                </c:pt>
                <c:pt idx="2958">
                  <c:v>-5.28</c:v>
                </c:pt>
                <c:pt idx="2959">
                  <c:v>-5.26</c:v>
                </c:pt>
                <c:pt idx="2960">
                  <c:v>-5.24</c:v>
                </c:pt>
                <c:pt idx="2961">
                  <c:v>-5.23</c:v>
                </c:pt>
                <c:pt idx="2962">
                  <c:v>-5.21</c:v>
                </c:pt>
                <c:pt idx="2963">
                  <c:v>-5.19</c:v>
                </c:pt>
                <c:pt idx="2964">
                  <c:v>-5.17</c:v>
                </c:pt>
                <c:pt idx="2965">
                  <c:v>-5.16</c:v>
                </c:pt>
                <c:pt idx="2966">
                  <c:v>-5.14</c:v>
                </c:pt>
                <c:pt idx="2967">
                  <c:v>-5.12</c:v>
                </c:pt>
                <c:pt idx="2968">
                  <c:v>-5.0999999999999996</c:v>
                </c:pt>
                <c:pt idx="2969">
                  <c:v>-5.09</c:v>
                </c:pt>
                <c:pt idx="2970">
                  <c:v>-5.07</c:v>
                </c:pt>
                <c:pt idx="2971">
                  <c:v>-5.05</c:v>
                </c:pt>
                <c:pt idx="2972">
                  <c:v>-5.03</c:v>
                </c:pt>
                <c:pt idx="2973">
                  <c:v>-5.0199999999999996</c:v>
                </c:pt>
                <c:pt idx="2974">
                  <c:v>-5</c:v>
                </c:pt>
                <c:pt idx="2975">
                  <c:v>-4.9800000000000004</c:v>
                </c:pt>
                <c:pt idx="2976">
                  <c:v>-4.96</c:v>
                </c:pt>
                <c:pt idx="2977">
                  <c:v>-4.95</c:v>
                </c:pt>
                <c:pt idx="2978">
                  <c:v>-4.93</c:v>
                </c:pt>
                <c:pt idx="2979">
                  <c:v>-4.91</c:v>
                </c:pt>
                <c:pt idx="2980">
                  <c:v>-4.8899999999999997</c:v>
                </c:pt>
                <c:pt idx="2981">
                  <c:v>-4.88</c:v>
                </c:pt>
                <c:pt idx="2982">
                  <c:v>-4.8600000000000003</c:v>
                </c:pt>
                <c:pt idx="2983">
                  <c:v>-4.84</c:v>
                </c:pt>
                <c:pt idx="2984">
                  <c:v>-4.82</c:v>
                </c:pt>
                <c:pt idx="2985">
                  <c:v>-4.8099999999999996</c:v>
                </c:pt>
                <c:pt idx="2986">
                  <c:v>-4.79</c:v>
                </c:pt>
                <c:pt idx="2987">
                  <c:v>-4.7699999999999996</c:v>
                </c:pt>
                <c:pt idx="2988">
                  <c:v>-4.75</c:v>
                </c:pt>
                <c:pt idx="2989">
                  <c:v>-4.74</c:v>
                </c:pt>
                <c:pt idx="2990">
                  <c:v>-4.72</c:v>
                </c:pt>
                <c:pt idx="2991">
                  <c:v>-4.7</c:v>
                </c:pt>
                <c:pt idx="2992">
                  <c:v>-4.71</c:v>
                </c:pt>
                <c:pt idx="2993">
                  <c:v>-4.74</c:v>
                </c:pt>
                <c:pt idx="2994">
                  <c:v>-4.76</c:v>
                </c:pt>
                <c:pt idx="2995">
                  <c:v>-4.79</c:v>
                </c:pt>
                <c:pt idx="2996">
                  <c:v>-4.8099999999999996</c:v>
                </c:pt>
                <c:pt idx="2997">
                  <c:v>-4.84</c:v>
                </c:pt>
                <c:pt idx="2998">
                  <c:v>-4.8600000000000003</c:v>
                </c:pt>
                <c:pt idx="2999">
                  <c:v>-4.8899999999999997</c:v>
                </c:pt>
                <c:pt idx="3000">
                  <c:v>-4.91</c:v>
                </c:pt>
                <c:pt idx="3001">
                  <c:v>-4.9400000000000004</c:v>
                </c:pt>
                <c:pt idx="3002">
                  <c:v>-4.96</c:v>
                </c:pt>
                <c:pt idx="3003">
                  <c:v>-4.99</c:v>
                </c:pt>
                <c:pt idx="3004">
                  <c:v>-5.0199999999999996</c:v>
                </c:pt>
                <c:pt idx="3005">
                  <c:v>-5.04</c:v>
                </c:pt>
                <c:pt idx="3006">
                  <c:v>-5.07</c:v>
                </c:pt>
                <c:pt idx="3007">
                  <c:v>-5.09</c:v>
                </c:pt>
                <c:pt idx="3008">
                  <c:v>-5.12</c:v>
                </c:pt>
                <c:pt idx="3009">
                  <c:v>-5.14</c:v>
                </c:pt>
                <c:pt idx="3010">
                  <c:v>-5.17</c:v>
                </c:pt>
                <c:pt idx="3011">
                  <c:v>-5.19</c:v>
                </c:pt>
                <c:pt idx="3012">
                  <c:v>-5.22</c:v>
                </c:pt>
                <c:pt idx="3013">
                  <c:v>-5.25</c:v>
                </c:pt>
                <c:pt idx="3014">
                  <c:v>-5.27</c:v>
                </c:pt>
                <c:pt idx="3015">
                  <c:v>-5.3</c:v>
                </c:pt>
                <c:pt idx="3016">
                  <c:v>-5.32</c:v>
                </c:pt>
                <c:pt idx="3017">
                  <c:v>-5.35</c:v>
                </c:pt>
                <c:pt idx="3018">
                  <c:v>-5.37</c:v>
                </c:pt>
                <c:pt idx="3019">
                  <c:v>-5.4</c:v>
                </c:pt>
                <c:pt idx="3020">
                  <c:v>-5.42</c:v>
                </c:pt>
                <c:pt idx="3021">
                  <c:v>-5.45</c:v>
                </c:pt>
                <c:pt idx="3022">
                  <c:v>-5.47</c:v>
                </c:pt>
                <c:pt idx="3023">
                  <c:v>-5.5</c:v>
                </c:pt>
                <c:pt idx="3024">
                  <c:v>-5.49</c:v>
                </c:pt>
                <c:pt idx="3025">
                  <c:v>-5.47</c:v>
                </c:pt>
                <c:pt idx="3026">
                  <c:v>-5.45</c:v>
                </c:pt>
                <c:pt idx="3027">
                  <c:v>-5.44</c:v>
                </c:pt>
                <c:pt idx="3028">
                  <c:v>-5.42</c:v>
                </c:pt>
                <c:pt idx="3029">
                  <c:v>-5.4</c:v>
                </c:pt>
                <c:pt idx="3030">
                  <c:v>-5.38</c:v>
                </c:pt>
                <c:pt idx="3031">
                  <c:v>-5.37</c:v>
                </c:pt>
                <c:pt idx="3032">
                  <c:v>-5.35</c:v>
                </c:pt>
                <c:pt idx="3033">
                  <c:v>-5.33</c:v>
                </c:pt>
                <c:pt idx="3034">
                  <c:v>-5.31</c:v>
                </c:pt>
                <c:pt idx="3035">
                  <c:v>-5.3</c:v>
                </c:pt>
                <c:pt idx="3036">
                  <c:v>-5.28</c:v>
                </c:pt>
                <c:pt idx="3037">
                  <c:v>-5.26</c:v>
                </c:pt>
                <c:pt idx="3038">
                  <c:v>-5.24</c:v>
                </c:pt>
                <c:pt idx="3039">
                  <c:v>-5.23</c:v>
                </c:pt>
                <c:pt idx="3040">
                  <c:v>-5.21</c:v>
                </c:pt>
                <c:pt idx="3041">
                  <c:v>-5.19</c:v>
                </c:pt>
                <c:pt idx="3042">
                  <c:v>-5.17</c:v>
                </c:pt>
                <c:pt idx="3043">
                  <c:v>-5.16</c:v>
                </c:pt>
                <c:pt idx="3044">
                  <c:v>-5.14</c:v>
                </c:pt>
                <c:pt idx="3045">
                  <c:v>-5.12</c:v>
                </c:pt>
                <c:pt idx="3046">
                  <c:v>-5.0999999999999996</c:v>
                </c:pt>
                <c:pt idx="3047">
                  <c:v>-5.09</c:v>
                </c:pt>
                <c:pt idx="3048">
                  <c:v>-5.07</c:v>
                </c:pt>
                <c:pt idx="3049">
                  <c:v>-5.05</c:v>
                </c:pt>
                <c:pt idx="3050">
                  <c:v>-5.03</c:v>
                </c:pt>
                <c:pt idx="3051">
                  <c:v>-5.0199999999999996</c:v>
                </c:pt>
                <c:pt idx="3052">
                  <c:v>-5</c:v>
                </c:pt>
                <c:pt idx="3053">
                  <c:v>-4.9800000000000004</c:v>
                </c:pt>
                <c:pt idx="3054">
                  <c:v>-4.96</c:v>
                </c:pt>
                <c:pt idx="3055">
                  <c:v>-4.95</c:v>
                </c:pt>
                <c:pt idx="3056">
                  <c:v>-4.93</c:v>
                </c:pt>
                <c:pt idx="3057">
                  <c:v>-4.91</c:v>
                </c:pt>
                <c:pt idx="3058">
                  <c:v>-4.8899999999999997</c:v>
                </c:pt>
                <c:pt idx="3059">
                  <c:v>-4.88</c:v>
                </c:pt>
                <c:pt idx="3060">
                  <c:v>-4.8600000000000003</c:v>
                </c:pt>
                <c:pt idx="3061">
                  <c:v>-4.84</c:v>
                </c:pt>
                <c:pt idx="3062">
                  <c:v>-4.82</c:v>
                </c:pt>
                <c:pt idx="3063">
                  <c:v>-4.8099999999999996</c:v>
                </c:pt>
                <c:pt idx="3064">
                  <c:v>-4.79</c:v>
                </c:pt>
                <c:pt idx="3065">
                  <c:v>-4.7699999999999996</c:v>
                </c:pt>
                <c:pt idx="3066">
                  <c:v>-4.75</c:v>
                </c:pt>
                <c:pt idx="3067">
                  <c:v>-4.74</c:v>
                </c:pt>
                <c:pt idx="3068">
                  <c:v>-4.72</c:v>
                </c:pt>
                <c:pt idx="3069">
                  <c:v>-4.7</c:v>
                </c:pt>
                <c:pt idx="3070">
                  <c:v>-4.71</c:v>
                </c:pt>
                <c:pt idx="3071">
                  <c:v>-4.74</c:v>
                </c:pt>
                <c:pt idx="3072">
                  <c:v>-4.76</c:v>
                </c:pt>
                <c:pt idx="3073">
                  <c:v>-4.79</c:v>
                </c:pt>
                <c:pt idx="3074">
                  <c:v>-4.8099999999999996</c:v>
                </c:pt>
                <c:pt idx="3075">
                  <c:v>-4.84</c:v>
                </c:pt>
                <c:pt idx="3076">
                  <c:v>-4.8600000000000003</c:v>
                </c:pt>
                <c:pt idx="3077">
                  <c:v>-4.8899999999999997</c:v>
                </c:pt>
                <c:pt idx="3078">
                  <c:v>-4.91</c:v>
                </c:pt>
                <c:pt idx="3079">
                  <c:v>-4.9400000000000004</c:v>
                </c:pt>
                <c:pt idx="3080">
                  <c:v>-4.96</c:v>
                </c:pt>
                <c:pt idx="3081">
                  <c:v>-4.99</c:v>
                </c:pt>
                <c:pt idx="3082">
                  <c:v>-5.0199999999999996</c:v>
                </c:pt>
                <c:pt idx="3083">
                  <c:v>-5.04</c:v>
                </c:pt>
                <c:pt idx="3084">
                  <c:v>-5.07</c:v>
                </c:pt>
                <c:pt idx="3085">
                  <c:v>-5.09</c:v>
                </c:pt>
                <c:pt idx="3086">
                  <c:v>-5.12</c:v>
                </c:pt>
                <c:pt idx="3087">
                  <c:v>-5.14</c:v>
                </c:pt>
                <c:pt idx="3088">
                  <c:v>-5.17</c:v>
                </c:pt>
                <c:pt idx="3089">
                  <c:v>-5.19</c:v>
                </c:pt>
                <c:pt idx="3090">
                  <c:v>-5.22</c:v>
                </c:pt>
                <c:pt idx="3091">
                  <c:v>-5.25</c:v>
                </c:pt>
                <c:pt idx="3092">
                  <c:v>-5.27</c:v>
                </c:pt>
                <c:pt idx="3093">
                  <c:v>-5.3</c:v>
                </c:pt>
                <c:pt idx="3094">
                  <c:v>-5.32</c:v>
                </c:pt>
                <c:pt idx="3095">
                  <c:v>-5.35</c:v>
                </c:pt>
                <c:pt idx="3096">
                  <c:v>-5.37</c:v>
                </c:pt>
                <c:pt idx="3097">
                  <c:v>-5.4</c:v>
                </c:pt>
                <c:pt idx="3098">
                  <c:v>-5.42</c:v>
                </c:pt>
                <c:pt idx="3099">
                  <c:v>-5.45</c:v>
                </c:pt>
                <c:pt idx="3100">
                  <c:v>-5.47</c:v>
                </c:pt>
                <c:pt idx="3101">
                  <c:v>-5.5</c:v>
                </c:pt>
                <c:pt idx="3102">
                  <c:v>-5.49</c:v>
                </c:pt>
                <c:pt idx="3103">
                  <c:v>-5.47</c:v>
                </c:pt>
                <c:pt idx="3104">
                  <c:v>-5.45</c:v>
                </c:pt>
                <c:pt idx="3105">
                  <c:v>-5.44</c:v>
                </c:pt>
                <c:pt idx="3106">
                  <c:v>-5.42</c:v>
                </c:pt>
                <c:pt idx="3107">
                  <c:v>-5.4</c:v>
                </c:pt>
                <c:pt idx="3108">
                  <c:v>-5.38</c:v>
                </c:pt>
                <c:pt idx="3109">
                  <c:v>-5.36</c:v>
                </c:pt>
                <c:pt idx="3110">
                  <c:v>-5.35</c:v>
                </c:pt>
                <c:pt idx="3111">
                  <c:v>-5.33</c:v>
                </c:pt>
                <c:pt idx="3112">
                  <c:v>-5.31</c:v>
                </c:pt>
                <c:pt idx="3113">
                  <c:v>-5.29</c:v>
                </c:pt>
                <c:pt idx="3114">
                  <c:v>-5.27</c:v>
                </c:pt>
                <c:pt idx="3115">
                  <c:v>-5.26</c:v>
                </c:pt>
                <c:pt idx="3116">
                  <c:v>-5.24</c:v>
                </c:pt>
                <c:pt idx="3117">
                  <c:v>-5.22</c:v>
                </c:pt>
                <c:pt idx="3118">
                  <c:v>-5.2</c:v>
                </c:pt>
                <c:pt idx="3119">
                  <c:v>-5.18</c:v>
                </c:pt>
                <c:pt idx="3120">
                  <c:v>-5.17</c:v>
                </c:pt>
                <c:pt idx="3121">
                  <c:v>-5.15</c:v>
                </c:pt>
                <c:pt idx="3122">
                  <c:v>-5.13</c:v>
                </c:pt>
                <c:pt idx="3123">
                  <c:v>-5.1100000000000003</c:v>
                </c:pt>
                <c:pt idx="3124">
                  <c:v>-5.0999999999999996</c:v>
                </c:pt>
                <c:pt idx="3125">
                  <c:v>-5.08</c:v>
                </c:pt>
                <c:pt idx="3126">
                  <c:v>-5.0599999999999996</c:v>
                </c:pt>
                <c:pt idx="3127">
                  <c:v>-5.04</c:v>
                </c:pt>
                <c:pt idx="3128">
                  <c:v>-5.0199999999999996</c:v>
                </c:pt>
                <c:pt idx="3129">
                  <c:v>-5.01</c:v>
                </c:pt>
                <c:pt idx="3130">
                  <c:v>-4.99</c:v>
                </c:pt>
                <c:pt idx="3131">
                  <c:v>-4.97</c:v>
                </c:pt>
                <c:pt idx="3132">
                  <c:v>-4.95</c:v>
                </c:pt>
                <c:pt idx="3133">
                  <c:v>-4.93</c:v>
                </c:pt>
                <c:pt idx="3134">
                  <c:v>-4.92</c:v>
                </c:pt>
                <c:pt idx="3135">
                  <c:v>-4.9000000000000004</c:v>
                </c:pt>
                <c:pt idx="3136">
                  <c:v>-4.88</c:v>
                </c:pt>
                <c:pt idx="3137">
                  <c:v>-4.8600000000000003</c:v>
                </c:pt>
                <c:pt idx="3138">
                  <c:v>-4.84</c:v>
                </c:pt>
                <c:pt idx="3139">
                  <c:v>-4.83</c:v>
                </c:pt>
                <c:pt idx="3140">
                  <c:v>-4.8099999999999996</c:v>
                </c:pt>
                <c:pt idx="3141">
                  <c:v>-4.79</c:v>
                </c:pt>
                <c:pt idx="3142">
                  <c:v>-4.7699999999999996</c:v>
                </c:pt>
                <c:pt idx="3143">
                  <c:v>-4.75</c:v>
                </c:pt>
                <c:pt idx="3144">
                  <c:v>-4.74</c:v>
                </c:pt>
                <c:pt idx="3145">
                  <c:v>-4.72</c:v>
                </c:pt>
                <c:pt idx="3146">
                  <c:v>-4.7</c:v>
                </c:pt>
                <c:pt idx="3147">
                  <c:v>-4.71</c:v>
                </c:pt>
                <c:pt idx="3148">
                  <c:v>-4.74</c:v>
                </c:pt>
                <c:pt idx="3149">
                  <c:v>-4.76</c:v>
                </c:pt>
                <c:pt idx="3150">
                  <c:v>-4.79</c:v>
                </c:pt>
                <c:pt idx="3151">
                  <c:v>-4.8099999999999996</c:v>
                </c:pt>
                <c:pt idx="3152">
                  <c:v>-4.84</c:v>
                </c:pt>
                <c:pt idx="3153">
                  <c:v>-4.8600000000000003</c:v>
                </c:pt>
                <c:pt idx="3154">
                  <c:v>-4.8899999999999997</c:v>
                </c:pt>
                <c:pt idx="3155">
                  <c:v>-4.91</c:v>
                </c:pt>
                <c:pt idx="3156">
                  <c:v>-4.9400000000000004</c:v>
                </c:pt>
                <c:pt idx="3157">
                  <c:v>-4.96</c:v>
                </c:pt>
                <c:pt idx="3158">
                  <c:v>-4.99</c:v>
                </c:pt>
                <c:pt idx="3159">
                  <c:v>-5.0199999999999996</c:v>
                </c:pt>
                <c:pt idx="3160">
                  <c:v>-5.04</c:v>
                </c:pt>
                <c:pt idx="3161">
                  <c:v>-5.07</c:v>
                </c:pt>
                <c:pt idx="3162">
                  <c:v>-5.09</c:v>
                </c:pt>
                <c:pt idx="3163">
                  <c:v>-5.12</c:v>
                </c:pt>
                <c:pt idx="3164">
                  <c:v>-5.14</c:v>
                </c:pt>
                <c:pt idx="3165">
                  <c:v>-5.17</c:v>
                </c:pt>
                <c:pt idx="3166">
                  <c:v>-5.19</c:v>
                </c:pt>
                <c:pt idx="3167">
                  <c:v>-5.22</c:v>
                </c:pt>
                <c:pt idx="3168">
                  <c:v>-5.25</c:v>
                </c:pt>
                <c:pt idx="3169">
                  <c:v>-5.27</c:v>
                </c:pt>
                <c:pt idx="3170">
                  <c:v>-5.3</c:v>
                </c:pt>
                <c:pt idx="3171">
                  <c:v>-5.32</c:v>
                </c:pt>
                <c:pt idx="3172">
                  <c:v>-5.35</c:v>
                </c:pt>
                <c:pt idx="3173">
                  <c:v>-5.37</c:v>
                </c:pt>
                <c:pt idx="3174">
                  <c:v>-5.4</c:v>
                </c:pt>
                <c:pt idx="3175">
                  <c:v>-5.42</c:v>
                </c:pt>
                <c:pt idx="3176">
                  <c:v>-5.45</c:v>
                </c:pt>
                <c:pt idx="3177">
                  <c:v>-5.47</c:v>
                </c:pt>
                <c:pt idx="3178">
                  <c:v>-5.5</c:v>
                </c:pt>
                <c:pt idx="3179">
                  <c:v>-5.49</c:v>
                </c:pt>
                <c:pt idx="3180">
                  <c:v>-5.47</c:v>
                </c:pt>
                <c:pt idx="3181">
                  <c:v>-5.45</c:v>
                </c:pt>
                <c:pt idx="3182">
                  <c:v>-5.44</c:v>
                </c:pt>
                <c:pt idx="3183">
                  <c:v>-5.42</c:v>
                </c:pt>
                <c:pt idx="3184">
                  <c:v>-5.4</c:v>
                </c:pt>
                <c:pt idx="3185">
                  <c:v>-5.38</c:v>
                </c:pt>
                <c:pt idx="3186">
                  <c:v>-5.37</c:v>
                </c:pt>
                <c:pt idx="3187">
                  <c:v>-5.35</c:v>
                </c:pt>
                <c:pt idx="3188">
                  <c:v>-5.33</c:v>
                </c:pt>
                <c:pt idx="3189">
                  <c:v>-5.31</c:v>
                </c:pt>
                <c:pt idx="3190">
                  <c:v>-5.3</c:v>
                </c:pt>
                <c:pt idx="3191">
                  <c:v>-5.28</c:v>
                </c:pt>
                <c:pt idx="3192">
                  <c:v>-5.26</c:v>
                </c:pt>
                <c:pt idx="3193">
                  <c:v>-5.24</c:v>
                </c:pt>
                <c:pt idx="3194">
                  <c:v>-5.23</c:v>
                </c:pt>
                <c:pt idx="3195">
                  <c:v>-5.21</c:v>
                </c:pt>
                <c:pt idx="3196">
                  <c:v>-5.19</c:v>
                </c:pt>
                <c:pt idx="3197">
                  <c:v>-5.17</c:v>
                </c:pt>
                <c:pt idx="3198">
                  <c:v>-5.16</c:v>
                </c:pt>
                <c:pt idx="3199">
                  <c:v>-5.14</c:v>
                </c:pt>
                <c:pt idx="3200">
                  <c:v>-5.12</c:v>
                </c:pt>
                <c:pt idx="3201">
                  <c:v>-5.0999999999999996</c:v>
                </c:pt>
                <c:pt idx="3202">
                  <c:v>-5.09</c:v>
                </c:pt>
                <c:pt idx="3203">
                  <c:v>-5.07</c:v>
                </c:pt>
                <c:pt idx="3204">
                  <c:v>-5.05</c:v>
                </c:pt>
                <c:pt idx="3205">
                  <c:v>-5.03</c:v>
                </c:pt>
                <c:pt idx="3206">
                  <c:v>-5.0199999999999996</c:v>
                </c:pt>
                <c:pt idx="3207">
                  <c:v>-5</c:v>
                </c:pt>
                <c:pt idx="3208">
                  <c:v>-4.9800000000000004</c:v>
                </c:pt>
                <c:pt idx="3209">
                  <c:v>-4.96</c:v>
                </c:pt>
                <c:pt idx="3210">
                  <c:v>-4.95</c:v>
                </c:pt>
                <c:pt idx="3211">
                  <c:v>-4.93</c:v>
                </c:pt>
                <c:pt idx="3212">
                  <c:v>-4.91</c:v>
                </c:pt>
                <c:pt idx="3213">
                  <c:v>-4.8899999999999997</c:v>
                </c:pt>
                <c:pt idx="3214">
                  <c:v>-4.88</c:v>
                </c:pt>
                <c:pt idx="3215">
                  <c:v>-4.8600000000000003</c:v>
                </c:pt>
                <c:pt idx="3216">
                  <c:v>-4.84</c:v>
                </c:pt>
                <c:pt idx="3217">
                  <c:v>-4.82</c:v>
                </c:pt>
                <c:pt idx="3218">
                  <c:v>-4.8099999999999996</c:v>
                </c:pt>
                <c:pt idx="3219">
                  <c:v>-4.79</c:v>
                </c:pt>
                <c:pt idx="3220">
                  <c:v>-4.7699999999999996</c:v>
                </c:pt>
                <c:pt idx="3221">
                  <c:v>-4.75</c:v>
                </c:pt>
                <c:pt idx="3222">
                  <c:v>-4.74</c:v>
                </c:pt>
                <c:pt idx="3223">
                  <c:v>-4.72</c:v>
                </c:pt>
                <c:pt idx="3224">
                  <c:v>-4.7</c:v>
                </c:pt>
                <c:pt idx="3225">
                  <c:v>-4.71</c:v>
                </c:pt>
                <c:pt idx="3226">
                  <c:v>-4.74</c:v>
                </c:pt>
                <c:pt idx="3227">
                  <c:v>-4.76</c:v>
                </c:pt>
                <c:pt idx="3228">
                  <c:v>-4.79</c:v>
                </c:pt>
                <c:pt idx="3229">
                  <c:v>-4.8099999999999996</c:v>
                </c:pt>
                <c:pt idx="3230">
                  <c:v>-4.84</c:v>
                </c:pt>
                <c:pt idx="3231">
                  <c:v>-4.8600000000000003</c:v>
                </c:pt>
                <c:pt idx="3232">
                  <c:v>-4.8899999999999997</c:v>
                </c:pt>
                <c:pt idx="3233">
                  <c:v>-4.91</c:v>
                </c:pt>
                <c:pt idx="3234">
                  <c:v>-4.9400000000000004</c:v>
                </c:pt>
                <c:pt idx="3235">
                  <c:v>-4.96</c:v>
                </c:pt>
                <c:pt idx="3236">
                  <c:v>-4.99</c:v>
                </c:pt>
                <c:pt idx="3237">
                  <c:v>-5.0199999999999996</c:v>
                </c:pt>
                <c:pt idx="3238">
                  <c:v>-5.04</c:v>
                </c:pt>
                <c:pt idx="3239">
                  <c:v>-5.07</c:v>
                </c:pt>
                <c:pt idx="3240">
                  <c:v>-5.09</c:v>
                </c:pt>
                <c:pt idx="3241">
                  <c:v>-5.12</c:v>
                </c:pt>
                <c:pt idx="3242">
                  <c:v>-5.14</c:v>
                </c:pt>
                <c:pt idx="3243">
                  <c:v>-5.17</c:v>
                </c:pt>
                <c:pt idx="3244">
                  <c:v>-5.19</c:v>
                </c:pt>
                <c:pt idx="3245">
                  <c:v>-5.22</c:v>
                </c:pt>
                <c:pt idx="3246">
                  <c:v>-5.25</c:v>
                </c:pt>
                <c:pt idx="3247">
                  <c:v>-5.27</c:v>
                </c:pt>
                <c:pt idx="3248">
                  <c:v>-5.3</c:v>
                </c:pt>
                <c:pt idx="3249">
                  <c:v>-5.32</c:v>
                </c:pt>
                <c:pt idx="3250">
                  <c:v>-5.35</c:v>
                </c:pt>
                <c:pt idx="3251">
                  <c:v>-5.37</c:v>
                </c:pt>
                <c:pt idx="3252">
                  <c:v>-5.4</c:v>
                </c:pt>
                <c:pt idx="3253">
                  <c:v>-5.42</c:v>
                </c:pt>
                <c:pt idx="3254">
                  <c:v>-5.45</c:v>
                </c:pt>
                <c:pt idx="3255">
                  <c:v>-5.47</c:v>
                </c:pt>
                <c:pt idx="3256">
                  <c:v>-5.5</c:v>
                </c:pt>
                <c:pt idx="3257">
                  <c:v>-5.49</c:v>
                </c:pt>
                <c:pt idx="3258">
                  <c:v>-5.47</c:v>
                </c:pt>
                <c:pt idx="3259">
                  <c:v>-5.45</c:v>
                </c:pt>
                <c:pt idx="3260">
                  <c:v>-5.44</c:v>
                </c:pt>
                <c:pt idx="3261">
                  <c:v>-5.42</c:v>
                </c:pt>
                <c:pt idx="3262">
                  <c:v>-5.4</c:v>
                </c:pt>
                <c:pt idx="3263">
                  <c:v>-5.38</c:v>
                </c:pt>
                <c:pt idx="3264">
                  <c:v>-5.37</c:v>
                </c:pt>
                <c:pt idx="3265">
                  <c:v>-5.35</c:v>
                </c:pt>
                <c:pt idx="3266">
                  <c:v>-5.33</c:v>
                </c:pt>
                <c:pt idx="3267">
                  <c:v>-5.31</c:v>
                </c:pt>
                <c:pt idx="3268">
                  <c:v>-5.3</c:v>
                </c:pt>
                <c:pt idx="3269">
                  <c:v>-5.28</c:v>
                </c:pt>
                <c:pt idx="3270">
                  <c:v>-5.26</c:v>
                </c:pt>
                <c:pt idx="3271">
                  <c:v>-5.24</c:v>
                </c:pt>
                <c:pt idx="3272">
                  <c:v>-5.23</c:v>
                </c:pt>
                <c:pt idx="3273">
                  <c:v>-5.21</c:v>
                </c:pt>
                <c:pt idx="3274">
                  <c:v>-5.19</c:v>
                </c:pt>
                <c:pt idx="3275">
                  <c:v>-5.17</c:v>
                </c:pt>
                <c:pt idx="3276">
                  <c:v>-5.16</c:v>
                </c:pt>
                <c:pt idx="3277">
                  <c:v>-5.14</c:v>
                </c:pt>
                <c:pt idx="3278">
                  <c:v>-5.12</c:v>
                </c:pt>
                <c:pt idx="3279">
                  <c:v>-5.0999999999999996</c:v>
                </c:pt>
                <c:pt idx="3280">
                  <c:v>-5.09</c:v>
                </c:pt>
                <c:pt idx="3281">
                  <c:v>-5.07</c:v>
                </c:pt>
                <c:pt idx="3282">
                  <c:v>-5.05</c:v>
                </c:pt>
                <c:pt idx="3283">
                  <c:v>-5.03</c:v>
                </c:pt>
                <c:pt idx="3284">
                  <c:v>-5.0199999999999996</c:v>
                </c:pt>
                <c:pt idx="3285">
                  <c:v>-5</c:v>
                </c:pt>
                <c:pt idx="3286">
                  <c:v>-4.9800000000000004</c:v>
                </c:pt>
                <c:pt idx="3287">
                  <c:v>-4.96</c:v>
                </c:pt>
                <c:pt idx="3288">
                  <c:v>-4.95</c:v>
                </c:pt>
                <c:pt idx="3289">
                  <c:v>-4.93</c:v>
                </c:pt>
                <c:pt idx="3290">
                  <c:v>-4.91</c:v>
                </c:pt>
                <c:pt idx="3291">
                  <c:v>-4.8899999999999997</c:v>
                </c:pt>
                <c:pt idx="3292">
                  <c:v>-4.88</c:v>
                </c:pt>
                <c:pt idx="3293">
                  <c:v>-4.8600000000000003</c:v>
                </c:pt>
                <c:pt idx="3294">
                  <c:v>-4.84</c:v>
                </c:pt>
                <c:pt idx="3295">
                  <c:v>-4.82</c:v>
                </c:pt>
                <c:pt idx="3296">
                  <c:v>-4.8099999999999996</c:v>
                </c:pt>
                <c:pt idx="3297">
                  <c:v>-4.79</c:v>
                </c:pt>
                <c:pt idx="3298">
                  <c:v>-4.7699999999999996</c:v>
                </c:pt>
                <c:pt idx="3299">
                  <c:v>-4.75</c:v>
                </c:pt>
                <c:pt idx="3300">
                  <c:v>-4.74</c:v>
                </c:pt>
                <c:pt idx="3301">
                  <c:v>-4.72</c:v>
                </c:pt>
                <c:pt idx="3302">
                  <c:v>-4.7</c:v>
                </c:pt>
                <c:pt idx="3303">
                  <c:v>-4.71</c:v>
                </c:pt>
                <c:pt idx="3304">
                  <c:v>-4.74</c:v>
                </c:pt>
                <c:pt idx="3305">
                  <c:v>-4.76</c:v>
                </c:pt>
                <c:pt idx="3306">
                  <c:v>-4.79</c:v>
                </c:pt>
                <c:pt idx="3307">
                  <c:v>-4.82</c:v>
                </c:pt>
                <c:pt idx="3308">
                  <c:v>-4.8499999999999996</c:v>
                </c:pt>
                <c:pt idx="3309">
                  <c:v>-4.87</c:v>
                </c:pt>
                <c:pt idx="3310">
                  <c:v>-4.9000000000000004</c:v>
                </c:pt>
                <c:pt idx="3311">
                  <c:v>-4.93</c:v>
                </c:pt>
                <c:pt idx="3312">
                  <c:v>-4.96</c:v>
                </c:pt>
                <c:pt idx="3313">
                  <c:v>-4.9800000000000004</c:v>
                </c:pt>
                <c:pt idx="3314">
                  <c:v>-5.01</c:v>
                </c:pt>
                <c:pt idx="3315">
                  <c:v>-5.04</c:v>
                </c:pt>
                <c:pt idx="3316">
                  <c:v>-5.0599999999999996</c:v>
                </c:pt>
                <c:pt idx="3317">
                  <c:v>-5.09</c:v>
                </c:pt>
                <c:pt idx="3318">
                  <c:v>-5.12</c:v>
                </c:pt>
                <c:pt idx="3319">
                  <c:v>-5.15</c:v>
                </c:pt>
                <c:pt idx="3320">
                  <c:v>-5.17</c:v>
                </c:pt>
                <c:pt idx="3321">
                  <c:v>-5.2</c:v>
                </c:pt>
                <c:pt idx="3322">
                  <c:v>-5.23</c:v>
                </c:pt>
                <c:pt idx="3323">
                  <c:v>-5.25</c:v>
                </c:pt>
                <c:pt idx="3324">
                  <c:v>-5.28</c:v>
                </c:pt>
                <c:pt idx="3325">
                  <c:v>-5.31</c:v>
                </c:pt>
                <c:pt idx="3326">
                  <c:v>-5.34</c:v>
                </c:pt>
                <c:pt idx="3327">
                  <c:v>-5.36</c:v>
                </c:pt>
                <c:pt idx="3328">
                  <c:v>-5.39</c:v>
                </c:pt>
                <c:pt idx="3329">
                  <c:v>-5.42</c:v>
                </c:pt>
                <c:pt idx="3330">
                  <c:v>-5.45</c:v>
                </c:pt>
                <c:pt idx="3331">
                  <c:v>-5.47</c:v>
                </c:pt>
                <c:pt idx="3332">
                  <c:v>-5.5</c:v>
                </c:pt>
                <c:pt idx="3333">
                  <c:v>-5.49</c:v>
                </c:pt>
                <c:pt idx="3334">
                  <c:v>-5.47</c:v>
                </c:pt>
                <c:pt idx="3335">
                  <c:v>-5.45</c:v>
                </c:pt>
                <c:pt idx="3336">
                  <c:v>-5.44</c:v>
                </c:pt>
                <c:pt idx="3337">
                  <c:v>-5.42</c:v>
                </c:pt>
                <c:pt idx="3338">
                  <c:v>-5.4</c:v>
                </c:pt>
                <c:pt idx="3339">
                  <c:v>-5.38</c:v>
                </c:pt>
                <c:pt idx="3340">
                  <c:v>-5.36</c:v>
                </c:pt>
                <c:pt idx="3341">
                  <c:v>-5.35</c:v>
                </c:pt>
                <c:pt idx="3342">
                  <c:v>-5.33</c:v>
                </c:pt>
                <c:pt idx="3343">
                  <c:v>-5.31</c:v>
                </c:pt>
                <c:pt idx="3344">
                  <c:v>-5.29</c:v>
                </c:pt>
                <c:pt idx="3345">
                  <c:v>-5.27</c:v>
                </c:pt>
                <c:pt idx="3346">
                  <c:v>-5.26</c:v>
                </c:pt>
                <c:pt idx="3347">
                  <c:v>-5.24</c:v>
                </c:pt>
                <c:pt idx="3348">
                  <c:v>-5.22</c:v>
                </c:pt>
                <c:pt idx="3349">
                  <c:v>-5.2</c:v>
                </c:pt>
                <c:pt idx="3350">
                  <c:v>-5.18</c:v>
                </c:pt>
                <c:pt idx="3351">
                  <c:v>-5.17</c:v>
                </c:pt>
                <c:pt idx="3352">
                  <c:v>-5.15</c:v>
                </c:pt>
                <c:pt idx="3353">
                  <c:v>-5.13</c:v>
                </c:pt>
                <c:pt idx="3354">
                  <c:v>-5.1100000000000003</c:v>
                </c:pt>
                <c:pt idx="3355">
                  <c:v>-5.0999999999999996</c:v>
                </c:pt>
                <c:pt idx="3356">
                  <c:v>-5.08</c:v>
                </c:pt>
                <c:pt idx="3357">
                  <c:v>-5.0599999999999996</c:v>
                </c:pt>
                <c:pt idx="3358">
                  <c:v>-5.04</c:v>
                </c:pt>
                <c:pt idx="3359">
                  <c:v>-5.0199999999999996</c:v>
                </c:pt>
                <c:pt idx="3360">
                  <c:v>-5.01</c:v>
                </c:pt>
                <c:pt idx="3361">
                  <c:v>-4.99</c:v>
                </c:pt>
                <c:pt idx="3362">
                  <c:v>-4.97</c:v>
                </c:pt>
                <c:pt idx="3363">
                  <c:v>-4.95</c:v>
                </c:pt>
                <c:pt idx="3364">
                  <c:v>-4.93</c:v>
                </c:pt>
                <c:pt idx="3365">
                  <c:v>-4.92</c:v>
                </c:pt>
                <c:pt idx="3366">
                  <c:v>-4.9000000000000004</c:v>
                </c:pt>
                <c:pt idx="3367">
                  <c:v>-4.88</c:v>
                </c:pt>
                <c:pt idx="3368">
                  <c:v>-4.8600000000000003</c:v>
                </c:pt>
                <c:pt idx="3369">
                  <c:v>-4.84</c:v>
                </c:pt>
                <c:pt idx="3370">
                  <c:v>-4.83</c:v>
                </c:pt>
                <c:pt idx="3371">
                  <c:v>-4.8099999999999996</c:v>
                </c:pt>
                <c:pt idx="3372">
                  <c:v>-4.79</c:v>
                </c:pt>
                <c:pt idx="3373">
                  <c:v>-4.7699999999999996</c:v>
                </c:pt>
                <c:pt idx="3374">
                  <c:v>-4.75</c:v>
                </c:pt>
                <c:pt idx="3375">
                  <c:v>-4.74</c:v>
                </c:pt>
                <c:pt idx="3376">
                  <c:v>-4.72</c:v>
                </c:pt>
                <c:pt idx="3377">
                  <c:v>-4.7</c:v>
                </c:pt>
                <c:pt idx="3378">
                  <c:v>-4.71</c:v>
                </c:pt>
                <c:pt idx="3379">
                  <c:v>-4.74</c:v>
                </c:pt>
                <c:pt idx="3380">
                  <c:v>-4.76</c:v>
                </c:pt>
                <c:pt idx="3381">
                  <c:v>-4.79</c:v>
                </c:pt>
                <c:pt idx="3382">
                  <c:v>-4.82</c:v>
                </c:pt>
                <c:pt idx="3383">
                  <c:v>-4.84</c:v>
                </c:pt>
                <c:pt idx="3384">
                  <c:v>-4.87</c:v>
                </c:pt>
                <c:pt idx="3385">
                  <c:v>-4.8899999999999997</c:v>
                </c:pt>
                <c:pt idx="3386">
                  <c:v>-4.92</c:v>
                </c:pt>
                <c:pt idx="3387">
                  <c:v>-4.95</c:v>
                </c:pt>
                <c:pt idx="3388">
                  <c:v>-4.97</c:v>
                </c:pt>
                <c:pt idx="3389">
                  <c:v>-5</c:v>
                </c:pt>
                <c:pt idx="3390">
                  <c:v>-5.03</c:v>
                </c:pt>
                <c:pt idx="3391">
                  <c:v>-5.05</c:v>
                </c:pt>
                <c:pt idx="3392">
                  <c:v>-5.08</c:v>
                </c:pt>
                <c:pt idx="3393">
                  <c:v>-5.1100000000000003</c:v>
                </c:pt>
                <c:pt idx="3394">
                  <c:v>-5.13</c:v>
                </c:pt>
                <c:pt idx="3395">
                  <c:v>-5.16</c:v>
                </c:pt>
                <c:pt idx="3396">
                  <c:v>-5.18</c:v>
                </c:pt>
                <c:pt idx="3397">
                  <c:v>-5.21</c:v>
                </c:pt>
                <c:pt idx="3398">
                  <c:v>-5.24</c:v>
                </c:pt>
                <c:pt idx="3399">
                  <c:v>-5.26</c:v>
                </c:pt>
                <c:pt idx="3400">
                  <c:v>-5.29</c:v>
                </c:pt>
                <c:pt idx="3401">
                  <c:v>-5.32</c:v>
                </c:pt>
                <c:pt idx="3402">
                  <c:v>-5.34</c:v>
                </c:pt>
                <c:pt idx="3403">
                  <c:v>-5.37</c:v>
                </c:pt>
                <c:pt idx="3404">
                  <c:v>-5.39</c:v>
                </c:pt>
                <c:pt idx="3405">
                  <c:v>-5.42</c:v>
                </c:pt>
                <c:pt idx="3406">
                  <c:v>-5.45</c:v>
                </c:pt>
                <c:pt idx="3407">
                  <c:v>-5.47</c:v>
                </c:pt>
                <c:pt idx="3408">
                  <c:v>-5.5</c:v>
                </c:pt>
                <c:pt idx="3409">
                  <c:v>-5.49</c:v>
                </c:pt>
                <c:pt idx="3410">
                  <c:v>-5.47</c:v>
                </c:pt>
                <c:pt idx="3411">
                  <c:v>-5.45</c:v>
                </c:pt>
                <c:pt idx="3412">
                  <c:v>-5.44</c:v>
                </c:pt>
                <c:pt idx="3413">
                  <c:v>-5.42</c:v>
                </c:pt>
                <c:pt idx="3414">
                  <c:v>-5.4</c:v>
                </c:pt>
                <c:pt idx="3415">
                  <c:v>-5.38</c:v>
                </c:pt>
                <c:pt idx="3416">
                  <c:v>-5.37</c:v>
                </c:pt>
                <c:pt idx="3417">
                  <c:v>-5.35</c:v>
                </c:pt>
                <c:pt idx="3418">
                  <c:v>-5.33</c:v>
                </c:pt>
                <c:pt idx="3419">
                  <c:v>-5.31</c:v>
                </c:pt>
                <c:pt idx="3420">
                  <c:v>-5.3</c:v>
                </c:pt>
                <c:pt idx="3421">
                  <c:v>-5.28</c:v>
                </c:pt>
                <c:pt idx="3422">
                  <c:v>-5.26</c:v>
                </c:pt>
                <c:pt idx="3423">
                  <c:v>-5.24</c:v>
                </c:pt>
                <c:pt idx="3424">
                  <c:v>-5.23</c:v>
                </c:pt>
                <c:pt idx="3425">
                  <c:v>-5.21</c:v>
                </c:pt>
                <c:pt idx="3426">
                  <c:v>-5.19</c:v>
                </c:pt>
                <c:pt idx="3427">
                  <c:v>-5.17</c:v>
                </c:pt>
                <c:pt idx="3428">
                  <c:v>-5.16</c:v>
                </c:pt>
                <c:pt idx="3429">
                  <c:v>-5.14</c:v>
                </c:pt>
                <c:pt idx="3430">
                  <c:v>-5.12</c:v>
                </c:pt>
                <c:pt idx="3431">
                  <c:v>-5.0999999999999996</c:v>
                </c:pt>
                <c:pt idx="3432">
                  <c:v>-5.09</c:v>
                </c:pt>
                <c:pt idx="3433">
                  <c:v>-5.07</c:v>
                </c:pt>
                <c:pt idx="3434">
                  <c:v>-5.05</c:v>
                </c:pt>
                <c:pt idx="3435">
                  <c:v>-5.03</c:v>
                </c:pt>
                <c:pt idx="3436">
                  <c:v>-5.0199999999999996</c:v>
                </c:pt>
                <c:pt idx="3437">
                  <c:v>-5</c:v>
                </c:pt>
                <c:pt idx="3438">
                  <c:v>-4.9800000000000004</c:v>
                </c:pt>
                <c:pt idx="3439">
                  <c:v>-4.96</c:v>
                </c:pt>
                <c:pt idx="3440">
                  <c:v>-4.95</c:v>
                </c:pt>
                <c:pt idx="3441">
                  <c:v>-4.93</c:v>
                </c:pt>
                <c:pt idx="3442">
                  <c:v>-4.91</c:v>
                </c:pt>
                <c:pt idx="3443">
                  <c:v>-4.8899999999999997</c:v>
                </c:pt>
                <c:pt idx="3444">
                  <c:v>-4.88</c:v>
                </c:pt>
                <c:pt idx="3445">
                  <c:v>-4.8600000000000003</c:v>
                </c:pt>
                <c:pt idx="3446">
                  <c:v>-4.84</c:v>
                </c:pt>
                <c:pt idx="3447">
                  <c:v>-4.82</c:v>
                </c:pt>
                <c:pt idx="3448">
                  <c:v>-4.8099999999999996</c:v>
                </c:pt>
                <c:pt idx="3449">
                  <c:v>-4.79</c:v>
                </c:pt>
                <c:pt idx="3450">
                  <c:v>-4.7699999999999996</c:v>
                </c:pt>
                <c:pt idx="3451">
                  <c:v>-4.75</c:v>
                </c:pt>
                <c:pt idx="3452">
                  <c:v>-4.74</c:v>
                </c:pt>
                <c:pt idx="3453">
                  <c:v>-4.72</c:v>
                </c:pt>
                <c:pt idx="3454">
                  <c:v>-4.7</c:v>
                </c:pt>
                <c:pt idx="3455">
                  <c:v>-4.71</c:v>
                </c:pt>
                <c:pt idx="3456">
                  <c:v>-4.74</c:v>
                </c:pt>
                <c:pt idx="3457">
                  <c:v>-4.76</c:v>
                </c:pt>
                <c:pt idx="3458">
                  <c:v>-4.79</c:v>
                </c:pt>
                <c:pt idx="3459">
                  <c:v>-4.82</c:v>
                </c:pt>
                <c:pt idx="3460">
                  <c:v>-4.84</c:v>
                </c:pt>
                <c:pt idx="3461">
                  <c:v>-4.87</c:v>
                </c:pt>
                <c:pt idx="3462">
                  <c:v>-4.8899999999999997</c:v>
                </c:pt>
                <c:pt idx="3463">
                  <c:v>-4.92</c:v>
                </c:pt>
                <c:pt idx="3464">
                  <c:v>-4.95</c:v>
                </c:pt>
                <c:pt idx="3465">
                  <c:v>-4.97</c:v>
                </c:pt>
                <c:pt idx="3466">
                  <c:v>-5</c:v>
                </c:pt>
                <c:pt idx="3467">
                  <c:v>-5.03</c:v>
                </c:pt>
                <c:pt idx="3468">
                  <c:v>-5.05</c:v>
                </c:pt>
                <c:pt idx="3469">
                  <c:v>-5.08</c:v>
                </c:pt>
                <c:pt idx="3470">
                  <c:v>-5.1100000000000003</c:v>
                </c:pt>
                <c:pt idx="3471">
                  <c:v>-5.13</c:v>
                </c:pt>
                <c:pt idx="3472">
                  <c:v>-5.16</c:v>
                </c:pt>
                <c:pt idx="3473">
                  <c:v>-5.18</c:v>
                </c:pt>
                <c:pt idx="3474">
                  <c:v>-5.21</c:v>
                </c:pt>
                <c:pt idx="3475">
                  <c:v>-5.24</c:v>
                </c:pt>
                <c:pt idx="3476">
                  <c:v>-5.26</c:v>
                </c:pt>
                <c:pt idx="3477">
                  <c:v>-5.29</c:v>
                </c:pt>
                <c:pt idx="3478">
                  <c:v>-5.32</c:v>
                </c:pt>
                <c:pt idx="3479">
                  <c:v>-5.34</c:v>
                </c:pt>
                <c:pt idx="3480">
                  <c:v>-5.37</c:v>
                </c:pt>
                <c:pt idx="3481">
                  <c:v>-5.39</c:v>
                </c:pt>
                <c:pt idx="3482">
                  <c:v>-5.42</c:v>
                </c:pt>
                <c:pt idx="3483">
                  <c:v>-5.45</c:v>
                </c:pt>
                <c:pt idx="3484">
                  <c:v>-5.47</c:v>
                </c:pt>
                <c:pt idx="3485">
                  <c:v>-5.5</c:v>
                </c:pt>
                <c:pt idx="3486">
                  <c:v>-5.49</c:v>
                </c:pt>
                <c:pt idx="3487">
                  <c:v>-5.47</c:v>
                </c:pt>
                <c:pt idx="3488">
                  <c:v>-5.45</c:v>
                </c:pt>
                <c:pt idx="3489">
                  <c:v>-5.44</c:v>
                </c:pt>
                <c:pt idx="3490">
                  <c:v>-5.42</c:v>
                </c:pt>
                <c:pt idx="3491">
                  <c:v>-5.4</c:v>
                </c:pt>
                <c:pt idx="3492">
                  <c:v>-5.38</c:v>
                </c:pt>
                <c:pt idx="3493">
                  <c:v>-5.37</c:v>
                </c:pt>
                <c:pt idx="3494">
                  <c:v>-5.35</c:v>
                </c:pt>
                <c:pt idx="3495">
                  <c:v>-5.33</c:v>
                </c:pt>
                <c:pt idx="3496">
                  <c:v>-5.31</c:v>
                </c:pt>
                <c:pt idx="3497">
                  <c:v>-5.3</c:v>
                </c:pt>
                <c:pt idx="3498">
                  <c:v>-5.28</c:v>
                </c:pt>
                <c:pt idx="3499">
                  <c:v>-5.26</c:v>
                </c:pt>
                <c:pt idx="3500">
                  <c:v>-5.24</c:v>
                </c:pt>
                <c:pt idx="3501">
                  <c:v>-5.23</c:v>
                </c:pt>
                <c:pt idx="3502">
                  <c:v>-5.21</c:v>
                </c:pt>
                <c:pt idx="3503">
                  <c:v>-5.19</c:v>
                </c:pt>
                <c:pt idx="3504">
                  <c:v>-5.17</c:v>
                </c:pt>
                <c:pt idx="3505">
                  <c:v>-5.16</c:v>
                </c:pt>
                <c:pt idx="3506">
                  <c:v>-5.14</c:v>
                </c:pt>
                <c:pt idx="3507">
                  <c:v>-5.12</c:v>
                </c:pt>
                <c:pt idx="3508">
                  <c:v>-5.0999999999999996</c:v>
                </c:pt>
                <c:pt idx="3509">
                  <c:v>-5.09</c:v>
                </c:pt>
                <c:pt idx="3510">
                  <c:v>-5.07</c:v>
                </c:pt>
                <c:pt idx="3511">
                  <c:v>-5.05</c:v>
                </c:pt>
                <c:pt idx="3512">
                  <c:v>-5.03</c:v>
                </c:pt>
                <c:pt idx="3513">
                  <c:v>-5.0199999999999996</c:v>
                </c:pt>
                <c:pt idx="3514">
                  <c:v>-5</c:v>
                </c:pt>
                <c:pt idx="3515">
                  <c:v>-4.9800000000000004</c:v>
                </c:pt>
                <c:pt idx="3516">
                  <c:v>-4.96</c:v>
                </c:pt>
                <c:pt idx="3517">
                  <c:v>-4.95</c:v>
                </c:pt>
                <c:pt idx="3518">
                  <c:v>-4.93</c:v>
                </c:pt>
                <c:pt idx="3519">
                  <c:v>-4.91</c:v>
                </c:pt>
                <c:pt idx="3520">
                  <c:v>-4.8899999999999997</c:v>
                </c:pt>
                <c:pt idx="3521">
                  <c:v>-4.88</c:v>
                </c:pt>
                <c:pt idx="3522">
                  <c:v>-4.8600000000000003</c:v>
                </c:pt>
                <c:pt idx="3523">
                  <c:v>-4.84</c:v>
                </c:pt>
                <c:pt idx="3524">
                  <c:v>-4.82</c:v>
                </c:pt>
                <c:pt idx="3525">
                  <c:v>-4.8099999999999996</c:v>
                </c:pt>
                <c:pt idx="3526">
                  <c:v>-4.79</c:v>
                </c:pt>
                <c:pt idx="3527">
                  <c:v>-4.7699999999999996</c:v>
                </c:pt>
                <c:pt idx="3528">
                  <c:v>-4.75</c:v>
                </c:pt>
                <c:pt idx="3529">
                  <c:v>-4.74</c:v>
                </c:pt>
                <c:pt idx="3530">
                  <c:v>-4.72</c:v>
                </c:pt>
                <c:pt idx="3531">
                  <c:v>-4.7</c:v>
                </c:pt>
                <c:pt idx="3532">
                  <c:v>-4.71</c:v>
                </c:pt>
                <c:pt idx="3533">
                  <c:v>-4.74</c:v>
                </c:pt>
                <c:pt idx="3534">
                  <c:v>-4.76</c:v>
                </c:pt>
                <c:pt idx="3535">
                  <c:v>-4.79</c:v>
                </c:pt>
                <c:pt idx="3536">
                  <c:v>-4.82</c:v>
                </c:pt>
                <c:pt idx="3537">
                  <c:v>-4.84</c:v>
                </c:pt>
                <c:pt idx="3538">
                  <c:v>-4.87</c:v>
                </c:pt>
                <c:pt idx="3539">
                  <c:v>-4.8899999999999997</c:v>
                </c:pt>
                <c:pt idx="3540">
                  <c:v>-4.92</c:v>
                </c:pt>
                <c:pt idx="3541">
                  <c:v>-4.95</c:v>
                </c:pt>
                <c:pt idx="3542">
                  <c:v>-4.97</c:v>
                </c:pt>
                <c:pt idx="3543">
                  <c:v>-5</c:v>
                </c:pt>
                <c:pt idx="3544">
                  <c:v>-5.03</c:v>
                </c:pt>
                <c:pt idx="3545">
                  <c:v>-5.05</c:v>
                </c:pt>
                <c:pt idx="3546">
                  <c:v>-5.08</c:v>
                </c:pt>
                <c:pt idx="3547">
                  <c:v>-5.1100000000000003</c:v>
                </c:pt>
                <c:pt idx="3548">
                  <c:v>-5.13</c:v>
                </c:pt>
                <c:pt idx="3549">
                  <c:v>-5.16</c:v>
                </c:pt>
                <c:pt idx="3550">
                  <c:v>-5.18</c:v>
                </c:pt>
                <c:pt idx="3551">
                  <c:v>-5.21</c:v>
                </c:pt>
                <c:pt idx="3552">
                  <c:v>-5.24</c:v>
                </c:pt>
                <c:pt idx="3553">
                  <c:v>-5.26</c:v>
                </c:pt>
                <c:pt idx="3554">
                  <c:v>-5.29</c:v>
                </c:pt>
                <c:pt idx="3555">
                  <c:v>-5.32</c:v>
                </c:pt>
                <c:pt idx="3556">
                  <c:v>-5.34</c:v>
                </c:pt>
                <c:pt idx="3557">
                  <c:v>-5.37</c:v>
                </c:pt>
                <c:pt idx="3558">
                  <c:v>-5.39</c:v>
                </c:pt>
                <c:pt idx="3559">
                  <c:v>-5.42</c:v>
                </c:pt>
                <c:pt idx="3560">
                  <c:v>-5.45</c:v>
                </c:pt>
                <c:pt idx="3561">
                  <c:v>-5.47</c:v>
                </c:pt>
                <c:pt idx="3562">
                  <c:v>-5.5</c:v>
                </c:pt>
                <c:pt idx="3563">
                  <c:v>-5.49</c:v>
                </c:pt>
                <c:pt idx="3564">
                  <c:v>-5.47</c:v>
                </c:pt>
                <c:pt idx="3565">
                  <c:v>-5.45</c:v>
                </c:pt>
                <c:pt idx="3566">
                  <c:v>-5.44</c:v>
                </c:pt>
                <c:pt idx="3567">
                  <c:v>-5.42</c:v>
                </c:pt>
                <c:pt idx="3568">
                  <c:v>-5.4</c:v>
                </c:pt>
                <c:pt idx="3569">
                  <c:v>-5.38</c:v>
                </c:pt>
                <c:pt idx="3570">
                  <c:v>-5.37</c:v>
                </c:pt>
                <c:pt idx="3571">
                  <c:v>-5.35</c:v>
                </c:pt>
                <c:pt idx="3572">
                  <c:v>-5.33</c:v>
                </c:pt>
                <c:pt idx="3573">
                  <c:v>-5.31</c:v>
                </c:pt>
                <c:pt idx="3574">
                  <c:v>-5.3</c:v>
                </c:pt>
                <c:pt idx="3575">
                  <c:v>-5.28</c:v>
                </c:pt>
                <c:pt idx="3576">
                  <c:v>-5.26</c:v>
                </c:pt>
                <c:pt idx="3577">
                  <c:v>-5.24</c:v>
                </c:pt>
                <c:pt idx="3578">
                  <c:v>-5.23</c:v>
                </c:pt>
                <c:pt idx="3579">
                  <c:v>-5.21</c:v>
                </c:pt>
                <c:pt idx="3580">
                  <c:v>-5.19</c:v>
                </c:pt>
                <c:pt idx="3581">
                  <c:v>-5.17</c:v>
                </c:pt>
                <c:pt idx="3582">
                  <c:v>-5.16</c:v>
                </c:pt>
                <c:pt idx="3583">
                  <c:v>-5.14</c:v>
                </c:pt>
                <c:pt idx="3584">
                  <c:v>-5.12</c:v>
                </c:pt>
                <c:pt idx="3585">
                  <c:v>-5.0999999999999996</c:v>
                </c:pt>
                <c:pt idx="3586">
                  <c:v>-5.09</c:v>
                </c:pt>
                <c:pt idx="3587">
                  <c:v>-5.07</c:v>
                </c:pt>
                <c:pt idx="3588">
                  <c:v>-5.05</c:v>
                </c:pt>
                <c:pt idx="3589">
                  <c:v>-5.03</c:v>
                </c:pt>
                <c:pt idx="3590">
                  <c:v>-5.0199999999999996</c:v>
                </c:pt>
                <c:pt idx="3591">
                  <c:v>-5</c:v>
                </c:pt>
                <c:pt idx="3592">
                  <c:v>-4.9800000000000004</c:v>
                </c:pt>
                <c:pt idx="3593">
                  <c:v>-4.96</c:v>
                </c:pt>
                <c:pt idx="3594">
                  <c:v>-4.95</c:v>
                </c:pt>
                <c:pt idx="3595">
                  <c:v>-4.93</c:v>
                </c:pt>
                <c:pt idx="3596">
                  <c:v>-4.91</c:v>
                </c:pt>
                <c:pt idx="3597">
                  <c:v>-4.8899999999999997</c:v>
                </c:pt>
                <c:pt idx="3598">
                  <c:v>-4.88</c:v>
                </c:pt>
                <c:pt idx="3599">
                  <c:v>-4.8600000000000003</c:v>
                </c:pt>
                <c:pt idx="3600">
                  <c:v>-4.84</c:v>
                </c:pt>
                <c:pt idx="3601">
                  <c:v>-4.82</c:v>
                </c:pt>
                <c:pt idx="3602">
                  <c:v>-4.8099999999999996</c:v>
                </c:pt>
                <c:pt idx="3603">
                  <c:v>-4.79</c:v>
                </c:pt>
                <c:pt idx="3604">
                  <c:v>-4.7699999999999996</c:v>
                </c:pt>
                <c:pt idx="3605">
                  <c:v>-4.75</c:v>
                </c:pt>
                <c:pt idx="3606">
                  <c:v>-4.74</c:v>
                </c:pt>
                <c:pt idx="3607">
                  <c:v>-4.72</c:v>
                </c:pt>
                <c:pt idx="3608">
                  <c:v>-4.7</c:v>
                </c:pt>
                <c:pt idx="3609">
                  <c:v>-4.71</c:v>
                </c:pt>
                <c:pt idx="3610">
                  <c:v>-4.74</c:v>
                </c:pt>
                <c:pt idx="3611">
                  <c:v>-4.76</c:v>
                </c:pt>
                <c:pt idx="3612">
                  <c:v>-4.79</c:v>
                </c:pt>
                <c:pt idx="3613">
                  <c:v>-4.8099999999999996</c:v>
                </c:pt>
                <c:pt idx="3614">
                  <c:v>-4.84</c:v>
                </c:pt>
                <c:pt idx="3615">
                  <c:v>-4.8600000000000003</c:v>
                </c:pt>
                <c:pt idx="3616">
                  <c:v>-4.8899999999999997</c:v>
                </c:pt>
                <c:pt idx="3617">
                  <c:v>-4.91</c:v>
                </c:pt>
                <c:pt idx="3618">
                  <c:v>-4.9400000000000004</c:v>
                </c:pt>
                <c:pt idx="3619">
                  <c:v>-4.96</c:v>
                </c:pt>
                <c:pt idx="3620">
                  <c:v>-4.99</c:v>
                </c:pt>
                <c:pt idx="3621">
                  <c:v>-5.0199999999999996</c:v>
                </c:pt>
                <c:pt idx="3622">
                  <c:v>-5.04</c:v>
                </c:pt>
                <c:pt idx="3623">
                  <c:v>-5.07</c:v>
                </c:pt>
                <c:pt idx="3624">
                  <c:v>-5.09</c:v>
                </c:pt>
                <c:pt idx="3625">
                  <c:v>-5.12</c:v>
                </c:pt>
                <c:pt idx="3626">
                  <c:v>-5.14</c:v>
                </c:pt>
                <c:pt idx="3627">
                  <c:v>-5.17</c:v>
                </c:pt>
                <c:pt idx="3628">
                  <c:v>-5.19</c:v>
                </c:pt>
                <c:pt idx="3629">
                  <c:v>-5.22</c:v>
                </c:pt>
                <c:pt idx="3630">
                  <c:v>-5.25</c:v>
                </c:pt>
                <c:pt idx="3631">
                  <c:v>-5.27</c:v>
                </c:pt>
                <c:pt idx="3632">
                  <c:v>-5.3</c:v>
                </c:pt>
                <c:pt idx="3633">
                  <c:v>-5.32</c:v>
                </c:pt>
                <c:pt idx="3634">
                  <c:v>-5.35</c:v>
                </c:pt>
                <c:pt idx="3635">
                  <c:v>-5.37</c:v>
                </c:pt>
                <c:pt idx="3636">
                  <c:v>-5.4</c:v>
                </c:pt>
                <c:pt idx="3637">
                  <c:v>-5.42</c:v>
                </c:pt>
                <c:pt idx="3638">
                  <c:v>-5.45</c:v>
                </c:pt>
                <c:pt idx="3639">
                  <c:v>-5.47</c:v>
                </c:pt>
                <c:pt idx="3640">
                  <c:v>-5.5</c:v>
                </c:pt>
                <c:pt idx="3641">
                  <c:v>-5.49</c:v>
                </c:pt>
                <c:pt idx="3642">
                  <c:v>-5.47</c:v>
                </c:pt>
                <c:pt idx="3643">
                  <c:v>-5.45</c:v>
                </c:pt>
                <c:pt idx="3644">
                  <c:v>-5.44</c:v>
                </c:pt>
                <c:pt idx="3645">
                  <c:v>-5.42</c:v>
                </c:pt>
                <c:pt idx="3646">
                  <c:v>-5.4</c:v>
                </c:pt>
                <c:pt idx="3647">
                  <c:v>-5.38</c:v>
                </c:pt>
                <c:pt idx="3648">
                  <c:v>-5.37</c:v>
                </c:pt>
                <c:pt idx="3649">
                  <c:v>-5.35</c:v>
                </c:pt>
                <c:pt idx="3650">
                  <c:v>-5.33</c:v>
                </c:pt>
                <c:pt idx="3651">
                  <c:v>-5.31</c:v>
                </c:pt>
                <c:pt idx="3652">
                  <c:v>-5.3</c:v>
                </c:pt>
                <c:pt idx="3653">
                  <c:v>-5.28</c:v>
                </c:pt>
                <c:pt idx="3654">
                  <c:v>-5.26</c:v>
                </c:pt>
                <c:pt idx="3655">
                  <c:v>-5.24</c:v>
                </c:pt>
                <c:pt idx="3656">
                  <c:v>-5.23</c:v>
                </c:pt>
                <c:pt idx="3657">
                  <c:v>-5.21</c:v>
                </c:pt>
                <c:pt idx="3658">
                  <c:v>-5.19</c:v>
                </c:pt>
                <c:pt idx="3659">
                  <c:v>-5.17</c:v>
                </c:pt>
                <c:pt idx="3660">
                  <c:v>-5.16</c:v>
                </c:pt>
                <c:pt idx="3661">
                  <c:v>-5.14</c:v>
                </c:pt>
                <c:pt idx="3662">
                  <c:v>-5.12</c:v>
                </c:pt>
                <c:pt idx="3663">
                  <c:v>-5.0999999999999996</c:v>
                </c:pt>
                <c:pt idx="3664">
                  <c:v>-5.09</c:v>
                </c:pt>
                <c:pt idx="3665">
                  <c:v>-5.07</c:v>
                </c:pt>
                <c:pt idx="3666">
                  <c:v>-5.05</c:v>
                </c:pt>
                <c:pt idx="3667">
                  <c:v>-5.03</c:v>
                </c:pt>
                <c:pt idx="3668">
                  <c:v>-5.0199999999999996</c:v>
                </c:pt>
                <c:pt idx="3669">
                  <c:v>-5</c:v>
                </c:pt>
                <c:pt idx="3670">
                  <c:v>-4.9800000000000004</c:v>
                </c:pt>
                <c:pt idx="3671">
                  <c:v>-4.96</c:v>
                </c:pt>
                <c:pt idx="3672">
                  <c:v>-4.95</c:v>
                </c:pt>
                <c:pt idx="3673">
                  <c:v>-4.93</c:v>
                </c:pt>
                <c:pt idx="3674">
                  <c:v>-4.91</c:v>
                </c:pt>
                <c:pt idx="3675">
                  <c:v>-4.8899999999999997</c:v>
                </c:pt>
                <c:pt idx="3676">
                  <c:v>-4.88</c:v>
                </c:pt>
                <c:pt idx="3677">
                  <c:v>-4.8600000000000003</c:v>
                </c:pt>
                <c:pt idx="3678">
                  <c:v>-4.84</c:v>
                </c:pt>
                <c:pt idx="3679">
                  <c:v>-4.82</c:v>
                </c:pt>
                <c:pt idx="3680">
                  <c:v>-4.8099999999999996</c:v>
                </c:pt>
                <c:pt idx="3681">
                  <c:v>-4.79</c:v>
                </c:pt>
                <c:pt idx="3682">
                  <c:v>-4.7699999999999996</c:v>
                </c:pt>
                <c:pt idx="3683">
                  <c:v>-4.75</c:v>
                </c:pt>
                <c:pt idx="3684">
                  <c:v>-4.74</c:v>
                </c:pt>
                <c:pt idx="3685">
                  <c:v>-4.72</c:v>
                </c:pt>
                <c:pt idx="3686">
                  <c:v>-4.7</c:v>
                </c:pt>
                <c:pt idx="3687">
                  <c:v>-4.71</c:v>
                </c:pt>
                <c:pt idx="3688">
                  <c:v>-4.74</c:v>
                </c:pt>
                <c:pt idx="3689">
                  <c:v>-4.76</c:v>
                </c:pt>
                <c:pt idx="3690">
                  <c:v>-4.79</c:v>
                </c:pt>
                <c:pt idx="3691">
                  <c:v>-4.8099999999999996</c:v>
                </c:pt>
                <c:pt idx="3692">
                  <c:v>-4.84</c:v>
                </c:pt>
                <c:pt idx="3693">
                  <c:v>-4.8600000000000003</c:v>
                </c:pt>
                <c:pt idx="3694">
                  <c:v>-4.8899999999999997</c:v>
                </c:pt>
                <c:pt idx="3695">
                  <c:v>-4.91</c:v>
                </c:pt>
                <c:pt idx="3696">
                  <c:v>-4.9400000000000004</c:v>
                </c:pt>
                <c:pt idx="3697">
                  <c:v>-4.96</c:v>
                </c:pt>
                <c:pt idx="3698">
                  <c:v>-4.99</c:v>
                </c:pt>
                <c:pt idx="3699">
                  <c:v>-5.0199999999999996</c:v>
                </c:pt>
                <c:pt idx="3700">
                  <c:v>-5.04</c:v>
                </c:pt>
                <c:pt idx="3701">
                  <c:v>-5.07</c:v>
                </c:pt>
                <c:pt idx="3702">
                  <c:v>-5.09</c:v>
                </c:pt>
                <c:pt idx="3703">
                  <c:v>-5.12</c:v>
                </c:pt>
                <c:pt idx="3704">
                  <c:v>-5.14</c:v>
                </c:pt>
                <c:pt idx="3705">
                  <c:v>-5.17</c:v>
                </c:pt>
                <c:pt idx="3706">
                  <c:v>-5.19</c:v>
                </c:pt>
                <c:pt idx="3707">
                  <c:v>-5.22</c:v>
                </c:pt>
                <c:pt idx="3708">
                  <c:v>-5.25</c:v>
                </c:pt>
                <c:pt idx="3709">
                  <c:v>-5.27</c:v>
                </c:pt>
                <c:pt idx="3710">
                  <c:v>-5.3</c:v>
                </c:pt>
                <c:pt idx="3711">
                  <c:v>-5.32</c:v>
                </c:pt>
                <c:pt idx="3712">
                  <c:v>-5.35</c:v>
                </c:pt>
                <c:pt idx="3713">
                  <c:v>-5.37</c:v>
                </c:pt>
                <c:pt idx="3714">
                  <c:v>-5.4</c:v>
                </c:pt>
                <c:pt idx="3715">
                  <c:v>-5.42</c:v>
                </c:pt>
                <c:pt idx="3716">
                  <c:v>-5.45</c:v>
                </c:pt>
                <c:pt idx="3717">
                  <c:v>-5.47</c:v>
                </c:pt>
                <c:pt idx="3718">
                  <c:v>-5.5</c:v>
                </c:pt>
                <c:pt idx="3719">
                  <c:v>-5.49</c:v>
                </c:pt>
                <c:pt idx="3720">
                  <c:v>-5.47</c:v>
                </c:pt>
                <c:pt idx="3721">
                  <c:v>-5.45</c:v>
                </c:pt>
                <c:pt idx="3722">
                  <c:v>-5.44</c:v>
                </c:pt>
                <c:pt idx="3723">
                  <c:v>-5.42</c:v>
                </c:pt>
                <c:pt idx="3724">
                  <c:v>-5.4</c:v>
                </c:pt>
                <c:pt idx="3725">
                  <c:v>-5.38</c:v>
                </c:pt>
                <c:pt idx="3726">
                  <c:v>-5.36</c:v>
                </c:pt>
                <c:pt idx="3727">
                  <c:v>-5.35</c:v>
                </c:pt>
                <c:pt idx="3728">
                  <c:v>-5.33</c:v>
                </c:pt>
                <c:pt idx="3729">
                  <c:v>-5.31</c:v>
                </c:pt>
                <c:pt idx="3730">
                  <c:v>-5.29</c:v>
                </c:pt>
                <c:pt idx="3731">
                  <c:v>-5.27</c:v>
                </c:pt>
                <c:pt idx="3732">
                  <c:v>-5.26</c:v>
                </c:pt>
                <c:pt idx="3733">
                  <c:v>-5.24</c:v>
                </c:pt>
                <c:pt idx="3734">
                  <c:v>-5.22</c:v>
                </c:pt>
                <c:pt idx="3735">
                  <c:v>-5.2</c:v>
                </c:pt>
                <c:pt idx="3736">
                  <c:v>-5.18</c:v>
                </c:pt>
                <c:pt idx="3737">
                  <c:v>-5.17</c:v>
                </c:pt>
                <c:pt idx="3738">
                  <c:v>-5.15</c:v>
                </c:pt>
                <c:pt idx="3739">
                  <c:v>-5.13</c:v>
                </c:pt>
                <c:pt idx="3740">
                  <c:v>-5.1100000000000003</c:v>
                </c:pt>
                <c:pt idx="3741">
                  <c:v>-5.0999999999999996</c:v>
                </c:pt>
                <c:pt idx="3742">
                  <c:v>-5.08</c:v>
                </c:pt>
                <c:pt idx="3743">
                  <c:v>-5.0599999999999996</c:v>
                </c:pt>
                <c:pt idx="3744">
                  <c:v>-5.04</c:v>
                </c:pt>
                <c:pt idx="3745">
                  <c:v>-5.0199999999999996</c:v>
                </c:pt>
                <c:pt idx="3746">
                  <c:v>-5.01</c:v>
                </c:pt>
                <c:pt idx="3747">
                  <c:v>-4.99</c:v>
                </c:pt>
                <c:pt idx="3748">
                  <c:v>-4.97</c:v>
                </c:pt>
                <c:pt idx="3749">
                  <c:v>-4.95</c:v>
                </c:pt>
                <c:pt idx="3750">
                  <c:v>-4.93</c:v>
                </c:pt>
                <c:pt idx="3751">
                  <c:v>-4.92</c:v>
                </c:pt>
                <c:pt idx="3752">
                  <c:v>-4.9000000000000004</c:v>
                </c:pt>
                <c:pt idx="3753">
                  <c:v>-4.88</c:v>
                </c:pt>
                <c:pt idx="3754">
                  <c:v>-4.8600000000000003</c:v>
                </c:pt>
                <c:pt idx="3755">
                  <c:v>-4.84</c:v>
                </c:pt>
                <c:pt idx="3756">
                  <c:v>-4.83</c:v>
                </c:pt>
                <c:pt idx="3757">
                  <c:v>-4.8099999999999996</c:v>
                </c:pt>
                <c:pt idx="3758">
                  <c:v>-4.79</c:v>
                </c:pt>
                <c:pt idx="3759">
                  <c:v>-4.7699999999999996</c:v>
                </c:pt>
                <c:pt idx="3760">
                  <c:v>-4.75</c:v>
                </c:pt>
                <c:pt idx="3761">
                  <c:v>-4.74</c:v>
                </c:pt>
                <c:pt idx="3762">
                  <c:v>-4.72</c:v>
                </c:pt>
                <c:pt idx="3763">
                  <c:v>-4.7</c:v>
                </c:pt>
                <c:pt idx="3764">
                  <c:v>-4.71</c:v>
                </c:pt>
                <c:pt idx="3765">
                  <c:v>-4.7300000000000004</c:v>
                </c:pt>
                <c:pt idx="3766">
                  <c:v>-4.76</c:v>
                </c:pt>
                <c:pt idx="3767">
                  <c:v>-4.78</c:v>
                </c:pt>
                <c:pt idx="3768">
                  <c:v>-4.8099999999999996</c:v>
                </c:pt>
                <c:pt idx="3769">
                  <c:v>-4.83</c:v>
                </c:pt>
                <c:pt idx="3770">
                  <c:v>-4.8600000000000003</c:v>
                </c:pt>
                <c:pt idx="3771">
                  <c:v>-4.88</c:v>
                </c:pt>
                <c:pt idx="3772">
                  <c:v>-4.91</c:v>
                </c:pt>
                <c:pt idx="3773">
                  <c:v>-4.93</c:v>
                </c:pt>
                <c:pt idx="3774">
                  <c:v>-4.96</c:v>
                </c:pt>
                <c:pt idx="3775">
                  <c:v>-4.9800000000000004</c:v>
                </c:pt>
                <c:pt idx="3776">
                  <c:v>-5.01</c:v>
                </c:pt>
                <c:pt idx="3777">
                  <c:v>-5.03</c:v>
                </c:pt>
                <c:pt idx="3778">
                  <c:v>-5.0599999999999996</c:v>
                </c:pt>
                <c:pt idx="3779">
                  <c:v>-5.08</c:v>
                </c:pt>
                <c:pt idx="3780">
                  <c:v>-5.1100000000000003</c:v>
                </c:pt>
                <c:pt idx="3781">
                  <c:v>-5.13</c:v>
                </c:pt>
                <c:pt idx="3782">
                  <c:v>-5.15</c:v>
                </c:pt>
                <c:pt idx="3783">
                  <c:v>-5.18</c:v>
                </c:pt>
                <c:pt idx="3784">
                  <c:v>-5.2</c:v>
                </c:pt>
                <c:pt idx="3785">
                  <c:v>-5.23</c:v>
                </c:pt>
                <c:pt idx="3786">
                  <c:v>-5.25</c:v>
                </c:pt>
                <c:pt idx="3787">
                  <c:v>-5.28</c:v>
                </c:pt>
                <c:pt idx="3788">
                  <c:v>-5.3</c:v>
                </c:pt>
                <c:pt idx="3789">
                  <c:v>-5.33</c:v>
                </c:pt>
                <c:pt idx="3790">
                  <c:v>-5.35</c:v>
                </c:pt>
                <c:pt idx="3791">
                  <c:v>-5.38</c:v>
                </c:pt>
                <c:pt idx="3792">
                  <c:v>-5.4</c:v>
                </c:pt>
                <c:pt idx="3793">
                  <c:v>-5.43</c:v>
                </c:pt>
                <c:pt idx="3794">
                  <c:v>-5.45</c:v>
                </c:pt>
                <c:pt idx="3795">
                  <c:v>-5.48</c:v>
                </c:pt>
                <c:pt idx="3796">
                  <c:v>-5.5</c:v>
                </c:pt>
                <c:pt idx="3797">
                  <c:v>-5.51</c:v>
                </c:pt>
                <c:pt idx="3798">
                  <c:v>-5.53</c:v>
                </c:pt>
                <c:pt idx="3799">
                  <c:v>-5.56</c:v>
                </c:pt>
                <c:pt idx="3800">
                  <c:v>-5.58</c:v>
                </c:pt>
                <c:pt idx="3801">
                  <c:v>-5.61</c:v>
                </c:pt>
                <c:pt idx="3802">
                  <c:v>-5.63</c:v>
                </c:pt>
                <c:pt idx="3803">
                  <c:v>-5.65</c:v>
                </c:pt>
                <c:pt idx="3804">
                  <c:v>-5.68</c:v>
                </c:pt>
                <c:pt idx="3805">
                  <c:v>-5.7</c:v>
                </c:pt>
                <c:pt idx="3806">
                  <c:v>-5.73</c:v>
                </c:pt>
                <c:pt idx="3807">
                  <c:v>-5.75</c:v>
                </c:pt>
                <c:pt idx="3808">
                  <c:v>-5.78</c:v>
                </c:pt>
                <c:pt idx="3809">
                  <c:v>-5.8</c:v>
                </c:pt>
                <c:pt idx="3810">
                  <c:v>-5.82</c:v>
                </c:pt>
                <c:pt idx="3811">
                  <c:v>-5.85</c:v>
                </c:pt>
                <c:pt idx="3812">
                  <c:v>-5.87</c:v>
                </c:pt>
                <c:pt idx="3813">
                  <c:v>-5.9</c:v>
                </c:pt>
                <c:pt idx="3814">
                  <c:v>-5.92</c:v>
                </c:pt>
                <c:pt idx="3815">
                  <c:v>-5.94</c:v>
                </c:pt>
                <c:pt idx="3816">
                  <c:v>-5.97</c:v>
                </c:pt>
                <c:pt idx="3817">
                  <c:v>-5.99</c:v>
                </c:pt>
                <c:pt idx="3818">
                  <c:v>-6.02</c:v>
                </c:pt>
                <c:pt idx="3819">
                  <c:v>-6.04</c:v>
                </c:pt>
                <c:pt idx="3820">
                  <c:v>-6.07</c:v>
                </c:pt>
                <c:pt idx="3821">
                  <c:v>-6.09</c:v>
                </c:pt>
                <c:pt idx="3822">
                  <c:v>-6.11</c:v>
                </c:pt>
                <c:pt idx="3823">
                  <c:v>-6.14</c:v>
                </c:pt>
                <c:pt idx="3824">
                  <c:v>-6.16</c:v>
                </c:pt>
                <c:pt idx="3825">
                  <c:v>-6.19</c:v>
                </c:pt>
                <c:pt idx="3826">
                  <c:v>-6.21</c:v>
                </c:pt>
                <c:pt idx="3827">
                  <c:v>-6.23</c:v>
                </c:pt>
                <c:pt idx="3828">
                  <c:v>-6.26</c:v>
                </c:pt>
                <c:pt idx="3829">
                  <c:v>-6.28</c:v>
                </c:pt>
                <c:pt idx="3830">
                  <c:v>-6.31</c:v>
                </c:pt>
                <c:pt idx="3831">
                  <c:v>-6.33</c:v>
                </c:pt>
                <c:pt idx="3832">
                  <c:v>-6.36</c:v>
                </c:pt>
                <c:pt idx="3833">
                  <c:v>-6.38</c:v>
                </c:pt>
                <c:pt idx="3834">
                  <c:v>-6.4</c:v>
                </c:pt>
                <c:pt idx="3835">
                  <c:v>-6.43</c:v>
                </c:pt>
                <c:pt idx="3836">
                  <c:v>-6.45</c:v>
                </c:pt>
                <c:pt idx="3837">
                  <c:v>-6.48</c:v>
                </c:pt>
                <c:pt idx="3838">
                  <c:v>-6.5</c:v>
                </c:pt>
                <c:pt idx="3839">
                  <c:v>-6.49</c:v>
                </c:pt>
                <c:pt idx="3840">
                  <c:v>-6.47</c:v>
                </c:pt>
                <c:pt idx="3841">
                  <c:v>-6.46</c:v>
                </c:pt>
                <c:pt idx="3842">
                  <c:v>-6.44</c:v>
                </c:pt>
                <c:pt idx="3843">
                  <c:v>-6.42</c:v>
                </c:pt>
                <c:pt idx="3844">
                  <c:v>-6.41</c:v>
                </c:pt>
                <c:pt idx="3845">
                  <c:v>-6.39</c:v>
                </c:pt>
                <c:pt idx="3846">
                  <c:v>-6.37</c:v>
                </c:pt>
                <c:pt idx="3847">
                  <c:v>-6.36</c:v>
                </c:pt>
                <c:pt idx="3848">
                  <c:v>-6.34</c:v>
                </c:pt>
                <c:pt idx="3849">
                  <c:v>-6.32</c:v>
                </c:pt>
                <c:pt idx="3850">
                  <c:v>-6.31</c:v>
                </c:pt>
                <c:pt idx="3851">
                  <c:v>-6.29</c:v>
                </c:pt>
                <c:pt idx="3852">
                  <c:v>-6.27</c:v>
                </c:pt>
                <c:pt idx="3853">
                  <c:v>-6.25</c:v>
                </c:pt>
                <c:pt idx="3854">
                  <c:v>-6.24</c:v>
                </c:pt>
                <c:pt idx="3855">
                  <c:v>-6.22</c:v>
                </c:pt>
                <c:pt idx="3856">
                  <c:v>-6.2</c:v>
                </c:pt>
                <c:pt idx="3857">
                  <c:v>-6.19</c:v>
                </c:pt>
                <c:pt idx="3858">
                  <c:v>-6.17</c:v>
                </c:pt>
                <c:pt idx="3859">
                  <c:v>-6.15</c:v>
                </c:pt>
                <c:pt idx="3860">
                  <c:v>-6.14</c:v>
                </c:pt>
                <c:pt idx="3861">
                  <c:v>-6.12</c:v>
                </c:pt>
                <c:pt idx="3862">
                  <c:v>-6.1</c:v>
                </c:pt>
                <c:pt idx="3863">
                  <c:v>-6.09</c:v>
                </c:pt>
                <c:pt idx="3864">
                  <c:v>-6.07</c:v>
                </c:pt>
                <c:pt idx="3865">
                  <c:v>-6.05</c:v>
                </c:pt>
                <c:pt idx="3866">
                  <c:v>-6.04</c:v>
                </c:pt>
                <c:pt idx="3867">
                  <c:v>-6.02</c:v>
                </c:pt>
                <c:pt idx="3868">
                  <c:v>-6</c:v>
                </c:pt>
                <c:pt idx="3869">
                  <c:v>-5.99</c:v>
                </c:pt>
                <c:pt idx="3870">
                  <c:v>-5.97</c:v>
                </c:pt>
                <c:pt idx="3871">
                  <c:v>-5.95</c:v>
                </c:pt>
                <c:pt idx="3872">
                  <c:v>-5.94</c:v>
                </c:pt>
                <c:pt idx="3873">
                  <c:v>-5.92</c:v>
                </c:pt>
                <c:pt idx="3874">
                  <c:v>-5.9</c:v>
                </c:pt>
                <c:pt idx="3875">
                  <c:v>-5.88</c:v>
                </c:pt>
                <c:pt idx="3876">
                  <c:v>-5.87</c:v>
                </c:pt>
                <c:pt idx="3877">
                  <c:v>-5.85</c:v>
                </c:pt>
                <c:pt idx="3878">
                  <c:v>-5.83</c:v>
                </c:pt>
                <c:pt idx="3879">
                  <c:v>-5.82</c:v>
                </c:pt>
                <c:pt idx="3880">
                  <c:v>-5.8</c:v>
                </c:pt>
                <c:pt idx="3881">
                  <c:v>-5.78</c:v>
                </c:pt>
                <c:pt idx="3882">
                  <c:v>-5.77</c:v>
                </c:pt>
                <c:pt idx="3883">
                  <c:v>-5.75</c:v>
                </c:pt>
                <c:pt idx="3884">
                  <c:v>-5.73</c:v>
                </c:pt>
                <c:pt idx="3885">
                  <c:v>-5.72</c:v>
                </c:pt>
                <c:pt idx="3886">
                  <c:v>-5.7</c:v>
                </c:pt>
                <c:pt idx="3887">
                  <c:v>-5.71</c:v>
                </c:pt>
                <c:pt idx="3888">
                  <c:v>-5.74</c:v>
                </c:pt>
                <c:pt idx="3889">
                  <c:v>-5.76</c:v>
                </c:pt>
                <c:pt idx="3890">
                  <c:v>-5.79</c:v>
                </c:pt>
                <c:pt idx="3891">
                  <c:v>-5.82</c:v>
                </c:pt>
                <c:pt idx="3892">
                  <c:v>-5.84</c:v>
                </c:pt>
                <c:pt idx="3893">
                  <c:v>-5.87</c:v>
                </c:pt>
                <c:pt idx="3894">
                  <c:v>-5.89</c:v>
                </c:pt>
                <c:pt idx="3895">
                  <c:v>-5.92</c:v>
                </c:pt>
                <c:pt idx="3896">
                  <c:v>-5.95</c:v>
                </c:pt>
                <c:pt idx="3897">
                  <c:v>-5.97</c:v>
                </c:pt>
                <c:pt idx="3898">
                  <c:v>-6</c:v>
                </c:pt>
                <c:pt idx="3899">
                  <c:v>-6.03</c:v>
                </c:pt>
                <c:pt idx="3900">
                  <c:v>-6.05</c:v>
                </c:pt>
                <c:pt idx="3901">
                  <c:v>-6.08</c:v>
                </c:pt>
                <c:pt idx="3902">
                  <c:v>-6.11</c:v>
                </c:pt>
                <c:pt idx="3903">
                  <c:v>-6.13</c:v>
                </c:pt>
                <c:pt idx="3904">
                  <c:v>-6.16</c:v>
                </c:pt>
                <c:pt idx="3905">
                  <c:v>-6.18</c:v>
                </c:pt>
                <c:pt idx="3906">
                  <c:v>-6.21</c:v>
                </c:pt>
                <c:pt idx="3907">
                  <c:v>-6.24</c:v>
                </c:pt>
                <c:pt idx="3908">
                  <c:v>-6.26</c:v>
                </c:pt>
                <c:pt idx="3909">
                  <c:v>-6.29</c:v>
                </c:pt>
                <c:pt idx="3910">
                  <c:v>-6.32</c:v>
                </c:pt>
                <c:pt idx="3911">
                  <c:v>-6.34</c:v>
                </c:pt>
                <c:pt idx="3912">
                  <c:v>-6.37</c:v>
                </c:pt>
                <c:pt idx="3913">
                  <c:v>-6.39</c:v>
                </c:pt>
                <c:pt idx="3914">
                  <c:v>-6.42</c:v>
                </c:pt>
                <c:pt idx="3915">
                  <c:v>-6.45</c:v>
                </c:pt>
                <c:pt idx="3916">
                  <c:v>-6.47</c:v>
                </c:pt>
                <c:pt idx="3917">
                  <c:v>-6.5</c:v>
                </c:pt>
                <c:pt idx="3918">
                  <c:v>-6.49</c:v>
                </c:pt>
                <c:pt idx="3919">
                  <c:v>-6.47</c:v>
                </c:pt>
                <c:pt idx="3920">
                  <c:v>-6.45</c:v>
                </c:pt>
                <c:pt idx="3921">
                  <c:v>-6.44</c:v>
                </c:pt>
                <c:pt idx="3922">
                  <c:v>-6.42</c:v>
                </c:pt>
                <c:pt idx="3923">
                  <c:v>-6.4</c:v>
                </c:pt>
                <c:pt idx="3924">
                  <c:v>-6.38</c:v>
                </c:pt>
                <c:pt idx="3925">
                  <c:v>-6.37</c:v>
                </c:pt>
                <c:pt idx="3926">
                  <c:v>-6.35</c:v>
                </c:pt>
                <c:pt idx="3927">
                  <c:v>-6.33</c:v>
                </c:pt>
                <c:pt idx="3928">
                  <c:v>-6.31</c:v>
                </c:pt>
                <c:pt idx="3929">
                  <c:v>-6.3</c:v>
                </c:pt>
                <c:pt idx="3930">
                  <c:v>-6.28</c:v>
                </c:pt>
                <c:pt idx="3931">
                  <c:v>-6.26</c:v>
                </c:pt>
                <c:pt idx="3932">
                  <c:v>-6.24</c:v>
                </c:pt>
                <c:pt idx="3933">
                  <c:v>-6.23</c:v>
                </c:pt>
                <c:pt idx="3934">
                  <c:v>-6.21</c:v>
                </c:pt>
                <c:pt idx="3935">
                  <c:v>-6.19</c:v>
                </c:pt>
                <c:pt idx="3936">
                  <c:v>-6.17</c:v>
                </c:pt>
                <c:pt idx="3937">
                  <c:v>-6.16</c:v>
                </c:pt>
                <c:pt idx="3938">
                  <c:v>-6.14</c:v>
                </c:pt>
                <c:pt idx="3939">
                  <c:v>-6.12</c:v>
                </c:pt>
                <c:pt idx="3940">
                  <c:v>-6.1</c:v>
                </c:pt>
                <c:pt idx="3941">
                  <c:v>-6.09</c:v>
                </c:pt>
                <c:pt idx="3942">
                  <c:v>-6.07</c:v>
                </c:pt>
                <c:pt idx="3943">
                  <c:v>-6.05</c:v>
                </c:pt>
                <c:pt idx="3944">
                  <c:v>-6.03</c:v>
                </c:pt>
                <c:pt idx="3945">
                  <c:v>-6.02</c:v>
                </c:pt>
                <c:pt idx="3946">
                  <c:v>-6</c:v>
                </c:pt>
                <c:pt idx="3947">
                  <c:v>-5.98</c:v>
                </c:pt>
                <c:pt idx="3948">
                  <c:v>-5.96</c:v>
                </c:pt>
                <c:pt idx="3949">
                  <c:v>-5.95</c:v>
                </c:pt>
                <c:pt idx="3950">
                  <c:v>-5.93</c:v>
                </c:pt>
                <c:pt idx="3951">
                  <c:v>-5.91</c:v>
                </c:pt>
                <c:pt idx="3952">
                  <c:v>-5.89</c:v>
                </c:pt>
                <c:pt idx="3953">
                  <c:v>-5.88</c:v>
                </c:pt>
                <c:pt idx="3954">
                  <c:v>-5.86</c:v>
                </c:pt>
                <c:pt idx="3955">
                  <c:v>-5.84</c:v>
                </c:pt>
                <c:pt idx="3956">
                  <c:v>-5.82</c:v>
                </c:pt>
                <c:pt idx="3957">
                  <c:v>-5.81</c:v>
                </c:pt>
                <c:pt idx="3958">
                  <c:v>-5.79</c:v>
                </c:pt>
                <c:pt idx="3959">
                  <c:v>-5.77</c:v>
                </c:pt>
                <c:pt idx="3960">
                  <c:v>-5.75</c:v>
                </c:pt>
                <c:pt idx="3961">
                  <c:v>-5.74</c:v>
                </c:pt>
                <c:pt idx="3962">
                  <c:v>-5.72</c:v>
                </c:pt>
                <c:pt idx="3963">
                  <c:v>-5.7</c:v>
                </c:pt>
                <c:pt idx="3964">
                  <c:v>-5.71</c:v>
                </c:pt>
                <c:pt idx="3965">
                  <c:v>-5.73</c:v>
                </c:pt>
                <c:pt idx="3966">
                  <c:v>-5.75</c:v>
                </c:pt>
                <c:pt idx="3967">
                  <c:v>-5.78</c:v>
                </c:pt>
                <c:pt idx="3968">
                  <c:v>-5.8</c:v>
                </c:pt>
                <c:pt idx="3969">
                  <c:v>-5.82</c:v>
                </c:pt>
                <c:pt idx="3970">
                  <c:v>-5.84</c:v>
                </c:pt>
                <c:pt idx="3971">
                  <c:v>-5.87</c:v>
                </c:pt>
                <c:pt idx="3972">
                  <c:v>-5.89</c:v>
                </c:pt>
                <c:pt idx="3973">
                  <c:v>-5.91</c:v>
                </c:pt>
                <c:pt idx="3974">
                  <c:v>-5.93</c:v>
                </c:pt>
                <c:pt idx="3975">
                  <c:v>-5.95</c:v>
                </c:pt>
                <c:pt idx="3976">
                  <c:v>-5.98</c:v>
                </c:pt>
                <c:pt idx="3977">
                  <c:v>-6</c:v>
                </c:pt>
                <c:pt idx="3978">
                  <c:v>-6.02</c:v>
                </c:pt>
                <c:pt idx="3979">
                  <c:v>-6.04</c:v>
                </c:pt>
                <c:pt idx="3980">
                  <c:v>-6.07</c:v>
                </c:pt>
                <c:pt idx="3981">
                  <c:v>-6.09</c:v>
                </c:pt>
                <c:pt idx="3982">
                  <c:v>-6.11</c:v>
                </c:pt>
                <c:pt idx="3983">
                  <c:v>-6.13</c:v>
                </c:pt>
                <c:pt idx="3984">
                  <c:v>-6.16</c:v>
                </c:pt>
                <c:pt idx="3985">
                  <c:v>-6.18</c:v>
                </c:pt>
                <c:pt idx="3986">
                  <c:v>-6.2</c:v>
                </c:pt>
                <c:pt idx="3987">
                  <c:v>-6.22</c:v>
                </c:pt>
                <c:pt idx="3988">
                  <c:v>-6.24</c:v>
                </c:pt>
                <c:pt idx="3989">
                  <c:v>-6.27</c:v>
                </c:pt>
                <c:pt idx="3990">
                  <c:v>-6.29</c:v>
                </c:pt>
                <c:pt idx="3991">
                  <c:v>-6.31</c:v>
                </c:pt>
                <c:pt idx="3992">
                  <c:v>-6.33</c:v>
                </c:pt>
                <c:pt idx="3993">
                  <c:v>-6.36</c:v>
                </c:pt>
                <c:pt idx="3994">
                  <c:v>-6.38</c:v>
                </c:pt>
                <c:pt idx="3995">
                  <c:v>-6.4</c:v>
                </c:pt>
                <c:pt idx="3996">
                  <c:v>-6.49</c:v>
                </c:pt>
                <c:pt idx="3997">
                  <c:v>-6.47</c:v>
                </c:pt>
                <c:pt idx="3998">
                  <c:v>-6.46</c:v>
                </c:pt>
                <c:pt idx="3999">
                  <c:v>-6.44</c:v>
                </c:pt>
                <c:pt idx="4000">
                  <c:v>-6.42</c:v>
                </c:pt>
                <c:pt idx="4001">
                  <c:v>-6.4</c:v>
                </c:pt>
                <c:pt idx="4002">
                  <c:v>-6.39</c:v>
                </c:pt>
                <c:pt idx="4003">
                  <c:v>-6.37</c:v>
                </c:pt>
                <c:pt idx="4004">
                  <c:v>-6.35</c:v>
                </c:pt>
                <c:pt idx="4005">
                  <c:v>-6.34</c:v>
                </c:pt>
                <c:pt idx="4006">
                  <c:v>-6.32</c:v>
                </c:pt>
                <c:pt idx="4007">
                  <c:v>-6.3</c:v>
                </c:pt>
                <c:pt idx="4008">
                  <c:v>-6.28</c:v>
                </c:pt>
                <c:pt idx="4009">
                  <c:v>-6.27</c:v>
                </c:pt>
                <c:pt idx="4010">
                  <c:v>-6.25</c:v>
                </c:pt>
                <c:pt idx="4011">
                  <c:v>-6.23</c:v>
                </c:pt>
                <c:pt idx="4012">
                  <c:v>-6.22</c:v>
                </c:pt>
                <c:pt idx="4013">
                  <c:v>-6.2</c:v>
                </c:pt>
                <c:pt idx="4014">
                  <c:v>-6.18</c:v>
                </c:pt>
                <c:pt idx="4015">
                  <c:v>-6.16</c:v>
                </c:pt>
                <c:pt idx="4016">
                  <c:v>-6.15</c:v>
                </c:pt>
                <c:pt idx="4017">
                  <c:v>-6.13</c:v>
                </c:pt>
                <c:pt idx="4018">
                  <c:v>-6.11</c:v>
                </c:pt>
                <c:pt idx="4019">
                  <c:v>-6.09</c:v>
                </c:pt>
                <c:pt idx="4020">
                  <c:v>-6.08</c:v>
                </c:pt>
                <c:pt idx="4021">
                  <c:v>-6.06</c:v>
                </c:pt>
                <c:pt idx="4022">
                  <c:v>-6.04</c:v>
                </c:pt>
                <c:pt idx="4023">
                  <c:v>-6.03</c:v>
                </c:pt>
                <c:pt idx="4024">
                  <c:v>-6.01</c:v>
                </c:pt>
                <c:pt idx="4025">
                  <c:v>-5.99</c:v>
                </c:pt>
                <c:pt idx="4026">
                  <c:v>-5.97</c:v>
                </c:pt>
                <c:pt idx="4027">
                  <c:v>-5.96</c:v>
                </c:pt>
                <c:pt idx="4028">
                  <c:v>-5.94</c:v>
                </c:pt>
                <c:pt idx="4029">
                  <c:v>-5.92</c:v>
                </c:pt>
                <c:pt idx="4030">
                  <c:v>-5.91</c:v>
                </c:pt>
                <c:pt idx="4031">
                  <c:v>-5.89</c:v>
                </c:pt>
                <c:pt idx="4032">
                  <c:v>-5.87</c:v>
                </c:pt>
                <c:pt idx="4033">
                  <c:v>-5.85</c:v>
                </c:pt>
                <c:pt idx="4034">
                  <c:v>-5.84</c:v>
                </c:pt>
                <c:pt idx="4035">
                  <c:v>-5.82</c:v>
                </c:pt>
                <c:pt idx="4036">
                  <c:v>-5.8</c:v>
                </c:pt>
                <c:pt idx="4037">
                  <c:v>-5.79</c:v>
                </c:pt>
                <c:pt idx="4038">
                  <c:v>-5.77</c:v>
                </c:pt>
                <c:pt idx="4039">
                  <c:v>-5.75</c:v>
                </c:pt>
                <c:pt idx="4040">
                  <c:v>-5.73</c:v>
                </c:pt>
                <c:pt idx="4041">
                  <c:v>-5.72</c:v>
                </c:pt>
                <c:pt idx="4042">
                  <c:v>-5.7</c:v>
                </c:pt>
                <c:pt idx="4043">
                  <c:v>-5.71</c:v>
                </c:pt>
                <c:pt idx="4044">
                  <c:v>-5.74</c:v>
                </c:pt>
                <c:pt idx="4045">
                  <c:v>-5.76</c:v>
                </c:pt>
                <c:pt idx="4046">
                  <c:v>-5.79</c:v>
                </c:pt>
                <c:pt idx="4047">
                  <c:v>-5.81</c:v>
                </c:pt>
                <c:pt idx="4048">
                  <c:v>-5.84</c:v>
                </c:pt>
                <c:pt idx="4049">
                  <c:v>-5.86</c:v>
                </c:pt>
                <c:pt idx="4050">
                  <c:v>-5.89</c:v>
                </c:pt>
                <c:pt idx="4051">
                  <c:v>-5.91</c:v>
                </c:pt>
                <c:pt idx="4052">
                  <c:v>-5.94</c:v>
                </c:pt>
                <c:pt idx="4053">
                  <c:v>-5.96</c:v>
                </c:pt>
                <c:pt idx="4054">
                  <c:v>-5.99</c:v>
                </c:pt>
                <c:pt idx="4055">
                  <c:v>-6.02</c:v>
                </c:pt>
                <c:pt idx="4056">
                  <c:v>-6.04</c:v>
                </c:pt>
                <c:pt idx="4057">
                  <c:v>-6.07</c:v>
                </c:pt>
                <c:pt idx="4058">
                  <c:v>-6.09</c:v>
                </c:pt>
                <c:pt idx="4059">
                  <c:v>-6.12</c:v>
                </c:pt>
                <c:pt idx="4060">
                  <c:v>-6.14</c:v>
                </c:pt>
                <c:pt idx="4061">
                  <c:v>-6.17</c:v>
                </c:pt>
                <c:pt idx="4062">
                  <c:v>-6.19</c:v>
                </c:pt>
                <c:pt idx="4063">
                  <c:v>-6.22</c:v>
                </c:pt>
                <c:pt idx="4064">
                  <c:v>-6.25</c:v>
                </c:pt>
                <c:pt idx="4065">
                  <c:v>-6.27</c:v>
                </c:pt>
                <c:pt idx="4066">
                  <c:v>-6.3</c:v>
                </c:pt>
                <c:pt idx="4067">
                  <c:v>-6.32</c:v>
                </c:pt>
                <c:pt idx="4068">
                  <c:v>-6.35</c:v>
                </c:pt>
                <c:pt idx="4069">
                  <c:v>-6.37</c:v>
                </c:pt>
                <c:pt idx="4070">
                  <c:v>-6.4</c:v>
                </c:pt>
                <c:pt idx="4071">
                  <c:v>-6.42</c:v>
                </c:pt>
                <c:pt idx="4072">
                  <c:v>-6.45</c:v>
                </c:pt>
                <c:pt idx="4073">
                  <c:v>-6.47</c:v>
                </c:pt>
                <c:pt idx="4074">
                  <c:v>-6.5</c:v>
                </c:pt>
                <c:pt idx="4075">
                  <c:v>-6.49</c:v>
                </c:pt>
                <c:pt idx="4076">
                  <c:v>-6.47</c:v>
                </c:pt>
                <c:pt idx="4077">
                  <c:v>-6.46</c:v>
                </c:pt>
                <c:pt idx="4078">
                  <c:v>-6.44</c:v>
                </c:pt>
                <c:pt idx="4079">
                  <c:v>-6.42</c:v>
                </c:pt>
                <c:pt idx="4080">
                  <c:v>-6.4</c:v>
                </c:pt>
                <c:pt idx="4081">
                  <c:v>-6.39</c:v>
                </c:pt>
                <c:pt idx="4082">
                  <c:v>-6.37</c:v>
                </c:pt>
                <c:pt idx="4083">
                  <c:v>-6.35</c:v>
                </c:pt>
                <c:pt idx="4084">
                  <c:v>-6.34</c:v>
                </c:pt>
                <c:pt idx="4085">
                  <c:v>-6.32</c:v>
                </c:pt>
                <c:pt idx="4086">
                  <c:v>-6.3</c:v>
                </c:pt>
                <c:pt idx="4087">
                  <c:v>-6.28</c:v>
                </c:pt>
                <c:pt idx="4088">
                  <c:v>-6.27</c:v>
                </c:pt>
                <c:pt idx="4089">
                  <c:v>-6.25</c:v>
                </c:pt>
                <c:pt idx="4090">
                  <c:v>-6.23</c:v>
                </c:pt>
                <c:pt idx="4091">
                  <c:v>-6.22</c:v>
                </c:pt>
                <c:pt idx="4092">
                  <c:v>-6.2</c:v>
                </c:pt>
                <c:pt idx="4093">
                  <c:v>-6.18</c:v>
                </c:pt>
                <c:pt idx="4094">
                  <c:v>-6.16</c:v>
                </c:pt>
                <c:pt idx="4095">
                  <c:v>-6.15</c:v>
                </c:pt>
                <c:pt idx="4096">
                  <c:v>-6.13</c:v>
                </c:pt>
                <c:pt idx="4097">
                  <c:v>-6.11</c:v>
                </c:pt>
                <c:pt idx="4098">
                  <c:v>-6.09</c:v>
                </c:pt>
                <c:pt idx="4099">
                  <c:v>-6.08</c:v>
                </c:pt>
                <c:pt idx="4100">
                  <c:v>-6.06</c:v>
                </c:pt>
                <c:pt idx="4101">
                  <c:v>-6.04</c:v>
                </c:pt>
                <c:pt idx="4102">
                  <c:v>-6.03</c:v>
                </c:pt>
                <c:pt idx="4103">
                  <c:v>-6.01</c:v>
                </c:pt>
                <c:pt idx="4104">
                  <c:v>-5.99</c:v>
                </c:pt>
                <c:pt idx="4105">
                  <c:v>-5.97</c:v>
                </c:pt>
                <c:pt idx="4106">
                  <c:v>-5.96</c:v>
                </c:pt>
                <c:pt idx="4107">
                  <c:v>-5.94</c:v>
                </c:pt>
                <c:pt idx="4108">
                  <c:v>-5.92</c:v>
                </c:pt>
                <c:pt idx="4109">
                  <c:v>-5.91</c:v>
                </c:pt>
                <c:pt idx="4110">
                  <c:v>-5.89</c:v>
                </c:pt>
                <c:pt idx="4111">
                  <c:v>-5.87</c:v>
                </c:pt>
                <c:pt idx="4112">
                  <c:v>-5.85</c:v>
                </c:pt>
                <c:pt idx="4113">
                  <c:v>-5.84</c:v>
                </c:pt>
                <c:pt idx="4114">
                  <c:v>-5.82</c:v>
                </c:pt>
                <c:pt idx="4115">
                  <c:v>-5.8</c:v>
                </c:pt>
                <c:pt idx="4116">
                  <c:v>-5.79</c:v>
                </c:pt>
                <c:pt idx="4117">
                  <c:v>-5.77</c:v>
                </c:pt>
                <c:pt idx="4118">
                  <c:v>-5.75</c:v>
                </c:pt>
                <c:pt idx="4119">
                  <c:v>-5.73</c:v>
                </c:pt>
                <c:pt idx="4120">
                  <c:v>-5.72</c:v>
                </c:pt>
                <c:pt idx="4121">
                  <c:v>-5.7</c:v>
                </c:pt>
                <c:pt idx="4122">
                  <c:v>-5.71</c:v>
                </c:pt>
                <c:pt idx="4123">
                  <c:v>-5.74</c:v>
                </c:pt>
                <c:pt idx="4124">
                  <c:v>-5.76</c:v>
                </c:pt>
                <c:pt idx="4125">
                  <c:v>-5.79</c:v>
                </c:pt>
                <c:pt idx="4126">
                  <c:v>-5.81</c:v>
                </c:pt>
                <c:pt idx="4127">
                  <c:v>-5.84</c:v>
                </c:pt>
                <c:pt idx="4128">
                  <c:v>-5.86</c:v>
                </c:pt>
                <c:pt idx="4129">
                  <c:v>-5.89</c:v>
                </c:pt>
                <c:pt idx="4130">
                  <c:v>-5.91</c:v>
                </c:pt>
                <c:pt idx="4131">
                  <c:v>-5.94</c:v>
                </c:pt>
                <c:pt idx="4132">
                  <c:v>-5.96</c:v>
                </c:pt>
                <c:pt idx="4133">
                  <c:v>-5.99</c:v>
                </c:pt>
                <c:pt idx="4134">
                  <c:v>-6.02</c:v>
                </c:pt>
                <c:pt idx="4135">
                  <c:v>-6.04</c:v>
                </c:pt>
                <c:pt idx="4136">
                  <c:v>-6.07</c:v>
                </c:pt>
                <c:pt idx="4137">
                  <c:v>-6.09</c:v>
                </c:pt>
                <c:pt idx="4138">
                  <c:v>-6.12</c:v>
                </c:pt>
                <c:pt idx="4139">
                  <c:v>-6.14</c:v>
                </c:pt>
                <c:pt idx="4140">
                  <c:v>-6.17</c:v>
                </c:pt>
                <c:pt idx="4141">
                  <c:v>-6.19</c:v>
                </c:pt>
                <c:pt idx="4142">
                  <c:v>-6.22</c:v>
                </c:pt>
                <c:pt idx="4143">
                  <c:v>-6.25</c:v>
                </c:pt>
                <c:pt idx="4144">
                  <c:v>-6.27</c:v>
                </c:pt>
                <c:pt idx="4145">
                  <c:v>-6.3</c:v>
                </c:pt>
                <c:pt idx="4146">
                  <c:v>-6.32</c:v>
                </c:pt>
                <c:pt idx="4147">
                  <c:v>-6.35</c:v>
                </c:pt>
                <c:pt idx="4148">
                  <c:v>-6.37</c:v>
                </c:pt>
                <c:pt idx="4149">
                  <c:v>-6.4</c:v>
                </c:pt>
                <c:pt idx="4150">
                  <c:v>-6.42</c:v>
                </c:pt>
                <c:pt idx="4151">
                  <c:v>-6.45</c:v>
                </c:pt>
                <c:pt idx="4152">
                  <c:v>-6.47</c:v>
                </c:pt>
                <c:pt idx="4153">
                  <c:v>-6.5</c:v>
                </c:pt>
                <c:pt idx="4154">
                  <c:v>-6.49</c:v>
                </c:pt>
                <c:pt idx="4155">
                  <c:v>-6.47</c:v>
                </c:pt>
                <c:pt idx="4156">
                  <c:v>-6.45</c:v>
                </c:pt>
                <c:pt idx="4157">
                  <c:v>-6.44</c:v>
                </c:pt>
                <c:pt idx="4158">
                  <c:v>-6.42</c:v>
                </c:pt>
                <c:pt idx="4159">
                  <c:v>-6.4</c:v>
                </c:pt>
                <c:pt idx="4160">
                  <c:v>-6.38</c:v>
                </c:pt>
                <c:pt idx="4161">
                  <c:v>-6.37</c:v>
                </c:pt>
                <c:pt idx="4162">
                  <c:v>-6.35</c:v>
                </c:pt>
                <c:pt idx="4163">
                  <c:v>-6.33</c:v>
                </c:pt>
                <c:pt idx="4164">
                  <c:v>-6.31</c:v>
                </c:pt>
                <c:pt idx="4165">
                  <c:v>-6.3</c:v>
                </c:pt>
                <c:pt idx="4166">
                  <c:v>-6.28</c:v>
                </c:pt>
                <c:pt idx="4167">
                  <c:v>-6.26</c:v>
                </c:pt>
                <c:pt idx="4168">
                  <c:v>-6.24</c:v>
                </c:pt>
                <c:pt idx="4169">
                  <c:v>-6.23</c:v>
                </c:pt>
                <c:pt idx="4170">
                  <c:v>-6.21</c:v>
                </c:pt>
                <c:pt idx="4171">
                  <c:v>-6.19</c:v>
                </c:pt>
                <c:pt idx="4172">
                  <c:v>-6.17</c:v>
                </c:pt>
                <c:pt idx="4173">
                  <c:v>-6.16</c:v>
                </c:pt>
                <c:pt idx="4174">
                  <c:v>-6.14</c:v>
                </c:pt>
                <c:pt idx="4175">
                  <c:v>-6.12</c:v>
                </c:pt>
                <c:pt idx="4176">
                  <c:v>-6.1</c:v>
                </c:pt>
                <c:pt idx="4177">
                  <c:v>-6.09</c:v>
                </c:pt>
                <c:pt idx="4178">
                  <c:v>-6.07</c:v>
                </c:pt>
                <c:pt idx="4179">
                  <c:v>-6.05</c:v>
                </c:pt>
                <c:pt idx="4180">
                  <c:v>-6.03</c:v>
                </c:pt>
                <c:pt idx="4181">
                  <c:v>-6.02</c:v>
                </c:pt>
                <c:pt idx="4182">
                  <c:v>-6</c:v>
                </c:pt>
                <c:pt idx="4183">
                  <c:v>-5.98</c:v>
                </c:pt>
                <c:pt idx="4184">
                  <c:v>-5.96</c:v>
                </c:pt>
                <c:pt idx="4185">
                  <c:v>-5.95</c:v>
                </c:pt>
                <c:pt idx="4186">
                  <c:v>-5.93</c:v>
                </c:pt>
                <c:pt idx="4187">
                  <c:v>-5.91</c:v>
                </c:pt>
                <c:pt idx="4188">
                  <c:v>-5.89</c:v>
                </c:pt>
                <c:pt idx="4189">
                  <c:v>-5.88</c:v>
                </c:pt>
                <c:pt idx="4190">
                  <c:v>-5.86</c:v>
                </c:pt>
                <c:pt idx="4191">
                  <c:v>-5.84</c:v>
                </c:pt>
                <c:pt idx="4192">
                  <c:v>-5.82</c:v>
                </c:pt>
                <c:pt idx="4193">
                  <c:v>-5.81</c:v>
                </c:pt>
                <c:pt idx="4194">
                  <c:v>-5.79</c:v>
                </c:pt>
                <c:pt idx="4195">
                  <c:v>-5.77</c:v>
                </c:pt>
                <c:pt idx="4196">
                  <c:v>-5.75</c:v>
                </c:pt>
                <c:pt idx="4197">
                  <c:v>-5.74</c:v>
                </c:pt>
                <c:pt idx="4198">
                  <c:v>-5.72</c:v>
                </c:pt>
                <c:pt idx="4199">
                  <c:v>-5.7</c:v>
                </c:pt>
                <c:pt idx="4200">
                  <c:v>-5.71</c:v>
                </c:pt>
                <c:pt idx="4201">
                  <c:v>-5.73</c:v>
                </c:pt>
                <c:pt idx="4202">
                  <c:v>-5.76</c:v>
                </c:pt>
                <c:pt idx="4203">
                  <c:v>-5.78</c:v>
                </c:pt>
                <c:pt idx="4204">
                  <c:v>-5.81</c:v>
                </c:pt>
                <c:pt idx="4205">
                  <c:v>-5.83</c:v>
                </c:pt>
                <c:pt idx="4206">
                  <c:v>-5.86</c:v>
                </c:pt>
                <c:pt idx="4207">
                  <c:v>-5.88</c:v>
                </c:pt>
                <c:pt idx="4208">
                  <c:v>-5.91</c:v>
                </c:pt>
                <c:pt idx="4209">
                  <c:v>-5.93</c:v>
                </c:pt>
                <c:pt idx="4210">
                  <c:v>-5.96</c:v>
                </c:pt>
                <c:pt idx="4211">
                  <c:v>-5.98</c:v>
                </c:pt>
                <c:pt idx="4212">
                  <c:v>-6.01</c:v>
                </c:pt>
                <c:pt idx="4213">
                  <c:v>-6.03</c:v>
                </c:pt>
                <c:pt idx="4214">
                  <c:v>-6.06</c:v>
                </c:pt>
                <c:pt idx="4215">
                  <c:v>-6.08</c:v>
                </c:pt>
                <c:pt idx="4216">
                  <c:v>-6.11</c:v>
                </c:pt>
                <c:pt idx="4217">
                  <c:v>-6.13</c:v>
                </c:pt>
                <c:pt idx="4218">
                  <c:v>-6.15</c:v>
                </c:pt>
                <c:pt idx="4219">
                  <c:v>-6.18</c:v>
                </c:pt>
                <c:pt idx="4220">
                  <c:v>-6.2</c:v>
                </c:pt>
                <c:pt idx="4221">
                  <c:v>-6.23</c:v>
                </c:pt>
                <c:pt idx="4222">
                  <c:v>-6.25</c:v>
                </c:pt>
                <c:pt idx="4223">
                  <c:v>-6.28</c:v>
                </c:pt>
                <c:pt idx="4224">
                  <c:v>-6.3</c:v>
                </c:pt>
                <c:pt idx="4225">
                  <c:v>-6.33</c:v>
                </c:pt>
                <c:pt idx="4226">
                  <c:v>-6.35</c:v>
                </c:pt>
                <c:pt idx="4227">
                  <c:v>-6.38</c:v>
                </c:pt>
                <c:pt idx="4228">
                  <c:v>-6.4</c:v>
                </c:pt>
                <c:pt idx="4229">
                  <c:v>-6.43</c:v>
                </c:pt>
                <c:pt idx="4230">
                  <c:v>-6.45</c:v>
                </c:pt>
                <c:pt idx="4231">
                  <c:v>-6.48</c:v>
                </c:pt>
                <c:pt idx="4232">
                  <c:v>-6.5</c:v>
                </c:pt>
                <c:pt idx="4233">
                  <c:v>-6.49</c:v>
                </c:pt>
                <c:pt idx="4234">
                  <c:v>-6.47</c:v>
                </c:pt>
                <c:pt idx="4235">
                  <c:v>-6.46</c:v>
                </c:pt>
                <c:pt idx="4236">
                  <c:v>-6.44</c:v>
                </c:pt>
                <c:pt idx="4237">
                  <c:v>-6.42</c:v>
                </c:pt>
                <c:pt idx="4238">
                  <c:v>-6.4</c:v>
                </c:pt>
                <c:pt idx="4239">
                  <c:v>-6.39</c:v>
                </c:pt>
                <c:pt idx="4240">
                  <c:v>-6.37</c:v>
                </c:pt>
                <c:pt idx="4241">
                  <c:v>-6.35</c:v>
                </c:pt>
                <c:pt idx="4242">
                  <c:v>-6.34</c:v>
                </c:pt>
                <c:pt idx="4243">
                  <c:v>-6.32</c:v>
                </c:pt>
                <c:pt idx="4244">
                  <c:v>-6.3</c:v>
                </c:pt>
                <c:pt idx="4245">
                  <c:v>-6.28</c:v>
                </c:pt>
                <c:pt idx="4246">
                  <c:v>-6.27</c:v>
                </c:pt>
                <c:pt idx="4247">
                  <c:v>-6.25</c:v>
                </c:pt>
                <c:pt idx="4248">
                  <c:v>-6.23</c:v>
                </c:pt>
                <c:pt idx="4249">
                  <c:v>-6.22</c:v>
                </c:pt>
                <c:pt idx="4250">
                  <c:v>-6.2</c:v>
                </c:pt>
                <c:pt idx="4251">
                  <c:v>-6.18</c:v>
                </c:pt>
                <c:pt idx="4252">
                  <c:v>-6.16</c:v>
                </c:pt>
                <c:pt idx="4253">
                  <c:v>-6.15</c:v>
                </c:pt>
                <c:pt idx="4254">
                  <c:v>-6.13</c:v>
                </c:pt>
                <c:pt idx="4255">
                  <c:v>-6.11</c:v>
                </c:pt>
                <c:pt idx="4256">
                  <c:v>-6.09</c:v>
                </c:pt>
                <c:pt idx="4257">
                  <c:v>-6.08</c:v>
                </c:pt>
                <c:pt idx="4258">
                  <c:v>-6.06</c:v>
                </c:pt>
                <c:pt idx="4259">
                  <c:v>-6.04</c:v>
                </c:pt>
                <c:pt idx="4260">
                  <c:v>-6.03</c:v>
                </c:pt>
                <c:pt idx="4261">
                  <c:v>-6.01</c:v>
                </c:pt>
                <c:pt idx="4262">
                  <c:v>-5.99</c:v>
                </c:pt>
                <c:pt idx="4263">
                  <c:v>-5.97</c:v>
                </c:pt>
                <c:pt idx="4264">
                  <c:v>-5.96</c:v>
                </c:pt>
                <c:pt idx="4265">
                  <c:v>-5.94</c:v>
                </c:pt>
                <c:pt idx="4266">
                  <c:v>-5.92</c:v>
                </c:pt>
                <c:pt idx="4267">
                  <c:v>-5.91</c:v>
                </c:pt>
                <c:pt idx="4268">
                  <c:v>-5.89</c:v>
                </c:pt>
                <c:pt idx="4269">
                  <c:v>-5.87</c:v>
                </c:pt>
                <c:pt idx="4270">
                  <c:v>-5.85</c:v>
                </c:pt>
                <c:pt idx="4271">
                  <c:v>-5.84</c:v>
                </c:pt>
                <c:pt idx="4272">
                  <c:v>-5.82</c:v>
                </c:pt>
                <c:pt idx="4273">
                  <c:v>-5.8</c:v>
                </c:pt>
                <c:pt idx="4274">
                  <c:v>-5.79</c:v>
                </c:pt>
                <c:pt idx="4275">
                  <c:v>-5.77</c:v>
                </c:pt>
                <c:pt idx="4276">
                  <c:v>-5.75</c:v>
                </c:pt>
                <c:pt idx="4277">
                  <c:v>-5.73</c:v>
                </c:pt>
                <c:pt idx="4278">
                  <c:v>-5.72</c:v>
                </c:pt>
                <c:pt idx="4279">
                  <c:v>-5.7</c:v>
                </c:pt>
                <c:pt idx="4280">
                  <c:v>-5.71</c:v>
                </c:pt>
                <c:pt idx="4281">
                  <c:v>-5.74</c:v>
                </c:pt>
                <c:pt idx="4282">
                  <c:v>-5.76</c:v>
                </c:pt>
                <c:pt idx="4283">
                  <c:v>-5.79</c:v>
                </c:pt>
                <c:pt idx="4284">
                  <c:v>-5.81</c:v>
                </c:pt>
                <c:pt idx="4285">
                  <c:v>-5.84</c:v>
                </c:pt>
                <c:pt idx="4286">
                  <c:v>-5.86</c:v>
                </c:pt>
                <c:pt idx="4287">
                  <c:v>-5.89</c:v>
                </c:pt>
                <c:pt idx="4288">
                  <c:v>-5.91</c:v>
                </c:pt>
                <c:pt idx="4289">
                  <c:v>-5.94</c:v>
                </c:pt>
                <c:pt idx="4290">
                  <c:v>-5.96</c:v>
                </c:pt>
                <c:pt idx="4291">
                  <c:v>-5.99</c:v>
                </c:pt>
                <c:pt idx="4292">
                  <c:v>-6.02</c:v>
                </c:pt>
                <c:pt idx="4293">
                  <c:v>-6.04</c:v>
                </c:pt>
                <c:pt idx="4294">
                  <c:v>-6.07</c:v>
                </c:pt>
                <c:pt idx="4295">
                  <c:v>-6.09</c:v>
                </c:pt>
                <c:pt idx="4296">
                  <c:v>-6.12</c:v>
                </c:pt>
                <c:pt idx="4297">
                  <c:v>-6.14</c:v>
                </c:pt>
                <c:pt idx="4298">
                  <c:v>-6.17</c:v>
                </c:pt>
                <c:pt idx="4299">
                  <c:v>-6.19</c:v>
                </c:pt>
                <c:pt idx="4300">
                  <c:v>-6.22</c:v>
                </c:pt>
                <c:pt idx="4301">
                  <c:v>-6.25</c:v>
                </c:pt>
                <c:pt idx="4302">
                  <c:v>-6.27</c:v>
                </c:pt>
                <c:pt idx="4303">
                  <c:v>-6.3</c:v>
                </c:pt>
                <c:pt idx="4304">
                  <c:v>-6.32</c:v>
                </c:pt>
                <c:pt idx="4305">
                  <c:v>-6.35</c:v>
                </c:pt>
                <c:pt idx="4306">
                  <c:v>-6.37</c:v>
                </c:pt>
                <c:pt idx="4307">
                  <c:v>-6.4</c:v>
                </c:pt>
                <c:pt idx="4308">
                  <c:v>-6.42</c:v>
                </c:pt>
                <c:pt idx="4309">
                  <c:v>-6.45</c:v>
                </c:pt>
                <c:pt idx="4310">
                  <c:v>-6.47</c:v>
                </c:pt>
                <c:pt idx="4311">
                  <c:v>-6.5</c:v>
                </c:pt>
                <c:pt idx="4312">
                  <c:v>-6.49</c:v>
                </c:pt>
                <c:pt idx="4313">
                  <c:v>-6.47</c:v>
                </c:pt>
                <c:pt idx="4314">
                  <c:v>-6.46</c:v>
                </c:pt>
                <c:pt idx="4315">
                  <c:v>-6.44</c:v>
                </c:pt>
                <c:pt idx="4316">
                  <c:v>-6.42</c:v>
                </c:pt>
                <c:pt idx="4317">
                  <c:v>-6.4</c:v>
                </c:pt>
                <c:pt idx="4318">
                  <c:v>-6.39</c:v>
                </c:pt>
                <c:pt idx="4319">
                  <c:v>-6.37</c:v>
                </c:pt>
                <c:pt idx="4320">
                  <c:v>-6.35</c:v>
                </c:pt>
                <c:pt idx="4321">
                  <c:v>-6.34</c:v>
                </c:pt>
                <c:pt idx="4322">
                  <c:v>-6.32</c:v>
                </c:pt>
                <c:pt idx="4323">
                  <c:v>-6.3</c:v>
                </c:pt>
                <c:pt idx="4324">
                  <c:v>-6.28</c:v>
                </c:pt>
                <c:pt idx="4325">
                  <c:v>-6.27</c:v>
                </c:pt>
                <c:pt idx="4326">
                  <c:v>-6.25</c:v>
                </c:pt>
                <c:pt idx="4327">
                  <c:v>-6.23</c:v>
                </c:pt>
                <c:pt idx="4328">
                  <c:v>-6.22</c:v>
                </c:pt>
                <c:pt idx="4329">
                  <c:v>-6.2</c:v>
                </c:pt>
                <c:pt idx="4330">
                  <c:v>-6.18</c:v>
                </c:pt>
                <c:pt idx="4331">
                  <c:v>-6.16</c:v>
                </c:pt>
                <c:pt idx="4332">
                  <c:v>-6.15</c:v>
                </c:pt>
                <c:pt idx="4333">
                  <c:v>-6.13</c:v>
                </c:pt>
                <c:pt idx="4334">
                  <c:v>-6.11</c:v>
                </c:pt>
                <c:pt idx="4335">
                  <c:v>-6.09</c:v>
                </c:pt>
                <c:pt idx="4336">
                  <c:v>-6.08</c:v>
                </c:pt>
                <c:pt idx="4337">
                  <c:v>-6.06</c:v>
                </c:pt>
                <c:pt idx="4338">
                  <c:v>-6.04</c:v>
                </c:pt>
                <c:pt idx="4339">
                  <c:v>-6.03</c:v>
                </c:pt>
                <c:pt idx="4340">
                  <c:v>-6.01</c:v>
                </c:pt>
                <c:pt idx="4341">
                  <c:v>-5.99</c:v>
                </c:pt>
                <c:pt idx="4342">
                  <c:v>-5.97</c:v>
                </c:pt>
                <c:pt idx="4343">
                  <c:v>-5.96</c:v>
                </c:pt>
                <c:pt idx="4344">
                  <c:v>-5.94</c:v>
                </c:pt>
                <c:pt idx="4345">
                  <c:v>-5.92</c:v>
                </c:pt>
                <c:pt idx="4346">
                  <c:v>-5.91</c:v>
                </c:pt>
                <c:pt idx="4347">
                  <c:v>-5.89</c:v>
                </c:pt>
                <c:pt idx="4348">
                  <c:v>-5.87</c:v>
                </c:pt>
                <c:pt idx="4349">
                  <c:v>-5.85</c:v>
                </c:pt>
                <c:pt idx="4350">
                  <c:v>-5.84</c:v>
                </c:pt>
                <c:pt idx="4351">
                  <c:v>-5.82</c:v>
                </c:pt>
                <c:pt idx="4352">
                  <c:v>-5.8</c:v>
                </c:pt>
                <c:pt idx="4353">
                  <c:v>-5.79</c:v>
                </c:pt>
                <c:pt idx="4354">
                  <c:v>-5.77</c:v>
                </c:pt>
                <c:pt idx="4355">
                  <c:v>-5.75</c:v>
                </c:pt>
                <c:pt idx="4356">
                  <c:v>-5.73</c:v>
                </c:pt>
                <c:pt idx="4357">
                  <c:v>-5.72</c:v>
                </c:pt>
                <c:pt idx="4358">
                  <c:v>-5.7</c:v>
                </c:pt>
                <c:pt idx="4359">
                  <c:v>-5.71</c:v>
                </c:pt>
                <c:pt idx="4360">
                  <c:v>-5.74</c:v>
                </c:pt>
                <c:pt idx="4361">
                  <c:v>-5.76</c:v>
                </c:pt>
                <c:pt idx="4362">
                  <c:v>-5.79</c:v>
                </c:pt>
                <c:pt idx="4363">
                  <c:v>-5.81</c:v>
                </c:pt>
                <c:pt idx="4364">
                  <c:v>-5.84</c:v>
                </c:pt>
                <c:pt idx="4365">
                  <c:v>-5.86</c:v>
                </c:pt>
                <c:pt idx="4366">
                  <c:v>-5.89</c:v>
                </c:pt>
                <c:pt idx="4367">
                  <c:v>-5.91</c:v>
                </c:pt>
                <c:pt idx="4368">
                  <c:v>-5.94</c:v>
                </c:pt>
                <c:pt idx="4369">
                  <c:v>-5.96</c:v>
                </c:pt>
                <c:pt idx="4370">
                  <c:v>-5.99</c:v>
                </c:pt>
                <c:pt idx="4371">
                  <c:v>-6.02</c:v>
                </c:pt>
                <c:pt idx="4372">
                  <c:v>-6.04</c:v>
                </c:pt>
                <c:pt idx="4373">
                  <c:v>-6.07</c:v>
                </c:pt>
                <c:pt idx="4374">
                  <c:v>-6.09</c:v>
                </c:pt>
                <c:pt idx="4375">
                  <c:v>-6.12</c:v>
                </c:pt>
                <c:pt idx="4376">
                  <c:v>-6.14</c:v>
                </c:pt>
                <c:pt idx="4377">
                  <c:v>-6.17</c:v>
                </c:pt>
                <c:pt idx="4378">
                  <c:v>-6.19</c:v>
                </c:pt>
                <c:pt idx="4379">
                  <c:v>-6.22</c:v>
                </c:pt>
                <c:pt idx="4380">
                  <c:v>-6.25</c:v>
                </c:pt>
                <c:pt idx="4381">
                  <c:v>-6.27</c:v>
                </c:pt>
                <c:pt idx="4382">
                  <c:v>-6.3</c:v>
                </c:pt>
                <c:pt idx="4383">
                  <c:v>-6.32</c:v>
                </c:pt>
                <c:pt idx="4384">
                  <c:v>-6.35</c:v>
                </c:pt>
                <c:pt idx="4385">
                  <c:v>-6.37</c:v>
                </c:pt>
                <c:pt idx="4386">
                  <c:v>-6.4</c:v>
                </c:pt>
                <c:pt idx="4387">
                  <c:v>-6.42</c:v>
                </c:pt>
                <c:pt idx="4388">
                  <c:v>-6.45</c:v>
                </c:pt>
                <c:pt idx="4389">
                  <c:v>-6.47</c:v>
                </c:pt>
                <c:pt idx="4390">
                  <c:v>-6.5</c:v>
                </c:pt>
                <c:pt idx="4391">
                  <c:v>-6.49</c:v>
                </c:pt>
                <c:pt idx="4392">
                  <c:v>-6.47</c:v>
                </c:pt>
                <c:pt idx="4393">
                  <c:v>-6.46</c:v>
                </c:pt>
                <c:pt idx="4394">
                  <c:v>-6.44</c:v>
                </c:pt>
                <c:pt idx="4395">
                  <c:v>-6.42</c:v>
                </c:pt>
                <c:pt idx="4396">
                  <c:v>-6.4</c:v>
                </c:pt>
                <c:pt idx="4397">
                  <c:v>-6.39</c:v>
                </c:pt>
                <c:pt idx="4398">
                  <c:v>-6.37</c:v>
                </c:pt>
                <c:pt idx="4399">
                  <c:v>-6.35</c:v>
                </c:pt>
                <c:pt idx="4400">
                  <c:v>-6.34</c:v>
                </c:pt>
                <c:pt idx="4401">
                  <c:v>-6.32</c:v>
                </c:pt>
                <c:pt idx="4402">
                  <c:v>-6.3</c:v>
                </c:pt>
                <c:pt idx="4403">
                  <c:v>-6.28</c:v>
                </c:pt>
                <c:pt idx="4404">
                  <c:v>-6.27</c:v>
                </c:pt>
                <c:pt idx="4405">
                  <c:v>-6.25</c:v>
                </c:pt>
                <c:pt idx="4406">
                  <c:v>-6.23</c:v>
                </c:pt>
                <c:pt idx="4407">
                  <c:v>-6.22</c:v>
                </c:pt>
                <c:pt idx="4408">
                  <c:v>-6.2</c:v>
                </c:pt>
                <c:pt idx="4409">
                  <c:v>-6.18</c:v>
                </c:pt>
                <c:pt idx="4410">
                  <c:v>-6.16</c:v>
                </c:pt>
                <c:pt idx="4411">
                  <c:v>-6.15</c:v>
                </c:pt>
                <c:pt idx="4412">
                  <c:v>-6.13</c:v>
                </c:pt>
                <c:pt idx="4413">
                  <c:v>-6.11</c:v>
                </c:pt>
                <c:pt idx="4414">
                  <c:v>-6.09</c:v>
                </c:pt>
                <c:pt idx="4415">
                  <c:v>-6.08</c:v>
                </c:pt>
                <c:pt idx="4416">
                  <c:v>-6.06</c:v>
                </c:pt>
                <c:pt idx="4417">
                  <c:v>-6.04</c:v>
                </c:pt>
                <c:pt idx="4418">
                  <c:v>-6.03</c:v>
                </c:pt>
                <c:pt idx="4419">
                  <c:v>-6.01</c:v>
                </c:pt>
                <c:pt idx="4420">
                  <c:v>-5.99</c:v>
                </c:pt>
                <c:pt idx="4421">
                  <c:v>-5.97</c:v>
                </c:pt>
                <c:pt idx="4422">
                  <c:v>-5.96</c:v>
                </c:pt>
                <c:pt idx="4423">
                  <c:v>-5.94</c:v>
                </c:pt>
                <c:pt idx="4424">
                  <c:v>-5.92</c:v>
                </c:pt>
                <c:pt idx="4425">
                  <c:v>-5.91</c:v>
                </c:pt>
                <c:pt idx="4426">
                  <c:v>-5.89</c:v>
                </c:pt>
                <c:pt idx="4427">
                  <c:v>-5.87</c:v>
                </c:pt>
                <c:pt idx="4428">
                  <c:v>-5.85</c:v>
                </c:pt>
                <c:pt idx="4429">
                  <c:v>-5.84</c:v>
                </c:pt>
                <c:pt idx="4430">
                  <c:v>-5.82</c:v>
                </c:pt>
                <c:pt idx="4431">
                  <c:v>-5.8</c:v>
                </c:pt>
                <c:pt idx="4432">
                  <c:v>-5.79</c:v>
                </c:pt>
                <c:pt idx="4433">
                  <c:v>-5.77</c:v>
                </c:pt>
                <c:pt idx="4434">
                  <c:v>-5.75</c:v>
                </c:pt>
                <c:pt idx="4435">
                  <c:v>-5.73</c:v>
                </c:pt>
                <c:pt idx="4436">
                  <c:v>-5.72</c:v>
                </c:pt>
                <c:pt idx="4437">
                  <c:v>-5.7</c:v>
                </c:pt>
                <c:pt idx="4438">
                  <c:v>-5.71</c:v>
                </c:pt>
                <c:pt idx="4439">
                  <c:v>-5.74</c:v>
                </c:pt>
                <c:pt idx="4440">
                  <c:v>-5.76</c:v>
                </c:pt>
                <c:pt idx="4441">
                  <c:v>-5.79</c:v>
                </c:pt>
                <c:pt idx="4442">
                  <c:v>-5.82</c:v>
                </c:pt>
                <c:pt idx="4443">
                  <c:v>-5.84</c:v>
                </c:pt>
                <c:pt idx="4444">
                  <c:v>-5.87</c:v>
                </c:pt>
                <c:pt idx="4445">
                  <c:v>-5.89</c:v>
                </c:pt>
                <c:pt idx="4446">
                  <c:v>-5.92</c:v>
                </c:pt>
                <c:pt idx="4447">
                  <c:v>-5.95</c:v>
                </c:pt>
                <c:pt idx="4448">
                  <c:v>-5.97</c:v>
                </c:pt>
                <c:pt idx="4449">
                  <c:v>-6</c:v>
                </c:pt>
                <c:pt idx="4450">
                  <c:v>-6.03</c:v>
                </c:pt>
                <c:pt idx="4451">
                  <c:v>-6.05</c:v>
                </c:pt>
                <c:pt idx="4452">
                  <c:v>-6.08</c:v>
                </c:pt>
                <c:pt idx="4453">
                  <c:v>-6.11</c:v>
                </c:pt>
                <c:pt idx="4454">
                  <c:v>-6.13</c:v>
                </c:pt>
                <c:pt idx="4455">
                  <c:v>-6.16</c:v>
                </c:pt>
                <c:pt idx="4456">
                  <c:v>-6.18</c:v>
                </c:pt>
                <c:pt idx="4457">
                  <c:v>-6.21</c:v>
                </c:pt>
                <c:pt idx="4458">
                  <c:v>-6.24</c:v>
                </c:pt>
                <c:pt idx="4459">
                  <c:v>-6.26</c:v>
                </c:pt>
                <c:pt idx="4460">
                  <c:v>-6.29</c:v>
                </c:pt>
                <c:pt idx="4461">
                  <c:v>-6.32</c:v>
                </c:pt>
                <c:pt idx="4462">
                  <c:v>-6.34</c:v>
                </c:pt>
                <c:pt idx="4463">
                  <c:v>-6.37</c:v>
                </c:pt>
                <c:pt idx="4464">
                  <c:v>-6.39</c:v>
                </c:pt>
                <c:pt idx="4465">
                  <c:v>-6.42</c:v>
                </c:pt>
                <c:pt idx="4466">
                  <c:v>-6.45</c:v>
                </c:pt>
                <c:pt idx="4467">
                  <c:v>-6.47</c:v>
                </c:pt>
                <c:pt idx="4468">
                  <c:v>-6.5</c:v>
                </c:pt>
                <c:pt idx="4469">
                  <c:v>-6.49</c:v>
                </c:pt>
                <c:pt idx="4470">
                  <c:v>-6.47</c:v>
                </c:pt>
                <c:pt idx="4471">
                  <c:v>-6.45</c:v>
                </c:pt>
                <c:pt idx="4472">
                  <c:v>-6.44</c:v>
                </c:pt>
                <c:pt idx="4473">
                  <c:v>-6.42</c:v>
                </c:pt>
                <c:pt idx="4474">
                  <c:v>-6.4</c:v>
                </c:pt>
                <c:pt idx="4475">
                  <c:v>-6.38</c:v>
                </c:pt>
                <c:pt idx="4476">
                  <c:v>-6.36</c:v>
                </c:pt>
                <c:pt idx="4477">
                  <c:v>-6.35</c:v>
                </c:pt>
                <c:pt idx="4478">
                  <c:v>-6.33</c:v>
                </c:pt>
                <c:pt idx="4479">
                  <c:v>-6.31</c:v>
                </c:pt>
                <c:pt idx="4480">
                  <c:v>-6.29</c:v>
                </c:pt>
                <c:pt idx="4481">
                  <c:v>-6.27</c:v>
                </c:pt>
                <c:pt idx="4482">
                  <c:v>-6.26</c:v>
                </c:pt>
                <c:pt idx="4483">
                  <c:v>-6.24</c:v>
                </c:pt>
                <c:pt idx="4484">
                  <c:v>-6.22</c:v>
                </c:pt>
                <c:pt idx="4485">
                  <c:v>-6.2</c:v>
                </c:pt>
                <c:pt idx="4486">
                  <c:v>-6.18</c:v>
                </c:pt>
                <c:pt idx="4487">
                  <c:v>-6.17</c:v>
                </c:pt>
                <c:pt idx="4488">
                  <c:v>-6.15</c:v>
                </c:pt>
                <c:pt idx="4489">
                  <c:v>-6.13</c:v>
                </c:pt>
                <c:pt idx="4490">
                  <c:v>-6.11</c:v>
                </c:pt>
                <c:pt idx="4491">
                  <c:v>-6.1</c:v>
                </c:pt>
                <c:pt idx="4492">
                  <c:v>-6.08</c:v>
                </c:pt>
                <c:pt idx="4493">
                  <c:v>-6.06</c:v>
                </c:pt>
                <c:pt idx="4494">
                  <c:v>-6.04</c:v>
                </c:pt>
                <c:pt idx="4495">
                  <c:v>-6.02</c:v>
                </c:pt>
                <c:pt idx="4496">
                  <c:v>-6.01</c:v>
                </c:pt>
                <c:pt idx="4497">
                  <c:v>-5.99</c:v>
                </c:pt>
                <c:pt idx="4498">
                  <c:v>-5.97</c:v>
                </c:pt>
                <c:pt idx="4499">
                  <c:v>-5.95</c:v>
                </c:pt>
                <c:pt idx="4500">
                  <c:v>-5.93</c:v>
                </c:pt>
                <c:pt idx="4501">
                  <c:v>-5.92</c:v>
                </c:pt>
                <c:pt idx="4502">
                  <c:v>-5.9</c:v>
                </c:pt>
                <c:pt idx="4503">
                  <c:v>-5.88</c:v>
                </c:pt>
                <c:pt idx="4504">
                  <c:v>-5.86</c:v>
                </c:pt>
                <c:pt idx="4505">
                  <c:v>-5.84</c:v>
                </c:pt>
                <c:pt idx="4506">
                  <c:v>-5.83</c:v>
                </c:pt>
                <c:pt idx="4507">
                  <c:v>-5.81</c:v>
                </c:pt>
                <c:pt idx="4508">
                  <c:v>-5.79</c:v>
                </c:pt>
                <c:pt idx="4509">
                  <c:v>-5.77</c:v>
                </c:pt>
                <c:pt idx="4510">
                  <c:v>-5.75</c:v>
                </c:pt>
                <c:pt idx="4511">
                  <c:v>-5.74</c:v>
                </c:pt>
                <c:pt idx="4512">
                  <c:v>-5.72</c:v>
                </c:pt>
                <c:pt idx="4513">
                  <c:v>-5.7</c:v>
                </c:pt>
                <c:pt idx="4514">
                  <c:v>-5.71</c:v>
                </c:pt>
                <c:pt idx="4515">
                  <c:v>-5.74</c:v>
                </c:pt>
                <c:pt idx="4516">
                  <c:v>-5.76</c:v>
                </c:pt>
                <c:pt idx="4517">
                  <c:v>-5.79</c:v>
                </c:pt>
                <c:pt idx="4518">
                  <c:v>-5.81</c:v>
                </c:pt>
                <c:pt idx="4519">
                  <c:v>-5.84</c:v>
                </c:pt>
                <c:pt idx="4520">
                  <c:v>-5.86</c:v>
                </c:pt>
                <c:pt idx="4521">
                  <c:v>-5.89</c:v>
                </c:pt>
                <c:pt idx="4522">
                  <c:v>-5.91</c:v>
                </c:pt>
                <c:pt idx="4523">
                  <c:v>-5.94</c:v>
                </c:pt>
                <c:pt idx="4524">
                  <c:v>-5.96</c:v>
                </c:pt>
                <c:pt idx="4525">
                  <c:v>-5.99</c:v>
                </c:pt>
                <c:pt idx="4526">
                  <c:v>-6.02</c:v>
                </c:pt>
                <c:pt idx="4527">
                  <c:v>-6.04</c:v>
                </c:pt>
                <c:pt idx="4528">
                  <c:v>-6.07</c:v>
                </c:pt>
                <c:pt idx="4529">
                  <c:v>-6.09</c:v>
                </c:pt>
                <c:pt idx="4530">
                  <c:v>-6.12</c:v>
                </c:pt>
                <c:pt idx="4531">
                  <c:v>-6.14</c:v>
                </c:pt>
                <c:pt idx="4532">
                  <c:v>-6.17</c:v>
                </c:pt>
                <c:pt idx="4533">
                  <c:v>-6.19</c:v>
                </c:pt>
                <c:pt idx="4534">
                  <c:v>-6.22</c:v>
                </c:pt>
                <c:pt idx="4535">
                  <c:v>-6.25</c:v>
                </c:pt>
                <c:pt idx="4536">
                  <c:v>-6.27</c:v>
                </c:pt>
                <c:pt idx="4537">
                  <c:v>-6.3</c:v>
                </c:pt>
                <c:pt idx="4538">
                  <c:v>-6.32</c:v>
                </c:pt>
                <c:pt idx="4539">
                  <c:v>-6.35</c:v>
                </c:pt>
                <c:pt idx="4540">
                  <c:v>-6.37</c:v>
                </c:pt>
                <c:pt idx="4541">
                  <c:v>-6.4</c:v>
                </c:pt>
                <c:pt idx="4542">
                  <c:v>-6.42</c:v>
                </c:pt>
                <c:pt idx="4543">
                  <c:v>-6.45</c:v>
                </c:pt>
                <c:pt idx="4544">
                  <c:v>-6.47</c:v>
                </c:pt>
                <c:pt idx="4545">
                  <c:v>-6.5</c:v>
                </c:pt>
                <c:pt idx="4546">
                  <c:v>-6.49</c:v>
                </c:pt>
                <c:pt idx="4547">
                  <c:v>-6.47</c:v>
                </c:pt>
                <c:pt idx="4548">
                  <c:v>-6.46</c:v>
                </c:pt>
                <c:pt idx="4549">
                  <c:v>-6.44</c:v>
                </c:pt>
                <c:pt idx="4550">
                  <c:v>-6.42</c:v>
                </c:pt>
                <c:pt idx="4551">
                  <c:v>-6.4</c:v>
                </c:pt>
                <c:pt idx="4552">
                  <c:v>-6.39</c:v>
                </c:pt>
                <c:pt idx="4553">
                  <c:v>-6.37</c:v>
                </c:pt>
                <c:pt idx="4554">
                  <c:v>-6.35</c:v>
                </c:pt>
                <c:pt idx="4555">
                  <c:v>-6.34</c:v>
                </c:pt>
                <c:pt idx="4556">
                  <c:v>-6.32</c:v>
                </c:pt>
                <c:pt idx="4557">
                  <c:v>-6.3</c:v>
                </c:pt>
                <c:pt idx="4558">
                  <c:v>-6.28</c:v>
                </c:pt>
                <c:pt idx="4559">
                  <c:v>-6.27</c:v>
                </c:pt>
                <c:pt idx="4560">
                  <c:v>-6.25</c:v>
                </c:pt>
                <c:pt idx="4561">
                  <c:v>-6.23</c:v>
                </c:pt>
                <c:pt idx="4562">
                  <c:v>-6.22</c:v>
                </c:pt>
                <c:pt idx="4563">
                  <c:v>-6.2</c:v>
                </c:pt>
                <c:pt idx="4564">
                  <c:v>-6.18</c:v>
                </c:pt>
                <c:pt idx="4565">
                  <c:v>-6.16</c:v>
                </c:pt>
                <c:pt idx="4566">
                  <c:v>-6.15</c:v>
                </c:pt>
                <c:pt idx="4567">
                  <c:v>-6.13</c:v>
                </c:pt>
                <c:pt idx="4568">
                  <c:v>-6.11</c:v>
                </c:pt>
                <c:pt idx="4569">
                  <c:v>-6.09</c:v>
                </c:pt>
                <c:pt idx="4570">
                  <c:v>-6.08</c:v>
                </c:pt>
                <c:pt idx="4571">
                  <c:v>-6.06</c:v>
                </c:pt>
                <c:pt idx="4572">
                  <c:v>-6.04</c:v>
                </c:pt>
                <c:pt idx="4573">
                  <c:v>-6.03</c:v>
                </c:pt>
                <c:pt idx="4574">
                  <c:v>-6.01</c:v>
                </c:pt>
                <c:pt idx="4575">
                  <c:v>-5.99</c:v>
                </c:pt>
                <c:pt idx="4576">
                  <c:v>-5.97</c:v>
                </c:pt>
                <c:pt idx="4577">
                  <c:v>-5.96</c:v>
                </c:pt>
                <c:pt idx="4578">
                  <c:v>-5.94</c:v>
                </c:pt>
                <c:pt idx="4579">
                  <c:v>-5.92</c:v>
                </c:pt>
                <c:pt idx="4580">
                  <c:v>-5.91</c:v>
                </c:pt>
                <c:pt idx="4581">
                  <c:v>-5.89</c:v>
                </c:pt>
                <c:pt idx="4582">
                  <c:v>-5.87</c:v>
                </c:pt>
                <c:pt idx="4583">
                  <c:v>-5.85</c:v>
                </c:pt>
                <c:pt idx="4584">
                  <c:v>-5.84</c:v>
                </c:pt>
                <c:pt idx="4585">
                  <c:v>-5.82</c:v>
                </c:pt>
                <c:pt idx="4586">
                  <c:v>-5.8</c:v>
                </c:pt>
                <c:pt idx="4587">
                  <c:v>-5.79</c:v>
                </c:pt>
                <c:pt idx="4588">
                  <c:v>-5.77</c:v>
                </c:pt>
                <c:pt idx="4589">
                  <c:v>-5.75</c:v>
                </c:pt>
                <c:pt idx="4590">
                  <c:v>-5.73</c:v>
                </c:pt>
                <c:pt idx="4591">
                  <c:v>-5.72</c:v>
                </c:pt>
                <c:pt idx="4592">
                  <c:v>-5.7</c:v>
                </c:pt>
                <c:pt idx="4593">
                  <c:v>-5.71</c:v>
                </c:pt>
                <c:pt idx="4594">
                  <c:v>-5.74</c:v>
                </c:pt>
                <c:pt idx="4595">
                  <c:v>-5.76</c:v>
                </c:pt>
                <c:pt idx="4596">
                  <c:v>-5.79</c:v>
                </c:pt>
                <c:pt idx="4597">
                  <c:v>-5.82</c:v>
                </c:pt>
                <c:pt idx="4598">
                  <c:v>-5.84</c:v>
                </c:pt>
                <c:pt idx="4599">
                  <c:v>-5.87</c:v>
                </c:pt>
                <c:pt idx="4600">
                  <c:v>-5.89</c:v>
                </c:pt>
                <c:pt idx="4601">
                  <c:v>-5.92</c:v>
                </c:pt>
                <c:pt idx="4602">
                  <c:v>-5.95</c:v>
                </c:pt>
                <c:pt idx="4603">
                  <c:v>-5.97</c:v>
                </c:pt>
                <c:pt idx="4604">
                  <c:v>-6</c:v>
                </c:pt>
                <c:pt idx="4605">
                  <c:v>-6.03</c:v>
                </c:pt>
                <c:pt idx="4606">
                  <c:v>-6.05</c:v>
                </c:pt>
                <c:pt idx="4607">
                  <c:v>-6.08</c:v>
                </c:pt>
                <c:pt idx="4608">
                  <c:v>-6.11</c:v>
                </c:pt>
                <c:pt idx="4609">
                  <c:v>-6.13</c:v>
                </c:pt>
                <c:pt idx="4610">
                  <c:v>-6.16</c:v>
                </c:pt>
                <c:pt idx="4611">
                  <c:v>-6.18</c:v>
                </c:pt>
                <c:pt idx="4612">
                  <c:v>-6.21</c:v>
                </c:pt>
                <c:pt idx="4613">
                  <c:v>-6.24</c:v>
                </c:pt>
                <c:pt idx="4614">
                  <c:v>-6.26</c:v>
                </c:pt>
                <c:pt idx="4615">
                  <c:v>-6.29</c:v>
                </c:pt>
                <c:pt idx="4616">
                  <c:v>-6.32</c:v>
                </c:pt>
                <c:pt idx="4617">
                  <c:v>-6.34</c:v>
                </c:pt>
                <c:pt idx="4618">
                  <c:v>-6.37</c:v>
                </c:pt>
                <c:pt idx="4619">
                  <c:v>-6.39</c:v>
                </c:pt>
                <c:pt idx="4620">
                  <c:v>-6.42</c:v>
                </c:pt>
                <c:pt idx="4621">
                  <c:v>-6.45</c:v>
                </c:pt>
                <c:pt idx="4622">
                  <c:v>-6.47</c:v>
                </c:pt>
                <c:pt idx="4623">
                  <c:v>-6.5</c:v>
                </c:pt>
                <c:pt idx="4624">
                  <c:v>-6.49</c:v>
                </c:pt>
                <c:pt idx="4625">
                  <c:v>-6.47</c:v>
                </c:pt>
                <c:pt idx="4626">
                  <c:v>-6.45</c:v>
                </c:pt>
                <c:pt idx="4627">
                  <c:v>-6.44</c:v>
                </c:pt>
                <c:pt idx="4628">
                  <c:v>-6.42</c:v>
                </c:pt>
                <c:pt idx="4629">
                  <c:v>-6.4</c:v>
                </c:pt>
                <c:pt idx="4630">
                  <c:v>-6.38</c:v>
                </c:pt>
                <c:pt idx="4631">
                  <c:v>-6.37</c:v>
                </c:pt>
                <c:pt idx="4632">
                  <c:v>-6.35</c:v>
                </c:pt>
                <c:pt idx="4633">
                  <c:v>-6.33</c:v>
                </c:pt>
                <c:pt idx="4634">
                  <c:v>-6.31</c:v>
                </c:pt>
                <c:pt idx="4635">
                  <c:v>-6.3</c:v>
                </c:pt>
                <c:pt idx="4636">
                  <c:v>-6.28</c:v>
                </c:pt>
                <c:pt idx="4637">
                  <c:v>-6.26</c:v>
                </c:pt>
                <c:pt idx="4638">
                  <c:v>-6.24</c:v>
                </c:pt>
                <c:pt idx="4639">
                  <c:v>-6.23</c:v>
                </c:pt>
                <c:pt idx="4640">
                  <c:v>-6.21</c:v>
                </c:pt>
                <c:pt idx="4641">
                  <c:v>-6.19</c:v>
                </c:pt>
                <c:pt idx="4642">
                  <c:v>-6.17</c:v>
                </c:pt>
                <c:pt idx="4643">
                  <c:v>-6.16</c:v>
                </c:pt>
                <c:pt idx="4644">
                  <c:v>-6.14</c:v>
                </c:pt>
                <c:pt idx="4645">
                  <c:v>-6.12</c:v>
                </c:pt>
                <c:pt idx="4646">
                  <c:v>-6.1</c:v>
                </c:pt>
                <c:pt idx="4647">
                  <c:v>-6.09</c:v>
                </c:pt>
                <c:pt idx="4648">
                  <c:v>-6.07</c:v>
                </c:pt>
                <c:pt idx="4649">
                  <c:v>-6.05</c:v>
                </c:pt>
                <c:pt idx="4650">
                  <c:v>-6.03</c:v>
                </c:pt>
                <c:pt idx="4651">
                  <c:v>-6.02</c:v>
                </c:pt>
                <c:pt idx="4652">
                  <c:v>-6</c:v>
                </c:pt>
                <c:pt idx="4653">
                  <c:v>-5.98</c:v>
                </c:pt>
                <c:pt idx="4654">
                  <c:v>-5.96</c:v>
                </c:pt>
                <c:pt idx="4655">
                  <c:v>-5.95</c:v>
                </c:pt>
                <c:pt idx="4656">
                  <c:v>-5.93</c:v>
                </c:pt>
                <c:pt idx="4657">
                  <c:v>-5.91</c:v>
                </c:pt>
                <c:pt idx="4658">
                  <c:v>-5.89</c:v>
                </c:pt>
                <c:pt idx="4659">
                  <c:v>-5.88</c:v>
                </c:pt>
                <c:pt idx="4660">
                  <c:v>-5.86</c:v>
                </c:pt>
                <c:pt idx="4661">
                  <c:v>-5.84</c:v>
                </c:pt>
                <c:pt idx="4662">
                  <c:v>-5.82</c:v>
                </c:pt>
                <c:pt idx="4663">
                  <c:v>-5.81</c:v>
                </c:pt>
                <c:pt idx="4664">
                  <c:v>-5.79</c:v>
                </c:pt>
                <c:pt idx="4665">
                  <c:v>-5.77</c:v>
                </c:pt>
                <c:pt idx="4666">
                  <c:v>-5.75</c:v>
                </c:pt>
                <c:pt idx="4667">
                  <c:v>-5.74</c:v>
                </c:pt>
                <c:pt idx="4668">
                  <c:v>-5.72</c:v>
                </c:pt>
                <c:pt idx="4669">
                  <c:v>-5.7</c:v>
                </c:pt>
                <c:pt idx="4670">
                  <c:v>-5.71</c:v>
                </c:pt>
                <c:pt idx="4671">
                  <c:v>-5.74</c:v>
                </c:pt>
                <c:pt idx="4672">
                  <c:v>-5.76</c:v>
                </c:pt>
                <c:pt idx="4673">
                  <c:v>-5.79</c:v>
                </c:pt>
                <c:pt idx="4674">
                  <c:v>-5.82</c:v>
                </c:pt>
                <c:pt idx="4675">
                  <c:v>-5.84</c:v>
                </c:pt>
                <c:pt idx="4676">
                  <c:v>-5.87</c:v>
                </c:pt>
                <c:pt idx="4677">
                  <c:v>-5.89</c:v>
                </c:pt>
                <c:pt idx="4678">
                  <c:v>-5.92</c:v>
                </c:pt>
                <c:pt idx="4679">
                  <c:v>-5.95</c:v>
                </c:pt>
                <c:pt idx="4680">
                  <c:v>-5.97</c:v>
                </c:pt>
                <c:pt idx="4681">
                  <c:v>-6</c:v>
                </c:pt>
                <c:pt idx="4682">
                  <c:v>-6.03</c:v>
                </c:pt>
                <c:pt idx="4683">
                  <c:v>-6.05</c:v>
                </c:pt>
                <c:pt idx="4684">
                  <c:v>-6.08</c:v>
                </c:pt>
                <c:pt idx="4685">
                  <c:v>-6.11</c:v>
                </c:pt>
                <c:pt idx="4686">
                  <c:v>-6.13</c:v>
                </c:pt>
                <c:pt idx="4687">
                  <c:v>-6.16</c:v>
                </c:pt>
                <c:pt idx="4688">
                  <c:v>-6.18</c:v>
                </c:pt>
                <c:pt idx="4689">
                  <c:v>-6.21</c:v>
                </c:pt>
                <c:pt idx="4690">
                  <c:v>-6.24</c:v>
                </c:pt>
                <c:pt idx="4691">
                  <c:v>-6.26</c:v>
                </c:pt>
                <c:pt idx="4692">
                  <c:v>-6.29</c:v>
                </c:pt>
                <c:pt idx="4693">
                  <c:v>-6.32</c:v>
                </c:pt>
                <c:pt idx="4694">
                  <c:v>-6.34</c:v>
                </c:pt>
                <c:pt idx="4695">
                  <c:v>-6.37</c:v>
                </c:pt>
                <c:pt idx="4696">
                  <c:v>-6.39</c:v>
                </c:pt>
                <c:pt idx="4697">
                  <c:v>-6.42</c:v>
                </c:pt>
                <c:pt idx="4698">
                  <c:v>-6.45</c:v>
                </c:pt>
                <c:pt idx="4699">
                  <c:v>-6.47</c:v>
                </c:pt>
                <c:pt idx="4700">
                  <c:v>-6.5</c:v>
                </c:pt>
                <c:pt idx="4701">
                  <c:v>-6.49</c:v>
                </c:pt>
                <c:pt idx="4702">
                  <c:v>-6.47</c:v>
                </c:pt>
                <c:pt idx="4703">
                  <c:v>-6.45</c:v>
                </c:pt>
                <c:pt idx="4704">
                  <c:v>-6.44</c:v>
                </c:pt>
                <c:pt idx="4705">
                  <c:v>-6.42</c:v>
                </c:pt>
                <c:pt idx="4706">
                  <c:v>-6.4</c:v>
                </c:pt>
                <c:pt idx="4707">
                  <c:v>-6.38</c:v>
                </c:pt>
                <c:pt idx="4708">
                  <c:v>-6.37</c:v>
                </c:pt>
                <c:pt idx="4709">
                  <c:v>-6.35</c:v>
                </c:pt>
                <c:pt idx="4710">
                  <c:v>-6.33</c:v>
                </c:pt>
                <c:pt idx="4711">
                  <c:v>-6.31</c:v>
                </c:pt>
                <c:pt idx="4712">
                  <c:v>-6.3</c:v>
                </c:pt>
                <c:pt idx="4713">
                  <c:v>-6.28</c:v>
                </c:pt>
                <c:pt idx="4714">
                  <c:v>-6.26</c:v>
                </c:pt>
                <c:pt idx="4715">
                  <c:v>-6.24</c:v>
                </c:pt>
                <c:pt idx="4716">
                  <c:v>-6.23</c:v>
                </c:pt>
                <c:pt idx="4717">
                  <c:v>-6.21</c:v>
                </c:pt>
                <c:pt idx="4718">
                  <c:v>-6.19</c:v>
                </c:pt>
                <c:pt idx="4719">
                  <c:v>-6.17</c:v>
                </c:pt>
                <c:pt idx="4720">
                  <c:v>-6.16</c:v>
                </c:pt>
                <c:pt idx="4721">
                  <c:v>-6.14</c:v>
                </c:pt>
                <c:pt idx="4722">
                  <c:v>-6.12</c:v>
                </c:pt>
                <c:pt idx="4723">
                  <c:v>-6.1</c:v>
                </c:pt>
                <c:pt idx="4724">
                  <c:v>-6.09</c:v>
                </c:pt>
                <c:pt idx="4725">
                  <c:v>-6.07</c:v>
                </c:pt>
                <c:pt idx="4726">
                  <c:v>-6.05</c:v>
                </c:pt>
                <c:pt idx="4727">
                  <c:v>-6.03</c:v>
                </c:pt>
                <c:pt idx="4728">
                  <c:v>-6.02</c:v>
                </c:pt>
                <c:pt idx="4729">
                  <c:v>-6</c:v>
                </c:pt>
                <c:pt idx="4730">
                  <c:v>-5.98</c:v>
                </c:pt>
                <c:pt idx="4731">
                  <c:v>-5.96</c:v>
                </c:pt>
                <c:pt idx="4732">
                  <c:v>-5.95</c:v>
                </c:pt>
                <c:pt idx="4733">
                  <c:v>-5.93</c:v>
                </c:pt>
                <c:pt idx="4734">
                  <c:v>-5.91</c:v>
                </c:pt>
                <c:pt idx="4735">
                  <c:v>-5.89</c:v>
                </c:pt>
                <c:pt idx="4736">
                  <c:v>-5.88</c:v>
                </c:pt>
                <c:pt idx="4737">
                  <c:v>-5.86</c:v>
                </c:pt>
                <c:pt idx="4738">
                  <c:v>-5.84</c:v>
                </c:pt>
                <c:pt idx="4739">
                  <c:v>-5.82</c:v>
                </c:pt>
                <c:pt idx="4740">
                  <c:v>-5.81</c:v>
                </c:pt>
                <c:pt idx="4741">
                  <c:v>-5.79</c:v>
                </c:pt>
                <c:pt idx="4742">
                  <c:v>-5.77</c:v>
                </c:pt>
                <c:pt idx="4743">
                  <c:v>-5.75</c:v>
                </c:pt>
                <c:pt idx="4744">
                  <c:v>-5.74</c:v>
                </c:pt>
                <c:pt idx="4745">
                  <c:v>-5.72</c:v>
                </c:pt>
                <c:pt idx="4746">
                  <c:v>-5.7</c:v>
                </c:pt>
                <c:pt idx="4747">
                  <c:v>-5.71</c:v>
                </c:pt>
                <c:pt idx="4748">
                  <c:v>-5.74</c:v>
                </c:pt>
                <c:pt idx="4749">
                  <c:v>-5.76</c:v>
                </c:pt>
                <c:pt idx="4750">
                  <c:v>-5.79</c:v>
                </c:pt>
                <c:pt idx="4751">
                  <c:v>-5.82</c:v>
                </c:pt>
                <c:pt idx="4752">
                  <c:v>-5.85</c:v>
                </c:pt>
                <c:pt idx="4753">
                  <c:v>-5.87</c:v>
                </c:pt>
                <c:pt idx="4754">
                  <c:v>-5.9</c:v>
                </c:pt>
                <c:pt idx="4755">
                  <c:v>-5.93</c:v>
                </c:pt>
                <c:pt idx="4756">
                  <c:v>-5.96</c:v>
                </c:pt>
                <c:pt idx="4757">
                  <c:v>-5.98</c:v>
                </c:pt>
                <c:pt idx="4758">
                  <c:v>-6.01</c:v>
                </c:pt>
                <c:pt idx="4759">
                  <c:v>-6.04</c:v>
                </c:pt>
                <c:pt idx="4760">
                  <c:v>-6.06</c:v>
                </c:pt>
                <c:pt idx="4761">
                  <c:v>-6.09</c:v>
                </c:pt>
                <c:pt idx="4762">
                  <c:v>-6.12</c:v>
                </c:pt>
                <c:pt idx="4763">
                  <c:v>-6.15</c:v>
                </c:pt>
                <c:pt idx="4764">
                  <c:v>-6.17</c:v>
                </c:pt>
                <c:pt idx="4765">
                  <c:v>-6.2</c:v>
                </c:pt>
                <c:pt idx="4766">
                  <c:v>-6.23</c:v>
                </c:pt>
                <c:pt idx="4767">
                  <c:v>-6.25</c:v>
                </c:pt>
                <c:pt idx="4768">
                  <c:v>-6.28</c:v>
                </c:pt>
                <c:pt idx="4769">
                  <c:v>-6.31</c:v>
                </c:pt>
                <c:pt idx="4770">
                  <c:v>-6.34</c:v>
                </c:pt>
                <c:pt idx="4771">
                  <c:v>-6.36</c:v>
                </c:pt>
                <c:pt idx="4772">
                  <c:v>-6.39</c:v>
                </c:pt>
                <c:pt idx="4773">
                  <c:v>-6.42</c:v>
                </c:pt>
                <c:pt idx="4774">
                  <c:v>-6.45</c:v>
                </c:pt>
                <c:pt idx="4775">
                  <c:v>-6.47</c:v>
                </c:pt>
                <c:pt idx="4776">
                  <c:v>-6.5</c:v>
                </c:pt>
                <c:pt idx="4777">
                  <c:v>-6.51</c:v>
                </c:pt>
                <c:pt idx="4778">
                  <c:v>-6.53</c:v>
                </c:pt>
                <c:pt idx="4779">
                  <c:v>-6.56</c:v>
                </c:pt>
                <c:pt idx="4780">
                  <c:v>-6.58</c:v>
                </c:pt>
                <c:pt idx="4781">
                  <c:v>-6.61</c:v>
                </c:pt>
                <c:pt idx="4782">
                  <c:v>-6.63</c:v>
                </c:pt>
                <c:pt idx="4783">
                  <c:v>-6.65</c:v>
                </c:pt>
                <c:pt idx="4784">
                  <c:v>-6.68</c:v>
                </c:pt>
                <c:pt idx="4785">
                  <c:v>-6.7</c:v>
                </c:pt>
                <c:pt idx="4786">
                  <c:v>-6.73</c:v>
                </c:pt>
                <c:pt idx="4787">
                  <c:v>-6.75</c:v>
                </c:pt>
                <c:pt idx="4788">
                  <c:v>-6.78</c:v>
                </c:pt>
                <c:pt idx="4789">
                  <c:v>-6.8</c:v>
                </c:pt>
                <c:pt idx="4790">
                  <c:v>-6.82</c:v>
                </c:pt>
                <c:pt idx="4791">
                  <c:v>-6.85</c:v>
                </c:pt>
                <c:pt idx="4792">
                  <c:v>-6.87</c:v>
                </c:pt>
                <c:pt idx="4793">
                  <c:v>-6.9</c:v>
                </c:pt>
                <c:pt idx="4794">
                  <c:v>-6.92</c:v>
                </c:pt>
                <c:pt idx="4795">
                  <c:v>-6.94</c:v>
                </c:pt>
                <c:pt idx="4796">
                  <c:v>-6.97</c:v>
                </c:pt>
                <c:pt idx="4797">
                  <c:v>-6.99</c:v>
                </c:pt>
                <c:pt idx="4798">
                  <c:v>-7.02</c:v>
                </c:pt>
                <c:pt idx="4799">
                  <c:v>-7.04</c:v>
                </c:pt>
                <c:pt idx="4800">
                  <c:v>-7.07</c:v>
                </c:pt>
                <c:pt idx="4801">
                  <c:v>-7.09</c:v>
                </c:pt>
                <c:pt idx="4802">
                  <c:v>-7.11</c:v>
                </c:pt>
                <c:pt idx="4803">
                  <c:v>-7.14</c:v>
                </c:pt>
                <c:pt idx="4804">
                  <c:v>-7.16</c:v>
                </c:pt>
                <c:pt idx="4805">
                  <c:v>-7.19</c:v>
                </c:pt>
                <c:pt idx="4806">
                  <c:v>-7.21</c:v>
                </c:pt>
                <c:pt idx="4807">
                  <c:v>-7.23</c:v>
                </c:pt>
                <c:pt idx="4808">
                  <c:v>-7.26</c:v>
                </c:pt>
                <c:pt idx="4809">
                  <c:v>-7.28</c:v>
                </c:pt>
                <c:pt idx="4810">
                  <c:v>-7.31</c:v>
                </c:pt>
                <c:pt idx="4811">
                  <c:v>-7.33</c:v>
                </c:pt>
                <c:pt idx="4812">
                  <c:v>-7.36</c:v>
                </c:pt>
                <c:pt idx="4813">
                  <c:v>-7.38</c:v>
                </c:pt>
                <c:pt idx="4814">
                  <c:v>-7.4</c:v>
                </c:pt>
                <c:pt idx="4815">
                  <c:v>-7.43</c:v>
                </c:pt>
                <c:pt idx="4816">
                  <c:v>-7.45</c:v>
                </c:pt>
                <c:pt idx="4817">
                  <c:v>-7.48</c:v>
                </c:pt>
                <c:pt idx="4818">
                  <c:v>-7.5</c:v>
                </c:pt>
                <c:pt idx="4819">
                  <c:v>-7.49</c:v>
                </c:pt>
                <c:pt idx="4820">
                  <c:v>-7.47</c:v>
                </c:pt>
                <c:pt idx="4821">
                  <c:v>-7.45</c:v>
                </c:pt>
                <c:pt idx="4822">
                  <c:v>-7.44</c:v>
                </c:pt>
                <c:pt idx="4823">
                  <c:v>-7.42</c:v>
                </c:pt>
                <c:pt idx="4824">
                  <c:v>-7.4</c:v>
                </c:pt>
                <c:pt idx="4825">
                  <c:v>-7.38</c:v>
                </c:pt>
                <c:pt idx="4826">
                  <c:v>-7.36</c:v>
                </c:pt>
                <c:pt idx="4827">
                  <c:v>-7.35</c:v>
                </c:pt>
                <c:pt idx="4828">
                  <c:v>-7.33</c:v>
                </c:pt>
                <c:pt idx="4829">
                  <c:v>-7.31</c:v>
                </c:pt>
                <c:pt idx="4830">
                  <c:v>-7.29</c:v>
                </c:pt>
                <c:pt idx="4831">
                  <c:v>-7.27</c:v>
                </c:pt>
                <c:pt idx="4832">
                  <c:v>-7.26</c:v>
                </c:pt>
                <c:pt idx="4833">
                  <c:v>-7.24</c:v>
                </c:pt>
                <c:pt idx="4834">
                  <c:v>-7.22</c:v>
                </c:pt>
                <c:pt idx="4835">
                  <c:v>-7.2</c:v>
                </c:pt>
                <c:pt idx="4836">
                  <c:v>-7.18</c:v>
                </c:pt>
                <c:pt idx="4837">
                  <c:v>-7.17</c:v>
                </c:pt>
                <c:pt idx="4838">
                  <c:v>-7.15</c:v>
                </c:pt>
                <c:pt idx="4839">
                  <c:v>-7.13</c:v>
                </c:pt>
                <c:pt idx="4840">
                  <c:v>-7.11</c:v>
                </c:pt>
                <c:pt idx="4841">
                  <c:v>-7.1</c:v>
                </c:pt>
                <c:pt idx="4842">
                  <c:v>-7.08</c:v>
                </c:pt>
                <c:pt idx="4843">
                  <c:v>-7.06</c:v>
                </c:pt>
                <c:pt idx="4844">
                  <c:v>-7.04</c:v>
                </c:pt>
                <c:pt idx="4845">
                  <c:v>-7.02</c:v>
                </c:pt>
                <c:pt idx="4846">
                  <c:v>-7.01</c:v>
                </c:pt>
                <c:pt idx="4847">
                  <c:v>-6.99</c:v>
                </c:pt>
                <c:pt idx="4848">
                  <c:v>-6.97</c:v>
                </c:pt>
                <c:pt idx="4849">
                  <c:v>-6.95</c:v>
                </c:pt>
                <c:pt idx="4850">
                  <c:v>-6.93</c:v>
                </c:pt>
                <c:pt idx="4851">
                  <c:v>-6.92</c:v>
                </c:pt>
                <c:pt idx="4852">
                  <c:v>-6.9</c:v>
                </c:pt>
                <c:pt idx="4853">
                  <c:v>-6.88</c:v>
                </c:pt>
                <c:pt idx="4854">
                  <c:v>-6.86</c:v>
                </c:pt>
                <c:pt idx="4855">
                  <c:v>-6.84</c:v>
                </c:pt>
                <c:pt idx="4856">
                  <c:v>-6.83</c:v>
                </c:pt>
                <c:pt idx="4857">
                  <c:v>-6.81</c:v>
                </c:pt>
                <c:pt idx="4858">
                  <c:v>-6.79</c:v>
                </c:pt>
                <c:pt idx="4859">
                  <c:v>-6.77</c:v>
                </c:pt>
                <c:pt idx="4860">
                  <c:v>-6.75</c:v>
                </c:pt>
                <c:pt idx="4861">
                  <c:v>-6.74</c:v>
                </c:pt>
                <c:pt idx="4862">
                  <c:v>-6.72</c:v>
                </c:pt>
                <c:pt idx="4863">
                  <c:v>-6.7</c:v>
                </c:pt>
                <c:pt idx="4864">
                  <c:v>-6.71</c:v>
                </c:pt>
                <c:pt idx="4865">
                  <c:v>-6.74</c:v>
                </c:pt>
                <c:pt idx="4866">
                  <c:v>-6.76</c:v>
                </c:pt>
                <c:pt idx="4867">
                  <c:v>-6.79</c:v>
                </c:pt>
                <c:pt idx="4868">
                  <c:v>-6.81</c:v>
                </c:pt>
                <c:pt idx="4869">
                  <c:v>-6.84</c:v>
                </c:pt>
                <c:pt idx="4870">
                  <c:v>-6.86</c:v>
                </c:pt>
                <c:pt idx="4871">
                  <c:v>-6.89</c:v>
                </c:pt>
                <c:pt idx="4872">
                  <c:v>-6.91</c:v>
                </c:pt>
                <c:pt idx="4873">
                  <c:v>-6.94</c:v>
                </c:pt>
                <c:pt idx="4874">
                  <c:v>-6.96</c:v>
                </c:pt>
                <c:pt idx="4875">
                  <c:v>-6.99</c:v>
                </c:pt>
                <c:pt idx="4876">
                  <c:v>-7.02</c:v>
                </c:pt>
                <c:pt idx="4877">
                  <c:v>-7.04</c:v>
                </c:pt>
                <c:pt idx="4878">
                  <c:v>-7.07</c:v>
                </c:pt>
                <c:pt idx="4879">
                  <c:v>-7.09</c:v>
                </c:pt>
                <c:pt idx="4880">
                  <c:v>-7.12</c:v>
                </c:pt>
                <c:pt idx="4881">
                  <c:v>-7.14</c:v>
                </c:pt>
                <c:pt idx="4882">
                  <c:v>-7.17</c:v>
                </c:pt>
                <c:pt idx="4883">
                  <c:v>-7.19</c:v>
                </c:pt>
                <c:pt idx="4884">
                  <c:v>-7.22</c:v>
                </c:pt>
                <c:pt idx="4885">
                  <c:v>-7.25</c:v>
                </c:pt>
                <c:pt idx="4886">
                  <c:v>-7.27</c:v>
                </c:pt>
                <c:pt idx="4887">
                  <c:v>-7.3</c:v>
                </c:pt>
                <c:pt idx="4888">
                  <c:v>-7.32</c:v>
                </c:pt>
                <c:pt idx="4889">
                  <c:v>-7.35</c:v>
                </c:pt>
                <c:pt idx="4890">
                  <c:v>-7.37</c:v>
                </c:pt>
                <c:pt idx="4891">
                  <c:v>-7.4</c:v>
                </c:pt>
                <c:pt idx="4892">
                  <c:v>-7.42</c:v>
                </c:pt>
                <c:pt idx="4893">
                  <c:v>-7.45</c:v>
                </c:pt>
                <c:pt idx="4894">
                  <c:v>-7.47</c:v>
                </c:pt>
                <c:pt idx="4895">
                  <c:v>-7.5</c:v>
                </c:pt>
                <c:pt idx="4896">
                  <c:v>-7.49</c:v>
                </c:pt>
                <c:pt idx="4897">
                  <c:v>-7.47</c:v>
                </c:pt>
                <c:pt idx="4898">
                  <c:v>-7.46</c:v>
                </c:pt>
                <c:pt idx="4899">
                  <c:v>-7.44</c:v>
                </c:pt>
                <c:pt idx="4900">
                  <c:v>-7.42</c:v>
                </c:pt>
                <c:pt idx="4901">
                  <c:v>-7.4</c:v>
                </c:pt>
                <c:pt idx="4902">
                  <c:v>-7.39</c:v>
                </c:pt>
                <c:pt idx="4903">
                  <c:v>-7.37</c:v>
                </c:pt>
                <c:pt idx="4904">
                  <c:v>-7.35</c:v>
                </c:pt>
                <c:pt idx="4905">
                  <c:v>-7.34</c:v>
                </c:pt>
                <c:pt idx="4906">
                  <c:v>-7.32</c:v>
                </c:pt>
                <c:pt idx="4907">
                  <c:v>-7.3</c:v>
                </c:pt>
                <c:pt idx="4908">
                  <c:v>-7.28</c:v>
                </c:pt>
                <c:pt idx="4909">
                  <c:v>-7.27</c:v>
                </c:pt>
                <c:pt idx="4910">
                  <c:v>-7.25</c:v>
                </c:pt>
                <c:pt idx="4911">
                  <c:v>-7.23</c:v>
                </c:pt>
                <c:pt idx="4912">
                  <c:v>-7.22</c:v>
                </c:pt>
                <c:pt idx="4913">
                  <c:v>-7.2</c:v>
                </c:pt>
                <c:pt idx="4914">
                  <c:v>-7.18</c:v>
                </c:pt>
                <c:pt idx="4915">
                  <c:v>-7.16</c:v>
                </c:pt>
                <c:pt idx="4916">
                  <c:v>-7.15</c:v>
                </c:pt>
                <c:pt idx="4917">
                  <c:v>-7.13</c:v>
                </c:pt>
                <c:pt idx="4918">
                  <c:v>-7.11</c:v>
                </c:pt>
                <c:pt idx="4919">
                  <c:v>-7.09</c:v>
                </c:pt>
                <c:pt idx="4920">
                  <c:v>-7.08</c:v>
                </c:pt>
                <c:pt idx="4921">
                  <c:v>-7.06</c:v>
                </c:pt>
                <c:pt idx="4922">
                  <c:v>-7.04</c:v>
                </c:pt>
                <c:pt idx="4923">
                  <c:v>-7.03</c:v>
                </c:pt>
                <c:pt idx="4924">
                  <c:v>-7.01</c:v>
                </c:pt>
                <c:pt idx="4925">
                  <c:v>-6.99</c:v>
                </c:pt>
                <c:pt idx="4926">
                  <c:v>-6.97</c:v>
                </c:pt>
                <c:pt idx="4927">
                  <c:v>-6.96</c:v>
                </c:pt>
                <c:pt idx="4928">
                  <c:v>-6.94</c:v>
                </c:pt>
                <c:pt idx="4929">
                  <c:v>-6.92</c:v>
                </c:pt>
                <c:pt idx="4930">
                  <c:v>-6.91</c:v>
                </c:pt>
                <c:pt idx="4931">
                  <c:v>-6.89</c:v>
                </c:pt>
                <c:pt idx="4932">
                  <c:v>-6.87</c:v>
                </c:pt>
                <c:pt idx="4933">
                  <c:v>-6.85</c:v>
                </c:pt>
                <c:pt idx="4934">
                  <c:v>-6.84</c:v>
                </c:pt>
                <c:pt idx="4935">
                  <c:v>-6.82</c:v>
                </c:pt>
                <c:pt idx="4936">
                  <c:v>-6.8</c:v>
                </c:pt>
                <c:pt idx="4937">
                  <c:v>-6.79</c:v>
                </c:pt>
                <c:pt idx="4938">
                  <c:v>-6.77</c:v>
                </c:pt>
                <c:pt idx="4939">
                  <c:v>-6.75</c:v>
                </c:pt>
                <c:pt idx="4940">
                  <c:v>-6.73</c:v>
                </c:pt>
                <c:pt idx="4941">
                  <c:v>-6.72</c:v>
                </c:pt>
                <c:pt idx="4942">
                  <c:v>-6.7</c:v>
                </c:pt>
                <c:pt idx="4943">
                  <c:v>-6.71</c:v>
                </c:pt>
                <c:pt idx="4944">
                  <c:v>-6.74</c:v>
                </c:pt>
                <c:pt idx="4945">
                  <c:v>-6.76</c:v>
                </c:pt>
                <c:pt idx="4946">
                  <c:v>-6.79</c:v>
                </c:pt>
                <c:pt idx="4947">
                  <c:v>-6.82</c:v>
                </c:pt>
                <c:pt idx="4948">
                  <c:v>-6.84</c:v>
                </c:pt>
                <c:pt idx="4949">
                  <c:v>-6.87</c:v>
                </c:pt>
                <c:pt idx="4950">
                  <c:v>-6.89</c:v>
                </c:pt>
                <c:pt idx="4951">
                  <c:v>-6.92</c:v>
                </c:pt>
                <c:pt idx="4952">
                  <c:v>-6.95</c:v>
                </c:pt>
                <c:pt idx="4953">
                  <c:v>-6.97</c:v>
                </c:pt>
                <c:pt idx="4954">
                  <c:v>-7</c:v>
                </c:pt>
                <c:pt idx="4955">
                  <c:v>-7.03</c:v>
                </c:pt>
                <c:pt idx="4956">
                  <c:v>-7.05</c:v>
                </c:pt>
                <c:pt idx="4957">
                  <c:v>-7.08</c:v>
                </c:pt>
                <c:pt idx="4958">
                  <c:v>-7.11</c:v>
                </c:pt>
                <c:pt idx="4959">
                  <c:v>-7.13</c:v>
                </c:pt>
                <c:pt idx="4960">
                  <c:v>-7.16</c:v>
                </c:pt>
                <c:pt idx="4961">
                  <c:v>-7.18</c:v>
                </c:pt>
                <c:pt idx="4962">
                  <c:v>-7.21</c:v>
                </c:pt>
                <c:pt idx="4963">
                  <c:v>-7.24</c:v>
                </c:pt>
                <c:pt idx="4964">
                  <c:v>-7.26</c:v>
                </c:pt>
                <c:pt idx="4965">
                  <c:v>-7.29</c:v>
                </c:pt>
                <c:pt idx="4966">
                  <c:v>-7.32</c:v>
                </c:pt>
                <c:pt idx="4967">
                  <c:v>-7.34</c:v>
                </c:pt>
                <c:pt idx="4968">
                  <c:v>-7.37</c:v>
                </c:pt>
                <c:pt idx="4969">
                  <c:v>-7.39</c:v>
                </c:pt>
                <c:pt idx="4970">
                  <c:v>-7.42</c:v>
                </c:pt>
                <c:pt idx="4971">
                  <c:v>-7.45</c:v>
                </c:pt>
                <c:pt idx="4972">
                  <c:v>-7.47</c:v>
                </c:pt>
                <c:pt idx="4973">
                  <c:v>-7.5</c:v>
                </c:pt>
                <c:pt idx="4974">
                  <c:v>-7.49</c:v>
                </c:pt>
                <c:pt idx="4975">
                  <c:v>-7.47</c:v>
                </c:pt>
                <c:pt idx="4976">
                  <c:v>-7.45</c:v>
                </c:pt>
                <c:pt idx="4977">
                  <c:v>-7.44</c:v>
                </c:pt>
                <c:pt idx="4978">
                  <c:v>-7.42</c:v>
                </c:pt>
                <c:pt idx="4979">
                  <c:v>-7.4</c:v>
                </c:pt>
                <c:pt idx="4980">
                  <c:v>-7.38</c:v>
                </c:pt>
                <c:pt idx="4981">
                  <c:v>-7.36</c:v>
                </c:pt>
                <c:pt idx="4982">
                  <c:v>-7.35</c:v>
                </c:pt>
                <c:pt idx="4983">
                  <c:v>-7.33</c:v>
                </c:pt>
                <c:pt idx="4984">
                  <c:v>-7.31</c:v>
                </c:pt>
                <c:pt idx="4985">
                  <c:v>-7.29</c:v>
                </c:pt>
                <c:pt idx="4986">
                  <c:v>-7.27</c:v>
                </c:pt>
                <c:pt idx="4987">
                  <c:v>-7.26</c:v>
                </c:pt>
                <c:pt idx="4988">
                  <c:v>-7.24</c:v>
                </c:pt>
                <c:pt idx="4989">
                  <c:v>-7.22</c:v>
                </c:pt>
                <c:pt idx="4990">
                  <c:v>-7.2</c:v>
                </c:pt>
                <c:pt idx="4991">
                  <c:v>-7.18</c:v>
                </c:pt>
                <c:pt idx="4992">
                  <c:v>-7.17</c:v>
                </c:pt>
                <c:pt idx="4993">
                  <c:v>-7.15</c:v>
                </c:pt>
                <c:pt idx="4994">
                  <c:v>-7.13</c:v>
                </c:pt>
                <c:pt idx="4995">
                  <c:v>-7.11</c:v>
                </c:pt>
                <c:pt idx="4996">
                  <c:v>-7.1</c:v>
                </c:pt>
                <c:pt idx="4997">
                  <c:v>-7.08</c:v>
                </c:pt>
                <c:pt idx="4998">
                  <c:v>-7.06</c:v>
                </c:pt>
                <c:pt idx="4999">
                  <c:v>-7.04</c:v>
                </c:pt>
                <c:pt idx="5000">
                  <c:v>-7.02</c:v>
                </c:pt>
                <c:pt idx="5001">
                  <c:v>-7.01</c:v>
                </c:pt>
                <c:pt idx="5002">
                  <c:v>-6.99</c:v>
                </c:pt>
                <c:pt idx="5003">
                  <c:v>-6.97</c:v>
                </c:pt>
                <c:pt idx="5004">
                  <c:v>-6.95</c:v>
                </c:pt>
                <c:pt idx="5005">
                  <c:v>-6.93</c:v>
                </c:pt>
                <c:pt idx="5006">
                  <c:v>-6.92</c:v>
                </c:pt>
                <c:pt idx="5007">
                  <c:v>-6.9</c:v>
                </c:pt>
                <c:pt idx="5008">
                  <c:v>-6.88</c:v>
                </c:pt>
                <c:pt idx="5009">
                  <c:v>-6.86</c:v>
                </c:pt>
                <c:pt idx="5010">
                  <c:v>-6.84</c:v>
                </c:pt>
                <c:pt idx="5011">
                  <c:v>-6.83</c:v>
                </c:pt>
                <c:pt idx="5012">
                  <c:v>-6.81</c:v>
                </c:pt>
                <c:pt idx="5013">
                  <c:v>-6.79</c:v>
                </c:pt>
                <c:pt idx="5014">
                  <c:v>-6.77</c:v>
                </c:pt>
                <c:pt idx="5015">
                  <c:v>-6.75</c:v>
                </c:pt>
                <c:pt idx="5016">
                  <c:v>-6.74</c:v>
                </c:pt>
                <c:pt idx="5017">
                  <c:v>-6.72</c:v>
                </c:pt>
                <c:pt idx="5018">
                  <c:v>-6.7</c:v>
                </c:pt>
                <c:pt idx="5019">
                  <c:v>-6.71</c:v>
                </c:pt>
                <c:pt idx="5020">
                  <c:v>-6.74</c:v>
                </c:pt>
                <c:pt idx="5021">
                  <c:v>-6.76</c:v>
                </c:pt>
                <c:pt idx="5022">
                  <c:v>-6.79</c:v>
                </c:pt>
                <c:pt idx="5023">
                  <c:v>-6.82</c:v>
                </c:pt>
                <c:pt idx="5024">
                  <c:v>-6.84</c:v>
                </c:pt>
                <c:pt idx="5025">
                  <c:v>-6.87</c:v>
                </c:pt>
                <c:pt idx="5026">
                  <c:v>-6.89</c:v>
                </c:pt>
                <c:pt idx="5027">
                  <c:v>-6.92</c:v>
                </c:pt>
                <c:pt idx="5028">
                  <c:v>-6.95</c:v>
                </c:pt>
                <c:pt idx="5029">
                  <c:v>-6.97</c:v>
                </c:pt>
                <c:pt idx="5030">
                  <c:v>-7</c:v>
                </c:pt>
                <c:pt idx="5031">
                  <c:v>-7.03</c:v>
                </c:pt>
                <c:pt idx="5032">
                  <c:v>-7.05</c:v>
                </c:pt>
                <c:pt idx="5033">
                  <c:v>-7.08</c:v>
                </c:pt>
                <c:pt idx="5034">
                  <c:v>-7.11</c:v>
                </c:pt>
                <c:pt idx="5035">
                  <c:v>-7.13</c:v>
                </c:pt>
                <c:pt idx="5036">
                  <c:v>-7.16</c:v>
                </c:pt>
                <c:pt idx="5037">
                  <c:v>-7.18</c:v>
                </c:pt>
                <c:pt idx="5038">
                  <c:v>-7.21</c:v>
                </c:pt>
                <c:pt idx="5039">
                  <c:v>-7.24</c:v>
                </c:pt>
                <c:pt idx="5040">
                  <c:v>-7.26</c:v>
                </c:pt>
                <c:pt idx="5041">
                  <c:v>-7.29</c:v>
                </c:pt>
                <c:pt idx="5042">
                  <c:v>-7.32</c:v>
                </c:pt>
                <c:pt idx="5043">
                  <c:v>-7.34</c:v>
                </c:pt>
                <c:pt idx="5044">
                  <c:v>-7.37</c:v>
                </c:pt>
                <c:pt idx="5045">
                  <c:v>-7.39</c:v>
                </c:pt>
                <c:pt idx="5046">
                  <c:v>-7.42</c:v>
                </c:pt>
                <c:pt idx="5047">
                  <c:v>-7.45</c:v>
                </c:pt>
                <c:pt idx="5048">
                  <c:v>-7.47</c:v>
                </c:pt>
                <c:pt idx="5049">
                  <c:v>-7.5</c:v>
                </c:pt>
                <c:pt idx="5050">
                  <c:v>-7.49</c:v>
                </c:pt>
                <c:pt idx="5051">
                  <c:v>-7.47</c:v>
                </c:pt>
                <c:pt idx="5052">
                  <c:v>-7.45</c:v>
                </c:pt>
                <c:pt idx="5053">
                  <c:v>-7.44</c:v>
                </c:pt>
                <c:pt idx="5054">
                  <c:v>-7.42</c:v>
                </c:pt>
                <c:pt idx="5055">
                  <c:v>-7.4</c:v>
                </c:pt>
                <c:pt idx="5056">
                  <c:v>-7.38</c:v>
                </c:pt>
                <c:pt idx="5057">
                  <c:v>-7.36</c:v>
                </c:pt>
                <c:pt idx="5058">
                  <c:v>-7.35</c:v>
                </c:pt>
                <c:pt idx="5059">
                  <c:v>-7.33</c:v>
                </c:pt>
                <c:pt idx="5060">
                  <c:v>-7.31</c:v>
                </c:pt>
                <c:pt idx="5061">
                  <c:v>-7.29</c:v>
                </c:pt>
                <c:pt idx="5062">
                  <c:v>-7.27</c:v>
                </c:pt>
                <c:pt idx="5063">
                  <c:v>-7.26</c:v>
                </c:pt>
                <c:pt idx="5064">
                  <c:v>-7.24</c:v>
                </c:pt>
                <c:pt idx="5065">
                  <c:v>-7.22</c:v>
                </c:pt>
                <c:pt idx="5066">
                  <c:v>-7.2</c:v>
                </c:pt>
                <c:pt idx="5067">
                  <c:v>-7.18</c:v>
                </c:pt>
                <c:pt idx="5068">
                  <c:v>-7.17</c:v>
                </c:pt>
                <c:pt idx="5069">
                  <c:v>-7.15</c:v>
                </c:pt>
                <c:pt idx="5070">
                  <c:v>-7.13</c:v>
                </c:pt>
                <c:pt idx="5071">
                  <c:v>-7.11</c:v>
                </c:pt>
                <c:pt idx="5072">
                  <c:v>-7.1</c:v>
                </c:pt>
                <c:pt idx="5073">
                  <c:v>-7.08</c:v>
                </c:pt>
                <c:pt idx="5074">
                  <c:v>-7.06</c:v>
                </c:pt>
                <c:pt idx="5075">
                  <c:v>-7.04</c:v>
                </c:pt>
                <c:pt idx="5076">
                  <c:v>-7.02</c:v>
                </c:pt>
                <c:pt idx="5077">
                  <c:v>-7.01</c:v>
                </c:pt>
                <c:pt idx="5078">
                  <c:v>-6.99</c:v>
                </c:pt>
                <c:pt idx="5079">
                  <c:v>-6.97</c:v>
                </c:pt>
                <c:pt idx="5080">
                  <c:v>-6.95</c:v>
                </c:pt>
                <c:pt idx="5081">
                  <c:v>-6.93</c:v>
                </c:pt>
                <c:pt idx="5082">
                  <c:v>-6.92</c:v>
                </c:pt>
                <c:pt idx="5083">
                  <c:v>-6.9</c:v>
                </c:pt>
                <c:pt idx="5084">
                  <c:v>-6.88</c:v>
                </c:pt>
                <c:pt idx="5085">
                  <c:v>-6.86</c:v>
                </c:pt>
                <c:pt idx="5086">
                  <c:v>-6.84</c:v>
                </c:pt>
                <c:pt idx="5087">
                  <c:v>-6.83</c:v>
                </c:pt>
                <c:pt idx="5088">
                  <c:v>-6.81</c:v>
                </c:pt>
                <c:pt idx="5089">
                  <c:v>-6.79</c:v>
                </c:pt>
                <c:pt idx="5090">
                  <c:v>-6.77</c:v>
                </c:pt>
                <c:pt idx="5091">
                  <c:v>-6.75</c:v>
                </c:pt>
                <c:pt idx="5092">
                  <c:v>-6.74</c:v>
                </c:pt>
                <c:pt idx="5093">
                  <c:v>-6.72</c:v>
                </c:pt>
                <c:pt idx="5094">
                  <c:v>-6.7</c:v>
                </c:pt>
                <c:pt idx="5095">
                  <c:v>-6.71</c:v>
                </c:pt>
                <c:pt idx="5096">
                  <c:v>-6.74</c:v>
                </c:pt>
                <c:pt idx="5097">
                  <c:v>-6.76</c:v>
                </c:pt>
                <c:pt idx="5098">
                  <c:v>-6.79</c:v>
                </c:pt>
                <c:pt idx="5099">
                  <c:v>-6.81</c:v>
                </c:pt>
                <c:pt idx="5100">
                  <c:v>-6.84</c:v>
                </c:pt>
                <c:pt idx="5101">
                  <c:v>-6.86</c:v>
                </c:pt>
                <c:pt idx="5102">
                  <c:v>-6.89</c:v>
                </c:pt>
                <c:pt idx="5103">
                  <c:v>-6.91</c:v>
                </c:pt>
                <c:pt idx="5104">
                  <c:v>-6.94</c:v>
                </c:pt>
                <c:pt idx="5105">
                  <c:v>-6.96</c:v>
                </c:pt>
                <c:pt idx="5106">
                  <c:v>-6.99</c:v>
                </c:pt>
                <c:pt idx="5107">
                  <c:v>-7.02</c:v>
                </c:pt>
                <c:pt idx="5108">
                  <c:v>-7.04</c:v>
                </c:pt>
                <c:pt idx="5109">
                  <c:v>-7.07</c:v>
                </c:pt>
                <c:pt idx="5110">
                  <c:v>-7.09</c:v>
                </c:pt>
                <c:pt idx="5111">
                  <c:v>-7.12</c:v>
                </c:pt>
                <c:pt idx="5112">
                  <c:v>-7.14</c:v>
                </c:pt>
                <c:pt idx="5113">
                  <c:v>-7.17</c:v>
                </c:pt>
                <c:pt idx="5114">
                  <c:v>-7.19</c:v>
                </c:pt>
                <c:pt idx="5115">
                  <c:v>-7.22</c:v>
                </c:pt>
                <c:pt idx="5116">
                  <c:v>-7.25</c:v>
                </c:pt>
                <c:pt idx="5117">
                  <c:v>-7.27</c:v>
                </c:pt>
                <c:pt idx="5118">
                  <c:v>-7.3</c:v>
                </c:pt>
                <c:pt idx="5119">
                  <c:v>-7.32</c:v>
                </c:pt>
                <c:pt idx="5120">
                  <c:v>-7.35</c:v>
                </c:pt>
                <c:pt idx="5121">
                  <c:v>-7.37</c:v>
                </c:pt>
                <c:pt idx="5122">
                  <c:v>-7.4</c:v>
                </c:pt>
                <c:pt idx="5123">
                  <c:v>-7.42</c:v>
                </c:pt>
                <c:pt idx="5124">
                  <c:v>-7.45</c:v>
                </c:pt>
                <c:pt idx="5125">
                  <c:v>-7.47</c:v>
                </c:pt>
                <c:pt idx="5126">
                  <c:v>-7.5</c:v>
                </c:pt>
                <c:pt idx="5127">
                  <c:v>-7.49</c:v>
                </c:pt>
                <c:pt idx="5128">
                  <c:v>-7.47</c:v>
                </c:pt>
                <c:pt idx="5129">
                  <c:v>-7.45</c:v>
                </c:pt>
                <c:pt idx="5130">
                  <c:v>-7.44</c:v>
                </c:pt>
                <c:pt idx="5131">
                  <c:v>-7.42</c:v>
                </c:pt>
                <c:pt idx="5132">
                  <c:v>-7.4</c:v>
                </c:pt>
                <c:pt idx="5133">
                  <c:v>-7.38</c:v>
                </c:pt>
                <c:pt idx="5134">
                  <c:v>-7.36</c:v>
                </c:pt>
                <c:pt idx="5135">
                  <c:v>-7.35</c:v>
                </c:pt>
                <c:pt idx="5136">
                  <c:v>-7.33</c:v>
                </c:pt>
                <c:pt idx="5137">
                  <c:v>-7.31</c:v>
                </c:pt>
                <c:pt idx="5138">
                  <c:v>-7.29</c:v>
                </c:pt>
                <c:pt idx="5139">
                  <c:v>-7.27</c:v>
                </c:pt>
                <c:pt idx="5140">
                  <c:v>-7.26</c:v>
                </c:pt>
                <c:pt idx="5141">
                  <c:v>-7.24</c:v>
                </c:pt>
                <c:pt idx="5142">
                  <c:v>-7.22</c:v>
                </c:pt>
                <c:pt idx="5143">
                  <c:v>-7.2</c:v>
                </c:pt>
                <c:pt idx="5144">
                  <c:v>-7.18</c:v>
                </c:pt>
                <c:pt idx="5145">
                  <c:v>-7.17</c:v>
                </c:pt>
                <c:pt idx="5146">
                  <c:v>-7.15</c:v>
                </c:pt>
                <c:pt idx="5147">
                  <c:v>-7.13</c:v>
                </c:pt>
                <c:pt idx="5148">
                  <c:v>-7.11</c:v>
                </c:pt>
                <c:pt idx="5149">
                  <c:v>-7.1</c:v>
                </c:pt>
                <c:pt idx="5150">
                  <c:v>-7.08</c:v>
                </c:pt>
                <c:pt idx="5151">
                  <c:v>-7.06</c:v>
                </c:pt>
                <c:pt idx="5152">
                  <c:v>-7.04</c:v>
                </c:pt>
                <c:pt idx="5153">
                  <c:v>-7.02</c:v>
                </c:pt>
                <c:pt idx="5154">
                  <c:v>-7.01</c:v>
                </c:pt>
                <c:pt idx="5155">
                  <c:v>-6.99</c:v>
                </c:pt>
                <c:pt idx="5156">
                  <c:v>-6.97</c:v>
                </c:pt>
                <c:pt idx="5157">
                  <c:v>-6.95</c:v>
                </c:pt>
                <c:pt idx="5158">
                  <c:v>-6.93</c:v>
                </c:pt>
                <c:pt idx="5159">
                  <c:v>-6.92</c:v>
                </c:pt>
                <c:pt idx="5160">
                  <c:v>-6.9</c:v>
                </c:pt>
                <c:pt idx="5161">
                  <c:v>-6.88</c:v>
                </c:pt>
                <c:pt idx="5162">
                  <c:v>-6.86</c:v>
                </c:pt>
                <c:pt idx="5163">
                  <c:v>-6.84</c:v>
                </c:pt>
                <c:pt idx="5164">
                  <c:v>-6.83</c:v>
                </c:pt>
                <c:pt idx="5165">
                  <c:v>-6.81</c:v>
                </c:pt>
                <c:pt idx="5166">
                  <c:v>-6.79</c:v>
                </c:pt>
                <c:pt idx="5167">
                  <c:v>-6.77</c:v>
                </c:pt>
                <c:pt idx="5168">
                  <c:v>-6.75</c:v>
                </c:pt>
                <c:pt idx="5169">
                  <c:v>-6.74</c:v>
                </c:pt>
                <c:pt idx="5170">
                  <c:v>-6.72</c:v>
                </c:pt>
                <c:pt idx="5171">
                  <c:v>-6.7</c:v>
                </c:pt>
                <c:pt idx="5172">
                  <c:v>-6.71</c:v>
                </c:pt>
                <c:pt idx="5173">
                  <c:v>-6.74</c:v>
                </c:pt>
                <c:pt idx="5174">
                  <c:v>-6.76</c:v>
                </c:pt>
                <c:pt idx="5175">
                  <c:v>-6.79</c:v>
                </c:pt>
                <c:pt idx="5176">
                  <c:v>-6.81</c:v>
                </c:pt>
                <c:pt idx="5177">
                  <c:v>-6.84</c:v>
                </c:pt>
                <c:pt idx="5178">
                  <c:v>-6.86</c:v>
                </c:pt>
                <c:pt idx="5179">
                  <c:v>-6.89</c:v>
                </c:pt>
                <c:pt idx="5180">
                  <c:v>-6.91</c:v>
                </c:pt>
                <c:pt idx="5181">
                  <c:v>-6.94</c:v>
                </c:pt>
                <c:pt idx="5182">
                  <c:v>-6.96</c:v>
                </c:pt>
                <c:pt idx="5183">
                  <c:v>-6.99</c:v>
                </c:pt>
                <c:pt idx="5184">
                  <c:v>-7.02</c:v>
                </c:pt>
                <c:pt idx="5185">
                  <c:v>-7.04</c:v>
                </c:pt>
                <c:pt idx="5186">
                  <c:v>-7.07</c:v>
                </c:pt>
                <c:pt idx="5187">
                  <c:v>-7.09</c:v>
                </c:pt>
                <c:pt idx="5188">
                  <c:v>-7.12</c:v>
                </c:pt>
                <c:pt idx="5189">
                  <c:v>-7.14</c:v>
                </c:pt>
                <c:pt idx="5190">
                  <c:v>-7.17</c:v>
                </c:pt>
                <c:pt idx="5191">
                  <c:v>-7.19</c:v>
                </c:pt>
                <c:pt idx="5192">
                  <c:v>-7.22</c:v>
                </c:pt>
                <c:pt idx="5193">
                  <c:v>-7.25</c:v>
                </c:pt>
                <c:pt idx="5194">
                  <c:v>-7.27</c:v>
                </c:pt>
                <c:pt idx="5195">
                  <c:v>-7.3</c:v>
                </c:pt>
                <c:pt idx="5196">
                  <c:v>-7.32</c:v>
                </c:pt>
                <c:pt idx="5197">
                  <c:v>-7.35</c:v>
                </c:pt>
                <c:pt idx="5198">
                  <c:v>-7.37</c:v>
                </c:pt>
                <c:pt idx="5199">
                  <c:v>-7.4</c:v>
                </c:pt>
                <c:pt idx="5200">
                  <c:v>-7.42</c:v>
                </c:pt>
                <c:pt idx="5201">
                  <c:v>-7.45</c:v>
                </c:pt>
                <c:pt idx="5202">
                  <c:v>-7.47</c:v>
                </c:pt>
                <c:pt idx="5203">
                  <c:v>-7.5</c:v>
                </c:pt>
                <c:pt idx="5204">
                  <c:v>-7.49</c:v>
                </c:pt>
                <c:pt idx="5205">
                  <c:v>-7.47</c:v>
                </c:pt>
                <c:pt idx="5206">
                  <c:v>-7.45</c:v>
                </c:pt>
                <c:pt idx="5207">
                  <c:v>-7.44</c:v>
                </c:pt>
                <c:pt idx="5208">
                  <c:v>-7.42</c:v>
                </c:pt>
                <c:pt idx="5209">
                  <c:v>-7.4</c:v>
                </c:pt>
                <c:pt idx="5210">
                  <c:v>-7.38</c:v>
                </c:pt>
                <c:pt idx="5211">
                  <c:v>-7.37</c:v>
                </c:pt>
                <c:pt idx="5212">
                  <c:v>-7.35</c:v>
                </c:pt>
                <c:pt idx="5213">
                  <c:v>-7.33</c:v>
                </c:pt>
                <c:pt idx="5214">
                  <c:v>-7.31</c:v>
                </c:pt>
                <c:pt idx="5215">
                  <c:v>-7.3</c:v>
                </c:pt>
                <c:pt idx="5216">
                  <c:v>-7.28</c:v>
                </c:pt>
                <c:pt idx="5217">
                  <c:v>-7.26</c:v>
                </c:pt>
                <c:pt idx="5218">
                  <c:v>-7.24</c:v>
                </c:pt>
                <c:pt idx="5219">
                  <c:v>-7.23</c:v>
                </c:pt>
                <c:pt idx="5220">
                  <c:v>-7.21</c:v>
                </c:pt>
                <c:pt idx="5221">
                  <c:v>-7.19</c:v>
                </c:pt>
                <c:pt idx="5222">
                  <c:v>-7.17</c:v>
                </c:pt>
                <c:pt idx="5223">
                  <c:v>-7.16</c:v>
                </c:pt>
                <c:pt idx="5224">
                  <c:v>-7.14</c:v>
                </c:pt>
                <c:pt idx="5225">
                  <c:v>-7.12</c:v>
                </c:pt>
                <c:pt idx="5226">
                  <c:v>-7.1</c:v>
                </c:pt>
                <c:pt idx="5227">
                  <c:v>-7.09</c:v>
                </c:pt>
                <c:pt idx="5228">
                  <c:v>-7.07</c:v>
                </c:pt>
                <c:pt idx="5229">
                  <c:v>-7.05</c:v>
                </c:pt>
                <c:pt idx="5230">
                  <c:v>-7.03</c:v>
                </c:pt>
                <c:pt idx="5231">
                  <c:v>-7.02</c:v>
                </c:pt>
                <c:pt idx="5232">
                  <c:v>-7</c:v>
                </c:pt>
                <c:pt idx="5233">
                  <c:v>-6.98</c:v>
                </c:pt>
                <c:pt idx="5234">
                  <c:v>-6.96</c:v>
                </c:pt>
                <c:pt idx="5235">
                  <c:v>-6.95</c:v>
                </c:pt>
                <c:pt idx="5236">
                  <c:v>-6.93</c:v>
                </c:pt>
                <c:pt idx="5237">
                  <c:v>-6.91</c:v>
                </c:pt>
                <c:pt idx="5238">
                  <c:v>-6.89</c:v>
                </c:pt>
                <c:pt idx="5239">
                  <c:v>-6.88</c:v>
                </c:pt>
                <c:pt idx="5240">
                  <c:v>-6.86</c:v>
                </c:pt>
                <c:pt idx="5241">
                  <c:v>-6.84</c:v>
                </c:pt>
                <c:pt idx="5242">
                  <c:v>-6.82</c:v>
                </c:pt>
                <c:pt idx="5243">
                  <c:v>-6.81</c:v>
                </c:pt>
                <c:pt idx="5244">
                  <c:v>-6.79</c:v>
                </c:pt>
                <c:pt idx="5245">
                  <c:v>-6.77</c:v>
                </c:pt>
                <c:pt idx="5246">
                  <c:v>-6.75</c:v>
                </c:pt>
                <c:pt idx="5247">
                  <c:v>-6.74</c:v>
                </c:pt>
                <c:pt idx="5248">
                  <c:v>-6.72</c:v>
                </c:pt>
                <c:pt idx="5249">
                  <c:v>-6.7</c:v>
                </c:pt>
                <c:pt idx="5250">
                  <c:v>-6.71</c:v>
                </c:pt>
                <c:pt idx="5251">
                  <c:v>-6.74</c:v>
                </c:pt>
                <c:pt idx="5252">
                  <c:v>-6.76</c:v>
                </c:pt>
                <c:pt idx="5253">
                  <c:v>-6.79</c:v>
                </c:pt>
                <c:pt idx="5254">
                  <c:v>-6.82</c:v>
                </c:pt>
                <c:pt idx="5255">
                  <c:v>-6.84</c:v>
                </c:pt>
                <c:pt idx="5256">
                  <c:v>-6.87</c:v>
                </c:pt>
                <c:pt idx="5257">
                  <c:v>-6.89</c:v>
                </c:pt>
                <c:pt idx="5258">
                  <c:v>-6.92</c:v>
                </c:pt>
                <c:pt idx="5259">
                  <c:v>-6.95</c:v>
                </c:pt>
                <c:pt idx="5260">
                  <c:v>-6.97</c:v>
                </c:pt>
                <c:pt idx="5261">
                  <c:v>-7</c:v>
                </c:pt>
                <c:pt idx="5262">
                  <c:v>-7.03</c:v>
                </c:pt>
                <c:pt idx="5263">
                  <c:v>-7.05</c:v>
                </c:pt>
                <c:pt idx="5264">
                  <c:v>-7.08</c:v>
                </c:pt>
                <c:pt idx="5265">
                  <c:v>-7.11</c:v>
                </c:pt>
                <c:pt idx="5266">
                  <c:v>-7.13</c:v>
                </c:pt>
                <c:pt idx="5267">
                  <c:v>-7.16</c:v>
                </c:pt>
                <c:pt idx="5268">
                  <c:v>-7.18</c:v>
                </c:pt>
                <c:pt idx="5269">
                  <c:v>-7.21</c:v>
                </c:pt>
                <c:pt idx="5270">
                  <c:v>-7.24</c:v>
                </c:pt>
                <c:pt idx="5271">
                  <c:v>-7.26</c:v>
                </c:pt>
                <c:pt idx="5272">
                  <c:v>-7.29</c:v>
                </c:pt>
                <c:pt idx="5273">
                  <c:v>-7.32</c:v>
                </c:pt>
                <c:pt idx="5274">
                  <c:v>-7.34</c:v>
                </c:pt>
                <c:pt idx="5275">
                  <c:v>-7.37</c:v>
                </c:pt>
                <c:pt idx="5276">
                  <c:v>-7.39</c:v>
                </c:pt>
                <c:pt idx="5277">
                  <c:v>-7.42</c:v>
                </c:pt>
                <c:pt idx="5278">
                  <c:v>-7.45</c:v>
                </c:pt>
                <c:pt idx="5279">
                  <c:v>-7.47</c:v>
                </c:pt>
                <c:pt idx="5280">
                  <c:v>-7.5</c:v>
                </c:pt>
                <c:pt idx="5281">
                  <c:v>-7.49</c:v>
                </c:pt>
                <c:pt idx="5282">
                  <c:v>-7.47</c:v>
                </c:pt>
                <c:pt idx="5283">
                  <c:v>-7.45</c:v>
                </c:pt>
                <c:pt idx="5284">
                  <c:v>-7.44</c:v>
                </c:pt>
                <c:pt idx="5285">
                  <c:v>-7.42</c:v>
                </c:pt>
                <c:pt idx="5286">
                  <c:v>-7.4</c:v>
                </c:pt>
                <c:pt idx="5287">
                  <c:v>-7.38</c:v>
                </c:pt>
                <c:pt idx="5288">
                  <c:v>-7.36</c:v>
                </c:pt>
                <c:pt idx="5289">
                  <c:v>-7.35</c:v>
                </c:pt>
                <c:pt idx="5290">
                  <c:v>-7.33</c:v>
                </c:pt>
                <c:pt idx="5291">
                  <c:v>-7.31</c:v>
                </c:pt>
                <c:pt idx="5292">
                  <c:v>-7.29</c:v>
                </c:pt>
                <c:pt idx="5293">
                  <c:v>-7.27</c:v>
                </c:pt>
                <c:pt idx="5294">
                  <c:v>-7.26</c:v>
                </c:pt>
                <c:pt idx="5295">
                  <c:v>-7.24</c:v>
                </c:pt>
                <c:pt idx="5296">
                  <c:v>-7.22</c:v>
                </c:pt>
                <c:pt idx="5297">
                  <c:v>-7.2</c:v>
                </c:pt>
                <c:pt idx="5298">
                  <c:v>-7.18</c:v>
                </c:pt>
                <c:pt idx="5299">
                  <c:v>-7.17</c:v>
                </c:pt>
                <c:pt idx="5300">
                  <c:v>-7.15</c:v>
                </c:pt>
                <c:pt idx="5301">
                  <c:v>-7.13</c:v>
                </c:pt>
                <c:pt idx="5302">
                  <c:v>-7.11</c:v>
                </c:pt>
                <c:pt idx="5303">
                  <c:v>-7.1</c:v>
                </c:pt>
                <c:pt idx="5304">
                  <c:v>-7.08</c:v>
                </c:pt>
                <c:pt idx="5305">
                  <c:v>-7.06</c:v>
                </c:pt>
                <c:pt idx="5306">
                  <c:v>-7.04</c:v>
                </c:pt>
                <c:pt idx="5307">
                  <c:v>-7.02</c:v>
                </c:pt>
                <c:pt idx="5308">
                  <c:v>-7.01</c:v>
                </c:pt>
                <c:pt idx="5309">
                  <c:v>-6.99</c:v>
                </c:pt>
                <c:pt idx="5310">
                  <c:v>-6.97</c:v>
                </c:pt>
                <c:pt idx="5311">
                  <c:v>-6.95</c:v>
                </c:pt>
                <c:pt idx="5312">
                  <c:v>-6.93</c:v>
                </c:pt>
                <c:pt idx="5313">
                  <c:v>-6.92</c:v>
                </c:pt>
                <c:pt idx="5314">
                  <c:v>-6.9</c:v>
                </c:pt>
                <c:pt idx="5315">
                  <c:v>-6.88</c:v>
                </c:pt>
                <c:pt idx="5316">
                  <c:v>-6.86</c:v>
                </c:pt>
                <c:pt idx="5317">
                  <c:v>-6.84</c:v>
                </c:pt>
                <c:pt idx="5318">
                  <c:v>-6.83</c:v>
                </c:pt>
                <c:pt idx="5319">
                  <c:v>-6.81</c:v>
                </c:pt>
                <c:pt idx="5320">
                  <c:v>-6.79</c:v>
                </c:pt>
                <c:pt idx="5321">
                  <c:v>-6.77</c:v>
                </c:pt>
                <c:pt idx="5322">
                  <c:v>-6.75</c:v>
                </c:pt>
                <c:pt idx="5323">
                  <c:v>-6.74</c:v>
                </c:pt>
                <c:pt idx="5324">
                  <c:v>-6.72</c:v>
                </c:pt>
                <c:pt idx="5325">
                  <c:v>-6.7</c:v>
                </c:pt>
                <c:pt idx="5326">
                  <c:v>-6.71</c:v>
                </c:pt>
                <c:pt idx="5327">
                  <c:v>-6.74</c:v>
                </c:pt>
                <c:pt idx="5328">
                  <c:v>-6.76</c:v>
                </c:pt>
                <c:pt idx="5329">
                  <c:v>-6.79</c:v>
                </c:pt>
                <c:pt idx="5330">
                  <c:v>-6.81</c:v>
                </c:pt>
                <c:pt idx="5331">
                  <c:v>-6.84</c:v>
                </c:pt>
                <c:pt idx="5332">
                  <c:v>-6.86</c:v>
                </c:pt>
                <c:pt idx="5333">
                  <c:v>-6.89</c:v>
                </c:pt>
                <c:pt idx="5334">
                  <c:v>-6.91</c:v>
                </c:pt>
                <c:pt idx="5335">
                  <c:v>-6.94</c:v>
                </c:pt>
                <c:pt idx="5336">
                  <c:v>-6.96</c:v>
                </c:pt>
                <c:pt idx="5337">
                  <c:v>-6.99</c:v>
                </c:pt>
                <c:pt idx="5338">
                  <c:v>-7.02</c:v>
                </c:pt>
                <c:pt idx="5339">
                  <c:v>-7.04</c:v>
                </c:pt>
                <c:pt idx="5340">
                  <c:v>-7.07</c:v>
                </c:pt>
                <c:pt idx="5341">
                  <c:v>-7.09</c:v>
                </c:pt>
                <c:pt idx="5342">
                  <c:v>-7.12</c:v>
                </c:pt>
                <c:pt idx="5343">
                  <c:v>-7.14</c:v>
                </c:pt>
                <c:pt idx="5344">
                  <c:v>-7.17</c:v>
                </c:pt>
                <c:pt idx="5345">
                  <c:v>-7.19</c:v>
                </c:pt>
                <c:pt idx="5346">
                  <c:v>-7.22</c:v>
                </c:pt>
                <c:pt idx="5347">
                  <c:v>-7.25</c:v>
                </c:pt>
                <c:pt idx="5348">
                  <c:v>-7.27</c:v>
                </c:pt>
                <c:pt idx="5349">
                  <c:v>-7.3</c:v>
                </c:pt>
                <c:pt idx="5350">
                  <c:v>-7.32</c:v>
                </c:pt>
                <c:pt idx="5351">
                  <c:v>-7.35</c:v>
                </c:pt>
                <c:pt idx="5352">
                  <c:v>-7.37</c:v>
                </c:pt>
                <c:pt idx="5353">
                  <c:v>-7.4</c:v>
                </c:pt>
                <c:pt idx="5354">
                  <c:v>-7.42</c:v>
                </c:pt>
                <c:pt idx="5355">
                  <c:v>-7.45</c:v>
                </c:pt>
                <c:pt idx="5356">
                  <c:v>-7.47</c:v>
                </c:pt>
                <c:pt idx="5357">
                  <c:v>-7.5</c:v>
                </c:pt>
                <c:pt idx="5358">
                  <c:v>-7.49</c:v>
                </c:pt>
                <c:pt idx="5359">
                  <c:v>-7.47</c:v>
                </c:pt>
                <c:pt idx="5360">
                  <c:v>-7.45</c:v>
                </c:pt>
                <c:pt idx="5361">
                  <c:v>-7.44</c:v>
                </c:pt>
                <c:pt idx="5362">
                  <c:v>-7.42</c:v>
                </c:pt>
                <c:pt idx="5363">
                  <c:v>-7.4</c:v>
                </c:pt>
                <c:pt idx="5364">
                  <c:v>-7.38</c:v>
                </c:pt>
                <c:pt idx="5365">
                  <c:v>-7.37</c:v>
                </c:pt>
                <c:pt idx="5366">
                  <c:v>-7.35</c:v>
                </c:pt>
                <c:pt idx="5367">
                  <c:v>-7.33</c:v>
                </c:pt>
                <c:pt idx="5368">
                  <c:v>-7.31</c:v>
                </c:pt>
                <c:pt idx="5369">
                  <c:v>-7.3</c:v>
                </c:pt>
                <c:pt idx="5370">
                  <c:v>-7.28</c:v>
                </c:pt>
                <c:pt idx="5371">
                  <c:v>-7.26</c:v>
                </c:pt>
                <c:pt idx="5372">
                  <c:v>-7.24</c:v>
                </c:pt>
                <c:pt idx="5373">
                  <c:v>-7.23</c:v>
                </c:pt>
                <c:pt idx="5374">
                  <c:v>-7.21</c:v>
                </c:pt>
                <c:pt idx="5375">
                  <c:v>-7.19</c:v>
                </c:pt>
                <c:pt idx="5376">
                  <c:v>-7.17</c:v>
                </c:pt>
                <c:pt idx="5377">
                  <c:v>-7.16</c:v>
                </c:pt>
                <c:pt idx="5378">
                  <c:v>-7.14</c:v>
                </c:pt>
                <c:pt idx="5379">
                  <c:v>-7.12</c:v>
                </c:pt>
                <c:pt idx="5380">
                  <c:v>-7.1</c:v>
                </c:pt>
                <c:pt idx="5381">
                  <c:v>-7.09</c:v>
                </c:pt>
                <c:pt idx="5382">
                  <c:v>-7.07</c:v>
                </c:pt>
                <c:pt idx="5383">
                  <c:v>-7.05</c:v>
                </c:pt>
                <c:pt idx="5384">
                  <c:v>-7.03</c:v>
                </c:pt>
                <c:pt idx="5385">
                  <c:v>-7.02</c:v>
                </c:pt>
                <c:pt idx="5386">
                  <c:v>-7</c:v>
                </c:pt>
                <c:pt idx="5387">
                  <c:v>-6.98</c:v>
                </c:pt>
                <c:pt idx="5388">
                  <c:v>-6.96</c:v>
                </c:pt>
                <c:pt idx="5389">
                  <c:v>-6.95</c:v>
                </c:pt>
                <c:pt idx="5390">
                  <c:v>-6.93</c:v>
                </c:pt>
                <c:pt idx="5391">
                  <c:v>-6.91</c:v>
                </c:pt>
                <c:pt idx="5392">
                  <c:v>-6.89</c:v>
                </c:pt>
                <c:pt idx="5393">
                  <c:v>-6.88</c:v>
                </c:pt>
                <c:pt idx="5394">
                  <c:v>-6.86</c:v>
                </c:pt>
                <c:pt idx="5395">
                  <c:v>-6.84</c:v>
                </c:pt>
                <c:pt idx="5396">
                  <c:v>-6.82</c:v>
                </c:pt>
                <c:pt idx="5397">
                  <c:v>-6.81</c:v>
                </c:pt>
                <c:pt idx="5398">
                  <c:v>-6.79</c:v>
                </c:pt>
                <c:pt idx="5399">
                  <c:v>-6.77</c:v>
                </c:pt>
                <c:pt idx="5400">
                  <c:v>-6.75</c:v>
                </c:pt>
                <c:pt idx="5401">
                  <c:v>-6.74</c:v>
                </c:pt>
                <c:pt idx="5402">
                  <c:v>-6.72</c:v>
                </c:pt>
                <c:pt idx="5403">
                  <c:v>-6.7</c:v>
                </c:pt>
                <c:pt idx="5404">
                  <c:v>-6.71</c:v>
                </c:pt>
                <c:pt idx="5405">
                  <c:v>-6.74</c:v>
                </c:pt>
                <c:pt idx="5406">
                  <c:v>-6.76</c:v>
                </c:pt>
                <c:pt idx="5407">
                  <c:v>-6.79</c:v>
                </c:pt>
                <c:pt idx="5408">
                  <c:v>-6.82</c:v>
                </c:pt>
                <c:pt idx="5409">
                  <c:v>-6.84</c:v>
                </c:pt>
                <c:pt idx="5410">
                  <c:v>-6.87</c:v>
                </c:pt>
                <c:pt idx="5411">
                  <c:v>-6.89</c:v>
                </c:pt>
                <c:pt idx="5412">
                  <c:v>-6.92</c:v>
                </c:pt>
                <c:pt idx="5413">
                  <c:v>-6.95</c:v>
                </c:pt>
                <c:pt idx="5414">
                  <c:v>-6.97</c:v>
                </c:pt>
                <c:pt idx="5415">
                  <c:v>-7</c:v>
                </c:pt>
                <c:pt idx="5416">
                  <c:v>-7.03</c:v>
                </c:pt>
                <c:pt idx="5417">
                  <c:v>-7.05</c:v>
                </c:pt>
                <c:pt idx="5418">
                  <c:v>-7.08</c:v>
                </c:pt>
                <c:pt idx="5419">
                  <c:v>-7.11</c:v>
                </c:pt>
                <c:pt idx="5420">
                  <c:v>-7.13</c:v>
                </c:pt>
                <c:pt idx="5421">
                  <c:v>-7.16</c:v>
                </c:pt>
                <c:pt idx="5422">
                  <c:v>-7.18</c:v>
                </c:pt>
                <c:pt idx="5423">
                  <c:v>-7.21</c:v>
                </c:pt>
                <c:pt idx="5424">
                  <c:v>-7.24</c:v>
                </c:pt>
                <c:pt idx="5425">
                  <c:v>-7.26</c:v>
                </c:pt>
                <c:pt idx="5426">
                  <c:v>-7.29</c:v>
                </c:pt>
                <c:pt idx="5427">
                  <c:v>-7.32</c:v>
                </c:pt>
                <c:pt idx="5428">
                  <c:v>-7.34</c:v>
                </c:pt>
                <c:pt idx="5429">
                  <c:v>-7.37</c:v>
                </c:pt>
                <c:pt idx="5430">
                  <c:v>-7.39</c:v>
                </c:pt>
                <c:pt idx="5431">
                  <c:v>-7.42</c:v>
                </c:pt>
                <c:pt idx="5432">
                  <c:v>-7.45</c:v>
                </c:pt>
                <c:pt idx="5433">
                  <c:v>-7.47</c:v>
                </c:pt>
                <c:pt idx="5434">
                  <c:v>-7.5</c:v>
                </c:pt>
                <c:pt idx="5435">
                  <c:v>-7.49</c:v>
                </c:pt>
                <c:pt idx="5436">
                  <c:v>-7.47</c:v>
                </c:pt>
                <c:pt idx="5437">
                  <c:v>-7.45</c:v>
                </c:pt>
                <c:pt idx="5438">
                  <c:v>-7.44</c:v>
                </c:pt>
                <c:pt idx="5439">
                  <c:v>-7.42</c:v>
                </c:pt>
                <c:pt idx="5440">
                  <c:v>-7.4</c:v>
                </c:pt>
                <c:pt idx="5441">
                  <c:v>-7.38</c:v>
                </c:pt>
                <c:pt idx="5442">
                  <c:v>-7.36</c:v>
                </c:pt>
                <c:pt idx="5443">
                  <c:v>-7.35</c:v>
                </c:pt>
                <c:pt idx="5444">
                  <c:v>-7.33</c:v>
                </c:pt>
                <c:pt idx="5445">
                  <c:v>-7.31</c:v>
                </c:pt>
                <c:pt idx="5446">
                  <c:v>-7.29</c:v>
                </c:pt>
                <c:pt idx="5447">
                  <c:v>-7.27</c:v>
                </c:pt>
                <c:pt idx="5448">
                  <c:v>-7.26</c:v>
                </c:pt>
                <c:pt idx="5449">
                  <c:v>-7.24</c:v>
                </c:pt>
                <c:pt idx="5450">
                  <c:v>-7.22</c:v>
                </c:pt>
                <c:pt idx="5451">
                  <c:v>-7.2</c:v>
                </c:pt>
                <c:pt idx="5452">
                  <c:v>-7.18</c:v>
                </c:pt>
                <c:pt idx="5453">
                  <c:v>-7.17</c:v>
                </c:pt>
                <c:pt idx="5454">
                  <c:v>-7.15</c:v>
                </c:pt>
                <c:pt idx="5455">
                  <c:v>-7.13</c:v>
                </c:pt>
                <c:pt idx="5456">
                  <c:v>-7.11</c:v>
                </c:pt>
                <c:pt idx="5457">
                  <c:v>-7.1</c:v>
                </c:pt>
                <c:pt idx="5458">
                  <c:v>-7.08</c:v>
                </c:pt>
                <c:pt idx="5459">
                  <c:v>-7.06</c:v>
                </c:pt>
                <c:pt idx="5460">
                  <c:v>-7.04</c:v>
                </c:pt>
                <c:pt idx="5461">
                  <c:v>-7.02</c:v>
                </c:pt>
                <c:pt idx="5462">
                  <c:v>-7.01</c:v>
                </c:pt>
                <c:pt idx="5463">
                  <c:v>-6.99</c:v>
                </c:pt>
                <c:pt idx="5464">
                  <c:v>-6.97</c:v>
                </c:pt>
                <c:pt idx="5465">
                  <c:v>-6.95</c:v>
                </c:pt>
                <c:pt idx="5466">
                  <c:v>-6.93</c:v>
                </c:pt>
                <c:pt idx="5467">
                  <c:v>-6.92</c:v>
                </c:pt>
                <c:pt idx="5468">
                  <c:v>-6.9</c:v>
                </c:pt>
                <c:pt idx="5469">
                  <c:v>-6.88</c:v>
                </c:pt>
                <c:pt idx="5470">
                  <c:v>-6.86</c:v>
                </c:pt>
                <c:pt idx="5471">
                  <c:v>-6.84</c:v>
                </c:pt>
                <c:pt idx="5472">
                  <c:v>-6.83</c:v>
                </c:pt>
                <c:pt idx="5473">
                  <c:v>-6.81</c:v>
                </c:pt>
                <c:pt idx="5474">
                  <c:v>-6.79</c:v>
                </c:pt>
                <c:pt idx="5475">
                  <c:v>-6.77</c:v>
                </c:pt>
                <c:pt idx="5476">
                  <c:v>-6.75</c:v>
                </c:pt>
                <c:pt idx="5477">
                  <c:v>-6.74</c:v>
                </c:pt>
                <c:pt idx="5478">
                  <c:v>-6.72</c:v>
                </c:pt>
                <c:pt idx="5479">
                  <c:v>-6.7</c:v>
                </c:pt>
                <c:pt idx="5480">
                  <c:v>-6.71</c:v>
                </c:pt>
                <c:pt idx="5481">
                  <c:v>-6.74</c:v>
                </c:pt>
                <c:pt idx="5482">
                  <c:v>-6.76</c:v>
                </c:pt>
                <c:pt idx="5483">
                  <c:v>-6.79</c:v>
                </c:pt>
                <c:pt idx="5484">
                  <c:v>-6.82</c:v>
                </c:pt>
                <c:pt idx="5485">
                  <c:v>-6.85</c:v>
                </c:pt>
                <c:pt idx="5486">
                  <c:v>-6.87</c:v>
                </c:pt>
                <c:pt idx="5487">
                  <c:v>-6.9</c:v>
                </c:pt>
                <c:pt idx="5488">
                  <c:v>-6.93</c:v>
                </c:pt>
                <c:pt idx="5489">
                  <c:v>-6.96</c:v>
                </c:pt>
                <c:pt idx="5490">
                  <c:v>-6.98</c:v>
                </c:pt>
                <c:pt idx="5491">
                  <c:v>-7.01</c:v>
                </c:pt>
                <c:pt idx="5492">
                  <c:v>-7.04</c:v>
                </c:pt>
                <c:pt idx="5493">
                  <c:v>-7.06</c:v>
                </c:pt>
                <c:pt idx="5494">
                  <c:v>-7.09</c:v>
                </c:pt>
                <c:pt idx="5495">
                  <c:v>-7.12</c:v>
                </c:pt>
                <c:pt idx="5496">
                  <c:v>-7.15</c:v>
                </c:pt>
                <c:pt idx="5497">
                  <c:v>-7.17</c:v>
                </c:pt>
                <c:pt idx="5498">
                  <c:v>-7.2</c:v>
                </c:pt>
                <c:pt idx="5499">
                  <c:v>-7.23</c:v>
                </c:pt>
                <c:pt idx="5500">
                  <c:v>-7.25</c:v>
                </c:pt>
                <c:pt idx="5501">
                  <c:v>-7.28</c:v>
                </c:pt>
                <c:pt idx="5502">
                  <c:v>-7.31</c:v>
                </c:pt>
                <c:pt idx="5503">
                  <c:v>-7.34</c:v>
                </c:pt>
                <c:pt idx="5504">
                  <c:v>-7.36</c:v>
                </c:pt>
                <c:pt idx="5505">
                  <c:v>-7.39</c:v>
                </c:pt>
                <c:pt idx="5506">
                  <c:v>-7.42</c:v>
                </c:pt>
                <c:pt idx="5507">
                  <c:v>-7.45</c:v>
                </c:pt>
                <c:pt idx="5508">
                  <c:v>-7.47</c:v>
                </c:pt>
                <c:pt idx="5509">
                  <c:v>-7.5</c:v>
                </c:pt>
                <c:pt idx="5510">
                  <c:v>-7.49</c:v>
                </c:pt>
                <c:pt idx="5511">
                  <c:v>-7.47</c:v>
                </c:pt>
                <c:pt idx="5512">
                  <c:v>-7.45</c:v>
                </c:pt>
                <c:pt idx="5513">
                  <c:v>-7.44</c:v>
                </c:pt>
                <c:pt idx="5514">
                  <c:v>-7.42</c:v>
                </c:pt>
                <c:pt idx="5515">
                  <c:v>-7.4</c:v>
                </c:pt>
                <c:pt idx="5516">
                  <c:v>-7.38</c:v>
                </c:pt>
                <c:pt idx="5517">
                  <c:v>-7.37</c:v>
                </c:pt>
                <c:pt idx="5518">
                  <c:v>-7.35</c:v>
                </c:pt>
                <c:pt idx="5519">
                  <c:v>-7.33</c:v>
                </c:pt>
                <c:pt idx="5520">
                  <c:v>-7.31</c:v>
                </c:pt>
                <c:pt idx="5521">
                  <c:v>-7.3</c:v>
                </c:pt>
                <c:pt idx="5522">
                  <c:v>-7.28</c:v>
                </c:pt>
                <c:pt idx="5523">
                  <c:v>-7.26</c:v>
                </c:pt>
                <c:pt idx="5524">
                  <c:v>-7.24</c:v>
                </c:pt>
                <c:pt idx="5525">
                  <c:v>-7.23</c:v>
                </c:pt>
                <c:pt idx="5526">
                  <c:v>-7.21</c:v>
                </c:pt>
                <c:pt idx="5527">
                  <c:v>-7.19</c:v>
                </c:pt>
                <c:pt idx="5528">
                  <c:v>-7.17</c:v>
                </c:pt>
                <c:pt idx="5529">
                  <c:v>-7.16</c:v>
                </c:pt>
                <c:pt idx="5530">
                  <c:v>-7.14</c:v>
                </c:pt>
                <c:pt idx="5531">
                  <c:v>-7.12</c:v>
                </c:pt>
                <c:pt idx="5532">
                  <c:v>-7.1</c:v>
                </c:pt>
                <c:pt idx="5533">
                  <c:v>-7.09</c:v>
                </c:pt>
                <c:pt idx="5534">
                  <c:v>-7.07</c:v>
                </c:pt>
                <c:pt idx="5535">
                  <c:v>-7.05</c:v>
                </c:pt>
                <c:pt idx="5536">
                  <c:v>-7.03</c:v>
                </c:pt>
                <c:pt idx="5537">
                  <c:v>-7.02</c:v>
                </c:pt>
                <c:pt idx="5538">
                  <c:v>-7</c:v>
                </c:pt>
                <c:pt idx="5539">
                  <c:v>-6.98</c:v>
                </c:pt>
                <c:pt idx="5540">
                  <c:v>-6.96</c:v>
                </c:pt>
                <c:pt idx="5541">
                  <c:v>-6.95</c:v>
                </c:pt>
                <c:pt idx="5542">
                  <c:v>-6.93</c:v>
                </c:pt>
                <c:pt idx="5543">
                  <c:v>-6.91</c:v>
                </c:pt>
                <c:pt idx="5544">
                  <c:v>-6.89</c:v>
                </c:pt>
                <c:pt idx="5545">
                  <c:v>-6.88</c:v>
                </c:pt>
                <c:pt idx="5546">
                  <c:v>-6.86</c:v>
                </c:pt>
                <c:pt idx="5547">
                  <c:v>-6.84</c:v>
                </c:pt>
                <c:pt idx="5548">
                  <c:v>-6.82</c:v>
                </c:pt>
                <c:pt idx="5549">
                  <c:v>-6.81</c:v>
                </c:pt>
                <c:pt idx="5550">
                  <c:v>-6.79</c:v>
                </c:pt>
                <c:pt idx="5551">
                  <c:v>-6.77</c:v>
                </c:pt>
                <c:pt idx="5552">
                  <c:v>-6.75</c:v>
                </c:pt>
                <c:pt idx="5553">
                  <c:v>-6.74</c:v>
                </c:pt>
                <c:pt idx="5554">
                  <c:v>-6.72</c:v>
                </c:pt>
                <c:pt idx="5555">
                  <c:v>-6.7</c:v>
                </c:pt>
                <c:pt idx="5556">
                  <c:v>-6.71</c:v>
                </c:pt>
                <c:pt idx="5557">
                  <c:v>-6.74</c:v>
                </c:pt>
                <c:pt idx="5558">
                  <c:v>-6.76</c:v>
                </c:pt>
                <c:pt idx="5559">
                  <c:v>-6.79</c:v>
                </c:pt>
                <c:pt idx="5560">
                  <c:v>-6.82</c:v>
                </c:pt>
                <c:pt idx="5561">
                  <c:v>-6.84</c:v>
                </c:pt>
                <c:pt idx="5562">
                  <c:v>-6.87</c:v>
                </c:pt>
                <c:pt idx="5563">
                  <c:v>-6.89</c:v>
                </c:pt>
                <c:pt idx="5564">
                  <c:v>-6.92</c:v>
                </c:pt>
                <c:pt idx="5565">
                  <c:v>-6.95</c:v>
                </c:pt>
                <c:pt idx="5566">
                  <c:v>-6.97</c:v>
                </c:pt>
                <c:pt idx="5567">
                  <c:v>-7</c:v>
                </c:pt>
                <c:pt idx="5568">
                  <c:v>-7.03</c:v>
                </c:pt>
                <c:pt idx="5569">
                  <c:v>-7.05</c:v>
                </c:pt>
                <c:pt idx="5570">
                  <c:v>-7.08</c:v>
                </c:pt>
                <c:pt idx="5571">
                  <c:v>-7.11</c:v>
                </c:pt>
                <c:pt idx="5572">
                  <c:v>-7.13</c:v>
                </c:pt>
                <c:pt idx="5573">
                  <c:v>-7.16</c:v>
                </c:pt>
                <c:pt idx="5574">
                  <c:v>-7.18</c:v>
                </c:pt>
                <c:pt idx="5575">
                  <c:v>-7.21</c:v>
                </c:pt>
                <c:pt idx="5576">
                  <c:v>-7.24</c:v>
                </c:pt>
                <c:pt idx="5577">
                  <c:v>-7.26</c:v>
                </c:pt>
                <c:pt idx="5578">
                  <c:v>-7.29</c:v>
                </c:pt>
                <c:pt idx="5579">
                  <c:v>-7.32</c:v>
                </c:pt>
                <c:pt idx="5580">
                  <c:v>-7.34</c:v>
                </c:pt>
                <c:pt idx="5581">
                  <c:v>-7.37</c:v>
                </c:pt>
                <c:pt idx="5582">
                  <c:v>-7.39</c:v>
                </c:pt>
                <c:pt idx="5583">
                  <c:v>-7.42</c:v>
                </c:pt>
                <c:pt idx="5584">
                  <c:v>-7.45</c:v>
                </c:pt>
                <c:pt idx="5585">
                  <c:v>-7.47</c:v>
                </c:pt>
                <c:pt idx="5586">
                  <c:v>-7.5</c:v>
                </c:pt>
                <c:pt idx="5587">
                  <c:v>-7.49</c:v>
                </c:pt>
                <c:pt idx="5588">
                  <c:v>-7.47</c:v>
                </c:pt>
                <c:pt idx="5589">
                  <c:v>-7.45</c:v>
                </c:pt>
                <c:pt idx="5590">
                  <c:v>-7.44</c:v>
                </c:pt>
                <c:pt idx="5591">
                  <c:v>-7.42</c:v>
                </c:pt>
                <c:pt idx="5592">
                  <c:v>-7.4</c:v>
                </c:pt>
                <c:pt idx="5593">
                  <c:v>-7.38</c:v>
                </c:pt>
                <c:pt idx="5594">
                  <c:v>-7.36</c:v>
                </c:pt>
                <c:pt idx="5595">
                  <c:v>-7.35</c:v>
                </c:pt>
                <c:pt idx="5596">
                  <c:v>-7.33</c:v>
                </c:pt>
                <c:pt idx="5597">
                  <c:v>-7.31</c:v>
                </c:pt>
                <c:pt idx="5598">
                  <c:v>-7.29</c:v>
                </c:pt>
                <c:pt idx="5599">
                  <c:v>-7.27</c:v>
                </c:pt>
                <c:pt idx="5600">
                  <c:v>-7.26</c:v>
                </c:pt>
                <c:pt idx="5601">
                  <c:v>-7.24</c:v>
                </c:pt>
                <c:pt idx="5602">
                  <c:v>-7.22</c:v>
                </c:pt>
                <c:pt idx="5603">
                  <c:v>-7.2</c:v>
                </c:pt>
                <c:pt idx="5604">
                  <c:v>-7.18</c:v>
                </c:pt>
                <c:pt idx="5605">
                  <c:v>-7.17</c:v>
                </c:pt>
                <c:pt idx="5606">
                  <c:v>-7.15</c:v>
                </c:pt>
                <c:pt idx="5607">
                  <c:v>-7.13</c:v>
                </c:pt>
                <c:pt idx="5608">
                  <c:v>-7.11</c:v>
                </c:pt>
                <c:pt idx="5609">
                  <c:v>-7.1</c:v>
                </c:pt>
                <c:pt idx="5610">
                  <c:v>-7.08</c:v>
                </c:pt>
                <c:pt idx="5611">
                  <c:v>-7.06</c:v>
                </c:pt>
                <c:pt idx="5612">
                  <c:v>-7.04</c:v>
                </c:pt>
                <c:pt idx="5613">
                  <c:v>-7.02</c:v>
                </c:pt>
                <c:pt idx="5614">
                  <c:v>-7.01</c:v>
                </c:pt>
                <c:pt idx="5615">
                  <c:v>-6.99</c:v>
                </c:pt>
                <c:pt idx="5616">
                  <c:v>-6.97</c:v>
                </c:pt>
                <c:pt idx="5617">
                  <c:v>-6.95</c:v>
                </c:pt>
                <c:pt idx="5618">
                  <c:v>-6.93</c:v>
                </c:pt>
                <c:pt idx="5619">
                  <c:v>-6.92</c:v>
                </c:pt>
                <c:pt idx="5620">
                  <c:v>-6.9</c:v>
                </c:pt>
                <c:pt idx="5621">
                  <c:v>-6.88</c:v>
                </c:pt>
                <c:pt idx="5622">
                  <c:v>-6.86</c:v>
                </c:pt>
                <c:pt idx="5623">
                  <c:v>-6.84</c:v>
                </c:pt>
                <c:pt idx="5624">
                  <c:v>-6.83</c:v>
                </c:pt>
                <c:pt idx="5625">
                  <c:v>-6.81</c:v>
                </c:pt>
                <c:pt idx="5626">
                  <c:v>-6.79</c:v>
                </c:pt>
                <c:pt idx="5627">
                  <c:v>-6.77</c:v>
                </c:pt>
                <c:pt idx="5628">
                  <c:v>-6.75</c:v>
                </c:pt>
                <c:pt idx="5629">
                  <c:v>-6.74</c:v>
                </c:pt>
                <c:pt idx="5630">
                  <c:v>-6.72</c:v>
                </c:pt>
                <c:pt idx="5631">
                  <c:v>-6.7</c:v>
                </c:pt>
                <c:pt idx="5632">
                  <c:v>-6.71</c:v>
                </c:pt>
                <c:pt idx="5633">
                  <c:v>-6.74</c:v>
                </c:pt>
                <c:pt idx="5634">
                  <c:v>-6.76</c:v>
                </c:pt>
                <c:pt idx="5635">
                  <c:v>-6.79</c:v>
                </c:pt>
                <c:pt idx="5636">
                  <c:v>-6.82</c:v>
                </c:pt>
                <c:pt idx="5637">
                  <c:v>-6.84</c:v>
                </c:pt>
                <c:pt idx="5638">
                  <c:v>-6.87</c:v>
                </c:pt>
                <c:pt idx="5639">
                  <c:v>-6.89</c:v>
                </c:pt>
                <c:pt idx="5640">
                  <c:v>-6.92</c:v>
                </c:pt>
                <c:pt idx="5641">
                  <c:v>-6.95</c:v>
                </c:pt>
                <c:pt idx="5642">
                  <c:v>-6.97</c:v>
                </c:pt>
                <c:pt idx="5643">
                  <c:v>-7</c:v>
                </c:pt>
                <c:pt idx="5644">
                  <c:v>-7.03</c:v>
                </c:pt>
                <c:pt idx="5645">
                  <c:v>-7.05</c:v>
                </c:pt>
                <c:pt idx="5646">
                  <c:v>-7.08</c:v>
                </c:pt>
                <c:pt idx="5647">
                  <c:v>-7.11</c:v>
                </c:pt>
                <c:pt idx="5648">
                  <c:v>-7.13</c:v>
                </c:pt>
                <c:pt idx="5649">
                  <c:v>-7.16</c:v>
                </c:pt>
                <c:pt idx="5650">
                  <c:v>-7.18</c:v>
                </c:pt>
                <c:pt idx="5651">
                  <c:v>-7.21</c:v>
                </c:pt>
                <c:pt idx="5652">
                  <c:v>-7.24</c:v>
                </c:pt>
                <c:pt idx="5653">
                  <c:v>-7.26</c:v>
                </c:pt>
                <c:pt idx="5654">
                  <c:v>-7.29</c:v>
                </c:pt>
                <c:pt idx="5655">
                  <c:v>-7.32</c:v>
                </c:pt>
                <c:pt idx="5656">
                  <c:v>-7.34</c:v>
                </c:pt>
                <c:pt idx="5657">
                  <c:v>-7.37</c:v>
                </c:pt>
                <c:pt idx="5658">
                  <c:v>-7.39</c:v>
                </c:pt>
                <c:pt idx="5659">
                  <c:v>-7.42</c:v>
                </c:pt>
                <c:pt idx="5660">
                  <c:v>-7.45</c:v>
                </c:pt>
                <c:pt idx="5661">
                  <c:v>-7.47</c:v>
                </c:pt>
                <c:pt idx="5662">
                  <c:v>-7.5</c:v>
                </c:pt>
                <c:pt idx="5663">
                  <c:v>-7.49</c:v>
                </c:pt>
                <c:pt idx="5664">
                  <c:v>-7.47</c:v>
                </c:pt>
                <c:pt idx="5665">
                  <c:v>-7.45</c:v>
                </c:pt>
                <c:pt idx="5666">
                  <c:v>-7.44</c:v>
                </c:pt>
                <c:pt idx="5667">
                  <c:v>-7.42</c:v>
                </c:pt>
                <c:pt idx="5668">
                  <c:v>-7.4</c:v>
                </c:pt>
                <c:pt idx="5669">
                  <c:v>-7.38</c:v>
                </c:pt>
                <c:pt idx="5670">
                  <c:v>-7.37</c:v>
                </c:pt>
                <c:pt idx="5671">
                  <c:v>-7.35</c:v>
                </c:pt>
                <c:pt idx="5672">
                  <c:v>-7.33</c:v>
                </c:pt>
                <c:pt idx="5673">
                  <c:v>-7.31</c:v>
                </c:pt>
                <c:pt idx="5674">
                  <c:v>-7.3</c:v>
                </c:pt>
                <c:pt idx="5675">
                  <c:v>-7.28</c:v>
                </c:pt>
                <c:pt idx="5676">
                  <c:v>-7.26</c:v>
                </c:pt>
                <c:pt idx="5677">
                  <c:v>-7.24</c:v>
                </c:pt>
                <c:pt idx="5678">
                  <c:v>-7.23</c:v>
                </c:pt>
                <c:pt idx="5679">
                  <c:v>-7.21</c:v>
                </c:pt>
                <c:pt idx="5680">
                  <c:v>-7.19</c:v>
                </c:pt>
                <c:pt idx="5681">
                  <c:v>-7.17</c:v>
                </c:pt>
                <c:pt idx="5682">
                  <c:v>-7.16</c:v>
                </c:pt>
                <c:pt idx="5683">
                  <c:v>-7.14</c:v>
                </c:pt>
                <c:pt idx="5684">
                  <c:v>-7.12</c:v>
                </c:pt>
                <c:pt idx="5685">
                  <c:v>-7.1</c:v>
                </c:pt>
                <c:pt idx="5686">
                  <c:v>-7.09</c:v>
                </c:pt>
                <c:pt idx="5687">
                  <c:v>-7.07</c:v>
                </c:pt>
                <c:pt idx="5688">
                  <c:v>-7.05</c:v>
                </c:pt>
                <c:pt idx="5689">
                  <c:v>-7.03</c:v>
                </c:pt>
                <c:pt idx="5690">
                  <c:v>-7.02</c:v>
                </c:pt>
                <c:pt idx="5691">
                  <c:v>-7</c:v>
                </c:pt>
                <c:pt idx="5692">
                  <c:v>-6.98</c:v>
                </c:pt>
                <c:pt idx="5693">
                  <c:v>-6.96</c:v>
                </c:pt>
                <c:pt idx="5694">
                  <c:v>-6.95</c:v>
                </c:pt>
                <c:pt idx="5695">
                  <c:v>-6.93</c:v>
                </c:pt>
                <c:pt idx="5696">
                  <c:v>-6.91</c:v>
                </c:pt>
                <c:pt idx="5697">
                  <c:v>-6.89</c:v>
                </c:pt>
                <c:pt idx="5698">
                  <c:v>-6.88</c:v>
                </c:pt>
                <c:pt idx="5699">
                  <c:v>-6.86</c:v>
                </c:pt>
                <c:pt idx="5700">
                  <c:v>-6.84</c:v>
                </c:pt>
                <c:pt idx="5701">
                  <c:v>-6.82</c:v>
                </c:pt>
                <c:pt idx="5702">
                  <c:v>-6.81</c:v>
                </c:pt>
                <c:pt idx="5703">
                  <c:v>-6.79</c:v>
                </c:pt>
                <c:pt idx="5704">
                  <c:v>-6.77</c:v>
                </c:pt>
                <c:pt idx="5705">
                  <c:v>-6.75</c:v>
                </c:pt>
                <c:pt idx="5706">
                  <c:v>-6.74</c:v>
                </c:pt>
                <c:pt idx="5707">
                  <c:v>-6.72</c:v>
                </c:pt>
                <c:pt idx="5708">
                  <c:v>-6.7</c:v>
                </c:pt>
                <c:pt idx="5709">
                  <c:v>-6.71</c:v>
                </c:pt>
                <c:pt idx="5710">
                  <c:v>-6.74</c:v>
                </c:pt>
                <c:pt idx="5711">
                  <c:v>-6.76</c:v>
                </c:pt>
                <c:pt idx="5712">
                  <c:v>-6.79</c:v>
                </c:pt>
                <c:pt idx="5713">
                  <c:v>-6.82</c:v>
                </c:pt>
                <c:pt idx="5714">
                  <c:v>-6.84</c:v>
                </c:pt>
                <c:pt idx="5715">
                  <c:v>-6.87</c:v>
                </c:pt>
                <c:pt idx="5716">
                  <c:v>-6.89</c:v>
                </c:pt>
                <c:pt idx="5717">
                  <c:v>-6.92</c:v>
                </c:pt>
                <c:pt idx="5718">
                  <c:v>-6.95</c:v>
                </c:pt>
                <c:pt idx="5719">
                  <c:v>-6.97</c:v>
                </c:pt>
                <c:pt idx="5720">
                  <c:v>-7</c:v>
                </c:pt>
                <c:pt idx="5721">
                  <c:v>-7.03</c:v>
                </c:pt>
                <c:pt idx="5722">
                  <c:v>-7.05</c:v>
                </c:pt>
                <c:pt idx="5723">
                  <c:v>-7.08</c:v>
                </c:pt>
                <c:pt idx="5724">
                  <c:v>-7.11</c:v>
                </c:pt>
                <c:pt idx="5725">
                  <c:v>-7.13</c:v>
                </c:pt>
                <c:pt idx="5726">
                  <c:v>-7.16</c:v>
                </c:pt>
                <c:pt idx="5727">
                  <c:v>-7.18</c:v>
                </c:pt>
                <c:pt idx="5728">
                  <c:v>-7.21</c:v>
                </c:pt>
                <c:pt idx="5729">
                  <c:v>-7.24</c:v>
                </c:pt>
                <c:pt idx="5730">
                  <c:v>-7.26</c:v>
                </c:pt>
                <c:pt idx="5731">
                  <c:v>-7.29</c:v>
                </c:pt>
                <c:pt idx="5732">
                  <c:v>-7.32</c:v>
                </c:pt>
                <c:pt idx="5733">
                  <c:v>-7.34</c:v>
                </c:pt>
                <c:pt idx="5734">
                  <c:v>-7.37</c:v>
                </c:pt>
                <c:pt idx="5735">
                  <c:v>-7.39</c:v>
                </c:pt>
                <c:pt idx="5736">
                  <c:v>-7.42</c:v>
                </c:pt>
                <c:pt idx="5737">
                  <c:v>-7.45</c:v>
                </c:pt>
                <c:pt idx="5738">
                  <c:v>-7.47</c:v>
                </c:pt>
                <c:pt idx="5739">
                  <c:v>-7.5</c:v>
                </c:pt>
                <c:pt idx="5740">
                  <c:v>-7.51</c:v>
                </c:pt>
                <c:pt idx="5741">
                  <c:v>-7.53</c:v>
                </c:pt>
                <c:pt idx="5742">
                  <c:v>-7.56</c:v>
                </c:pt>
                <c:pt idx="5743">
                  <c:v>-7.58</c:v>
                </c:pt>
                <c:pt idx="5744">
                  <c:v>-7.61</c:v>
                </c:pt>
                <c:pt idx="5745">
                  <c:v>-7.63</c:v>
                </c:pt>
                <c:pt idx="5746">
                  <c:v>-7.65</c:v>
                </c:pt>
                <c:pt idx="5747">
                  <c:v>-7.68</c:v>
                </c:pt>
                <c:pt idx="5748">
                  <c:v>-7.7</c:v>
                </c:pt>
                <c:pt idx="5749">
                  <c:v>-7.73</c:v>
                </c:pt>
                <c:pt idx="5750">
                  <c:v>-7.75</c:v>
                </c:pt>
                <c:pt idx="5751">
                  <c:v>-7.78</c:v>
                </c:pt>
                <c:pt idx="5752">
                  <c:v>-7.8</c:v>
                </c:pt>
                <c:pt idx="5753">
                  <c:v>-7.82</c:v>
                </c:pt>
                <c:pt idx="5754">
                  <c:v>-7.85</c:v>
                </c:pt>
                <c:pt idx="5755">
                  <c:v>-7.87</c:v>
                </c:pt>
                <c:pt idx="5756">
                  <c:v>-7.9</c:v>
                </c:pt>
                <c:pt idx="5757">
                  <c:v>-7.92</c:v>
                </c:pt>
                <c:pt idx="5758">
                  <c:v>-7.94</c:v>
                </c:pt>
                <c:pt idx="5759">
                  <c:v>-7.97</c:v>
                </c:pt>
                <c:pt idx="5760">
                  <c:v>-7.99</c:v>
                </c:pt>
                <c:pt idx="5761">
                  <c:v>-8.02</c:v>
                </c:pt>
                <c:pt idx="5762">
                  <c:v>-8.0399999999999991</c:v>
                </c:pt>
                <c:pt idx="5763">
                  <c:v>-8.07</c:v>
                </c:pt>
                <c:pt idx="5764">
                  <c:v>-8.09</c:v>
                </c:pt>
                <c:pt idx="5765">
                  <c:v>-8.11</c:v>
                </c:pt>
                <c:pt idx="5766">
                  <c:v>-8.14</c:v>
                </c:pt>
                <c:pt idx="5767">
                  <c:v>-8.16</c:v>
                </c:pt>
                <c:pt idx="5768">
                  <c:v>-8.19</c:v>
                </c:pt>
                <c:pt idx="5769">
                  <c:v>-8.2100000000000009</c:v>
                </c:pt>
                <c:pt idx="5770">
                  <c:v>-8.23</c:v>
                </c:pt>
                <c:pt idx="5771">
                  <c:v>-8.26</c:v>
                </c:pt>
                <c:pt idx="5772">
                  <c:v>-8.2799999999999994</c:v>
                </c:pt>
                <c:pt idx="5773">
                  <c:v>-8.31</c:v>
                </c:pt>
                <c:pt idx="5774">
                  <c:v>-8.33</c:v>
                </c:pt>
                <c:pt idx="5775">
                  <c:v>-8.36</c:v>
                </c:pt>
                <c:pt idx="5776">
                  <c:v>-8.3800000000000008</c:v>
                </c:pt>
                <c:pt idx="5777">
                  <c:v>-8.4</c:v>
                </c:pt>
                <c:pt idx="5778">
                  <c:v>-8.43</c:v>
                </c:pt>
                <c:pt idx="5779">
                  <c:v>-8.4499999999999993</c:v>
                </c:pt>
                <c:pt idx="5780">
                  <c:v>-8.48</c:v>
                </c:pt>
                <c:pt idx="5781">
                  <c:v>-8.5</c:v>
                </c:pt>
                <c:pt idx="5782">
                  <c:v>-8.49</c:v>
                </c:pt>
                <c:pt idx="5783">
                  <c:v>-8.4700000000000006</c:v>
                </c:pt>
                <c:pt idx="5784">
                  <c:v>-8.4600000000000009</c:v>
                </c:pt>
                <c:pt idx="5785">
                  <c:v>-8.44</c:v>
                </c:pt>
                <c:pt idx="5786">
                  <c:v>-8.42</c:v>
                </c:pt>
                <c:pt idx="5787">
                  <c:v>-8.4</c:v>
                </c:pt>
                <c:pt idx="5788">
                  <c:v>-8.39</c:v>
                </c:pt>
                <c:pt idx="5789">
                  <c:v>-8.3699999999999992</c:v>
                </c:pt>
                <c:pt idx="5790">
                  <c:v>-8.35</c:v>
                </c:pt>
                <c:pt idx="5791">
                  <c:v>-8.34</c:v>
                </c:pt>
                <c:pt idx="5792">
                  <c:v>-8.32</c:v>
                </c:pt>
                <c:pt idx="5793">
                  <c:v>-8.3000000000000007</c:v>
                </c:pt>
                <c:pt idx="5794">
                  <c:v>-8.2799999999999994</c:v>
                </c:pt>
                <c:pt idx="5795">
                  <c:v>-8.27</c:v>
                </c:pt>
                <c:pt idx="5796">
                  <c:v>-8.25</c:v>
                </c:pt>
                <c:pt idx="5797">
                  <c:v>-8.23</c:v>
                </c:pt>
                <c:pt idx="5798">
                  <c:v>-8.2200000000000006</c:v>
                </c:pt>
                <c:pt idx="5799">
                  <c:v>-8.1999999999999993</c:v>
                </c:pt>
                <c:pt idx="5800">
                  <c:v>-8.18</c:v>
                </c:pt>
                <c:pt idx="5801">
                  <c:v>-8.16</c:v>
                </c:pt>
                <c:pt idx="5802">
                  <c:v>-8.15</c:v>
                </c:pt>
                <c:pt idx="5803">
                  <c:v>-8.1300000000000008</c:v>
                </c:pt>
                <c:pt idx="5804">
                  <c:v>-8.11</c:v>
                </c:pt>
                <c:pt idx="5805">
                  <c:v>-8.09</c:v>
                </c:pt>
                <c:pt idx="5806">
                  <c:v>-8.08</c:v>
                </c:pt>
                <c:pt idx="5807">
                  <c:v>-8.06</c:v>
                </c:pt>
                <c:pt idx="5808">
                  <c:v>-8.0399999999999991</c:v>
                </c:pt>
                <c:pt idx="5809">
                  <c:v>-8.0299999999999994</c:v>
                </c:pt>
                <c:pt idx="5810">
                  <c:v>-8.01</c:v>
                </c:pt>
                <c:pt idx="5811">
                  <c:v>-7.99</c:v>
                </c:pt>
                <c:pt idx="5812">
                  <c:v>-7.97</c:v>
                </c:pt>
                <c:pt idx="5813">
                  <c:v>-7.96</c:v>
                </c:pt>
                <c:pt idx="5814">
                  <c:v>-7.94</c:v>
                </c:pt>
                <c:pt idx="5815">
                  <c:v>-7.92</c:v>
                </c:pt>
                <c:pt idx="5816">
                  <c:v>-7.91</c:v>
                </c:pt>
                <c:pt idx="5817">
                  <c:v>-7.89</c:v>
                </c:pt>
                <c:pt idx="5818">
                  <c:v>-7.87</c:v>
                </c:pt>
                <c:pt idx="5819">
                  <c:v>-7.85</c:v>
                </c:pt>
                <c:pt idx="5820">
                  <c:v>-7.84</c:v>
                </c:pt>
                <c:pt idx="5821">
                  <c:v>-7.82</c:v>
                </c:pt>
                <c:pt idx="5822">
                  <c:v>-7.8</c:v>
                </c:pt>
                <c:pt idx="5823">
                  <c:v>-7.79</c:v>
                </c:pt>
                <c:pt idx="5824">
                  <c:v>-7.77</c:v>
                </c:pt>
                <c:pt idx="5825">
                  <c:v>-7.75</c:v>
                </c:pt>
                <c:pt idx="5826">
                  <c:v>-7.73</c:v>
                </c:pt>
                <c:pt idx="5827">
                  <c:v>-7.72</c:v>
                </c:pt>
                <c:pt idx="5828">
                  <c:v>-7.7</c:v>
                </c:pt>
                <c:pt idx="5829">
                  <c:v>-7.71</c:v>
                </c:pt>
                <c:pt idx="5830">
                  <c:v>-7.74</c:v>
                </c:pt>
                <c:pt idx="5831">
                  <c:v>-7.76</c:v>
                </c:pt>
                <c:pt idx="5832">
                  <c:v>-7.79</c:v>
                </c:pt>
                <c:pt idx="5833">
                  <c:v>-7.82</c:v>
                </c:pt>
                <c:pt idx="5834">
                  <c:v>-7.85</c:v>
                </c:pt>
                <c:pt idx="5835">
                  <c:v>-7.87</c:v>
                </c:pt>
                <c:pt idx="5836">
                  <c:v>-7.9</c:v>
                </c:pt>
                <c:pt idx="5837">
                  <c:v>-7.93</c:v>
                </c:pt>
                <c:pt idx="5838">
                  <c:v>-7.96</c:v>
                </c:pt>
                <c:pt idx="5839">
                  <c:v>-7.98</c:v>
                </c:pt>
                <c:pt idx="5840">
                  <c:v>-8.01</c:v>
                </c:pt>
                <c:pt idx="5841">
                  <c:v>-8.0399999999999991</c:v>
                </c:pt>
                <c:pt idx="5842">
                  <c:v>-8.06</c:v>
                </c:pt>
                <c:pt idx="5843">
                  <c:v>-8.09</c:v>
                </c:pt>
                <c:pt idx="5844">
                  <c:v>-8.1199999999999992</c:v>
                </c:pt>
                <c:pt idx="5845">
                  <c:v>-8.15</c:v>
                </c:pt>
                <c:pt idx="5846">
                  <c:v>-8.17</c:v>
                </c:pt>
                <c:pt idx="5847">
                  <c:v>-8.1999999999999993</c:v>
                </c:pt>
                <c:pt idx="5848">
                  <c:v>-8.23</c:v>
                </c:pt>
                <c:pt idx="5849">
                  <c:v>-8.25</c:v>
                </c:pt>
                <c:pt idx="5850">
                  <c:v>-8.2799999999999994</c:v>
                </c:pt>
                <c:pt idx="5851">
                  <c:v>-8.31</c:v>
                </c:pt>
                <c:pt idx="5852">
                  <c:v>-8.34</c:v>
                </c:pt>
                <c:pt idx="5853">
                  <c:v>-8.36</c:v>
                </c:pt>
                <c:pt idx="5854">
                  <c:v>-8.39</c:v>
                </c:pt>
                <c:pt idx="5855">
                  <c:v>-8.42</c:v>
                </c:pt>
                <c:pt idx="5856">
                  <c:v>-8.4499999999999993</c:v>
                </c:pt>
                <c:pt idx="5857">
                  <c:v>-8.4700000000000006</c:v>
                </c:pt>
                <c:pt idx="5858">
                  <c:v>-8.5</c:v>
                </c:pt>
                <c:pt idx="5859">
                  <c:v>-8.49</c:v>
                </c:pt>
                <c:pt idx="5860">
                  <c:v>-8.4700000000000006</c:v>
                </c:pt>
                <c:pt idx="5861">
                  <c:v>-8.4600000000000009</c:v>
                </c:pt>
                <c:pt idx="5862">
                  <c:v>-8.44</c:v>
                </c:pt>
                <c:pt idx="5863">
                  <c:v>-8.42</c:v>
                </c:pt>
                <c:pt idx="5864">
                  <c:v>-8.4</c:v>
                </c:pt>
                <c:pt idx="5865">
                  <c:v>-8.39</c:v>
                </c:pt>
                <c:pt idx="5866">
                  <c:v>-8.3699999999999992</c:v>
                </c:pt>
                <c:pt idx="5867">
                  <c:v>-8.35</c:v>
                </c:pt>
                <c:pt idx="5868">
                  <c:v>-8.34</c:v>
                </c:pt>
                <c:pt idx="5869">
                  <c:v>-8.32</c:v>
                </c:pt>
                <c:pt idx="5870">
                  <c:v>-8.3000000000000007</c:v>
                </c:pt>
                <c:pt idx="5871">
                  <c:v>-8.2799999999999994</c:v>
                </c:pt>
                <c:pt idx="5872">
                  <c:v>-8.27</c:v>
                </c:pt>
                <c:pt idx="5873">
                  <c:v>-8.25</c:v>
                </c:pt>
                <c:pt idx="5874">
                  <c:v>-8.23</c:v>
                </c:pt>
                <c:pt idx="5875">
                  <c:v>-8.2200000000000006</c:v>
                </c:pt>
                <c:pt idx="5876">
                  <c:v>-8.1999999999999993</c:v>
                </c:pt>
                <c:pt idx="5877">
                  <c:v>-8.18</c:v>
                </c:pt>
                <c:pt idx="5878">
                  <c:v>-8.16</c:v>
                </c:pt>
                <c:pt idx="5879">
                  <c:v>-8.15</c:v>
                </c:pt>
                <c:pt idx="5880">
                  <c:v>-8.1300000000000008</c:v>
                </c:pt>
                <c:pt idx="5881">
                  <c:v>-8.11</c:v>
                </c:pt>
                <c:pt idx="5882">
                  <c:v>-8.09</c:v>
                </c:pt>
                <c:pt idx="5883">
                  <c:v>-8.08</c:v>
                </c:pt>
                <c:pt idx="5884">
                  <c:v>-8.06</c:v>
                </c:pt>
                <c:pt idx="5885">
                  <c:v>-8.0399999999999991</c:v>
                </c:pt>
                <c:pt idx="5886">
                  <c:v>-8.0299999999999994</c:v>
                </c:pt>
                <c:pt idx="5887">
                  <c:v>-8.01</c:v>
                </c:pt>
                <c:pt idx="5888">
                  <c:v>-7.99</c:v>
                </c:pt>
                <c:pt idx="5889">
                  <c:v>-7.97</c:v>
                </c:pt>
                <c:pt idx="5890">
                  <c:v>-7.96</c:v>
                </c:pt>
                <c:pt idx="5891">
                  <c:v>-7.94</c:v>
                </c:pt>
                <c:pt idx="5892">
                  <c:v>-7.92</c:v>
                </c:pt>
                <c:pt idx="5893">
                  <c:v>-7.91</c:v>
                </c:pt>
                <c:pt idx="5894">
                  <c:v>-7.89</c:v>
                </c:pt>
                <c:pt idx="5895">
                  <c:v>-7.87</c:v>
                </c:pt>
                <c:pt idx="5896">
                  <c:v>-7.85</c:v>
                </c:pt>
                <c:pt idx="5897">
                  <c:v>-7.84</c:v>
                </c:pt>
                <c:pt idx="5898">
                  <c:v>-7.82</c:v>
                </c:pt>
                <c:pt idx="5899">
                  <c:v>-7.8</c:v>
                </c:pt>
                <c:pt idx="5900">
                  <c:v>-7.79</c:v>
                </c:pt>
                <c:pt idx="5901">
                  <c:v>-7.77</c:v>
                </c:pt>
                <c:pt idx="5902">
                  <c:v>-7.75</c:v>
                </c:pt>
                <c:pt idx="5903">
                  <c:v>-7.73</c:v>
                </c:pt>
                <c:pt idx="5904">
                  <c:v>-7.72</c:v>
                </c:pt>
                <c:pt idx="5905">
                  <c:v>-7.7</c:v>
                </c:pt>
                <c:pt idx="5906">
                  <c:v>-7.71</c:v>
                </c:pt>
                <c:pt idx="5907">
                  <c:v>-7.74</c:v>
                </c:pt>
                <c:pt idx="5908">
                  <c:v>-7.76</c:v>
                </c:pt>
                <c:pt idx="5909">
                  <c:v>-7.79</c:v>
                </c:pt>
                <c:pt idx="5910">
                  <c:v>-7.82</c:v>
                </c:pt>
                <c:pt idx="5911">
                  <c:v>-7.84</c:v>
                </c:pt>
                <c:pt idx="5912">
                  <c:v>-7.87</c:v>
                </c:pt>
                <c:pt idx="5913">
                  <c:v>-7.89</c:v>
                </c:pt>
                <c:pt idx="5914">
                  <c:v>-7.92</c:v>
                </c:pt>
                <c:pt idx="5915">
                  <c:v>-7.95</c:v>
                </c:pt>
                <c:pt idx="5916">
                  <c:v>-7.97</c:v>
                </c:pt>
                <c:pt idx="5917">
                  <c:v>-8</c:v>
                </c:pt>
                <c:pt idx="5918">
                  <c:v>-8.0299999999999994</c:v>
                </c:pt>
                <c:pt idx="5919">
                  <c:v>-8.0500000000000007</c:v>
                </c:pt>
                <c:pt idx="5920">
                  <c:v>-8.08</c:v>
                </c:pt>
                <c:pt idx="5921">
                  <c:v>-8.11</c:v>
                </c:pt>
                <c:pt idx="5922">
                  <c:v>-8.1300000000000008</c:v>
                </c:pt>
                <c:pt idx="5923">
                  <c:v>-8.16</c:v>
                </c:pt>
                <c:pt idx="5924">
                  <c:v>-8.18</c:v>
                </c:pt>
                <c:pt idx="5925">
                  <c:v>-8.2100000000000009</c:v>
                </c:pt>
                <c:pt idx="5926">
                  <c:v>-8.24</c:v>
                </c:pt>
                <c:pt idx="5927">
                  <c:v>-8.26</c:v>
                </c:pt>
                <c:pt idx="5928">
                  <c:v>-8.2899999999999991</c:v>
                </c:pt>
                <c:pt idx="5929">
                  <c:v>-8.32</c:v>
                </c:pt>
                <c:pt idx="5930">
                  <c:v>-8.34</c:v>
                </c:pt>
                <c:pt idx="5931">
                  <c:v>-8.3699999999999992</c:v>
                </c:pt>
                <c:pt idx="5932">
                  <c:v>-8.39</c:v>
                </c:pt>
                <c:pt idx="5933">
                  <c:v>-8.42</c:v>
                </c:pt>
                <c:pt idx="5934">
                  <c:v>-8.4499999999999993</c:v>
                </c:pt>
                <c:pt idx="5935">
                  <c:v>-8.4700000000000006</c:v>
                </c:pt>
                <c:pt idx="5936">
                  <c:v>-8.5</c:v>
                </c:pt>
                <c:pt idx="5937">
                  <c:v>-8.49</c:v>
                </c:pt>
                <c:pt idx="5938">
                  <c:v>-8.4700000000000006</c:v>
                </c:pt>
                <c:pt idx="5939">
                  <c:v>-8.4499999999999993</c:v>
                </c:pt>
                <c:pt idx="5940">
                  <c:v>-8.44</c:v>
                </c:pt>
                <c:pt idx="5941">
                  <c:v>-8.42</c:v>
                </c:pt>
                <c:pt idx="5942">
                  <c:v>-8.4</c:v>
                </c:pt>
                <c:pt idx="5943">
                  <c:v>-8.3800000000000008</c:v>
                </c:pt>
                <c:pt idx="5944">
                  <c:v>-8.3699999999999992</c:v>
                </c:pt>
                <c:pt idx="5945">
                  <c:v>-8.35</c:v>
                </c:pt>
                <c:pt idx="5946">
                  <c:v>-8.33</c:v>
                </c:pt>
                <c:pt idx="5947">
                  <c:v>-8.31</c:v>
                </c:pt>
                <c:pt idx="5948">
                  <c:v>-8.3000000000000007</c:v>
                </c:pt>
                <c:pt idx="5949">
                  <c:v>-8.2799999999999994</c:v>
                </c:pt>
                <c:pt idx="5950">
                  <c:v>-8.26</c:v>
                </c:pt>
                <c:pt idx="5951">
                  <c:v>-8.24</c:v>
                </c:pt>
                <c:pt idx="5952">
                  <c:v>-8.23</c:v>
                </c:pt>
                <c:pt idx="5953">
                  <c:v>-8.2100000000000009</c:v>
                </c:pt>
                <c:pt idx="5954">
                  <c:v>-8.19</c:v>
                </c:pt>
                <c:pt idx="5955">
                  <c:v>-8.17</c:v>
                </c:pt>
                <c:pt idx="5956">
                  <c:v>-8.16</c:v>
                </c:pt>
                <c:pt idx="5957">
                  <c:v>-8.14</c:v>
                </c:pt>
                <c:pt idx="5958">
                  <c:v>-8.1199999999999992</c:v>
                </c:pt>
                <c:pt idx="5959">
                  <c:v>-8.1</c:v>
                </c:pt>
                <c:pt idx="5960">
                  <c:v>-8.09</c:v>
                </c:pt>
                <c:pt idx="5961">
                  <c:v>-8.07</c:v>
                </c:pt>
                <c:pt idx="5962">
                  <c:v>-8.0500000000000007</c:v>
                </c:pt>
                <c:pt idx="5963">
                  <c:v>-8.0299999999999994</c:v>
                </c:pt>
                <c:pt idx="5964">
                  <c:v>-8.02</c:v>
                </c:pt>
                <c:pt idx="5965">
                  <c:v>-8</c:v>
                </c:pt>
                <c:pt idx="5966">
                  <c:v>-7.98</c:v>
                </c:pt>
                <c:pt idx="5967">
                  <c:v>-7.96</c:v>
                </c:pt>
                <c:pt idx="5968">
                  <c:v>-7.95</c:v>
                </c:pt>
                <c:pt idx="5969">
                  <c:v>-7.93</c:v>
                </c:pt>
                <c:pt idx="5970">
                  <c:v>-7.91</c:v>
                </c:pt>
                <c:pt idx="5971">
                  <c:v>-7.89</c:v>
                </c:pt>
                <c:pt idx="5972">
                  <c:v>-7.88</c:v>
                </c:pt>
                <c:pt idx="5973">
                  <c:v>-7.86</c:v>
                </c:pt>
                <c:pt idx="5974">
                  <c:v>-7.84</c:v>
                </c:pt>
                <c:pt idx="5975">
                  <c:v>-7.82</c:v>
                </c:pt>
                <c:pt idx="5976">
                  <c:v>-7.81</c:v>
                </c:pt>
                <c:pt idx="5977">
                  <c:v>-7.79</c:v>
                </c:pt>
                <c:pt idx="5978">
                  <c:v>-7.77</c:v>
                </c:pt>
                <c:pt idx="5979">
                  <c:v>-7.75</c:v>
                </c:pt>
                <c:pt idx="5980">
                  <c:v>-7.74</c:v>
                </c:pt>
                <c:pt idx="5981">
                  <c:v>-7.72</c:v>
                </c:pt>
                <c:pt idx="5982">
                  <c:v>-7.7</c:v>
                </c:pt>
                <c:pt idx="5983">
                  <c:v>-7.71</c:v>
                </c:pt>
                <c:pt idx="5984">
                  <c:v>-7.74</c:v>
                </c:pt>
                <c:pt idx="5985">
                  <c:v>-7.76</c:v>
                </c:pt>
                <c:pt idx="5986">
                  <c:v>-7.79</c:v>
                </c:pt>
                <c:pt idx="5987">
                  <c:v>-7.81</c:v>
                </c:pt>
                <c:pt idx="5988">
                  <c:v>-7.84</c:v>
                </c:pt>
                <c:pt idx="5989">
                  <c:v>-7.86</c:v>
                </c:pt>
                <c:pt idx="5990">
                  <c:v>-7.89</c:v>
                </c:pt>
                <c:pt idx="5991">
                  <c:v>-7.91</c:v>
                </c:pt>
                <c:pt idx="5992">
                  <c:v>-7.94</c:v>
                </c:pt>
                <c:pt idx="5993">
                  <c:v>-7.96</c:v>
                </c:pt>
                <c:pt idx="5994">
                  <c:v>-7.99</c:v>
                </c:pt>
                <c:pt idx="5995">
                  <c:v>-8.02</c:v>
                </c:pt>
                <c:pt idx="5996">
                  <c:v>-8.0399999999999991</c:v>
                </c:pt>
                <c:pt idx="5997">
                  <c:v>-8.07</c:v>
                </c:pt>
                <c:pt idx="5998">
                  <c:v>-8.09</c:v>
                </c:pt>
                <c:pt idx="5999">
                  <c:v>-8.1199999999999992</c:v>
                </c:pt>
                <c:pt idx="6000">
                  <c:v>-8.14</c:v>
                </c:pt>
                <c:pt idx="6001">
                  <c:v>-8.17</c:v>
                </c:pt>
                <c:pt idx="6002">
                  <c:v>-8.19</c:v>
                </c:pt>
                <c:pt idx="6003">
                  <c:v>-8.2200000000000006</c:v>
                </c:pt>
                <c:pt idx="6004">
                  <c:v>-8.25</c:v>
                </c:pt>
                <c:pt idx="6005">
                  <c:v>-8.27</c:v>
                </c:pt>
                <c:pt idx="6006">
                  <c:v>-8.3000000000000007</c:v>
                </c:pt>
                <c:pt idx="6007">
                  <c:v>-8.32</c:v>
                </c:pt>
                <c:pt idx="6008">
                  <c:v>-8.35</c:v>
                </c:pt>
                <c:pt idx="6009">
                  <c:v>-8.3699999999999992</c:v>
                </c:pt>
                <c:pt idx="6010">
                  <c:v>-8.4</c:v>
                </c:pt>
                <c:pt idx="6011">
                  <c:v>-8.42</c:v>
                </c:pt>
                <c:pt idx="6012">
                  <c:v>-8.4499999999999993</c:v>
                </c:pt>
                <c:pt idx="6013">
                  <c:v>-8.4700000000000006</c:v>
                </c:pt>
                <c:pt idx="6014">
                  <c:v>-8.5</c:v>
                </c:pt>
                <c:pt idx="6015">
                  <c:v>-8.49</c:v>
                </c:pt>
                <c:pt idx="6016">
                  <c:v>-8.4700000000000006</c:v>
                </c:pt>
                <c:pt idx="6017">
                  <c:v>-8.4499999999999993</c:v>
                </c:pt>
                <c:pt idx="6018">
                  <c:v>-8.44</c:v>
                </c:pt>
                <c:pt idx="6019">
                  <c:v>-8.42</c:v>
                </c:pt>
                <c:pt idx="6020">
                  <c:v>-8.4</c:v>
                </c:pt>
                <c:pt idx="6021">
                  <c:v>-8.3800000000000008</c:v>
                </c:pt>
                <c:pt idx="6022">
                  <c:v>-8.3699999999999992</c:v>
                </c:pt>
                <c:pt idx="6023">
                  <c:v>-8.35</c:v>
                </c:pt>
                <c:pt idx="6024">
                  <c:v>-8.33</c:v>
                </c:pt>
                <c:pt idx="6025">
                  <c:v>-8.31</c:v>
                </c:pt>
                <c:pt idx="6026">
                  <c:v>-8.3000000000000007</c:v>
                </c:pt>
                <c:pt idx="6027">
                  <c:v>-8.2799999999999994</c:v>
                </c:pt>
                <c:pt idx="6028">
                  <c:v>-8.26</c:v>
                </c:pt>
                <c:pt idx="6029">
                  <c:v>-8.24</c:v>
                </c:pt>
                <c:pt idx="6030">
                  <c:v>-8.23</c:v>
                </c:pt>
                <c:pt idx="6031">
                  <c:v>-8.2100000000000009</c:v>
                </c:pt>
                <c:pt idx="6032">
                  <c:v>-8.19</c:v>
                </c:pt>
                <c:pt idx="6033">
                  <c:v>-8.17</c:v>
                </c:pt>
                <c:pt idx="6034">
                  <c:v>-8.16</c:v>
                </c:pt>
                <c:pt idx="6035">
                  <c:v>-8.14</c:v>
                </c:pt>
                <c:pt idx="6036">
                  <c:v>-8.1199999999999992</c:v>
                </c:pt>
                <c:pt idx="6037">
                  <c:v>-8.1</c:v>
                </c:pt>
                <c:pt idx="6038">
                  <c:v>-8.09</c:v>
                </c:pt>
                <c:pt idx="6039">
                  <c:v>-8.07</c:v>
                </c:pt>
                <c:pt idx="6040">
                  <c:v>-8.0500000000000007</c:v>
                </c:pt>
                <c:pt idx="6041">
                  <c:v>-8.0299999999999994</c:v>
                </c:pt>
                <c:pt idx="6042">
                  <c:v>-8.02</c:v>
                </c:pt>
                <c:pt idx="6043">
                  <c:v>-8</c:v>
                </c:pt>
                <c:pt idx="6044">
                  <c:v>-7.98</c:v>
                </c:pt>
                <c:pt idx="6045">
                  <c:v>-7.96</c:v>
                </c:pt>
                <c:pt idx="6046">
                  <c:v>-7.95</c:v>
                </c:pt>
                <c:pt idx="6047">
                  <c:v>-7.93</c:v>
                </c:pt>
                <c:pt idx="6048">
                  <c:v>-7.91</c:v>
                </c:pt>
                <c:pt idx="6049">
                  <c:v>-7.89</c:v>
                </c:pt>
                <c:pt idx="6050">
                  <c:v>-7.88</c:v>
                </c:pt>
                <c:pt idx="6051">
                  <c:v>-7.86</c:v>
                </c:pt>
                <c:pt idx="6052">
                  <c:v>-7.84</c:v>
                </c:pt>
                <c:pt idx="6053">
                  <c:v>-7.82</c:v>
                </c:pt>
                <c:pt idx="6054">
                  <c:v>-7.81</c:v>
                </c:pt>
                <c:pt idx="6055">
                  <c:v>-7.79</c:v>
                </c:pt>
                <c:pt idx="6056">
                  <c:v>-7.77</c:v>
                </c:pt>
                <c:pt idx="6057">
                  <c:v>-7.75</c:v>
                </c:pt>
                <c:pt idx="6058">
                  <c:v>-7.74</c:v>
                </c:pt>
                <c:pt idx="6059">
                  <c:v>-7.72</c:v>
                </c:pt>
                <c:pt idx="6060">
                  <c:v>-7.7</c:v>
                </c:pt>
                <c:pt idx="6061">
                  <c:v>-7.71</c:v>
                </c:pt>
                <c:pt idx="6062">
                  <c:v>-7.74</c:v>
                </c:pt>
                <c:pt idx="6063">
                  <c:v>-7.76</c:v>
                </c:pt>
                <c:pt idx="6064">
                  <c:v>-7.79</c:v>
                </c:pt>
                <c:pt idx="6065">
                  <c:v>-7.81</c:v>
                </c:pt>
                <c:pt idx="6066">
                  <c:v>-7.84</c:v>
                </c:pt>
                <c:pt idx="6067">
                  <c:v>-7.86</c:v>
                </c:pt>
                <c:pt idx="6068">
                  <c:v>-7.89</c:v>
                </c:pt>
                <c:pt idx="6069">
                  <c:v>-7.91</c:v>
                </c:pt>
                <c:pt idx="6070">
                  <c:v>-7.94</c:v>
                </c:pt>
                <c:pt idx="6071">
                  <c:v>-7.96</c:v>
                </c:pt>
                <c:pt idx="6072">
                  <c:v>-7.99</c:v>
                </c:pt>
                <c:pt idx="6073">
                  <c:v>-8.02</c:v>
                </c:pt>
                <c:pt idx="6074">
                  <c:v>-8.0399999999999991</c:v>
                </c:pt>
                <c:pt idx="6075">
                  <c:v>-8.07</c:v>
                </c:pt>
                <c:pt idx="6076">
                  <c:v>-8.09</c:v>
                </c:pt>
                <c:pt idx="6077">
                  <c:v>-8.1199999999999992</c:v>
                </c:pt>
                <c:pt idx="6078">
                  <c:v>-8.14</c:v>
                </c:pt>
                <c:pt idx="6079">
                  <c:v>-8.17</c:v>
                </c:pt>
                <c:pt idx="6080">
                  <c:v>-8.19</c:v>
                </c:pt>
                <c:pt idx="6081">
                  <c:v>-8.2200000000000006</c:v>
                </c:pt>
                <c:pt idx="6082">
                  <c:v>-8.25</c:v>
                </c:pt>
                <c:pt idx="6083">
                  <c:v>-8.27</c:v>
                </c:pt>
                <c:pt idx="6084">
                  <c:v>-8.3000000000000007</c:v>
                </c:pt>
                <c:pt idx="6085">
                  <c:v>-8.32</c:v>
                </c:pt>
                <c:pt idx="6086">
                  <c:v>-8.35</c:v>
                </c:pt>
                <c:pt idx="6087">
                  <c:v>-8.3699999999999992</c:v>
                </c:pt>
                <c:pt idx="6088">
                  <c:v>-8.4</c:v>
                </c:pt>
                <c:pt idx="6089">
                  <c:v>-8.42</c:v>
                </c:pt>
                <c:pt idx="6090">
                  <c:v>-8.4499999999999993</c:v>
                </c:pt>
                <c:pt idx="6091">
                  <c:v>-8.4700000000000006</c:v>
                </c:pt>
                <c:pt idx="6092">
                  <c:v>-8.5</c:v>
                </c:pt>
                <c:pt idx="6093">
                  <c:v>-8.49</c:v>
                </c:pt>
                <c:pt idx="6094">
                  <c:v>-8.4700000000000006</c:v>
                </c:pt>
                <c:pt idx="6095">
                  <c:v>-8.4499999999999993</c:v>
                </c:pt>
                <c:pt idx="6096">
                  <c:v>-8.44</c:v>
                </c:pt>
                <c:pt idx="6097">
                  <c:v>-8.42</c:v>
                </c:pt>
                <c:pt idx="6098">
                  <c:v>-8.4</c:v>
                </c:pt>
                <c:pt idx="6099">
                  <c:v>-8.3800000000000008</c:v>
                </c:pt>
                <c:pt idx="6100">
                  <c:v>-8.3699999999999992</c:v>
                </c:pt>
                <c:pt idx="6101">
                  <c:v>-8.35</c:v>
                </c:pt>
                <c:pt idx="6102">
                  <c:v>-8.33</c:v>
                </c:pt>
                <c:pt idx="6103">
                  <c:v>-8.31</c:v>
                </c:pt>
                <c:pt idx="6104">
                  <c:v>-8.3000000000000007</c:v>
                </c:pt>
                <c:pt idx="6105">
                  <c:v>-8.2799999999999994</c:v>
                </c:pt>
                <c:pt idx="6106">
                  <c:v>-8.26</c:v>
                </c:pt>
                <c:pt idx="6107">
                  <c:v>-8.24</c:v>
                </c:pt>
                <c:pt idx="6108">
                  <c:v>-8.23</c:v>
                </c:pt>
                <c:pt idx="6109">
                  <c:v>-8.2100000000000009</c:v>
                </c:pt>
                <c:pt idx="6110">
                  <c:v>-8.19</c:v>
                </c:pt>
                <c:pt idx="6111">
                  <c:v>-8.17</c:v>
                </c:pt>
                <c:pt idx="6112">
                  <c:v>-8.16</c:v>
                </c:pt>
                <c:pt idx="6113">
                  <c:v>-8.14</c:v>
                </c:pt>
                <c:pt idx="6114">
                  <c:v>-8.1199999999999992</c:v>
                </c:pt>
                <c:pt idx="6115">
                  <c:v>-8.1</c:v>
                </c:pt>
                <c:pt idx="6116">
                  <c:v>-8.09</c:v>
                </c:pt>
                <c:pt idx="6117">
                  <c:v>-8.07</c:v>
                </c:pt>
                <c:pt idx="6118">
                  <c:v>-8.0500000000000007</c:v>
                </c:pt>
                <c:pt idx="6119">
                  <c:v>-8.0299999999999994</c:v>
                </c:pt>
                <c:pt idx="6120">
                  <c:v>-8.02</c:v>
                </c:pt>
                <c:pt idx="6121">
                  <c:v>-8</c:v>
                </c:pt>
                <c:pt idx="6122">
                  <c:v>-7.98</c:v>
                </c:pt>
                <c:pt idx="6123">
                  <c:v>-7.96</c:v>
                </c:pt>
                <c:pt idx="6124">
                  <c:v>-7.95</c:v>
                </c:pt>
                <c:pt idx="6125">
                  <c:v>-7.93</c:v>
                </c:pt>
                <c:pt idx="6126">
                  <c:v>-7.91</c:v>
                </c:pt>
                <c:pt idx="6127">
                  <c:v>-7.89</c:v>
                </c:pt>
                <c:pt idx="6128">
                  <c:v>-7.88</c:v>
                </c:pt>
                <c:pt idx="6129">
                  <c:v>-7.86</c:v>
                </c:pt>
                <c:pt idx="6130">
                  <c:v>-7.84</c:v>
                </c:pt>
                <c:pt idx="6131">
                  <c:v>-7.82</c:v>
                </c:pt>
                <c:pt idx="6132">
                  <c:v>-7.81</c:v>
                </c:pt>
                <c:pt idx="6133">
                  <c:v>-7.79</c:v>
                </c:pt>
                <c:pt idx="6134">
                  <c:v>-7.77</c:v>
                </c:pt>
                <c:pt idx="6135">
                  <c:v>-7.75</c:v>
                </c:pt>
                <c:pt idx="6136">
                  <c:v>-7.74</c:v>
                </c:pt>
                <c:pt idx="6137">
                  <c:v>-7.72</c:v>
                </c:pt>
                <c:pt idx="6138">
                  <c:v>-7.7</c:v>
                </c:pt>
                <c:pt idx="6139">
                  <c:v>-7.71</c:v>
                </c:pt>
                <c:pt idx="6140">
                  <c:v>-7.74</c:v>
                </c:pt>
                <c:pt idx="6141">
                  <c:v>-7.76</c:v>
                </c:pt>
                <c:pt idx="6142">
                  <c:v>-7.79</c:v>
                </c:pt>
                <c:pt idx="6143">
                  <c:v>-7.81</c:v>
                </c:pt>
                <c:pt idx="6144">
                  <c:v>-7.84</c:v>
                </c:pt>
                <c:pt idx="6145">
                  <c:v>-7.86</c:v>
                </c:pt>
                <c:pt idx="6146">
                  <c:v>-7.89</c:v>
                </c:pt>
                <c:pt idx="6147">
                  <c:v>-7.91</c:v>
                </c:pt>
                <c:pt idx="6148">
                  <c:v>-7.94</c:v>
                </c:pt>
                <c:pt idx="6149">
                  <c:v>-7.96</c:v>
                </c:pt>
                <c:pt idx="6150">
                  <c:v>-7.99</c:v>
                </c:pt>
                <c:pt idx="6151">
                  <c:v>-8.02</c:v>
                </c:pt>
                <c:pt idx="6152">
                  <c:v>-8.0399999999999991</c:v>
                </c:pt>
                <c:pt idx="6153">
                  <c:v>-8.07</c:v>
                </c:pt>
                <c:pt idx="6154">
                  <c:v>-8.09</c:v>
                </c:pt>
                <c:pt idx="6155">
                  <c:v>-8.1199999999999992</c:v>
                </c:pt>
                <c:pt idx="6156">
                  <c:v>-8.14</c:v>
                </c:pt>
                <c:pt idx="6157">
                  <c:v>-8.17</c:v>
                </c:pt>
                <c:pt idx="6158">
                  <c:v>-8.19</c:v>
                </c:pt>
                <c:pt idx="6159">
                  <c:v>-8.2200000000000006</c:v>
                </c:pt>
                <c:pt idx="6160">
                  <c:v>-8.25</c:v>
                </c:pt>
                <c:pt idx="6161">
                  <c:v>-8.27</c:v>
                </c:pt>
                <c:pt idx="6162">
                  <c:v>-8.3000000000000007</c:v>
                </c:pt>
                <c:pt idx="6163">
                  <c:v>-8.32</c:v>
                </c:pt>
                <c:pt idx="6164">
                  <c:v>-8.35</c:v>
                </c:pt>
                <c:pt idx="6165">
                  <c:v>-8.3699999999999992</c:v>
                </c:pt>
                <c:pt idx="6166">
                  <c:v>-8.4</c:v>
                </c:pt>
                <c:pt idx="6167">
                  <c:v>-8.42</c:v>
                </c:pt>
                <c:pt idx="6168">
                  <c:v>-8.4499999999999993</c:v>
                </c:pt>
                <c:pt idx="6169">
                  <c:v>-8.4700000000000006</c:v>
                </c:pt>
                <c:pt idx="6170">
                  <c:v>-8.5</c:v>
                </c:pt>
                <c:pt idx="6171">
                  <c:v>-8.49</c:v>
                </c:pt>
                <c:pt idx="6172">
                  <c:v>-8.4700000000000006</c:v>
                </c:pt>
                <c:pt idx="6173">
                  <c:v>-8.4499999999999993</c:v>
                </c:pt>
                <c:pt idx="6174">
                  <c:v>-8.44</c:v>
                </c:pt>
                <c:pt idx="6175">
                  <c:v>-8.42</c:v>
                </c:pt>
                <c:pt idx="6176">
                  <c:v>-8.4</c:v>
                </c:pt>
                <c:pt idx="6177">
                  <c:v>-8.3800000000000008</c:v>
                </c:pt>
                <c:pt idx="6178">
                  <c:v>-8.3699999999999992</c:v>
                </c:pt>
                <c:pt idx="6179">
                  <c:v>-8.35</c:v>
                </c:pt>
                <c:pt idx="6180">
                  <c:v>-8.33</c:v>
                </c:pt>
                <c:pt idx="6181">
                  <c:v>-8.31</c:v>
                </c:pt>
                <c:pt idx="6182">
                  <c:v>-8.3000000000000007</c:v>
                </c:pt>
                <c:pt idx="6183">
                  <c:v>-8.2799999999999994</c:v>
                </c:pt>
                <c:pt idx="6184">
                  <c:v>-8.26</c:v>
                </c:pt>
                <c:pt idx="6185">
                  <c:v>-8.24</c:v>
                </c:pt>
                <c:pt idx="6186">
                  <c:v>-8.23</c:v>
                </c:pt>
                <c:pt idx="6187">
                  <c:v>-8.2100000000000009</c:v>
                </c:pt>
                <c:pt idx="6188">
                  <c:v>-8.19</c:v>
                </c:pt>
                <c:pt idx="6189">
                  <c:v>-8.17</c:v>
                </c:pt>
                <c:pt idx="6190">
                  <c:v>-8.16</c:v>
                </c:pt>
                <c:pt idx="6191">
                  <c:v>-8.14</c:v>
                </c:pt>
                <c:pt idx="6192">
                  <c:v>-8.1199999999999992</c:v>
                </c:pt>
                <c:pt idx="6193">
                  <c:v>-8.1</c:v>
                </c:pt>
                <c:pt idx="6194">
                  <c:v>-8.09</c:v>
                </c:pt>
                <c:pt idx="6195">
                  <c:v>-8.07</c:v>
                </c:pt>
                <c:pt idx="6196">
                  <c:v>-8.0500000000000007</c:v>
                </c:pt>
                <c:pt idx="6197">
                  <c:v>-8.0299999999999994</c:v>
                </c:pt>
                <c:pt idx="6198">
                  <c:v>-8.02</c:v>
                </c:pt>
                <c:pt idx="6199">
                  <c:v>-8</c:v>
                </c:pt>
                <c:pt idx="6200">
                  <c:v>-7.98</c:v>
                </c:pt>
                <c:pt idx="6201">
                  <c:v>-7.96</c:v>
                </c:pt>
                <c:pt idx="6202">
                  <c:v>-7.95</c:v>
                </c:pt>
                <c:pt idx="6203">
                  <c:v>-7.93</c:v>
                </c:pt>
                <c:pt idx="6204">
                  <c:v>-7.91</c:v>
                </c:pt>
                <c:pt idx="6205">
                  <c:v>-7.89</c:v>
                </c:pt>
                <c:pt idx="6206">
                  <c:v>-7.88</c:v>
                </c:pt>
                <c:pt idx="6207">
                  <c:v>-7.86</c:v>
                </c:pt>
                <c:pt idx="6208">
                  <c:v>-7.84</c:v>
                </c:pt>
                <c:pt idx="6209">
                  <c:v>-7.82</c:v>
                </c:pt>
                <c:pt idx="6210">
                  <c:v>-7.81</c:v>
                </c:pt>
                <c:pt idx="6211">
                  <c:v>-7.79</c:v>
                </c:pt>
                <c:pt idx="6212">
                  <c:v>-7.77</c:v>
                </c:pt>
                <c:pt idx="6213">
                  <c:v>-7.75</c:v>
                </c:pt>
                <c:pt idx="6214">
                  <c:v>-7.74</c:v>
                </c:pt>
                <c:pt idx="6215">
                  <c:v>-7.72</c:v>
                </c:pt>
                <c:pt idx="6216">
                  <c:v>-7.7</c:v>
                </c:pt>
                <c:pt idx="6217">
                  <c:v>-7.71</c:v>
                </c:pt>
                <c:pt idx="6218">
                  <c:v>-7.74</c:v>
                </c:pt>
                <c:pt idx="6219">
                  <c:v>-7.76</c:v>
                </c:pt>
                <c:pt idx="6220">
                  <c:v>-7.79</c:v>
                </c:pt>
                <c:pt idx="6221">
                  <c:v>-7.82</c:v>
                </c:pt>
                <c:pt idx="6222">
                  <c:v>-7.84</c:v>
                </c:pt>
                <c:pt idx="6223">
                  <c:v>-7.87</c:v>
                </c:pt>
                <c:pt idx="6224">
                  <c:v>-7.89</c:v>
                </c:pt>
                <c:pt idx="6225">
                  <c:v>-7.92</c:v>
                </c:pt>
                <c:pt idx="6226">
                  <c:v>-7.95</c:v>
                </c:pt>
                <c:pt idx="6227">
                  <c:v>-7.97</c:v>
                </c:pt>
                <c:pt idx="6228">
                  <c:v>-8</c:v>
                </c:pt>
                <c:pt idx="6229">
                  <c:v>-8.0299999999999994</c:v>
                </c:pt>
                <c:pt idx="6230">
                  <c:v>-8.0500000000000007</c:v>
                </c:pt>
                <c:pt idx="6231">
                  <c:v>-8.08</c:v>
                </c:pt>
                <c:pt idx="6232">
                  <c:v>-8.11</c:v>
                </c:pt>
                <c:pt idx="6233">
                  <c:v>-8.1300000000000008</c:v>
                </c:pt>
                <c:pt idx="6234">
                  <c:v>-8.16</c:v>
                </c:pt>
                <c:pt idx="6235">
                  <c:v>-8.18</c:v>
                </c:pt>
                <c:pt idx="6236">
                  <c:v>-8.2100000000000009</c:v>
                </c:pt>
                <c:pt idx="6237">
                  <c:v>-8.24</c:v>
                </c:pt>
                <c:pt idx="6238">
                  <c:v>-8.26</c:v>
                </c:pt>
                <c:pt idx="6239">
                  <c:v>-8.2899999999999991</c:v>
                </c:pt>
                <c:pt idx="6240">
                  <c:v>-8.32</c:v>
                </c:pt>
                <c:pt idx="6241">
                  <c:v>-8.34</c:v>
                </c:pt>
                <c:pt idx="6242">
                  <c:v>-8.3699999999999992</c:v>
                </c:pt>
                <c:pt idx="6243">
                  <c:v>-8.39</c:v>
                </c:pt>
                <c:pt idx="6244">
                  <c:v>-8.42</c:v>
                </c:pt>
                <c:pt idx="6245">
                  <c:v>-8.4499999999999993</c:v>
                </c:pt>
                <c:pt idx="6246">
                  <c:v>-8.4700000000000006</c:v>
                </c:pt>
                <c:pt idx="6247">
                  <c:v>-8.5</c:v>
                </c:pt>
                <c:pt idx="6248">
                  <c:v>-8.49</c:v>
                </c:pt>
                <c:pt idx="6249">
                  <c:v>-8.4700000000000006</c:v>
                </c:pt>
                <c:pt idx="6250">
                  <c:v>-8.4600000000000009</c:v>
                </c:pt>
                <c:pt idx="6251">
                  <c:v>-8.44</c:v>
                </c:pt>
                <c:pt idx="6252">
                  <c:v>-8.42</c:v>
                </c:pt>
                <c:pt idx="6253">
                  <c:v>-8.4</c:v>
                </c:pt>
                <c:pt idx="6254">
                  <c:v>-8.39</c:v>
                </c:pt>
                <c:pt idx="6255">
                  <c:v>-8.3699999999999992</c:v>
                </c:pt>
                <c:pt idx="6256">
                  <c:v>-8.35</c:v>
                </c:pt>
                <c:pt idx="6257">
                  <c:v>-8.34</c:v>
                </c:pt>
                <c:pt idx="6258">
                  <c:v>-8.32</c:v>
                </c:pt>
                <c:pt idx="6259">
                  <c:v>-8.3000000000000007</c:v>
                </c:pt>
                <c:pt idx="6260">
                  <c:v>-8.2799999999999994</c:v>
                </c:pt>
                <c:pt idx="6261">
                  <c:v>-8.27</c:v>
                </c:pt>
                <c:pt idx="6262">
                  <c:v>-8.25</c:v>
                </c:pt>
                <c:pt idx="6263">
                  <c:v>-8.23</c:v>
                </c:pt>
                <c:pt idx="6264">
                  <c:v>-8.2200000000000006</c:v>
                </c:pt>
                <c:pt idx="6265">
                  <c:v>-8.1999999999999993</c:v>
                </c:pt>
                <c:pt idx="6266">
                  <c:v>-8.18</c:v>
                </c:pt>
                <c:pt idx="6267">
                  <c:v>-8.16</c:v>
                </c:pt>
                <c:pt idx="6268">
                  <c:v>-8.15</c:v>
                </c:pt>
                <c:pt idx="6269">
                  <c:v>-8.1300000000000008</c:v>
                </c:pt>
                <c:pt idx="6270">
                  <c:v>-8.11</c:v>
                </c:pt>
                <c:pt idx="6271">
                  <c:v>-8.09</c:v>
                </c:pt>
                <c:pt idx="6272">
                  <c:v>-8.08</c:v>
                </c:pt>
                <c:pt idx="6273">
                  <c:v>-8.06</c:v>
                </c:pt>
                <c:pt idx="6274">
                  <c:v>-8.0399999999999991</c:v>
                </c:pt>
                <c:pt idx="6275">
                  <c:v>-8.0299999999999994</c:v>
                </c:pt>
                <c:pt idx="6276">
                  <c:v>-8.01</c:v>
                </c:pt>
                <c:pt idx="6277">
                  <c:v>-7.99</c:v>
                </c:pt>
                <c:pt idx="6278">
                  <c:v>-7.97</c:v>
                </c:pt>
                <c:pt idx="6279">
                  <c:v>-7.96</c:v>
                </c:pt>
                <c:pt idx="6280">
                  <c:v>-7.94</c:v>
                </c:pt>
                <c:pt idx="6281">
                  <c:v>-7.92</c:v>
                </c:pt>
                <c:pt idx="6282">
                  <c:v>-7.91</c:v>
                </c:pt>
                <c:pt idx="6283">
                  <c:v>-7.89</c:v>
                </c:pt>
                <c:pt idx="6284">
                  <c:v>-7.87</c:v>
                </c:pt>
                <c:pt idx="6285">
                  <c:v>-7.85</c:v>
                </c:pt>
                <c:pt idx="6286">
                  <c:v>-7.84</c:v>
                </c:pt>
                <c:pt idx="6287">
                  <c:v>-7.82</c:v>
                </c:pt>
                <c:pt idx="6288">
                  <c:v>-7.8</c:v>
                </c:pt>
                <c:pt idx="6289">
                  <c:v>-7.79</c:v>
                </c:pt>
                <c:pt idx="6290">
                  <c:v>-7.77</c:v>
                </c:pt>
                <c:pt idx="6291">
                  <c:v>-7.75</c:v>
                </c:pt>
                <c:pt idx="6292">
                  <c:v>-7.73</c:v>
                </c:pt>
                <c:pt idx="6293">
                  <c:v>-7.72</c:v>
                </c:pt>
                <c:pt idx="6294">
                  <c:v>-7.7</c:v>
                </c:pt>
                <c:pt idx="6295">
                  <c:v>-7.71</c:v>
                </c:pt>
                <c:pt idx="6296">
                  <c:v>-7.74</c:v>
                </c:pt>
                <c:pt idx="6297">
                  <c:v>-7.76</c:v>
                </c:pt>
                <c:pt idx="6298">
                  <c:v>-7.79</c:v>
                </c:pt>
                <c:pt idx="6299">
                  <c:v>-7.82</c:v>
                </c:pt>
                <c:pt idx="6300">
                  <c:v>-7.84</c:v>
                </c:pt>
                <c:pt idx="6301">
                  <c:v>-7.87</c:v>
                </c:pt>
                <c:pt idx="6302">
                  <c:v>-7.89</c:v>
                </c:pt>
                <c:pt idx="6303">
                  <c:v>-7.92</c:v>
                </c:pt>
                <c:pt idx="6304">
                  <c:v>-7.95</c:v>
                </c:pt>
                <c:pt idx="6305">
                  <c:v>-7.97</c:v>
                </c:pt>
                <c:pt idx="6306">
                  <c:v>-8</c:v>
                </c:pt>
                <c:pt idx="6307">
                  <c:v>-8.0299999999999994</c:v>
                </c:pt>
                <c:pt idx="6308">
                  <c:v>-8.0500000000000007</c:v>
                </c:pt>
                <c:pt idx="6309">
                  <c:v>-8.08</c:v>
                </c:pt>
                <c:pt idx="6310">
                  <c:v>-8.11</c:v>
                </c:pt>
                <c:pt idx="6311">
                  <c:v>-8.1300000000000008</c:v>
                </c:pt>
                <c:pt idx="6312">
                  <c:v>-8.16</c:v>
                </c:pt>
                <c:pt idx="6313">
                  <c:v>-8.18</c:v>
                </c:pt>
                <c:pt idx="6314">
                  <c:v>-8.2100000000000009</c:v>
                </c:pt>
                <c:pt idx="6315">
                  <c:v>-8.24</c:v>
                </c:pt>
                <c:pt idx="6316">
                  <c:v>-8.26</c:v>
                </c:pt>
                <c:pt idx="6317">
                  <c:v>-8.2899999999999991</c:v>
                </c:pt>
                <c:pt idx="6318">
                  <c:v>-8.32</c:v>
                </c:pt>
                <c:pt idx="6319">
                  <c:v>-8.34</c:v>
                </c:pt>
                <c:pt idx="6320">
                  <c:v>-8.3699999999999992</c:v>
                </c:pt>
                <c:pt idx="6321">
                  <c:v>-8.39</c:v>
                </c:pt>
                <c:pt idx="6322">
                  <c:v>-8.42</c:v>
                </c:pt>
                <c:pt idx="6323">
                  <c:v>-8.4499999999999993</c:v>
                </c:pt>
                <c:pt idx="6324">
                  <c:v>-8.4700000000000006</c:v>
                </c:pt>
                <c:pt idx="6325">
                  <c:v>-8.5</c:v>
                </c:pt>
                <c:pt idx="6326">
                  <c:v>-8.49</c:v>
                </c:pt>
                <c:pt idx="6327">
                  <c:v>-8.4700000000000006</c:v>
                </c:pt>
                <c:pt idx="6328">
                  <c:v>-8.4499999999999993</c:v>
                </c:pt>
                <c:pt idx="6329">
                  <c:v>-8.44</c:v>
                </c:pt>
                <c:pt idx="6330">
                  <c:v>-8.42</c:v>
                </c:pt>
                <c:pt idx="6331">
                  <c:v>-8.4</c:v>
                </c:pt>
                <c:pt idx="6332">
                  <c:v>-8.3800000000000008</c:v>
                </c:pt>
                <c:pt idx="6333">
                  <c:v>-8.3699999999999992</c:v>
                </c:pt>
                <c:pt idx="6334">
                  <c:v>-8.35</c:v>
                </c:pt>
                <c:pt idx="6335">
                  <c:v>-8.33</c:v>
                </c:pt>
                <c:pt idx="6336">
                  <c:v>-8.31</c:v>
                </c:pt>
                <c:pt idx="6337">
                  <c:v>-8.3000000000000007</c:v>
                </c:pt>
                <c:pt idx="6338">
                  <c:v>-8.2799999999999994</c:v>
                </c:pt>
                <c:pt idx="6339">
                  <c:v>-8.26</c:v>
                </c:pt>
                <c:pt idx="6340">
                  <c:v>-8.24</c:v>
                </c:pt>
                <c:pt idx="6341">
                  <c:v>-8.23</c:v>
                </c:pt>
                <c:pt idx="6342">
                  <c:v>-8.2100000000000009</c:v>
                </c:pt>
                <c:pt idx="6343">
                  <c:v>-8.19</c:v>
                </c:pt>
                <c:pt idx="6344">
                  <c:v>-8.17</c:v>
                </c:pt>
                <c:pt idx="6345">
                  <c:v>-8.16</c:v>
                </c:pt>
                <c:pt idx="6346">
                  <c:v>-8.14</c:v>
                </c:pt>
                <c:pt idx="6347">
                  <c:v>-8.1199999999999992</c:v>
                </c:pt>
                <c:pt idx="6348">
                  <c:v>-8.1</c:v>
                </c:pt>
                <c:pt idx="6349">
                  <c:v>-8.09</c:v>
                </c:pt>
                <c:pt idx="6350">
                  <c:v>-8.07</c:v>
                </c:pt>
                <c:pt idx="6351">
                  <c:v>-8.0500000000000007</c:v>
                </c:pt>
                <c:pt idx="6352">
                  <c:v>-8.0299999999999994</c:v>
                </c:pt>
                <c:pt idx="6353">
                  <c:v>-8.02</c:v>
                </c:pt>
                <c:pt idx="6354">
                  <c:v>-8</c:v>
                </c:pt>
                <c:pt idx="6355">
                  <c:v>-7.98</c:v>
                </c:pt>
                <c:pt idx="6356">
                  <c:v>-7.96</c:v>
                </c:pt>
                <c:pt idx="6357">
                  <c:v>-7.95</c:v>
                </c:pt>
                <c:pt idx="6358">
                  <c:v>-7.93</c:v>
                </c:pt>
                <c:pt idx="6359">
                  <c:v>-7.91</c:v>
                </c:pt>
                <c:pt idx="6360">
                  <c:v>-7.89</c:v>
                </c:pt>
                <c:pt idx="6361">
                  <c:v>-7.88</c:v>
                </c:pt>
                <c:pt idx="6362">
                  <c:v>-7.86</c:v>
                </c:pt>
                <c:pt idx="6363">
                  <c:v>-7.84</c:v>
                </c:pt>
                <c:pt idx="6364">
                  <c:v>-7.82</c:v>
                </c:pt>
                <c:pt idx="6365">
                  <c:v>-7.81</c:v>
                </c:pt>
                <c:pt idx="6366">
                  <c:v>-7.79</c:v>
                </c:pt>
                <c:pt idx="6367">
                  <c:v>-7.77</c:v>
                </c:pt>
                <c:pt idx="6368">
                  <c:v>-7.75</c:v>
                </c:pt>
                <c:pt idx="6369">
                  <c:v>-7.74</c:v>
                </c:pt>
                <c:pt idx="6370">
                  <c:v>-7.72</c:v>
                </c:pt>
                <c:pt idx="6371">
                  <c:v>-7.7</c:v>
                </c:pt>
                <c:pt idx="6372">
                  <c:v>-7.71</c:v>
                </c:pt>
                <c:pt idx="6373">
                  <c:v>-7.74</c:v>
                </c:pt>
                <c:pt idx="6374">
                  <c:v>-7.76</c:v>
                </c:pt>
                <c:pt idx="6375">
                  <c:v>-7.79</c:v>
                </c:pt>
                <c:pt idx="6376">
                  <c:v>-7.81</c:v>
                </c:pt>
                <c:pt idx="6377">
                  <c:v>-7.84</c:v>
                </c:pt>
                <c:pt idx="6378">
                  <c:v>-7.86</c:v>
                </c:pt>
                <c:pt idx="6379">
                  <c:v>-7.89</c:v>
                </c:pt>
                <c:pt idx="6380">
                  <c:v>-7.91</c:v>
                </c:pt>
                <c:pt idx="6381">
                  <c:v>-7.94</c:v>
                </c:pt>
                <c:pt idx="6382">
                  <c:v>-7.96</c:v>
                </c:pt>
                <c:pt idx="6383">
                  <c:v>-7.99</c:v>
                </c:pt>
                <c:pt idx="6384">
                  <c:v>-8.02</c:v>
                </c:pt>
                <c:pt idx="6385">
                  <c:v>-8.0399999999999991</c:v>
                </c:pt>
                <c:pt idx="6386">
                  <c:v>-8.07</c:v>
                </c:pt>
                <c:pt idx="6387">
                  <c:v>-8.09</c:v>
                </c:pt>
                <c:pt idx="6388">
                  <c:v>-8.1199999999999992</c:v>
                </c:pt>
                <c:pt idx="6389">
                  <c:v>-8.14</c:v>
                </c:pt>
                <c:pt idx="6390">
                  <c:v>-8.17</c:v>
                </c:pt>
                <c:pt idx="6391">
                  <c:v>-8.19</c:v>
                </c:pt>
                <c:pt idx="6392">
                  <c:v>-8.2200000000000006</c:v>
                </c:pt>
                <c:pt idx="6393">
                  <c:v>-8.25</c:v>
                </c:pt>
                <c:pt idx="6394">
                  <c:v>-8.27</c:v>
                </c:pt>
                <c:pt idx="6395">
                  <c:v>-8.3000000000000007</c:v>
                </c:pt>
                <c:pt idx="6396">
                  <c:v>-8.32</c:v>
                </c:pt>
                <c:pt idx="6397">
                  <c:v>-8.35</c:v>
                </c:pt>
                <c:pt idx="6398">
                  <c:v>-8.3699999999999992</c:v>
                </c:pt>
                <c:pt idx="6399">
                  <c:v>-8.4</c:v>
                </c:pt>
                <c:pt idx="6400">
                  <c:v>-8.42</c:v>
                </c:pt>
                <c:pt idx="6401">
                  <c:v>-8.4499999999999993</c:v>
                </c:pt>
                <c:pt idx="6402">
                  <c:v>-8.4700000000000006</c:v>
                </c:pt>
                <c:pt idx="6403">
                  <c:v>-8.5</c:v>
                </c:pt>
                <c:pt idx="6404">
                  <c:v>-8.49</c:v>
                </c:pt>
                <c:pt idx="6405">
                  <c:v>-8.4700000000000006</c:v>
                </c:pt>
                <c:pt idx="6406">
                  <c:v>-8.4499999999999993</c:v>
                </c:pt>
                <c:pt idx="6407">
                  <c:v>-8.44</c:v>
                </c:pt>
                <c:pt idx="6408">
                  <c:v>-8.42</c:v>
                </c:pt>
                <c:pt idx="6409">
                  <c:v>-8.4</c:v>
                </c:pt>
                <c:pt idx="6410">
                  <c:v>-8.3800000000000008</c:v>
                </c:pt>
                <c:pt idx="6411">
                  <c:v>-8.3699999999999992</c:v>
                </c:pt>
                <c:pt idx="6412">
                  <c:v>-8.35</c:v>
                </c:pt>
                <c:pt idx="6413">
                  <c:v>-8.33</c:v>
                </c:pt>
                <c:pt idx="6414">
                  <c:v>-8.31</c:v>
                </c:pt>
                <c:pt idx="6415">
                  <c:v>-8.3000000000000007</c:v>
                </c:pt>
                <c:pt idx="6416">
                  <c:v>-8.2799999999999994</c:v>
                </c:pt>
                <c:pt idx="6417">
                  <c:v>-8.26</c:v>
                </c:pt>
                <c:pt idx="6418">
                  <c:v>-8.24</c:v>
                </c:pt>
                <c:pt idx="6419">
                  <c:v>-8.23</c:v>
                </c:pt>
                <c:pt idx="6420">
                  <c:v>-8.2100000000000009</c:v>
                </c:pt>
                <c:pt idx="6421">
                  <c:v>-8.19</c:v>
                </c:pt>
                <c:pt idx="6422">
                  <c:v>-8.17</c:v>
                </c:pt>
                <c:pt idx="6423">
                  <c:v>-8.16</c:v>
                </c:pt>
                <c:pt idx="6424">
                  <c:v>-8.14</c:v>
                </c:pt>
                <c:pt idx="6425">
                  <c:v>-8.1199999999999992</c:v>
                </c:pt>
                <c:pt idx="6426">
                  <c:v>-8.1</c:v>
                </c:pt>
                <c:pt idx="6427">
                  <c:v>-8.09</c:v>
                </c:pt>
                <c:pt idx="6428">
                  <c:v>-8.07</c:v>
                </c:pt>
                <c:pt idx="6429">
                  <c:v>-8.0500000000000007</c:v>
                </c:pt>
                <c:pt idx="6430">
                  <c:v>-8.0299999999999994</c:v>
                </c:pt>
                <c:pt idx="6431">
                  <c:v>-8.02</c:v>
                </c:pt>
                <c:pt idx="6432">
                  <c:v>-8</c:v>
                </c:pt>
                <c:pt idx="6433">
                  <c:v>-7.98</c:v>
                </c:pt>
                <c:pt idx="6434">
                  <c:v>-7.96</c:v>
                </c:pt>
                <c:pt idx="6435">
                  <c:v>-7.95</c:v>
                </c:pt>
                <c:pt idx="6436">
                  <c:v>-7.93</c:v>
                </c:pt>
                <c:pt idx="6437">
                  <c:v>-7.91</c:v>
                </c:pt>
                <c:pt idx="6438">
                  <c:v>-7.89</c:v>
                </c:pt>
                <c:pt idx="6439">
                  <c:v>-7.88</c:v>
                </c:pt>
                <c:pt idx="6440">
                  <c:v>-7.86</c:v>
                </c:pt>
                <c:pt idx="6441">
                  <c:v>-7.84</c:v>
                </c:pt>
                <c:pt idx="6442">
                  <c:v>-7.82</c:v>
                </c:pt>
                <c:pt idx="6443">
                  <c:v>-7.81</c:v>
                </c:pt>
                <c:pt idx="6444">
                  <c:v>-7.79</c:v>
                </c:pt>
                <c:pt idx="6445">
                  <c:v>-7.77</c:v>
                </c:pt>
                <c:pt idx="6446">
                  <c:v>-7.75</c:v>
                </c:pt>
                <c:pt idx="6447">
                  <c:v>-7.74</c:v>
                </c:pt>
                <c:pt idx="6448">
                  <c:v>-7.72</c:v>
                </c:pt>
                <c:pt idx="6449">
                  <c:v>-7.7</c:v>
                </c:pt>
                <c:pt idx="6450">
                  <c:v>-7.71</c:v>
                </c:pt>
                <c:pt idx="6451">
                  <c:v>-7.74</c:v>
                </c:pt>
                <c:pt idx="6452">
                  <c:v>-7.76</c:v>
                </c:pt>
                <c:pt idx="6453">
                  <c:v>-7.79</c:v>
                </c:pt>
                <c:pt idx="6454">
                  <c:v>-7.82</c:v>
                </c:pt>
                <c:pt idx="6455">
                  <c:v>-7.84</c:v>
                </c:pt>
                <c:pt idx="6456">
                  <c:v>-7.87</c:v>
                </c:pt>
                <c:pt idx="6457">
                  <c:v>-7.89</c:v>
                </c:pt>
                <c:pt idx="6458">
                  <c:v>-7.92</c:v>
                </c:pt>
                <c:pt idx="6459">
                  <c:v>-7.95</c:v>
                </c:pt>
                <c:pt idx="6460">
                  <c:v>-7.97</c:v>
                </c:pt>
                <c:pt idx="6461">
                  <c:v>-8</c:v>
                </c:pt>
                <c:pt idx="6462">
                  <c:v>-8.0299999999999994</c:v>
                </c:pt>
                <c:pt idx="6463">
                  <c:v>-8.0500000000000007</c:v>
                </c:pt>
                <c:pt idx="6464">
                  <c:v>-8.08</c:v>
                </c:pt>
                <c:pt idx="6465">
                  <c:v>-8.11</c:v>
                </c:pt>
                <c:pt idx="6466">
                  <c:v>-8.1300000000000008</c:v>
                </c:pt>
                <c:pt idx="6467">
                  <c:v>-8.16</c:v>
                </c:pt>
                <c:pt idx="6468">
                  <c:v>-8.18</c:v>
                </c:pt>
                <c:pt idx="6469">
                  <c:v>-8.2100000000000009</c:v>
                </c:pt>
                <c:pt idx="6470">
                  <c:v>-8.24</c:v>
                </c:pt>
                <c:pt idx="6471">
                  <c:v>-8.26</c:v>
                </c:pt>
                <c:pt idx="6472">
                  <c:v>-8.2899999999999991</c:v>
                </c:pt>
                <c:pt idx="6473">
                  <c:v>-8.32</c:v>
                </c:pt>
                <c:pt idx="6474">
                  <c:v>-8.34</c:v>
                </c:pt>
                <c:pt idx="6475">
                  <c:v>-8.3699999999999992</c:v>
                </c:pt>
                <c:pt idx="6476">
                  <c:v>-8.39</c:v>
                </c:pt>
                <c:pt idx="6477">
                  <c:v>-8.42</c:v>
                </c:pt>
                <c:pt idx="6478">
                  <c:v>-8.4499999999999993</c:v>
                </c:pt>
                <c:pt idx="6479">
                  <c:v>-8.4700000000000006</c:v>
                </c:pt>
                <c:pt idx="6480">
                  <c:v>-8.5</c:v>
                </c:pt>
                <c:pt idx="6481">
                  <c:v>-8.49</c:v>
                </c:pt>
                <c:pt idx="6482">
                  <c:v>-8.4700000000000006</c:v>
                </c:pt>
                <c:pt idx="6483">
                  <c:v>-8.4499999999999993</c:v>
                </c:pt>
                <c:pt idx="6484">
                  <c:v>-8.44</c:v>
                </c:pt>
                <c:pt idx="6485">
                  <c:v>-8.42</c:v>
                </c:pt>
                <c:pt idx="6486">
                  <c:v>-8.4</c:v>
                </c:pt>
                <c:pt idx="6487">
                  <c:v>-8.3800000000000008</c:v>
                </c:pt>
                <c:pt idx="6488">
                  <c:v>-8.3699999999999992</c:v>
                </c:pt>
                <c:pt idx="6489">
                  <c:v>-8.35</c:v>
                </c:pt>
                <c:pt idx="6490">
                  <c:v>-8.33</c:v>
                </c:pt>
                <c:pt idx="6491">
                  <c:v>-8.31</c:v>
                </c:pt>
                <c:pt idx="6492">
                  <c:v>-8.3000000000000007</c:v>
                </c:pt>
                <c:pt idx="6493">
                  <c:v>-8.2799999999999994</c:v>
                </c:pt>
                <c:pt idx="6494">
                  <c:v>-8.26</c:v>
                </c:pt>
                <c:pt idx="6495">
                  <c:v>-8.24</c:v>
                </c:pt>
                <c:pt idx="6496">
                  <c:v>-8.23</c:v>
                </c:pt>
                <c:pt idx="6497">
                  <c:v>-8.2100000000000009</c:v>
                </c:pt>
                <c:pt idx="6498">
                  <c:v>-8.19</c:v>
                </c:pt>
                <c:pt idx="6499">
                  <c:v>-8.17</c:v>
                </c:pt>
                <c:pt idx="6500">
                  <c:v>-8.16</c:v>
                </c:pt>
                <c:pt idx="6501">
                  <c:v>-8.14</c:v>
                </c:pt>
                <c:pt idx="6502">
                  <c:v>-8.1199999999999992</c:v>
                </c:pt>
                <c:pt idx="6503">
                  <c:v>-8.1</c:v>
                </c:pt>
                <c:pt idx="6504">
                  <c:v>-8.09</c:v>
                </c:pt>
                <c:pt idx="6505">
                  <c:v>-8.07</c:v>
                </c:pt>
                <c:pt idx="6506">
                  <c:v>-8.0500000000000007</c:v>
                </c:pt>
                <c:pt idx="6507">
                  <c:v>-8.0299999999999994</c:v>
                </c:pt>
                <c:pt idx="6508">
                  <c:v>-8.02</c:v>
                </c:pt>
                <c:pt idx="6509">
                  <c:v>-8</c:v>
                </c:pt>
                <c:pt idx="6510">
                  <c:v>-7.98</c:v>
                </c:pt>
                <c:pt idx="6511">
                  <c:v>-7.96</c:v>
                </c:pt>
                <c:pt idx="6512">
                  <c:v>-7.95</c:v>
                </c:pt>
                <c:pt idx="6513">
                  <c:v>-7.93</c:v>
                </c:pt>
                <c:pt idx="6514">
                  <c:v>-7.91</c:v>
                </c:pt>
                <c:pt idx="6515">
                  <c:v>-7.89</c:v>
                </c:pt>
                <c:pt idx="6516">
                  <c:v>-7.88</c:v>
                </c:pt>
                <c:pt idx="6517">
                  <c:v>-7.86</c:v>
                </c:pt>
                <c:pt idx="6518">
                  <c:v>-7.84</c:v>
                </c:pt>
                <c:pt idx="6519">
                  <c:v>-7.82</c:v>
                </c:pt>
                <c:pt idx="6520">
                  <c:v>-7.81</c:v>
                </c:pt>
                <c:pt idx="6521">
                  <c:v>-7.79</c:v>
                </c:pt>
                <c:pt idx="6522">
                  <c:v>-7.77</c:v>
                </c:pt>
                <c:pt idx="6523">
                  <c:v>-7.75</c:v>
                </c:pt>
                <c:pt idx="6524">
                  <c:v>-7.74</c:v>
                </c:pt>
                <c:pt idx="6525">
                  <c:v>-7.72</c:v>
                </c:pt>
                <c:pt idx="6526">
                  <c:v>-7.7</c:v>
                </c:pt>
                <c:pt idx="6527">
                  <c:v>-7.71</c:v>
                </c:pt>
                <c:pt idx="6528">
                  <c:v>-7.74</c:v>
                </c:pt>
                <c:pt idx="6529">
                  <c:v>-7.76</c:v>
                </c:pt>
                <c:pt idx="6530">
                  <c:v>-7.79</c:v>
                </c:pt>
                <c:pt idx="6531">
                  <c:v>-7.81</c:v>
                </c:pt>
                <c:pt idx="6532">
                  <c:v>-7.84</c:v>
                </c:pt>
                <c:pt idx="6533">
                  <c:v>-7.86</c:v>
                </c:pt>
                <c:pt idx="6534">
                  <c:v>-7.89</c:v>
                </c:pt>
                <c:pt idx="6535">
                  <c:v>-7.91</c:v>
                </c:pt>
                <c:pt idx="6536">
                  <c:v>-7.94</c:v>
                </c:pt>
                <c:pt idx="6537">
                  <c:v>-7.96</c:v>
                </c:pt>
                <c:pt idx="6538">
                  <c:v>-7.99</c:v>
                </c:pt>
                <c:pt idx="6539">
                  <c:v>-8.02</c:v>
                </c:pt>
                <c:pt idx="6540">
                  <c:v>-8.0399999999999991</c:v>
                </c:pt>
                <c:pt idx="6541">
                  <c:v>-8.07</c:v>
                </c:pt>
                <c:pt idx="6542">
                  <c:v>-8.09</c:v>
                </c:pt>
                <c:pt idx="6543">
                  <c:v>-8.1199999999999992</c:v>
                </c:pt>
                <c:pt idx="6544">
                  <c:v>-8.14</c:v>
                </c:pt>
                <c:pt idx="6545">
                  <c:v>-8.17</c:v>
                </c:pt>
                <c:pt idx="6546">
                  <c:v>-8.19</c:v>
                </c:pt>
                <c:pt idx="6547">
                  <c:v>-8.2200000000000006</c:v>
                </c:pt>
                <c:pt idx="6548">
                  <c:v>-8.25</c:v>
                </c:pt>
                <c:pt idx="6549">
                  <c:v>-8.27</c:v>
                </c:pt>
                <c:pt idx="6550">
                  <c:v>-8.3000000000000007</c:v>
                </c:pt>
                <c:pt idx="6551">
                  <c:v>-8.32</c:v>
                </c:pt>
                <c:pt idx="6552">
                  <c:v>-8.35</c:v>
                </c:pt>
                <c:pt idx="6553">
                  <c:v>-8.3699999999999992</c:v>
                </c:pt>
                <c:pt idx="6554">
                  <c:v>-8.4</c:v>
                </c:pt>
                <c:pt idx="6555">
                  <c:v>-8.42</c:v>
                </c:pt>
                <c:pt idx="6556">
                  <c:v>-8.4499999999999993</c:v>
                </c:pt>
                <c:pt idx="6557">
                  <c:v>-8.4700000000000006</c:v>
                </c:pt>
                <c:pt idx="6558">
                  <c:v>-8.5</c:v>
                </c:pt>
                <c:pt idx="6559">
                  <c:v>-8.49</c:v>
                </c:pt>
                <c:pt idx="6560">
                  <c:v>-8.4700000000000006</c:v>
                </c:pt>
                <c:pt idx="6561">
                  <c:v>-8.4499999999999993</c:v>
                </c:pt>
                <c:pt idx="6562">
                  <c:v>-8.44</c:v>
                </c:pt>
                <c:pt idx="6563">
                  <c:v>-8.42</c:v>
                </c:pt>
                <c:pt idx="6564">
                  <c:v>-8.4</c:v>
                </c:pt>
                <c:pt idx="6565">
                  <c:v>-8.3800000000000008</c:v>
                </c:pt>
                <c:pt idx="6566">
                  <c:v>-8.36</c:v>
                </c:pt>
                <c:pt idx="6567">
                  <c:v>-8.35</c:v>
                </c:pt>
                <c:pt idx="6568">
                  <c:v>-8.33</c:v>
                </c:pt>
                <c:pt idx="6569">
                  <c:v>-8.31</c:v>
                </c:pt>
                <c:pt idx="6570">
                  <c:v>-8.2899999999999991</c:v>
                </c:pt>
                <c:pt idx="6571">
                  <c:v>-8.27</c:v>
                </c:pt>
                <c:pt idx="6572">
                  <c:v>-8.26</c:v>
                </c:pt>
                <c:pt idx="6573">
                  <c:v>-8.24</c:v>
                </c:pt>
                <c:pt idx="6574">
                  <c:v>-8.2200000000000006</c:v>
                </c:pt>
                <c:pt idx="6575">
                  <c:v>-8.1999999999999993</c:v>
                </c:pt>
                <c:pt idx="6576">
                  <c:v>-8.18</c:v>
                </c:pt>
                <c:pt idx="6577">
                  <c:v>-8.17</c:v>
                </c:pt>
                <c:pt idx="6578">
                  <c:v>-8.15</c:v>
                </c:pt>
                <c:pt idx="6579">
                  <c:v>-8.1300000000000008</c:v>
                </c:pt>
                <c:pt idx="6580">
                  <c:v>-8.11</c:v>
                </c:pt>
                <c:pt idx="6581">
                  <c:v>-8.1</c:v>
                </c:pt>
                <c:pt idx="6582">
                  <c:v>-8.08</c:v>
                </c:pt>
                <c:pt idx="6583">
                  <c:v>-8.06</c:v>
                </c:pt>
                <c:pt idx="6584">
                  <c:v>-8.0399999999999991</c:v>
                </c:pt>
                <c:pt idx="6585">
                  <c:v>-8.02</c:v>
                </c:pt>
                <c:pt idx="6586">
                  <c:v>-8.01</c:v>
                </c:pt>
                <c:pt idx="6587">
                  <c:v>-7.99</c:v>
                </c:pt>
                <c:pt idx="6588">
                  <c:v>-7.97</c:v>
                </c:pt>
                <c:pt idx="6589">
                  <c:v>-7.95</c:v>
                </c:pt>
                <c:pt idx="6590">
                  <c:v>-7.93</c:v>
                </c:pt>
                <c:pt idx="6591">
                  <c:v>-7.92</c:v>
                </c:pt>
                <c:pt idx="6592">
                  <c:v>-7.9</c:v>
                </c:pt>
                <c:pt idx="6593">
                  <c:v>-7.88</c:v>
                </c:pt>
                <c:pt idx="6594">
                  <c:v>-7.86</c:v>
                </c:pt>
                <c:pt idx="6595">
                  <c:v>-7.84</c:v>
                </c:pt>
                <c:pt idx="6596">
                  <c:v>-7.83</c:v>
                </c:pt>
                <c:pt idx="6597">
                  <c:v>-7.81</c:v>
                </c:pt>
                <c:pt idx="6598">
                  <c:v>-7.79</c:v>
                </c:pt>
                <c:pt idx="6599">
                  <c:v>-7.77</c:v>
                </c:pt>
                <c:pt idx="6600">
                  <c:v>-7.75</c:v>
                </c:pt>
                <c:pt idx="6601">
                  <c:v>-7.74</c:v>
                </c:pt>
                <c:pt idx="6602">
                  <c:v>-7.72</c:v>
                </c:pt>
                <c:pt idx="6603">
                  <c:v>-7.7</c:v>
                </c:pt>
                <c:pt idx="6604">
                  <c:v>-7.71</c:v>
                </c:pt>
                <c:pt idx="6605">
                  <c:v>-7.73</c:v>
                </c:pt>
                <c:pt idx="6606">
                  <c:v>-7.76</c:v>
                </c:pt>
                <c:pt idx="6607">
                  <c:v>-7.78</c:v>
                </c:pt>
                <c:pt idx="6608">
                  <c:v>-7.8</c:v>
                </c:pt>
                <c:pt idx="6609">
                  <c:v>-7.83</c:v>
                </c:pt>
                <c:pt idx="6610">
                  <c:v>-7.85</c:v>
                </c:pt>
                <c:pt idx="6611">
                  <c:v>-7.87</c:v>
                </c:pt>
                <c:pt idx="6612">
                  <c:v>-7.9</c:v>
                </c:pt>
                <c:pt idx="6613">
                  <c:v>-7.92</c:v>
                </c:pt>
                <c:pt idx="6614">
                  <c:v>-7.94</c:v>
                </c:pt>
                <c:pt idx="6615">
                  <c:v>-7.97</c:v>
                </c:pt>
                <c:pt idx="6616">
                  <c:v>-7.99</c:v>
                </c:pt>
                <c:pt idx="6617">
                  <c:v>-8.01</c:v>
                </c:pt>
                <c:pt idx="6618">
                  <c:v>-8.0399999999999991</c:v>
                </c:pt>
                <c:pt idx="6619">
                  <c:v>-8.06</c:v>
                </c:pt>
                <c:pt idx="6620">
                  <c:v>-8.08</c:v>
                </c:pt>
                <c:pt idx="6621">
                  <c:v>-8.11</c:v>
                </c:pt>
                <c:pt idx="6622">
                  <c:v>-8.1300000000000008</c:v>
                </c:pt>
                <c:pt idx="6623">
                  <c:v>-8.15</c:v>
                </c:pt>
                <c:pt idx="6624">
                  <c:v>-8.17</c:v>
                </c:pt>
                <c:pt idx="6625">
                  <c:v>-8.1999999999999993</c:v>
                </c:pt>
                <c:pt idx="6626">
                  <c:v>-8.2200000000000006</c:v>
                </c:pt>
                <c:pt idx="6627">
                  <c:v>-8.24</c:v>
                </c:pt>
                <c:pt idx="6628">
                  <c:v>-8.27</c:v>
                </c:pt>
                <c:pt idx="6629">
                  <c:v>-8.2899999999999991</c:v>
                </c:pt>
                <c:pt idx="6630">
                  <c:v>-8.31</c:v>
                </c:pt>
                <c:pt idx="6631">
                  <c:v>-8.34</c:v>
                </c:pt>
                <c:pt idx="6632">
                  <c:v>-8.36</c:v>
                </c:pt>
                <c:pt idx="6633">
                  <c:v>-8.3800000000000008</c:v>
                </c:pt>
                <c:pt idx="6634">
                  <c:v>-8.41</c:v>
                </c:pt>
                <c:pt idx="6635">
                  <c:v>-8.43</c:v>
                </c:pt>
                <c:pt idx="6636">
                  <c:v>-8.4499999999999993</c:v>
                </c:pt>
                <c:pt idx="6637">
                  <c:v>-8.48</c:v>
                </c:pt>
                <c:pt idx="6638">
                  <c:v>-8.5</c:v>
                </c:pt>
                <c:pt idx="6639">
                  <c:v>-8.49</c:v>
                </c:pt>
                <c:pt idx="6640">
                  <c:v>-8.4700000000000006</c:v>
                </c:pt>
                <c:pt idx="6641">
                  <c:v>-8.4499999999999993</c:v>
                </c:pt>
                <c:pt idx="6642">
                  <c:v>-8.44</c:v>
                </c:pt>
                <c:pt idx="6643">
                  <c:v>-8.42</c:v>
                </c:pt>
                <c:pt idx="6644">
                  <c:v>-8.4</c:v>
                </c:pt>
                <c:pt idx="6645">
                  <c:v>-8.3800000000000008</c:v>
                </c:pt>
                <c:pt idx="6646">
                  <c:v>-8.3699999999999992</c:v>
                </c:pt>
                <c:pt idx="6647">
                  <c:v>-8.35</c:v>
                </c:pt>
                <c:pt idx="6648">
                  <c:v>-8.33</c:v>
                </c:pt>
                <c:pt idx="6649">
                  <c:v>-8.31</c:v>
                </c:pt>
                <c:pt idx="6650">
                  <c:v>-8.3000000000000007</c:v>
                </c:pt>
                <c:pt idx="6651">
                  <c:v>-8.2799999999999994</c:v>
                </c:pt>
                <c:pt idx="6652">
                  <c:v>-8.26</c:v>
                </c:pt>
                <c:pt idx="6653">
                  <c:v>-8.24</c:v>
                </c:pt>
                <c:pt idx="6654">
                  <c:v>-8.23</c:v>
                </c:pt>
                <c:pt idx="6655">
                  <c:v>-8.2100000000000009</c:v>
                </c:pt>
                <c:pt idx="6656">
                  <c:v>-8.19</c:v>
                </c:pt>
                <c:pt idx="6657">
                  <c:v>-8.17</c:v>
                </c:pt>
                <c:pt idx="6658">
                  <c:v>-8.16</c:v>
                </c:pt>
                <c:pt idx="6659">
                  <c:v>-8.14</c:v>
                </c:pt>
                <c:pt idx="6660">
                  <c:v>-8.1199999999999992</c:v>
                </c:pt>
                <c:pt idx="6661">
                  <c:v>-8.1</c:v>
                </c:pt>
                <c:pt idx="6662">
                  <c:v>-8.09</c:v>
                </c:pt>
                <c:pt idx="6663">
                  <c:v>-8.07</c:v>
                </c:pt>
                <c:pt idx="6664">
                  <c:v>-8.0500000000000007</c:v>
                </c:pt>
                <c:pt idx="6665">
                  <c:v>-8.0299999999999994</c:v>
                </c:pt>
                <c:pt idx="6666">
                  <c:v>-8.02</c:v>
                </c:pt>
                <c:pt idx="6667">
                  <c:v>-8</c:v>
                </c:pt>
                <c:pt idx="6668">
                  <c:v>-7.98</c:v>
                </c:pt>
                <c:pt idx="6669">
                  <c:v>-7.96</c:v>
                </c:pt>
                <c:pt idx="6670">
                  <c:v>-7.95</c:v>
                </c:pt>
                <c:pt idx="6671">
                  <c:v>-7.93</c:v>
                </c:pt>
                <c:pt idx="6672">
                  <c:v>-7.91</c:v>
                </c:pt>
                <c:pt idx="6673">
                  <c:v>-7.89</c:v>
                </c:pt>
                <c:pt idx="6674">
                  <c:v>-7.88</c:v>
                </c:pt>
                <c:pt idx="6675">
                  <c:v>-7.86</c:v>
                </c:pt>
                <c:pt idx="6676">
                  <c:v>-7.84</c:v>
                </c:pt>
                <c:pt idx="6677">
                  <c:v>-7.82</c:v>
                </c:pt>
                <c:pt idx="6678">
                  <c:v>-7.81</c:v>
                </c:pt>
                <c:pt idx="6679">
                  <c:v>-7.79</c:v>
                </c:pt>
                <c:pt idx="6680">
                  <c:v>-7.77</c:v>
                </c:pt>
                <c:pt idx="6681">
                  <c:v>-7.75</c:v>
                </c:pt>
                <c:pt idx="6682">
                  <c:v>-7.74</c:v>
                </c:pt>
                <c:pt idx="6683">
                  <c:v>-7.72</c:v>
                </c:pt>
                <c:pt idx="6684">
                  <c:v>-7.7</c:v>
                </c:pt>
                <c:pt idx="6685">
                  <c:v>-7.71</c:v>
                </c:pt>
                <c:pt idx="6686">
                  <c:v>-7.74</c:v>
                </c:pt>
                <c:pt idx="6687">
                  <c:v>-7.76</c:v>
                </c:pt>
                <c:pt idx="6688">
                  <c:v>-7.79</c:v>
                </c:pt>
                <c:pt idx="6689">
                  <c:v>-7.81</c:v>
                </c:pt>
                <c:pt idx="6690">
                  <c:v>-7.84</c:v>
                </c:pt>
                <c:pt idx="6691">
                  <c:v>-7.86</c:v>
                </c:pt>
                <c:pt idx="6692">
                  <c:v>-7.89</c:v>
                </c:pt>
                <c:pt idx="6693">
                  <c:v>-7.91</c:v>
                </c:pt>
                <c:pt idx="6694">
                  <c:v>-7.94</c:v>
                </c:pt>
                <c:pt idx="6695">
                  <c:v>-7.96</c:v>
                </c:pt>
                <c:pt idx="6696">
                  <c:v>-7.99</c:v>
                </c:pt>
                <c:pt idx="6697">
                  <c:v>-8.02</c:v>
                </c:pt>
                <c:pt idx="6698">
                  <c:v>-8.0399999999999991</c:v>
                </c:pt>
                <c:pt idx="6699">
                  <c:v>-8.07</c:v>
                </c:pt>
                <c:pt idx="6700">
                  <c:v>-8.09</c:v>
                </c:pt>
                <c:pt idx="6701">
                  <c:v>-8.1199999999999992</c:v>
                </c:pt>
                <c:pt idx="6702">
                  <c:v>-8.14</c:v>
                </c:pt>
                <c:pt idx="6703">
                  <c:v>-8.17</c:v>
                </c:pt>
                <c:pt idx="6704">
                  <c:v>-8.19</c:v>
                </c:pt>
                <c:pt idx="6705">
                  <c:v>-8.2200000000000006</c:v>
                </c:pt>
                <c:pt idx="6706">
                  <c:v>-8.25</c:v>
                </c:pt>
                <c:pt idx="6707">
                  <c:v>-8.27</c:v>
                </c:pt>
                <c:pt idx="6708">
                  <c:v>-8.3000000000000007</c:v>
                </c:pt>
                <c:pt idx="6709">
                  <c:v>-8.32</c:v>
                </c:pt>
                <c:pt idx="6710">
                  <c:v>-8.35</c:v>
                </c:pt>
                <c:pt idx="6711">
                  <c:v>-8.3699999999999992</c:v>
                </c:pt>
                <c:pt idx="6712">
                  <c:v>-8.4</c:v>
                </c:pt>
                <c:pt idx="6713">
                  <c:v>-8.42</c:v>
                </c:pt>
                <c:pt idx="6714">
                  <c:v>-8.4499999999999993</c:v>
                </c:pt>
                <c:pt idx="6715">
                  <c:v>-8.4700000000000006</c:v>
                </c:pt>
                <c:pt idx="6716">
                  <c:v>-8.5</c:v>
                </c:pt>
                <c:pt idx="6717">
                  <c:v>-8.51</c:v>
                </c:pt>
                <c:pt idx="6718">
                  <c:v>-8.5299999999999994</c:v>
                </c:pt>
                <c:pt idx="6719">
                  <c:v>-8.56</c:v>
                </c:pt>
                <c:pt idx="6720">
                  <c:v>-8.58</c:v>
                </c:pt>
                <c:pt idx="6721">
                  <c:v>-8.61</c:v>
                </c:pt>
                <c:pt idx="6722">
                  <c:v>-8.6300000000000008</c:v>
                </c:pt>
                <c:pt idx="6723">
                  <c:v>-8.65</c:v>
                </c:pt>
                <c:pt idx="6724">
                  <c:v>-8.68</c:v>
                </c:pt>
                <c:pt idx="6725">
                  <c:v>-8.6999999999999993</c:v>
                </c:pt>
                <c:pt idx="6726">
                  <c:v>-8.73</c:v>
                </c:pt>
                <c:pt idx="6727">
                  <c:v>-8.75</c:v>
                </c:pt>
                <c:pt idx="6728">
                  <c:v>-8.7799999999999994</c:v>
                </c:pt>
                <c:pt idx="6729">
                  <c:v>-8.8000000000000007</c:v>
                </c:pt>
                <c:pt idx="6730">
                  <c:v>-8.82</c:v>
                </c:pt>
                <c:pt idx="6731">
                  <c:v>-8.85</c:v>
                </c:pt>
                <c:pt idx="6732">
                  <c:v>-8.8699999999999992</c:v>
                </c:pt>
                <c:pt idx="6733">
                  <c:v>-8.9</c:v>
                </c:pt>
                <c:pt idx="6734">
                  <c:v>-8.92</c:v>
                </c:pt>
                <c:pt idx="6735">
                  <c:v>-8.94</c:v>
                </c:pt>
                <c:pt idx="6736">
                  <c:v>-8.9700000000000006</c:v>
                </c:pt>
                <c:pt idx="6737">
                  <c:v>-8.99</c:v>
                </c:pt>
                <c:pt idx="6738">
                  <c:v>-9.02</c:v>
                </c:pt>
                <c:pt idx="6739">
                  <c:v>-9.0399999999999991</c:v>
                </c:pt>
                <c:pt idx="6740">
                  <c:v>-9.07</c:v>
                </c:pt>
                <c:pt idx="6741">
                  <c:v>-9.09</c:v>
                </c:pt>
                <c:pt idx="6742">
                  <c:v>-9.11</c:v>
                </c:pt>
                <c:pt idx="6743">
                  <c:v>-9.14</c:v>
                </c:pt>
                <c:pt idx="6744">
                  <c:v>-9.16</c:v>
                </c:pt>
                <c:pt idx="6745">
                  <c:v>-9.19</c:v>
                </c:pt>
                <c:pt idx="6746">
                  <c:v>-9.2100000000000009</c:v>
                </c:pt>
                <c:pt idx="6747">
                  <c:v>-9.23</c:v>
                </c:pt>
                <c:pt idx="6748">
                  <c:v>-9.26</c:v>
                </c:pt>
                <c:pt idx="6749">
                  <c:v>-9.2799999999999994</c:v>
                </c:pt>
                <c:pt idx="6750">
                  <c:v>-9.31</c:v>
                </c:pt>
                <c:pt idx="6751">
                  <c:v>-9.33</c:v>
                </c:pt>
                <c:pt idx="6752">
                  <c:v>-9.36</c:v>
                </c:pt>
                <c:pt idx="6753">
                  <c:v>-9.3800000000000008</c:v>
                </c:pt>
                <c:pt idx="6754">
                  <c:v>-9.4</c:v>
                </c:pt>
                <c:pt idx="6755">
                  <c:v>-9.43</c:v>
                </c:pt>
                <c:pt idx="6756">
                  <c:v>-9.4499999999999993</c:v>
                </c:pt>
                <c:pt idx="6757">
                  <c:v>-9.48</c:v>
                </c:pt>
                <c:pt idx="6758">
                  <c:v>-9.5</c:v>
                </c:pt>
                <c:pt idx="6759">
                  <c:v>-9.49</c:v>
                </c:pt>
                <c:pt idx="6760">
                  <c:v>-9.4700000000000006</c:v>
                </c:pt>
                <c:pt idx="6761">
                  <c:v>-9.4499999999999993</c:v>
                </c:pt>
                <c:pt idx="6762">
                  <c:v>-9.44</c:v>
                </c:pt>
                <c:pt idx="6763">
                  <c:v>-9.42</c:v>
                </c:pt>
                <c:pt idx="6764">
                  <c:v>-9.4</c:v>
                </c:pt>
                <c:pt idx="6765">
                  <c:v>-9.3800000000000008</c:v>
                </c:pt>
                <c:pt idx="6766">
                  <c:v>-9.36</c:v>
                </c:pt>
                <c:pt idx="6767">
                  <c:v>-9.35</c:v>
                </c:pt>
                <c:pt idx="6768">
                  <c:v>-9.33</c:v>
                </c:pt>
                <c:pt idx="6769">
                  <c:v>-9.31</c:v>
                </c:pt>
                <c:pt idx="6770">
                  <c:v>-9.2899999999999991</c:v>
                </c:pt>
                <c:pt idx="6771">
                  <c:v>-9.27</c:v>
                </c:pt>
                <c:pt idx="6772">
                  <c:v>-9.26</c:v>
                </c:pt>
                <c:pt idx="6773">
                  <c:v>-9.24</c:v>
                </c:pt>
                <c:pt idx="6774">
                  <c:v>-9.2200000000000006</c:v>
                </c:pt>
                <c:pt idx="6775">
                  <c:v>-9.1999999999999993</c:v>
                </c:pt>
                <c:pt idx="6776">
                  <c:v>-9.18</c:v>
                </c:pt>
                <c:pt idx="6777">
                  <c:v>-9.17</c:v>
                </c:pt>
                <c:pt idx="6778">
                  <c:v>-9.15</c:v>
                </c:pt>
                <c:pt idx="6779">
                  <c:v>-9.1300000000000008</c:v>
                </c:pt>
                <c:pt idx="6780">
                  <c:v>-9.11</c:v>
                </c:pt>
                <c:pt idx="6781">
                  <c:v>-9.1</c:v>
                </c:pt>
                <c:pt idx="6782">
                  <c:v>-9.08</c:v>
                </c:pt>
                <c:pt idx="6783">
                  <c:v>-9.06</c:v>
                </c:pt>
                <c:pt idx="6784">
                  <c:v>-9.0399999999999991</c:v>
                </c:pt>
                <c:pt idx="6785">
                  <c:v>-9.02</c:v>
                </c:pt>
                <c:pt idx="6786">
                  <c:v>-9.01</c:v>
                </c:pt>
                <c:pt idx="6787">
                  <c:v>-8.99</c:v>
                </c:pt>
                <c:pt idx="6788">
                  <c:v>-8.9700000000000006</c:v>
                </c:pt>
                <c:pt idx="6789">
                  <c:v>-8.9499999999999993</c:v>
                </c:pt>
                <c:pt idx="6790">
                  <c:v>-8.93</c:v>
                </c:pt>
                <c:pt idx="6791">
                  <c:v>-8.92</c:v>
                </c:pt>
                <c:pt idx="6792">
                  <c:v>-8.9</c:v>
                </c:pt>
                <c:pt idx="6793">
                  <c:v>-8.8800000000000008</c:v>
                </c:pt>
                <c:pt idx="6794">
                  <c:v>-8.86</c:v>
                </c:pt>
                <c:pt idx="6795">
                  <c:v>-8.84</c:v>
                </c:pt>
                <c:pt idx="6796">
                  <c:v>-8.83</c:v>
                </c:pt>
                <c:pt idx="6797">
                  <c:v>-8.81</c:v>
                </c:pt>
                <c:pt idx="6798">
                  <c:v>-8.7899999999999991</c:v>
                </c:pt>
                <c:pt idx="6799">
                  <c:v>-8.77</c:v>
                </c:pt>
                <c:pt idx="6800">
                  <c:v>-8.75</c:v>
                </c:pt>
                <c:pt idx="6801">
                  <c:v>-8.74</c:v>
                </c:pt>
                <c:pt idx="6802">
                  <c:v>-8.7200000000000006</c:v>
                </c:pt>
                <c:pt idx="6803">
                  <c:v>-8.6999999999999993</c:v>
                </c:pt>
                <c:pt idx="6804">
                  <c:v>-8.7100000000000009</c:v>
                </c:pt>
                <c:pt idx="6805">
                  <c:v>-8.74</c:v>
                </c:pt>
                <c:pt idx="6806">
                  <c:v>-8.76</c:v>
                </c:pt>
                <c:pt idx="6807">
                  <c:v>-8.7899999999999991</c:v>
                </c:pt>
                <c:pt idx="6808">
                  <c:v>-8.82</c:v>
                </c:pt>
                <c:pt idx="6809">
                  <c:v>-8.84</c:v>
                </c:pt>
                <c:pt idx="6810">
                  <c:v>-8.8699999999999992</c:v>
                </c:pt>
                <c:pt idx="6811">
                  <c:v>-8.89</c:v>
                </c:pt>
                <c:pt idx="6812">
                  <c:v>-8.92</c:v>
                </c:pt>
                <c:pt idx="6813">
                  <c:v>-8.9499999999999993</c:v>
                </c:pt>
                <c:pt idx="6814">
                  <c:v>-8.9700000000000006</c:v>
                </c:pt>
                <c:pt idx="6815">
                  <c:v>-9</c:v>
                </c:pt>
                <c:pt idx="6816">
                  <c:v>-9.0299999999999994</c:v>
                </c:pt>
                <c:pt idx="6817">
                  <c:v>-9.0500000000000007</c:v>
                </c:pt>
                <c:pt idx="6818">
                  <c:v>-9.08</c:v>
                </c:pt>
                <c:pt idx="6819">
                  <c:v>-9.11</c:v>
                </c:pt>
                <c:pt idx="6820">
                  <c:v>-9.1300000000000008</c:v>
                </c:pt>
                <c:pt idx="6821">
                  <c:v>-9.16</c:v>
                </c:pt>
                <c:pt idx="6822">
                  <c:v>-9.18</c:v>
                </c:pt>
                <c:pt idx="6823">
                  <c:v>-9.2100000000000009</c:v>
                </c:pt>
                <c:pt idx="6824">
                  <c:v>-9.24</c:v>
                </c:pt>
                <c:pt idx="6825">
                  <c:v>-9.26</c:v>
                </c:pt>
                <c:pt idx="6826">
                  <c:v>-9.2899999999999991</c:v>
                </c:pt>
                <c:pt idx="6827">
                  <c:v>-9.32</c:v>
                </c:pt>
                <c:pt idx="6828">
                  <c:v>-9.34</c:v>
                </c:pt>
                <c:pt idx="6829">
                  <c:v>-9.3699999999999992</c:v>
                </c:pt>
                <c:pt idx="6830">
                  <c:v>-9.39</c:v>
                </c:pt>
                <c:pt idx="6831">
                  <c:v>-9.42</c:v>
                </c:pt>
                <c:pt idx="6832">
                  <c:v>-9.4499999999999993</c:v>
                </c:pt>
                <c:pt idx="6833">
                  <c:v>-9.4700000000000006</c:v>
                </c:pt>
                <c:pt idx="6834">
                  <c:v>-9.5</c:v>
                </c:pt>
                <c:pt idx="6835">
                  <c:v>-9.49</c:v>
                </c:pt>
                <c:pt idx="6836">
                  <c:v>-9.4700000000000006</c:v>
                </c:pt>
                <c:pt idx="6837">
                  <c:v>-9.4499999999999993</c:v>
                </c:pt>
                <c:pt idx="6838">
                  <c:v>-9.44</c:v>
                </c:pt>
                <c:pt idx="6839">
                  <c:v>-9.42</c:v>
                </c:pt>
                <c:pt idx="6840">
                  <c:v>-9.4</c:v>
                </c:pt>
                <c:pt idx="6841">
                  <c:v>-9.3800000000000008</c:v>
                </c:pt>
                <c:pt idx="6842">
                  <c:v>-9.3699999999999992</c:v>
                </c:pt>
                <c:pt idx="6843">
                  <c:v>-9.35</c:v>
                </c:pt>
                <c:pt idx="6844">
                  <c:v>-9.33</c:v>
                </c:pt>
                <c:pt idx="6845">
                  <c:v>-9.31</c:v>
                </c:pt>
                <c:pt idx="6846">
                  <c:v>-9.3000000000000007</c:v>
                </c:pt>
                <c:pt idx="6847">
                  <c:v>-9.2799999999999994</c:v>
                </c:pt>
                <c:pt idx="6848">
                  <c:v>-9.26</c:v>
                </c:pt>
                <c:pt idx="6849">
                  <c:v>-9.24</c:v>
                </c:pt>
                <c:pt idx="6850">
                  <c:v>-9.23</c:v>
                </c:pt>
                <c:pt idx="6851">
                  <c:v>-9.2100000000000009</c:v>
                </c:pt>
                <c:pt idx="6852">
                  <c:v>-9.19</c:v>
                </c:pt>
                <c:pt idx="6853">
                  <c:v>-9.17</c:v>
                </c:pt>
                <c:pt idx="6854">
                  <c:v>-9.16</c:v>
                </c:pt>
                <c:pt idx="6855">
                  <c:v>-9.14</c:v>
                </c:pt>
                <c:pt idx="6856">
                  <c:v>-9.1199999999999992</c:v>
                </c:pt>
                <c:pt idx="6857">
                  <c:v>-9.1</c:v>
                </c:pt>
                <c:pt idx="6858">
                  <c:v>-9.09</c:v>
                </c:pt>
                <c:pt idx="6859">
                  <c:v>-9.07</c:v>
                </c:pt>
                <c:pt idx="6860">
                  <c:v>-9.0500000000000007</c:v>
                </c:pt>
                <c:pt idx="6861">
                  <c:v>-9.0299999999999994</c:v>
                </c:pt>
                <c:pt idx="6862">
                  <c:v>-9.02</c:v>
                </c:pt>
                <c:pt idx="6863">
                  <c:v>-9</c:v>
                </c:pt>
                <c:pt idx="6864">
                  <c:v>-8.98</c:v>
                </c:pt>
                <c:pt idx="6865">
                  <c:v>-8.9600000000000009</c:v>
                </c:pt>
                <c:pt idx="6866">
                  <c:v>-8.9499999999999993</c:v>
                </c:pt>
                <c:pt idx="6867">
                  <c:v>-8.93</c:v>
                </c:pt>
                <c:pt idx="6868">
                  <c:v>-8.91</c:v>
                </c:pt>
                <c:pt idx="6869">
                  <c:v>-8.89</c:v>
                </c:pt>
                <c:pt idx="6870">
                  <c:v>-8.8800000000000008</c:v>
                </c:pt>
                <c:pt idx="6871">
                  <c:v>-8.86</c:v>
                </c:pt>
                <c:pt idx="6872">
                  <c:v>-8.84</c:v>
                </c:pt>
                <c:pt idx="6873">
                  <c:v>-8.82</c:v>
                </c:pt>
                <c:pt idx="6874">
                  <c:v>-8.81</c:v>
                </c:pt>
                <c:pt idx="6875">
                  <c:v>-8.7899999999999991</c:v>
                </c:pt>
                <c:pt idx="6876">
                  <c:v>-8.77</c:v>
                </c:pt>
                <c:pt idx="6877">
                  <c:v>-8.75</c:v>
                </c:pt>
                <c:pt idx="6878">
                  <c:v>-8.74</c:v>
                </c:pt>
                <c:pt idx="6879">
                  <c:v>-8.7200000000000006</c:v>
                </c:pt>
                <c:pt idx="6880">
                  <c:v>-8.6999999999999993</c:v>
                </c:pt>
                <c:pt idx="6881">
                  <c:v>-8.7100000000000009</c:v>
                </c:pt>
                <c:pt idx="6882">
                  <c:v>-8.74</c:v>
                </c:pt>
                <c:pt idx="6883">
                  <c:v>-8.76</c:v>
                </c:pt>
                <c:pt idx="6884">
                  <c:v>-8.7899999999999991</c:v>
                </c:pt>
                <c:pt idx="6885">
                  <c:v>-8.82</c:v>
                </c:pt>
                <c:pt idx="6886">
                  <c:v>-8.84</c:v>
                </c:pt>
                <c:pt idx="6887">
                  <c:v>-8.8699999999999992</c:v>
                </c:pt>
                <c:pt idx="6888">
                  <c:v>-8.89</c:v>
                </c:pt>
                <c:pt idx="6889">
                  <c:v>-8.92</c:v>
                </c:pt>
                <c:pt idx="6890">
                  <c:v>-8.9499999999999993</c:v>
                </c:pt>
                <c:pt idx="6891">
                  <c:v>-8.9700000000000006</c:v>
                </c:pt>
                <c:pt idx="6892">
                  <c:v>-9</c:v>
                </c:pt>
                <c:pt idx="6893">
                  <c:v>-9.0299999999999994</c:v>
                </c:pt>
                <c:pt idx="6894">
                  <c:v>-9.0500000000000007</c:v>
                </c:pt>
                <c:pt idx="6895">
                  <c:v>-9.08</c:v>
                </c:pt>
                <c:pt idx="6896">
                  <c:v>-9.11</c:v>
                </c:pt>
                <c:pt idx="6897">
                  <c:v>-9.1300000000000008</c:v>
                </c:pt>
                <c:pt idx="6898">
                  <c:v>-9.16</c:v>
                </c:pt>
                <c:pt idx="6899">
                  <c:v>-9.18</c:v>
                </c:pt>
                <c:pt idx="6900">
                  <c:v>-9.2100000000000009</c:v>
                </c:pt>
                <c:pt idx="6901">
                  <c:v>-9.24</c:v>
                </c:pt>
                <c:pt idx="6902">
                  <c:v>-9.26</c:v>
                </c:pt>
                <c:pt idx="6903">
                  <c:v>-9.2899999999999991</c:v>
                </c:pt>
                <c:pt idx="6904">
                  <c:v>-9.32</c:v>
                </c:pt>
                <c:pt idx="6905">
                  <c:v>-9.34</c:v>
                </c:pt>
                <c:pt idx="6906">
                  <c:v>-9.3699999999999992</c:v>
                </c:pt>
                <c:pt idx="6907">
                  <c:v>-9.39</c:v>
                </c:pt>
                <c:pt idx="6908">
                  <c:v>-9.42</c:v>
                </c:pt>
                <c:pt idx="6909">
                  <c:v>-9.4499999999999993</c:v>
                </c:pt>
                <c:pt idx="6910">
                  <c:v>-9.4700000000000006</c:v>
                </c:pt>
                <c:pt idx="6911">
                  <c:v>-9.5</c:v>
                </c:pt>
                <c:pt idx="6912">
                  <c:v>-9.49</c:v>
                </c:pt>
                <c:pt idx="6913">
                  <c:v>-9.4700000000000006</c:v>
                </c:pt>
                <c:pt idx="6914">
                  <c:v>-9.4499999999999993</c:v>
                </c:pt>
                <c:pt idx="6915">
                  <c:v>-9.44</c:v>
                </c:pt>
                <c:pt idx="6916">
                  <c:v>-9.42</c:v>
                </c:pt>
                <c:pt idx="6917">
                  <c:v>-9.4</c:v>
                </c:pt>
                <c:pt idx="6918">
                  <c:v>-9.3800000000000008</c:v>
                </c:pt>
                <c:pt idx="6919">
                  <c:v>-9.3699999999999992</c:v>
                </c:pt>
                <c:pt idx="6920">
                  <c:v>-9.35</c:v>
                </c:pt>
                <c:pt idx="6921">
                  <c:v>-9.33</c:v>
                </c:pt>
                <c:pt idx="6922">
                  <c:v>-9.31</c:v>
                </c:pt>
                <c:pt idx="6923">
                  <c:v>-9.3000000000000007</c:v>
                </c:pt>
                <c:pt idx="6924">
                  <c:v>-9.2799999999999994</c:v>
                </c:pt>
                <c:pt idx="6925">
                  <c:v>-9.26</c:v>
                </c:pt>
                <c:pt idx="6926">
                  <c:v>-9.24</c:v>
                </c:pt>
                <c:pt idx="6927">
                  <c:v>-9.23</c:v>
                </c:pt>
                <c:pt idx="6928">
                  <c:v>-9.2100000000000009</c:v>
                </c:pt>
                <c:pt idx="6929">
                  <c:v>-9.19</c:v>
                </c:pt>
                <c:pt idx="6930">
                  <c:v>-9.17</c:v>
                </c:pt>
                <c:pt idx="6931">
                  <c:v>-9.16</c:v>
                </c:pt>
                <c:pt idx="6932">
                  <c:v>-9.14</c:v>
                </c:pt>
                <c:pt idx="6933">
                  <c:v>-9.1199999999999992</c:v>
                </c:pt>
                <c:pt idx="6934">
                  <c:v>-9.1</c:v>
                </c:pt>
                <c:pt idx="6935">
                  <c:v>-9.09</c:v>
                </c:pt>
                <c:pt idx="6936">
                  <c:v>-9.07</c:v>
                </c:pt>
                <c:pt idx="6937">
                  <c:v>-9.0500000000000007</c:v>
                </c:pt>
                <c:pt idx="6938">
                  <c:v>-9.0299999999999994</c:v>
                </c:pt>
                <c:pt idx="6939">
                  <c:v>-9.02</c:v>
                </c:pt>
                <c:pt idx="6940">
                  <c:v>-9</c:v>
                </c:pt>
                <c:pt idx="6941">
                  <c:v>-8.98</c:v>
                </c:pt>
                <c:pt idx="6942">
                  <c:v>-8.9600000000000009</c:v>
                </c:pt>
                <c:pt idx="6943">
                  <c:v>-8.9499999999999993</c:v>
                </c:pt>
                <c:pt idx="6944">
                  <c:v>-8.93</c:v>
                </c:pt>
                <c:pt idx="6945">
                  <c:v>-8.91</c:v>
                </c:pt>
                <c:pt idx="6946">
                  <c:v>-8.89</c:v>
                </c:pt>
                <c:pt idx="6947">
                  <c:v>-8.8800000000000008</c:v>
                </c:pt>
                <c:pt idx="6948">
                  <c:v>-8.86</c:v>
                </c:pt>
                <c:pt idx="6949">
                  <c:v>-8.84</c:v>
                </c:pt>
                <c:pt idx="6950">
                  <c:v>-8.82</c:v>
                </c:pt>
                <c:pt idx="6951">
                  <c:v>-8.81</c:v>
                </c:pt>
                <c:pt idx="6952">
                  <c:v>-8.7899999999999991</c:v>
                </c:pt>
                <c:pt idx="6953">
                  <c:v>-8.77</c:v>
                </c:pt>
                <c:pt idx="6954">
                  <c:v>-8.75</c:v>
                </c:pt>
                <c:pt idx="6955">
                  <c:v>-8.74</c:v>
                </c:pt>
                <c:pt idx="6956">
                  <c:v>-8.7200000000000006</c:v>
                </c:pt>
                <c:pt idx="6957">
                  <c:v>-8.6999999999999993</c:v>
                </c:pt>
                <c:pt idx="6958">
                  <c:v>-8.7100000000000009</c:v>
                </c:pt>
                <c:pt idx="6959">
                  <c:v>-8.73</c:v>
                </c:pt>
                <c:pt idx="6960">
                  <c:v>-8.76</c:v>
                </c:pt>
                <c:pt idx="6961">
                  <c:v>-8.7799999999999994</c:v>
                </c:pt>
                <c:pt idx="6962">
                  <c:v>-8.81</c:v>
                </c:pt>
                <c:pt idx="6963">
                  <c:v>-8.83</c:v>
                </c:pt>
                <c:pt idx="6964">
                  <c:v>-8.86</c:v>
                </c:pt>
                <c:pt idx="6965">
                  <c:v>-8.8800000000000008</c:v>
                </c:pt>
                <c:pt idx="6966">
                  <c:v>-8.91</c:v>
                </c:pt>
                <c:pt idx="6967">
                  <c:v>-8.93</c:v>
                </c:pt>
                <c:pt idx="6968">
                  <c:v>-8.9600000000000009</c:v>
                </c:pt>
                <c:pt idx="6969">
                  <c:v>-8.98</c:v>
                </c:pt>
                <c:pt idx="6970">
                  <c:v>-9.01</c:v>
                </c:pt>
                <c:pt idx="6971">
                  <c:v>-9.0299999999999994</c:v>
                </c:pt>
                <c:pt idx="6972">
                  <c:v>-9.06</c:v>
                </c:pt>
                <c:pt idx="6973">
                  <c:v>-9.08</c:v>
                </c:pt>
                <c:pt idx="6974">
                  <c:v>-9.11</c:v>
                </c:pt>
                <c:pt idx="6975">
                  <c:v>-9.1300000000000008</c:v>
                </c:pt>
                <c:pt idx="6976">
                  <c:v>-9.15</c:v>
                </c:pt>
                <c:pt idx="6977">
                  <c:v>-9.18</c:v>
                </c:pt>
                <c:pt idx="6978">
                  <c:v>-9.1999999999999993</c:v>
                </c:pt>
                <c:pt idx="6979">
                  <c:v>-9.23</c:v>
                </c:pt>
                <c:pt idx="6980">
                  <c:v>-9.25</c:v>
                </c:pt>
                <c:pt idx="6981">
                  <c:v>-9.2799999999999994</c:v>
                </c:pt>
                <c:pt idx="6982">
                  <c:v>-9.3000000000000007</c:v>
                </c:pt>
                <c:pt idx="6983">
                  <c:v>-9.33</c:v>
                </c:pt>
                <c:pt idx="6984">
                  <c:v>-9.35</c:v>
                </c:pt>
                <c:pt idx="6985">
                  <c:v>-9.3800000000000008</c:v>
                </c:pt>
                <c:pt idx="6986">
                  <c:v>-9.4</c:v>
                </c:pt>
                <c:pt idx="6987">
                  <c:v>-9.43</c:v>
                </c:pt>
                <c:pt idx="6988">
                  <c:v>-9.4499999999999993</c:v>
                </c:pt>
                <c:pt idx="6989">
                  <c:v>-9.48</c:v>
                </c:pt>
                <c:pt idx="6990">
                  <c:v>-9.5</c:v>
                </c:pt>
                <c:pt idx="6991">
                  <c:v>-9.49</c:v>
                </c:pt>
                <c:pt idx="6992">
                  <c:v>-9.4700000000000006</c:v>
                </c:pt>
                <c:pt idx="6993">
                  <c:v>-9.4499999999999993</c:v>
                </c:pt>
                <c:pt idx="6994">
                  <c:v>-9.44</c:v>
                </c:pt>
                <c:pt idx="6995">
                  <c:v>-9.42</c:v>
                </c:pt>
                <c:pt idx="6996">
                  <c:v>-9.4</c:v>
                </c:pt>
                <c:pt idx="6997">
                  <c:v>-9.3800000000000008</c:v>
                </c:pt>
                <c:pt idx="6998">
                  <c:v>-9.3699999999999992</c:v>
                </c:pt>
                <c:pt idx="6999">
                  <c:v>-9.35</c:v>
                </c:pt>
                <c:pt idx="7000">
                  <c:v>-9.33</c:v>
                </c:pt>
                <c:pt idx="7001">
                  <c:v>-9.31</c:v>
                </c:pt>
                <c:pt idx="7002">
                  <c:v>-9.3000000000000007</c:v>
                </c:pt>
                <c:pt idx="7003">
                  <c:v>-9.2799999999999994</c:v>
                </c:pt>
                <c:pt idx="7004">
                  <c:v>-9.26</c:v>
                </c:pt>
                <c:pt idx="7005">
                  <c:v>-9.24</c:v>
                </c:pt>
                <c:pt idx="7006">
                  <c:v>-9.23</c:v>
                </c:pt>
                <c:pt idx="7007">
                  <c:v>-9.2100000000000009</c:v>
                </c:pt>
                <c:pt idx="7008">
                  <c:v>-9.19</c:v>
                </c:pt>
                <c:pt idx="7009">
                  <c:v>-9.17</c:v>
                </c:pt>
                <c:pt idx="7010">
                  <c:v>-9.16</c:v>
                </c:pt>
                <c:pt idx="7011">
                  <c:v>-9.14</c:v>
                </c:pt>
                <c:pt idx="7012">
                  <c:v>-9.1199999999999992</c:v>
                </c:pt>
                <c:pt idx="7013">
                  <c:v>-9.1</c:v>
                </c:pt>
                <c:pt idx="7014">
                  <c:v>-9.09</c:v>
                </c:pt>
                <c:pt idx="7015">
                  <c:v>-9.07</c:v>
                </c:pt>
                <c:pt idx="7016">
                  <c:v>-9.0500000000000007</c:v>
                </c:pt>
                <c:pt idx="7017">
                  <c:v>-9.0299999999999994</c:v>
                </c:pt>
                <c:pt idx="7018">
                  <c:v>-9.02</c:v>
                </c:pt>
                <c:pt idx="7019">
                  <c:v>-9</c:v>
                </c:pt>
                <c:pt idx="7020">
                  <c:v>-8.98</c:v>
                </c:pt>
                <c:pt idx="7021">
                  <c:v>-8.9600000000000009</c:v>
                </c:pt>
                <c:pt idx="7022">
                  <c:v>-8.9499999999999993</c:v>
                </c:pt>
                <c:pt idx="7023">
                  <c:v>-8.93</c:v>
                </c:pt>
                <c:pt idx="7024">
                  <c:v>-8.91</c:v>
                </c:pt>
                <c:pt idx="7025">
                  <c:v>-8.89</c:v>
                </c:pt>
                <c:pt idx="7026">
                  <c:v>-8.8800000000000008</c:v>
                </c:pt>
                <c:pt idx="7027">
                  <c:v>-8.86</c:v>
                </c:pt>
                <c:pt idx="7028">
                  <c:v>-8.84</c:v>
                </c:pt>
                <c:pt idx="7029">
                  <c:v>-8.82</c:v>
                </c:pt>
                <c:pt idx="7030">
                  <c:v>-8.81</c:v>
                </c:pt>
                <c:pt idx="7031">
                  <c:v>-8.7899999999999991</c:v>
                </c:pt>
                <c:pt idx="7032">
                  <c:v>-8.77</c:v>
                </c:pt>
                <c:pt idx="7033">
                  <c:v>-8.75</c:v>
                </c:pt>
                <c:pt idx="7034">
                  <c:v>-8.74</c:v>
                </c:pt>
                <c:pt idx="7035">
                  <c:v>-8.7200000000000006</c:v>
                </c:pt>
                <c:pt idx="7036">
                  <c:v>-8.6999999999999993</c:v>
                </c:pt>
                <c:pt idx="7037">
                  <c:v>-8.7100000000000009</c:v>
                </c:pt>
                <c:pt idx="7038">
                  <c:v>-8.74</c:v>
                </c:pt>
                <c:pt idx="7039">
                  <c:v>-8.77</c:v>
                </c:pt>
                <c:pt idx="7040">
                  <c:v>-8.7899999999999991</c:v>
                </c:pt>
                <c:pt idx="7041">
                  <c:v>-8.82</c:v>
                </c:pt>
                <c:pt idx="7042">
                  <c:v>-8.85</c:v>
                </c:pt>
                <c:pt idx="7043">
                  <c:v>-8.8800000000000008</c:v>
                </c:pt>
                <c:pt idx="7044">
                  <c:v>-8.91</c:v>
                </c:pt>
                <c:pt idx="7045">
                  <c:v>-8.94</c:v>
                </c:pt>
                <c:pt idx="7046">
                  <c:v>-8.9600000000000009</c:v>
                </c:pt>
                <c:pt idx="7047">
                  <c:v>-8.99</c:v>
                </c:pt>
                <c:pt idx="7048">
                  <c:v>-9.02</c:v>
                </c:pt>
                <c:pt idx="7049">
                  <c:v>-9.0500000000000007</c:v>
                </c:pt>
                <c:pt idx="7050">
                  <c:v>-9.08</c:v>
                </c:pt>
                <c:pt idx="7051">
                  <c:v>-9.11</c:v>
                </c:pt>
                <c:pt idx="7052">
                  <c:v>-9.1300000000000008</c:v>
                </c:pt>
                <c:pt idx="7053">
                  <c:v>-9.16</c:v>
                </c:pt>
                <c:pt idx="7054">
                  <c:v>-9.19</c:v>
                </c:pt>
                <c:pt idx="7055">
                  <c:v>-9.2200000000000006</c:v>
                </c:pt>
                <c:pt idx="7056">
                  <c:v>-9.25</c:v>
                </c:pt>
                <c:pt idx="7057">
                  <c:v>-9.27</c:v>
                </c:pt>
                <c:pt idx="7058">
                  <c:v>-9.3000000000000007</c:v>
                </c:pt>
                <c:pt idx="7059">
                  <c:v>-9.33</c:v>
                </c:pt>
                <c:pt idx="7060">
                  <c:v>-9.36</c:v>
                </c:pt>
                <c:pt idx="7061">
                  <c:v>-9.39</c:v>
                </c:pt>
                <c:pt idx="7062">
                  <c:v>-9.42</c:v>
                </c:pt>
                <c:pt idx="7063">
                  <c:v>-9.44</c:v>
                </c:pt>
                <c:pt idx="7064">
                  <c:v>-9.4700000000000006</c:v>
                </c:pt>
                <c:pt idx="7065">
                  <c:v>-9.5</c:v>
                </c:pt>
                <c:pt idx="7066">
                  <c:v>-9.49</c:v>
                </c:pt>
                <c:pt idx="7067">
                  <c:v>-9.4700000000000006</c:v>
                </c:pt>
                <c:pt idx="7068">
                  <c:v>-9.4499999999999993</c:v>
                </c:pt>
                <c:pt idx="7069">
                  <c:v>-9.44</c:v>
                </c:pt>
                <c:pt idx="7070">
                  <c:v>-9.42</c:v>
                </c:pt>
                <c:pt idx="7071">
                  <c:v>-9.4</c:v>
                </c:pt>
                <c:pt idx="7072">
                  <c:v>-9.3800000000000008</c:v>
                </c:pt>
                <c:pt idx="7073">
                  <c:v>-9.36</c:v>
                </c:pt>
                <c:pt idx="7074">
                  <c:v>-9.35</c:v>
                </c:pt>
                <c:pt idx="7075">
                  <c:v>-9.33</c:v>
                </c:pt>
                <c:pt idx="7076">
                  <c:v>-9.31</c:v>
                </c:pt>
                <c:pt idx="7077">
                  <c:v>-9.2899999999999991</c:v>
                </c:pt>
                <c:pt idx="7078">
                  <c:v>-9.27</c:v>
                </c:pt>
                <c:pt idx="7079">
                  <c:v>-9.26</c:v>
                </c:pt>
                <c:pt idx="7080">
                  <c:v>-9.24</c:v>
                </c:pt>
                <c:pt idx="7081">
                  <c:v>-9.2200000000000006</c:v>
                </c:pt>
                <c:pt idx="7082">
                  <c:v>-9.1999999999999993</c:v>
                </c:pt>
                <c:pt idx="7083">
                  <c:v>-9.18</c:v>
                </c:pt>
                <c:pt idx="7084">
                  <c:v>-9.17</c:v>
                </c:pt>
                <c:pt idx="7085">
                  <c:v>-9.15</c:v>
                </c:pt>
                <c:pt idx="7086">
                  <c:v>-9.1300000000000008</c:v>
                </c:pt>
                <c:pt idx="7087">
                  <c:v>-9.11</c:v>
                </c:pt>
                <c:pt idx="7088">
                  <c:v>-9.1</c:v>
                </c:pt>
                <c:pt idx="7089">
                  <c:v>-9.08</c:v>
                </c:pt>
                <c:pt idx="7090">
                  <c:v>-9.06</c:v>
                </c:pt>
                <c:pt idx="7091">
                  <c:v>-9.0399999999999991</c:v>
                </c:pt>
                <c:pt idx="7092">
                  <c:v>-9.02</c:v>
                </c:pt>
                <c:pt idx="7093">
                  <c:v>-9.01</c:v>
                </c:pt>
                <c:pt idx="7094">
                  <c:v>-8.99</c:v>
                </c:pt>
                <c:pt idx="7095">
                  <c:v>-8.9700000000000006</c:v>
                </c:pt>
                <c:pt idx="7096">
                  <c:v>-8.9499999999999993</c:v>
                </c:pt>
                <c:pt idx="7097">
                  <c:v>-8.93</c:v>
                </c:pt>
                <c:pt idx="7098">
                  <c:v>-8.92</c:v>
                </c:pt>
                <c:pt idx="7099">
                  <c:v>-8.9</c:v>
                </c:pt>
                <c:pt idx="7100">
                  <c:v>-8.8800000000000008</c:v>
                </c:pt>
                <c:pt idx="7101">
                  <c:v>-8.86</c:v>
                </c:pt>
                <c:pt idx="7102">
                  <c:v>-8.84</c:v>
                </c:pt>
                <c:pt idx="7103">
                  <c:v>-8.83</c:v>
                </c:pt>
                <c:pt idx="7104">
                  <c:v>-8.81</c:v>
                </c:pt>
                <c:pt idx="7105">
                  <c:v>-8.7899999999999991</c:v>
                </c:pt>
                <c:pt idx="7106">
                  <c:v>-8.77</c:v>
                </c:pt>
                <c:pt idx="7107">
                  <c:v>-8.75</c:v>
                </c:pt>
                <c:pt idx="7108">
                  <c:v>-8.74</c:v>
                </c:pt>
                <c:pt idx="7109">
                  <c:v>-8.7200000000000006</c:v>
                </c:pt>
                <c:pt idx="7110">
                  <c:v>-8.6999999999999993</c:v>
                </c:pt>
                <c:pt idx="7111">
                  <c:v>-8.7100000000000009</c:v>
                </c:pt>
                <c:pt idx="7112">
                  <c:v>-8.74</c:v>
                </c:pt>
                <c:pt idx="7113">
                  <c:v>-8.76</c:v>
                </c:pt>
                <c:pt idx="7114">
                  <c:v>-8.7899999999999991</c:v>
                </c:pt>
                <c:pt idx="7115">
                  <c:v>-8.81</c:v>
                </c:pt>
                <c:pt idx="7116">
                  <c:v>-8.84</c:v>
                </c:pt>
                <c:pt idx="7117">
                  <c:v>-8.86</c:v>
                </c:pt>
                <c:pt idx="7118">
                  <c:v>-8.89</c:v>
                </c:pt>
                <c:pt idx="7119">
                  <c:v>-8.91</c:v>
                </c:pt>
                <c:pt idx="7120">
                  <c:v>-8.94</c:v>
                </c:pt>
                <c:pt idx="7121">
                  <c:v>-8.9600000000000009</c:v>
                </c:pt>
                <c:pt idx="7122">
                  <c:v>-8.99</c:v>
                </c:pt>
                <c:pt idx="7123">
                  <c:v>-9.02</c:v>
                </c:pt>
                <c:pt idx="7124">
                  <c:v>-9.0399999999999991</c:v>
                </c:pt>
                <c:pt idx="7125">
                  <c:v>-9.07</c:v>
                </c:pt>
                <c:pt idx="7126">
                  <c:v>-9.09</c:v>
                </c:pt>
                <c:pt idx="7127">
                  <c:v>-9.1199999999999992</c:v>
                </c:pt>
                <c:pt idx="7128">
                  <c:v>-9.14</c:v>
                </c:pt>
                <c:pt idx="7129">
                  <c:v>-9.17</c:v>
                </c:pt>
                <c:pt idx="7130">
                  <c:v>-9.19</c:v>
                </c:pt>
                <c:pt idx="7131">
                  <c:v>-9.2200000000000006</c:v>
                </c:pt>
                <c:pt idx="7132">
                  <c:v>-9.25</c:v>
                </c:pt>
                <c:pt idx="7133">
                  <c:v>-9.27</c:v>
                </c:pt>
                <c:pt idx="7134">
                  <c:v>-9.3000000000000007</c:v>
                </c:pt>
                <c:pt idx="7135">
                  <c:v>-9.32</c:v>
                </c:pt>
                <c:pt idx="7136">
                  <c:v>-9.35</c:v>
                </c:pt>
                <c:pt idx="7137">
                  <c:v>-9.3699999999999992</c:v>
                </c:pt>
                <c:pt idx="7138">
                  <c:v>-9.4</c:v>
                </c:pt>
                <c:pt idx="7139">
                  <c:v>-9.42</c:v>
                </c:pt>
                <c:pt idx="7140">
                  <c:v>-9.4499999999999993</c:v>
                </c:pt>
                <c:pt idx="7141">
                  <c:v>-9.4700000000000006</c:v>
                </c:pt>
                <c:pt idx="7142">
                  <c:v>-9.5</c:v>
                </c:pt>
                <c:pt idx="7143">
                  <c:v>-9.49</c:v>
                </c:pt>
                <c:pt idx="7144">
                  <c:v>-9.4700000000000006</c:v>
                </c:pt>
                <c:pt idx="7145">
                  <c:v>-9.4499999999999993</c:v>
                </c:pt>
                <c:pt idx="7146">
                  <c:v>-9.44</c:v>
                </c:pt>
                <c:pt idx="7147">
                  <c:v>-9.42</c:v>
                </c:pt>
                <c:pt idx="7148">
                  <c:v>-9.4</c:v>
                </c:pt>
                <c:pt idx="7149">
                  <c:v>-9.3800000000000008</c:v>
                </c:pt>
                <c:pt idx="7150">
                  <c:v>-9.3699999999999992</c:v>
                </c:pt>
                <c:pt idx="7151">
                  <c:v>-9.35</c:v>
                </c:pt>
                <c:pt idx="7152">
                  <c:v>-9.33</c:v>
                </c:pt>
                <c:pt idx="7153">
                  <c:v>-9.31</c:v>
                </c:pt>
                <c:pt idx="7154">
                  <c:v>-9.3000000000000007</c:v>
                </c:pt>
                <c:pt idx="7155">
                  <c:v>-9.2799999999999994</c:v>
                </c:pt>
                <c:pt idx="7156">
                  <c:v>-9.26</c:v>
                </c:pt>
                <c:pt idx="7157">
                  <c:v>-9.24</c:v>
                </c:pt>
                <c:pt idx="7158">
                  <c:v>-9.23</c:v>
                </c:pt>
                <c:pt idx="7159">
                  <c:v>-9.2100000000000009</c:v>
                </c:pt>
                <c:pt idx="7160">
                  <c:v>-9.19</c:v>
                </c:pt>
                <c:pt idx="7161">
                  <c:v>-9.17</c:v>
                </c:pt>
                <c:pt idx="7162">
                  <c:v>-9.16</c:v>
                </c:pt>
                <c:pt idx="7163">
                  <c:v>-9.14</c:v>
                </c:pt>
                <c:pt idx="7164">
                  <c:v>-9.1199999999999992</c:v>
                </c:pt>
                <c:pt idx="7165">
                  <c:v>-9.1</c:v>
                </c:pt>
                <c:pt idx="7166">
                  <c:v>-9.09</c:v>
                </c:pt>
                <c:pt idx="7167">
                  <c:v>-9.07</c:v>
                </c:pt>
                <c:pt idx="7168">
                  <c:v>-9.0500000000000007</c:v>
                </c:pt>
                <c:pt idx="7169">
                  <c:v>-9.0299999999999994</c:v>
                </c:pt>
                <c:pt idx="7170">
                  <c:v>-9.02</c:v>
                </c:pt>
                <c:pt idx="7171">
                  <c:v>-9</c:v>
                </c:pt>
                <c:pt idx="7172">
                  <c:v>-8.98</c:v>
                </c:pt>
                <c:pt idx="7173">
                  <c:v>-8.9600000000000009</c:v>
                </c:pt>
                <c:pt idx="7174">
                  <c:v>-8.9499999999999993</c:v>
                </c:pt>
                <c:pt idx="7175">
                  <c:v>-8.93</c:v>
                </c:pt>
                <c:pt idx="7176">
                  <c:v>-8.91</c:v>
                </c:pt>
                <c:pt idx="7177">
                  <c:v>-8.89</c:v>
                </c:pt>
                <c:pt idx="7178">
                  <c:v>-8.8800000000000008</c:v>
                </c:pt>
                <c:pt idx="7179">
                  <c:v>-8.86</c:v>
                </c:pt>
                <c:pt idx="7180">
                  <c:v>-8.84</c:v>
                </c:pt>
                <c:pt idx="7181">
                  <c:v>-8.82</c:v>
                </c:pt>
                <c:pt idx="7182">
                  <c:v>-8.81</c:v>
                </c:pt>
                <c:pt idx="7183">
                  <c:v>-8.7899999999999991</c:v>
                </c:pt>
                <c:pt idx="7184">
                  <c:v>-8.77</c:v>
                </c:pt>
                <c:pt idx="7185">
                  <c:v>-8.75</c:v>
                </c:pt>
                <c:pt idx="7186">
                  <c:v>-8.74</c:v>
                </c:pt>
                <c:pt idx="7187">
                  <c:v>-8.7200000000000006</c:v>
                </c:pt>
                <c:pt idx="7188">
                  <c:v>-8.6999999999999993</c:v>
                </c:pt>
                <c:pt idx="7189">
                  <c:v>-8.7100000000000009</c:v>
                </c:pt>
                <c:pt idx="7190">
                  <c:v>-8.73</c:v>
                </c:pt>
                <c:pt idx="7191">
                  <c:v>-8.76</c:v>
                </c:pt>
                <c:pt idx="7192">
                  <c:v>-8.7799999999999994</c:v>
                </c:pt>
                <c:pt idx="7193">
                  <c:v>-8.81</c:v>
                </c:pt>
                <c:pt idx="7194">
                  <c:v>-8.83</c:v>
                </c:pt>
                <c:pt idx="7195">
                  <c:v>-8.85</c:v>
                </c:pt>
                <c:pt idx="7196">
                  <c:v>-8.8800000000000008</c:v>
                </c:pt>
                <c:pt idx="7197">
                  <c:v>-8.9</c:v>
                </c:pt>
                <c:pt idx="7198">
                  <c:v>-8.93</c:v>
                </c:pt>
                <c:pt idx="7199">
                  <c:v>-8.9499999999999993</c:v>
                </c:pt>
                <c:pt idx="7200">
                  <c:v>-8.9700000000000006</c:v>
                </c:pt>
                <c:pt idx="7201">
                  <c:v>-9</c:v>
                </c:pt>
                <c:pt idx="7202">
                  <c:v>-9.02</c:v>
                </c:pt>
                <c:pt idx="7203">
                  <c:v>-9.0500000000000007</c:v>
                </c:pt>
                <c:pt idx="7204">
                  <c:v>-9.07</c:v>
                </c:pt>
                <c:pt idx="7205">
                  <c:v>-9.09</c:v>
                </c:pt>
                <c:pt idx="7206">
                  <c:v>-9.1199999999999992</c:v>
                </c:pt>
                <c:pt idx="7207">
                  <c:v>-9.14</c:v>
                </c:pt>
                <c:pt idx="7208">
                  <c:v>-9.16</c:v>
                </c:pt>
                <c:pt idx="7209">
                  <c:v>-9.19</c:v>
                </c:pt>
                <c:pt idx="7210">
                  <c:v>-9.2100000000000009</c:v>
                </c:pt>
                <c:pt idx="7211">
                  <c:v>-9.24</c:v>
                </c:pt>
                <c:pt idx="7212">
                  <c:v>-9.26</c:v>
                </c:pt>
                <c:pt idx="7213">
                  <c:v>-9.2799999999999994</c:v>
                </c:pt>
                <c:pt idx="7214">
                  <c:v>-9.31</c:v>
                </c:pt>
                <c:pt idx="7215">
                  <c:v>-9.33</c:v>
                </c:pt>
                <c:pt idx="7216">
                  <c:v>-9.36</c:v>
                </c:pt>
                <c:pt idx="7217">
                  <c:v>-9.3800000000000008</c:v>
                </c:pt>
                <c:pt idx="7218">
                  <c:v>-9.4</c:v>
                </c:pt>
                <c:pt idx="7219">
                  <c:v>-9.43</c:v>
                </c:pt>
                <c:pt idx="7220">
                  <c:v>-9.4499999999999993</c:v>
                </c:pt>
                <c:pt idx="7221">
                  <c:v>-9.48</c:v>
                </c:pt>
                <c:pt idx="7222">
                  <c:v>-9.5</c:v>
                </c:pt>
                <c:pt idx="7223">
                  <c:v>-9.49</c:v>
                </c:pt>
                <c:pt idx="7224">
                  <c:v>-9.4700000000000006</c:v>
                </c:pt>
                <c:pt idx="7225">
                  <c:v>-9.4499999999999993</c:v>
                </c:pt>
                <c:pt idx="7226">
                  <c:v>-9.43</c:v>
                </c:pt>
                <c:pt idx="7227">
                  <c:v>-9.42</c:v>
                </c:pt>
                <c:pt idx="7228">
                  <c:v>-9.4</c:v>
                </c:pt>
                <c:pt idx="7229">
                  <c:v>-9.3800000000000008</c:v>
                </c:pt>
                <c:pt idx="7230">
                  <c:v>-9.36</c:v>
                </c:pt>
                <c:pt idx="7231">
                  <c:v>-9.34</c:v>
                </c:pt>
                <c:pt idx="7232">
                  <c:v>-9.32</c:v>
                </c:pt>
                <c:pt idx="7233">
                  <c:v>-9.31</c:v>
                </c:pt>
                <c:pt idx="7234">
                  <c:v>-9.2899999999999991</c:v>
                </c:pt>
                <c:pt idx="7235">
                  <c:v>-9.27</c:v>
                </c:pt>
                <c:pt idx="7236">
                  <c:v>-9.25</c:v>
                </c:pt>
                <c:pt idx="7237">
                  <c:v>-9.23</c:v>
                </c:pt>
                <c:pt idx="7238">
                  <c:v>-9.2100000000000009</c:v>
                </c:pt>
                <c:pt idx="7239">
                  <c:v>-9.1999999999999993</c:v>
                </c:pt>
                <c:pt idx="7240">
                  <c:v>-9.18</c:v>
                </c:pt>
                <c:pt idx="7241">
                  <c:v>-9.16</c:v>
                </c:pt>
                <c:pt idx="7242">
                  <c:v>-9.14</c:v>
                </c:pt>
                <c:pt idx="7243">
                  <c:v>-9.1199999999999992</c:v>
                </c:pt>
                <c:pt idx="7244">
                  <c:v>-9.1</c:v>
                </c:pt>
                <c:pt idx="7245">
                  <c:v>-9.09</c:v>
                </c:pt>
                <c:pt idx="7246">
                  <c:v>-9.07</c:v>
                </c:pt>
                <c:pt idx="7247">
                  <c:v>-9.0500000000000007</c:v>
                </c:pt>
                <c:pt idx="7248">
                  <c:v>-9.0299999999999994</c:v>
                </c:pt>
                <c:pt idx="7249">
                  <c:v>-9.01</c:v>
                </c:pt>
                <c:pt idx="7250">
                  <c:v>-8.99</c:v>
                </c:pt>
                <c:pt idx="7251">
                  <c:v>-8.98</c:v>
                </c:pt>
                <c:pt idx="7252">
                  <c:v>-8.9600000000000009</c:v>
                </c:pt>
                <c:pt idx="7253">
                  <c:v>-8.94</c:v>
                </c:pt>
                <c:pt idx="7254">
                  <c:v>-8.92</c:v>
                </c:pt>
                <c:pt idx="7255">
                  <c:v>-8.9</c:v>
                </c:pt>
                <c:pt idx="7256">
                  <c:v>-8.8800000000000008</c:v>
                </c:pt>
                <c:pt idx="7257">
                  <c:v>-8.8699999999999992</c:v>
                </c:pt>
                <c:pt idx="7258">
                  <c:v>-8.85</c:v>
                </c:pt>
                <c:pt idx="7259">
                  <c:v>-8.83</c:v>
                </c:pt>
                <c:pt idx="7260">
                  <c:v>-8.81</c:v>
                </c:pt>
                <c:pt idx="7261">
                  <c:v>-8.7899999999999991</c:v>
                </c:pt>
                <c:pt idx="7262">
                  <c:v>-8.77</c:v>
                </c:pt>
                <c:pt idx="7263">
                  <c:v>-8.76</c:v>
                </c:pt>
                <c:pt idx="7264">
                  <c:v>-8.74</c:v>
                </c:pt>
                <c:pt idx="7265">
                  <c:v>-8.7200000000000006</c:v>
                </c:pt>
                <c:pt idx="7266">
                  <c:v>-8.6999999999999993</c:v>
                </c:pt>
                <c:pt idx="7267">
                  <c:v>-8.7100000000000009</c:v>
                </c:pt>
                <c:pt idx="7268">
                  <c:v>-8.74</c:v>
                </c:pt>
                <c:pt idx="7269">
                  <c:v>-8.76</c:v>
                </c:pt>
                <c:pt idx="7270">
                  <c:v>-8.7899999999999991</c:v>
                </c:pt>
                <c:pt idx="7271">
                  <c:v>-8.82</c:v>
                </c:pt>
                <c:pt idx="7272">
                  <c:v>-8.84</c:v>
                </c:pt>
                <c:pt idx="7273">
                  <c:v>-8.8699999999999992</c:v>
                </c:pt>
                <c:pt idx="7274">
                  <c:v>-8.89</c:v>
                </c:pt>
                <c:pt idx="7275">
                  <c:v>-8.92</c:v>
                </c:pt>
                <c:pt idx="7276">
                  <c:v>-8.9499999999999993</c:v>
                </c:pt>
                <c:pt idx="7277">
                  <c:v>-8.9700000000000006</c:v>
                </c:pt>
                <c:pt idx="7278">
                  <c:v>-9</c:v>
                </c:pt>
                <c:pt idx="7279">
                  <c:v>-9.0299999999999994</c:v>
                </c:pt>
                <c:pt idx="7280">
                  <c:v>-9.0500000000000007</c:v>
                </c:pt>
                <c:pt idx="7281">
                  <c:v>-9.08</c:v>
                </c:pt>
                <c:pt idx="7282">
                  <c:v>-9.11</c:v>
                </c:pt>
                <c:pt idx="7283">
                  <c:v>-9.1300000000000008</c:v>
                </c:pt>
                <c:pt idx="7284">
                  <c:v>-9.16</c:v>
                </c:pt>
                <c:pt idx="7285">
                  <c:v>-9.18</c:v>
                </c:pt>
                <c:pt idx="7286">
                  <c:v>-9.2100000000000009</c:v>
                </c:pt>
                <c:pt idx="7287">
                  <c:v>-9.24</c:v>
                </c:pt>
                <c:pt idx="7288">
                  <c:v>-9.26</c:v>
                </c:pt>
                <c:pt idx="7289">
                  <c:v>-9.2899999999999991</c:v>
                </c:pt>
                <c:pt idx="7290">
                  <c:v>-9.32</c:v>
                </c:pt>
                <c:pt idx="7291">
                  <c:v>-9.34</c:v>
                </c:pt>
                <c:pt idx="7292">
                  <c:v>-9.3699999999999992</c:v>
                </c:pt>
                <c:pt idx="7293">
                  <c:v>-9.39</c:v>
                </c:pt>
                <c:pt idx="7294">
                  <c:v>-9.42</c:v>
                </c:pt>
                <c:pt idx="7295">
                  <c:v>-9.4499999999999993</c:v>
                </c:pt>
                <c:pt idx="7296">
                  <c:v>-9.4700000000000006</c:v>
                </c:pt>
                <c:pt idx="7297">
                  <c:v>-9.5</c:v>
                </c:pt>
                <c:pt idx="7298">
                  <c:v>-9.49</c:v>
                </c:pt>
                <c:pt idx="7299">
                  <c:v>-9.4700000000000006</c:v>
                </c:pt>
                <c:pt idx="7300">
                  <c:v>-9.4600000000000009</c:v>
                </c:pt>
                <c:pt idx="7301">
                  <c:v>-9.44</c:v>
                </c:pt>
                <c:pt idx="7302">
                  <c:v>-9.42</c:v>
                </c:pt>
                <c:pt idx="7303">
                  <c:v>-9.4</c:v>
                </c:pt>
                <c:pt idx="7304">
                  <c:v>-9.39</c:v>
                </c:pt>
                <c:pt idx="7305">
                  <c:v>-9.3699999999999992</c:v>
                </c:pt>
                <c:pt idx="7306">
                  <c:v>-9.35</c:v>
                </c:pt>
                <c:pt idx="7307">
                  <c:v>-9.34</c:v>
                </c:pt>
                <c:pt idx="7308">
                  <c:v>-9.32</c:v>
                </c:pt>
                <c:pt idx="7309">
                  <c:v>-9.3000000000000007</c:v>
                </c:pt>
                <c:pt idx="7310">
                  <c:v>-9.2799999999999994</c:v>
                </c:pt>
                <c:pt idx="7311">
                  <c:v>-9.27</c:v>
                </c:pt>
                <c:pt idx="7312">
                  <c:v>-9.25</c:v>
                </c:pt>
                <c:pt idx="7313">
                  <c:v>-9.23</c:v>
                </c:pt>
                <c:pt idx="7314">
                  <c:v>-9.2200000000000006</c:v>
                </c:pt>
                <c:pt idx="7315">
                  <c:v>-9.1999999999999993</c:v>
                </c:pt>
                <c:pt idx="7316">
                  <c:v>-9.18</c:v>
                </c:pt>
                <c:pt idx="7317">
                  <c:v>-9.16</c:v>
                </c:pt>
                <c:pt idx="7318">
                  <c:v>-9.15</c:v>
                </c:pt>
                <c:pt idx="7319">
                  <c:v>-9.1300000000000008</c:v>
                </c:pt>
                <c:pt idx="7320">
                  <c:v>-9.11</c:v>
                </c:pt>
                <c:pt idx="7321">
                  <c:v>-9.09</c:v>
                </c:pt>
                <c:pt idx="7322">
                  <c:v>-9.08</c:v>
                </c:pt>
                <c:pt idx="7323">
                  <c:v>-9.06</c:v>
                </c:pt>
                <c:pt idx="7324">
                  <c:v>-9.0399999999999991</c:v>
                </c:pt>
                <c:pt idx="7325">
                  <c:v>-9.0299999999999994</c:v>
                </c:pt>
                <c:pt idx="7326">
                  <c:v>-9.01</c:v>
                </c:pt>
                <c:pt idx="7327">
                  <c:v>-8.99</c:v>
                </c:pt>
                <c:pt idx="7328">
                  <c:v>-8.9700000000000006</c:v>
                </c:pt>
                <c:pt idx="7329">
                  <c:v>-8.9600000000000009</c:v>
                </c:pt>
                <c:pt idx="7330">
                  <c:v>-8.94</c:v>
                </c:pt>
                <c:pt idx="7331">
                  <c:v>-8.92</c:v>
                </c:pt>
                <c:pt idx="7332">
                  <c:v>-8.91</c:v>
                </c:pt>
                <c:pt idx="7333">
                  <c:v>-8.89</c:v>
                </c:pt>
                <c:pt idx="7334">
                  <c:v>-8.8699999999999992</c:v>
                </c:pt>
                <c:pt idx="7335">
                  <c:v>-8.85</c:v>
                </c:pt>
                <c:pt idx="7336">
                  <c:v>-8.84</c:v>
                </c:pt>
                <c:pt idx="7337">
                  <c:v>-8.82</c:v>
                </c:pt>
                <c:pt idx="7338">
                  <c:v>-8.8000000000000007</c:v>
                </c:pt>
                <c:pt idx="7339">
                  <c:v>-8.7899999999999991</c:v>
                </c:pt>
                <c:pt idx="7340">
                  <c:v>-8.77</c:v>
                </c:pt>
                <c:pt idx="7341">
                  <c:v>-8.75</c:v>
                </c:pt>
                <c:pt idx="7342">
                  <c:v>-8.73</c:v>
                </c:pt>
                <c:pt idx="7343">
                  <c:v>-8.7200000000000006</c:v>
                </c:pt>
                <c:pt idx="7344">
                  <c:v>-8.6999999999999993</c:v>
                </c:pt>
              </c:numCache>
            </c:numRef>
          </c:yVal>
          <c:smooth val="1"/>
          <c:extLst>
            <c:ext xmlns:c16="http://schemas.microsoft.com/office/drawing/2014/chart" uri="{C3380CC4-5D6E-409C-BE32-E72D297353CC}">
              <c16:uniqueId val="{00000004-DAC9-45FB-9C08-C329DC1F662A}"/>
            </c:ext>
          </c:extLst>
        </c:ser>
        <c:ser>
          <c:idx val="1"/>
          <c:order val="1"/>
          <c:spPr>
            <a:ln w="19050" cap="rnd">
              <a:solidFill>
                <a:schemeClr val="accent2"/>
              </a:solidFill>
              <a:round/>
            </a:ln>
            <a:effectLst/>
          </c:spPr>
          <c:marker>
            <c:symbol val="none"/>
          </c:marker>
          <c:dLbls>
            <c:dLbl>
              <c:idx val="181"/>
              <c:layout>
                <c:manualLayout>
                  <c:x val="-9.9616858237548081E-2"/>
                  <c:y val="-9.5659703914645525E-2"/>
                </c:manualLayout>
              </c:layout>
              <c:tx>
                <c:rich>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r>
                      <a:rPr lang="en-US"/>
                      <a:t>191</a:t>
                    </a:r>
                  </a:p>
                </c:rich>
              </c:tx>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AC9-45FB-9C08-C329DC1F662A}"/>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'[bola com ciclos inteiros de 80 MNV 02-BS21.xlsx]PERFIS COM CICLOS'!$AA$3:$AA$327</c:f>
              <c:numCache>
                <c:formatCode>General</c:formatCode>
                <c:ptCount val="325"/>
                <c:pt idx="0">
                  <c:v>1815.17</c:v>
                </c:pt>
                <c:pt idx="1">
                  <c:v>2885.6840000000002</c:v>
                </c:pt>
                <c:pt idx="2">
                  <c:v>3517.7280000000001</c:v>
                </c:pt>
                <c:pt idx="3">
                  <c:v>3842.4320000000002</c:v>
                </c:pt>
                <c:pt idx="4">
                  <c:v>4001.4259999999999</c:v>
                </c:pt>
                <c:pt idx="5">
                  <c:v>4047.31</c:v>
                </c:pt>
                <c:pt idx="6">
                  <c:v>4009.4839999999999</c:v>
                </c:pt>
                <c:pt idx="7">
                  <c:v>3942.248</c:v>
                </c:pt>
                <c:pt idx="8">
                  <c:v>3857.3620000000001</c:v>
                </c:pt>
                <c:pt idx="9">
                  <c:v>3754.1559999999999</c:v>
                </c:pt>
                <c:pt idx="10">
                  <c:v>3663.4</c:v>
                </c:pt>
                <c:pt idx="11">
                  <c:v>3575.0639999999999</c:v>
                </c:pt>
                <c:pt idx="12">
                  <c:v>3476.6880000000001</c:v>
                </c:pt>
                <c:pt idx="13">
                  <c:v>3313.3620000000001</c:v>
                </c:pt>
                <c:pt idx="14">
                  <c:v>3034.2460000000001</c:v>
                </c:pt>
                <c:pt idx="15">
                  <c:v>2659.7599999999998</c:v>
                </c:pt>
                <c:pt idx="16">
                  <c:v>2241.8940000000002</c:v>
                </c:pt>
                <c:pt idx="17">
                  <c:v>1800.3960000000002</c:v>
                </c:pt>
                <c:pt idx="18">
                  <c:v>1344.44</c:v>
                </c:pt>
                <c:pt idx="19">
                  <c:v>999.94399999999996</c:v>
                </c:pt>
                <c:pt idx="20">
                  <c:v>762.58800000000008</c:v>
                </c:pt>
                <c:pt idx="21">
                  <c:v>717.66199999999992</c:v>
                </c:pt>
                <c:pt idx="22">
                  <c:v>757.55599999999993</c:v>
                </c:pt>
                <c:pt idx="23">
                  <c:v>653.38</c:v>
                </c:pt>
                <c:pt idx="24">
                  <c:v>371.11400000000003</c:v>
                </c:pt>
                <c:pt idx="25">
                  <c:v>242.898</c:v>
                </c:pt>
                <c:pt idx="26">
                  <c:v>162.06200000000001</c:v>
                </c:pt>
                <c:pt idx="27">
                  <c:v>156.61600000000001</c:v>
                </c:pt>
                <c:pt idx="28">
                  <c:v>149.38999999999999</c:v>
                </c:pt>
                <c:pt idx="29">
                  <c:v>123.634</c:v>
                </c:pt>
                <c:pt idx="30">
                  <c:v>94.488</c:v>
                </c:pt>
                <c:pt idx="31">
                  <c:v>89.381999999999991</c:v>
                </c:pt>
                <c:pt idx="32">
                  <c:v>100.396</c:v>
                </c:pt>
                <c:pt idx="33">
                  <c:v>15.690000000000001</c:v>
                </c:pt>
                <c:pt idx="34">
                  <c:v>4.9180000000000028</c:v>
                </c:pt>
                <c:pt idx="35">
                  <c:v>4.9440000000000008</c:v>
                </c:pt>
                <c:pt idx="36">
                  <c:v>3.9479999999999986</c:v>
                </c:pt>
                <c:pt idx="37">
                  <c:v>400.95400000000001</c:v>
                </c:pt>
                <c:pt idx="38">
                  <c:v>649.28000000000009</c:v>
                </c:pt>
                <c:pt idx="39">
                  <c:v>488.26400000000001</c:v>
                </c:pt>
                <c:pt idx="40">
                  <c:v>350.12</c:v>
                </c:pt>
                <c:pt idx="41">
                  <c:v>268.59400000000005</c:v>
                </c:pt>
                <c:pt idx="42">
                  <c:v>224.1</c:v>
                </c:pt>
                <c:pt idx="43">
                  <c:v>183.916</c:v>
                </c:pt>
                <c:pt idx="44">
                  <c:v>157.19</c:v>
                </c:pt>
                <c:pt idx="45">
                  <c:v>142.33600000000001</c:v>
                </c:pt>
                <c:pt idx="46">
                  <c:v>144.572</c:v>
                </c:pt>
                <c:pt idx="47">
                  <c:v>149.39600000000002</c:v>
                </c:pt>
                <c:pt idx="48">
                  <c:v>164.422</c:v>
                </c:pt>
                <c:pt idx="49">
                  <c:v>158.52799999999999</c:v>
                </c:pt>
                <c:pt idx="50">
                  <c:v>149.482</c:v>
                </c:pt>
                <c:pt idx="51">
                  <c:v>136.738</c:v>
                </c:pt>
                <c:pt idx="52">
                  <c:v>121.324</c:v>
                </c:pt>
                <c:pt idx="53">
                  <c:v>130.18800000000002</c:v>
                </c:pt>
                <c:pt idx="54">
                  <c:v>150.79400000000001</c:v>
                </c:pt>
                <c:pt idx="55">
                  <c:v>172.078</c:v>
                </c:pt>
                <c:pt idx="56">
                  <c:v>168.85400000000001</c:v>
                </c:pt>
                <c:pt idx="57">
                  <c:v>133.97</c:v>
                </c:pt>
                <c:pt idx="58">
                  <c:v>117.684</c:v>
                </c:pt>
                <c:pt idx="59">
                  <c:v>136.66</c:v>
                </c:pt>
                <c:pt idx="60">
                  <c:v>148.02600000000001</c:v>
                </c:pt>
                <c:pt idx="61">
                  <c:v>108.92000000000002</c:v>
                </c:pt>
                <c:pt idx="62">
                  <c:v>92.786000000000001</c:v>
                </c:pt>
                <c:pt idx="63">
                  <c:v>94.872</c:v>
                </c:pt>
                <c:pt idx="64">
                  <c:v>97.486000000000004</c:v>
                </c:pt>
                <c:pt idx="65">
                  <c:v>97.331999999999994</c:v>
                </c:pt>
                <c:pt idx="66">
                  <c:v>130.55799999999999</c:v>
                </c:pt>
                <c:pt idx="67">
                  <c:v>271.15200000000004</c:v>
                </c:pt>
                <c:pt idx="68">
                  <c:v>537.048</c:v>
                </c:pt>
                <c:pt idx="69">
                  <c:v>722.62199999999996</c:v>
                </c:pt>
                <c:pt idx="70">
                  <c:v>735.57800000000009</c:v>
                </c:pt>
                <c:pt idx="71">
                  <c:v>665.89400000000001</c:v>
                </c:pt>
                <c:pt idx="72">
                  <c:v>517.84799999999996</c:v>
                </c:pt>
                <c:pt idx="73">
                  <c:v>391.26400000000001</c:v>
                </c:pt>
                <c:pt idx="74">
                  <c:v>272.07</c:v>
                </c:pt>
                <c:pt idx="75">
                  <c:v>216.01400000000001</c:v>
                </c:pt>
                <c:pt idx="76">
                  <c:v>204.20000000000002</c:v>
                </c:pt>
                <c:pt idx="77">
                  <c:v>32.818000000000005</c:v>
                </c:pt>
                <c:pt idx="78">
                  <c:v>697.77199999999993</c:v>
                </c:pt>
                <c:pt idx="79">
                  <c:v>702.18799999999999</c:v>
                </c:pt>
                <c:pt idx="80">
                  <c:v>478.90200000000004</c:v>
                </c:pt>
                <c:pt idx="81">
                  <c:v>418.41800000000001</c:v>
                </c:pt>
                <c:pt idx="82">
                  <c:v>367.13200000000001</c:v>
                </c:pt>
                <c:pt idx="83">
                  <c:v>255.13799999999998</c:v>
                </c:pt>
                <c:pt idx="84">
                  <c:v>170.78200000000001</c:v>
                </c:pt>
                <c:pt idx="85">
                  <c:v>143.928</c:v>
                </c:pt>
                <c:pt idx="86">
                  <c:v>128.30199999999999</c:v>
                </c:pt>
                <c:pt idx="87">
                  <c:v>137.69800000000001</c:v>
                </c:pt>
                <c:pt idx="88">
                  <c:v>157.56199999999998</c:v>
                </c:pt>
                <c:pt idx="89">
                  <c:v>163.11799999999999</c:v>
                </c:pt>
                <c:pt idx="90">
                  <c:v>149.40199999999999</c:v>
                </c:pt>
                <c:pt idx="91">
                  <c:v>138.23600000000002</c:v>
                </c:pt>
                <c:pt idx="92">
                  <c:v>139.262</c:v>
                </c:pt>
                <c:pt idx="93">
                  <c:v>141.386</c:v>
                </c:pt>
                <c:pt idx="94">
                  <c:v>138.36199999999999</c:v>
                </c:pt>
                <c:pt idx="95">
                  <c:v>138.57599999999999</c:v>
                </c:pt>
                <c:pt idx="96">
                  <c:v>137.25199999999998</c:v>
                </c:pt>
                <c:pt idx="97">
                  <c:v>129.68600000000001</c:v>
                </c:pt>
                <c:pt idx="98">
                  <c:v>131.22199999999998</c:v>
                </c:pt>
                <c:pt idx="99">
                  <c:v>144.07599999999999</c:v>
                </c:pt>
                <c:pt idx="100">
                  <c:v>143.50200000000001</c:v>
                </c:pt>
                <c:pt idx="101">
                  <c:v>143.51599999999999</c:v>
                </c:pt>
                <c:pt idx="102">
                  <c:v>144.12199999999999</c:v>
                </c:pt>
                <c:pt idx="103">
                  <c:v>153.26599999999999</c:v>
                </c:pt>
                <c:pt idx="104">
                  <c:v>187.74</c:v>
                </c:pt>
                <c:pt idx="105">
                  <c:v>311.35599999999999</c:v>
                </c:pt>
                <c:pt idx="106">
                  <c:v>383.90999999999997</c:v>
                </c:pt>
                <c:pt idx="107">
                  <c:v>406.06600000000003</c:v>
                </c:pt>
                <c:pt idx="108">
                  <c:v>407.74</c:v>
                </c:pt>
                <c:pt idx="109">
                  <c:v>441.10599999999999</c:v>
                </c:pt>
                <c:pt idx="110">
                  <c:v>534.66</c:v>
                </c:pt>
                <c:pt idx="111">
                  <c:v>565.94599999999991</c:v>
                </c:pt>
                <c:pt idx="112">
                  <c:v>459.79999999999995</c:v>
                </c:pt>
                <c:pt idx="113">
                  <c:v>392.77599999999995</c:v>
                </c:pt>
                <c:pt idx="114">
                  <c:v>356.5</c:v>
                </c:pt>
                <c:pt idx="115">
                  <c:v>308.226</c:v>
                </c:pt>
                <c:pt idx="116">
                  <c:v>270.92</c:v>
                </c:pt>
                <c:pt idx="117">
                  <c:v>1669.588</c:v>
                </c:pt>
                <c:pt idx="118">
                  <c:v>1742.662</c:v>
                </c:pt>
                <c:pt idx="119">
                  <c:v>1290.9679999999998</c:v>
                </c:pt>
                <c:pt idx="120">
                  <c:v>946.40199999999993</c:v>
                </c:pt>
                <c:pt idx="121">
                  <c:v>721.74800000000005</c:v>
                </c:pt>
                <c:pt idx="122">
                  <c:v>574.952</c:v>
                </c:pt>
                <c:pt idx="123">
                  <c:v>485.68799999999999</c:v>
                </c:pt>
                <c:pt idx="124">
                  <c:v>472.66200000000003</c:v>
                </c:pt>
                <c:pt idx="125">
                  <c:v>467.69800000000004</c:v>
                </c:pt>
                <c:pt idx="126">
                  <c:v>416.822</c:v>
                </c:pt>
                <c:pt idx="127">
                  <c:v>343.84799999999996</c:v>
                </c:pt>
                <c:pt idx="128">
                  <c:v>283.78199999999998</c:v>
                </c:pt>
                <c:pt idx="129">
                  <c:v>261.51800000000003</c:v>
                </c:pt>
                <c:pt idx="130">
                  <c:v>216.77199999999999</c:v>
                </c:pt>
                <c:pt idx="131">
                  <c:v>218.786</c:v>
                </c:pt>
                <c:pt idx="132">
                  <c:v>209.60199999999998</c:v>
                </c:pt>
                <c:pt idx="133">
                  <c:v>195.74600000000001</c:v>
                </c:pt>
                <c:pt idx="134">
                  <c:v>191.61200000000002</c:v>
                </c:pt>
                <c:pt idx="135">
                  <c:v>191.346</c:v>
                </c:pt>
                <c:pt idx="136">
                  <c:v>183.03200000000001</c:v>
                </c:pt>
                <c:pt idx="137">
                  <c:v>167.82599999999999</c:v>
                </c:pt>
                <c:pt idx="138">
                  <c:v>163.38200000000001</c:v>
                </c:pt>
                <c:pt idx="139">
                  <c:v>168.89599999999999</c:v>
                </c:pt>
                <c:pt idx="140">
                  <c:v>189.29199999999997</c:v>
                </c:pt>
                <c:pt idx="141">
                  <c:v>289.51599999999996</c:v>
                </c:pt>
                <c:pt idx="142">
                  <c:v>622.28200000000004</c:v>
                </c:pt>
                <c:pt idx="143">
                  <c:v>1073.106</c:v>
                </c:pt>
                <c:pt idx="144">
                  <c:v>1412.47</c:v>
                </c:pt>
                <c:pt idx="145">
                  <c:v>1562.5160000000001</c:v>
                </c:pt>
                <c:pt idx="146">
                  <c:v>1568.55</c:v>
                </c:pt>
                <c:pt idx="147">
                  <c:v>1617.2359999999999</c:v>
                </c:pt>
                <c:pt idx="148">
                  <c:v>1621.2</c:v>
                </c:pt>
                <c:pt idx="149">
                  <c:v>1519.586</c:v>
                </c:pt>
                <c:pt idx="150">
                  <c:v>1284.75</c:v>
                </c:pt>
                <c:pt idx="151">
                  <c:v>1072.126</c:v>
                </c:pt>
                <c:pt idx="152">
                  <c:v>863.23</c:v>
                </c:pt>
                <c:pt idx="153">
                  <c:v>682.54599999999994</c:v>
                </c:pt>
                <c:pt idx="154">
                  <c:v>583.72</c:v>
                </c:pt>
                <c:pt idx="155">
                  <c:v>590.79599999999994</c:v>
                </c:pt>
                <c:pt idx="156">
                  <c:v>586.59</c:v>
                </c:pt>
                <c:pt idx="157">
                  <c:v>105.678</c:v>
                </c:pt>
                <c:pt idx="158">
                  <c:v>106.464</c:v>
                </c:pt>
                <c:pt idx="159">
                  <c:v>2626.9880000000003</c:v>
                </c:pt>
                <c:pt idx="160">
                  <c:v>3322.0740000000001</c:v>
                </c:pt>
                <c:pt idx="161">
                  <c:v>2958.4180000000001</c:v>
                </c:pt>
                <c:pt idx="162">
                  <c:v>2455.0439999999999</c:v>
                </c:pt>
                <c:pt idx="163">
                  <c:v>1937.32</c:v>
                </c:pt>
                <c:pt idx="164">
                  <c:v>1518.454</c:v>
                </c:pt>
                <c:pt idx="165">
                  <c:v>1147.1199999999999</c:v>
                </c:pt>
                <c:pt idx="166">
                  <c:v>988.07399999999996</c:v>
                </c:pt>
                <c:pt idx="167">
                  <c:v>816.52</c:v>
                </c:pt>
                <c:pt idx="168">
                  <c:v>556.84400000000005</c:v>
                </c:pt>
                <c:pt idx="169">
                  <c:v>396.59999999999997</c:v>
                </c:pt>
                <c:pt idx="170">
                  <c:v>324.666</c:v>
                </c:pt>
                <c:pt idx="171">
                  <c:v>282.82</c:v>
                </c:pt>
                <c:pt idx="172">
                  <c:v>278.40600000000001</c:v>
                </c:pt>
                <c:pt idx="173">
                  <c:v>247.73999999999998</c:v>
                </c:pt>
                <c:pt idx="174">
                  <c:v>233.33599999999998</c:v>
                </c:pt>
                <c:pt idx="175">
                  <c:v>217.232</c:v>
                </c:pt>
                <c:pt idx="176">
                  <c:v>211.26600000000002</c:v>
                </c:pt>
                <c:pt idx="177">
                  <c:v>191.322</c:v>
                </c:pt>
                <c:pt idx="178">
                  <c:v>175.07600000000002</c:v>
                </c:pt>
                <c:pt idx="179">
                  <c:v>167.28200000000001</c:v>
                </c:pt>
                <c:pt idx="180">
                  <c:v>175.14599999999999</c:v>
                </c:pt>
                <c:pt idx="181">
                  <c:v>191.00200000000001</c:v>
                </c:pt>
                <c:pt idx="182">
                  <c:v>195.00799999999998</c:v>
                </c:pt>
                <c:pt idx="183">
                  <c:v>203.00199999999998</c:v>
                </c:pt>
                <c:pt idx="184">
                  <c:v>212.988</c:v>
                </c:pt>
                <c:pt idx="185">
                  <c:v>215.46200000000002</c:v>
                </c:pt>
                <c:pt idx="186">
                  <c:v>216.898</c:v>
                </c:pt>
                <c:pt idx="187">
                  <c:v>221.274</c:v>
                </c:pt>
                <c:pt idx="188">
                  <c:v>227.02799999999999</c:v>
                </c:pt>
                <c:pt idx="189">
                  <c:v>228.50399999999999</c:v>
                </c:pt>
                <c:pt idx="190">
                  <c:v>230.55799999999999</c:v>
                </c:pt>
                <c:pt idx="191">
                  <c:v>235.41399999999999</c:v>
                </c:pt>
                <c:pt idx="192">
                  <c:v>238.678</c:v>
                </c:pt>
                <c:pt idx="193">
                  <c:v>241.464</c:v>
                </c:pt>
                <c:pt idx="194">
                  <c:v>237.75</c:v>
                </c:pt>
                <c:pt idx="195">
                  <c:v>233.40400000000002</c:v>
                </c:pt>
                <c:pt idx="196">
                  <c:v>225.5</c:v>
                </c:pt>
                <c:pt idx="197">
                  <c:v>215.31399999999999</c:v>
                </c:pt>
                <c:pt idx="198">
                  <c:v>198.58999999999997</c:v>
                </c:pt>
                <c:pt idx="199">
                  <c:v>198.54799999999997</c:v>
                </c:pt>
                <c:pt idx="200">
                  <c:v>93.513999999999996</c:v>
                </c:pt>
                <c:pt idx="201">
                  <c:v>273.78799999999995</c:v>
                </c:pt>
                <c:pt idx="202">
                  <c:v>295.04399999999998</c:v>
                </c:pt>
                <c:pt idx="203">
                  <c:v>248.52800000000002</c:v>
                </c:pt>
                <c:pt idx="204">
                  <c:v>216.654</c:v>
                </c:pt>
                <c:pt idx="205">
                  <c:v>204.84</c:v>
                </c:pt>
                <c:pt idx="206">
                  <c:v>210.63400000000001</c:v>
                </c:pt>
                <c:pt idx="207">
                  <c:v>195.35999999999999</c:v>
                </c:pt>
                <c:pt idx="208">
                  <c:v>202.22399999999999</c:v>
                </c:pt>
                <c:pt idx="209">
                  <c:v>284.04999999999995</c:v>
                </c:pt>
                <c:pt idx="210">
                  <c:v>393.03399999999999</c:v>
                </c:pt>
                <c:pt idx="211">
                  <c:v>354.66</c:v>
                </c:pt>
                <c:pt idx="212">
                  <c:v>322.57600000000002</c:v>
                </c:pt>
                <c:pt idx="213">
                  <c:v>348.43</c:v>
                </c:pt>
                <c:pt idx="214">
                  <c:v>395.21600000000001</c:v>
                </c:pt>
                <c:pt idx="215">
                  <c:v>500.31999999999994</c:v>
                </c:pt>
                <c:pt idx="216">
                  <c:v>695.23599999999999</c:v>
                </c:pt>
                <c:pt idx="217">
                  <c:v>965.28199999999993</c:v>
                </c:pt>
                <c:pt idx="218">
                  <c:v>1267.076</c:v>
                </c:pt>
                <c:pt idx="219">
                  <c:v>1466.5220000000002</c:v>
                </c:pt>
                <c:pt idx="220">
                  <c:v>1610.4460000000001</c:v>
                </c:pt>
                <c:pt idx="221">
                  <c:v>1748.932</c:v>
                </c:pt>
                <c:pt idx="222">
                  <c:v>1844.046</c:v>
                </c:pt>
                <c:pt idx="223">
                  <c:v>1876.722</c:v>
                </c:pt>
                <c:pt idx="224">
                  <c:v>1817.788</c:v>
                </c:pt>
                <c:pt idx="225">
                  <c:v>1648.8519999999999</c:v>
                </c:pt>
                <c:pt idx="226">
                  <c:v>1334.4679999999998</c:v>
                </c:pt>
                <c:pt idx="227">
                  <c:v>1086.1719999999998</c:v>
                </c:pt>
                <c:pt idx="228">
                  <c:v>902.57799999999997</c:v>
                </c:pt>
                <c:pt idx="229">
                  <c:v>759.86400000000003</c:v>
                </c:pt>
                <c:pt idx="230">
                  <c:v>644.23800000000006</c:v>
                </c:pt>
                <c:pt idx="231">
                  <c:v>567.97399999999993</c:v>
                </c:pt>
                <c:pt idx="232">
                  <c:v>548.65800000000002</c:v>
                </c:pt>
                <c:pt idx="233">
                  <c:v>518.33399999999995</c:v>
                </c:pt>
                <c:pt idx="234">
                  <c:v>510.00799999999998</c:v>
                </c:pt>
                <c:pt idx="235">
                  <c:v>519.82400000000007</c:v>
                </c:pt>
                <c:pt idx="236">
                  <c:v>553.66999999999996</c:v>
                </c:pt>
                <c:pt idx="237">
                  <c:v>641.37400000000002</c:v>
                </c:pt>
                <c:pt idx="238">
                  <c:v>724.59</c:v>
                </c:pt>
                <c:pt idx="239">
                  <c:v>747.29399999999998</c:v>
                </c:pt>
                <c:pt idx="240">
                  <c:v>566.15</c:v>
                </c:pt>
                <c:pt idx="241">
                  <c:v>113.84799999999998</c:v>
                </c:pt>
                <c:pt idx="242">
                  <c:v>112.34399999999999</c:v>
                </c:pt>
                <c:pt idx="243">
                  <c:v>3017.4079999999999</c:v>
                </c:pt>
                <c:pt idx="244">
                  <c:v>3252.2740000000003</c:v>
                </c:pt>
                <c:pt idx="245">
                  <c:v>2808.2179999999998</c:v>
                </c:pt>
                <c:pt idx="246">
                  <c:v>2320.1440000000002</c:v>
                </c:pt>
                <c:pt idx="247">
                  <c:v>1916.1499999999999</c:v>
                </c:pt>
                <c:pt idx="248">
                  <c:v>1676.6139999999998</c:v>
                </c:pt>
                <c:pt idx="249">
                  <c:v>1583.3000000000002</c:v>
                </c:pt>
                <c:pt idx="250">
                  <c:v>1522.124</c:v>
                </c:pt>
                <c:pt idx="251">
                  <c:v>1360.63</c:v>
                </c:pt>
                <c:pt idx="252">
                  <c:v>1089.364</c:v>
                </c:pt>
                <c:pt idx="253">
                  <c:v>801.99</c:v>
                </c:pt>
                <c:pt idx="254">
                  <c:v>643.23599999999999</c:v>
                </c:pt>
                <c:pt idx="255">
                  <c:v>577.35</c:v>
                </c:pt>
                <c:pt idx="256">
                  <c:v>590.16600000000005</c:v>
                </c:pt>
                <c:pt idx="257">
                  <c:v>658.43000000000006</c:v>
                </c:pt>
                <c:pt idx="258">
                  <c:v>759.45600000000002</c:v>
                </c:pt>
                <c:pt idx="259">
                  <c:v>823.19200000000001</c:v>
                </c:pt>
                <c:pt idx="260">
                  <c:v>804.976</c:v>
                </c:pt>
                <c:pt idx="261">
                  <c:v>749.48199999999997</c:v>
                </c:pt>
                <c:pt idx="262">
                  <c:v>658.44600000000003</c:v>
                </c:pt>
                <c:pt idx="263">
                  <c:v>588.13199999999995</c:v>
                </c:pt>
                <c:pt idx="264">
                  <c:v>526.53599999999994</c:v>
                </c:pt>
                <c:pt idx="265">
                  <c:v>492.52199999999999</c:v>
                </c:pt>
                <c:pt idx="266">
                  <c:v>452.61799999999999</c:v>
                </c:pt>
                <c:pt idx="267">
                  <c:v>398.63200000000001</c:v>
                </c:pt>
                <c:pt idx="268">
                  <c:v>356.03800000000001</c:v>
                </c:pt>
                <c:pt idx="269">
                  <c:v>341.41200000000003</c:v>
                </c:pt>
                <c:pt idx="270">
                  <c:v>316.55799999999999</c:v>
                </c:pt>
                <c:pt idx="271">
                  <c:v>329.34400000000005</c:v>
                </c:pt>
                <c:pt idx="272">
                  <c:v>379.72800000000001</c:v>
                </c:pt>
                <c:pt idx="273">
                  <c:v>448.24399999999997</c:v>
                </c:pt>
                <c:pt idx="274">
                  <c:v>509.71800000000002</c:v>
                </c:pt>
                <c:pt idx="275">
                  <c:v>457.95400000000001</c:v>
                </c:pt>
                <c:pt idx="276">
                  <c:v>369.02800000000002</c:v>
                </c:pt>
                <c:pt idx="277">
                  <c:v>311.56399999999996</c:v>
                </c:pt>
                <c:pt idx="278">
                  <c:v>303.86</c:v>
                </c:pt>
                <c:pt idx="279">
                  <c:v>336.774</c:v>
                </c:pt>
                <c:pt idx="280">
                  <c:v>338.49</c:v>
                </c:pt>
                <c:pt idx="281">
                  <c:v>279.14400000000001</c:v>
                </c:pt>
                <c:pt idx="282">
                  <c:v>252.66000000000003</c:v>
                </c:pt>
                <c:pt idx="283">
                  <c:v>90.378</c:v>
                </c:pt>
                <c:pt idx="284">
                  <c:v>1281.5940000000001</c:v>
                </c:pt>
                <c:pt idx="285">
                  <c:v>1726.8779999999999</c:v>
                </c:pt>
                <c:pt idx="286">
                  <c:v>1472.7839999999999</c:v>
                </c:pt>
                <c:pt idx="287">
                  <c:v>1077.548</c:v>
                </c:pt>
                <c:pt idx="288">
                  <c:v>1147.894</c:v>
                </c:pt>
                <c:pt idx="289">
                  <c:v>1779.26</c:v>
                </c:pt>
                <c:pt idx="290">
                  <c:v>2230.1839999999997</c:v>
                </c:pt>
                <c:pt idx="291">
                  <c:v>2373.59</c:v>
                </c:pt>
                <c:pt idx="292">
                  <c:v>2253.114</c:v>
                </c:pt>
                <c:pt idx="293">
                  <c:v>2163.9899999999998</c:v>
                </c:pt>
                <c:pt idx="294">
                  <c:v>2068.8039999999996</c:v>
                </c:pt>
                <c:pt idx="295">
                  <c:v>1934.8799999999999</c:v>
                </c:pt>
                <c:pt idx="296">
                  <c:v>1816.876</c:v>
                </c:pt>
                <c:pt idx="297">
                  <c:v>1666.55</c:v>
                </c:pt>
                <c:pt idx="298">
                  <c:v>1495.9160000000002</c:v>
                </c:pt>
                <c:pt idx="299">
                  <c:v>1341.6499999999999</c:v>
                </c:pt>
                <c:pt idx="300">
                  <c:v>1238.856</c:v>
                </c:pt>
                <c:pt idx="301">
                  <c:v>1197.1320000000001</c:v>
                </c:pt>
                <c:pt idx="302">
                  <c:v>1168.566</c:v>
                </c:pt>
                <c:pt idx="303">
                  <c:v>1142.6420000000001</c:v>
                </c:pt>
                <c:pt idx="304">
                  <c:v>1151.5060000000001</c:v>
                </c:pt>
                <c:pt idx="305">
                  <c:v>1138.942</c:v>
                </c:pt>
                <c:pt idx="306">
                  <c:v>1106.7059999999999</c:v>
                </c:pt>
                <c:pt idx="307">
                  <c:v>1172.942</c:v>
                </c:pt>
                <c:pt idx="308">
                  <c:v>1419.568</c:v>
                </c:pt>
                <c:pt idx="309">
                  <c:v>1852.0620000000001</c:v>
                </c:pt>
                <c:pt idx="310">
                  <c:v>2454.6779999999999</c:v>
                </c:pt>
                <c:pt idx="311">
                  <c:v>3000.252</c:v>
                </c:pt>
                <c:pt idx="312">
                  <c:v>3270.4380000000001</c:v>
                </c:pt>
                <c:pt idx="313">
                  <c:v>3478.6039999999998</c:v>
                </c:pt>
                <c:pt idx="314">
                  <c:v>3598.8580000000002</c:v>
                </c:pt>
                <c:pt idx="315">
                  <c:v>3676.9539999999997</c:v>
                </c:pt>
                <c:pt idx="316">
                  <c:v>3641.538</c:v>
                </c:pt>
                <c:pt idx="317">
                  <c:v>3484.0639999999999</c:v>
                </c:pt>
                <c:pt idx="318">
                  <c:v>3372.1280000000002</c:v>
                </c:pt>
                <c:pt idx="319">
                  <c:v>3402.1439999999998</c:v>
                </c:pt>
                <c:pt idx="320">
                  <c:v>3548.8</c:v>
                </c:pt>
                <c:pt idx="321">
                  <c:v>3679.7839999999997</c:v>
                </c:pt>
                <c:pt idx="322">
                  <c:v>3758.22</c:v>
                </c:pt>
                <c:pt idx="323">
                  <c:v>3767.7840000000001</c:v>
                </c:pt>
                <c:pt idx="324">
                  <c:v>3642.13</c:v>
                </c:pt>
              </c:numCache>
            </c:numRef>
          </c:xVal>
          <c:yVal>
            <c:numRef>
              <c:f>'[bola com ciclos inteiros de 80 MNV 02-BS21.xlsx]PERFIS COM CICLOS'!$S$3:$S$327</c:f>
              <c:numCache>
                <c:formatCode>General</c:formatCode>
                <c:ptCount val="325"/>
                <c:pt idx="0">
                  <c:v>-1.5</c:v>
                </c:pt>
                <c:pt idx="1">
                  <c:v>-1.53</c:v>
                </c:pt>
                <c:pt idx="2">
                  <c:v>-1.56</c:v>
                </c:pt>
                <c:pt idx="3">
                  <c:v>-1.59</c:v>
                </c:pt>
                <c:pt idx="4">
                  <c:v>-1.62</c:v>
                </c:pt>
                <c:pt idx="5">
                  <c:v>-1.65</c:v>
                </c:pt>
                <c:pt idx="6">
                  <c:v>-1.68</c:v>
                </c:pt>
                <c:pt idx="7">
                  <c:v>-1.71</c:v>
                </c:pt>
                <c:pt idx="8">
                  <c:v>-1.74</c:v>
                </c:pt>
                <c:pt idx="9">
                  <c:v>-1.77</c:v>
                </c:pt>
                <c:pt idx="10">
                  <c:v>-1.8</c:v>
                </c:pt>
                <c:pt idx="11">
                  <c:v>-1.83</c:v>
                </c:pt>
                <c:pt idx="12">
                  <c:v>-1.86</c:v>
                </c:pt>
                <c:pt idx="13">
                  <c:v>-1.89</c:v>
                </c:pt>
                <c:pt idx="14">
                  <c:v>-1.92</c:v>
                </c:pt>
                <c:pt idx="15">
                  <c:v>-1.95</c:v>
                </c:pt>
                <c:pt idx="16">
                  <c:v>-1.98</c:v>
                </c:pt>
                <c:pt idx="17">
                  <c:v>-2.02</c:v>
                </c:pt>
                <c:pt idx="18">
                  <c:v>-2.0499999999999998</c:v>
                </c:pt>
                <c:pt idx="19">
                  <c:v>-2.08</c:v>
                </c:pt>
                <c:pt idx="20">
                  <c:v>-2.11</c:v>
                </c:pt>
                <c:pt idx="21">
                  <c:v>-2.14</c:v>
                </c:pt>
                <c:pt idx="22">
                  <c:v>-2.17</c:v>
                </c:pt>
                <c:pt idx="23">
                  <c:v>-2.2000000000000002</c:v>
                </c:pt>
                <c:pt idx="24">
                  <c:v>-2.23</c:v>
                </c:pt>
                <c:pt idx="25">
                  <c:v>-2.2599999999999998</c:v>
                </c:pt>
                <c:pt idx="26">
                  <c:v>-2.29</c:v>
                </c:pt>
                <c:pt idx="27">
                  <c:v>-2.3199999999999998</c:v>
                </c:pt>
                <c:pt idx="28">
                  <c:v>-2.35</c:v>
                </c:pt>
                <c:pt idx="29">
                  <c:v>-2.38</c:v>
                </c:pt>
                <c:pt idx="30">
                  <c:v>-2.41</c:v>
                </c:pt>
                <c:pt idx="31">
                  <c:v>-2.44</c:v>
                </c:pt>
                <c:pt idx="32">
                  <c:v>-2.4700000000000002</c:v>
                </c:pt>
                <c:pt idx="33">
                  <c:v>-2.5</c:v>
                </c:pt>
                <c:pt idx="34">
                  <c:v>-2.5099999999999998</c:v>
                </c:pt>
                <c:pt idx="35">
                  <c:v>-2.5299999999999998</c:v>
                </c:pt>
                <c:pt idx="36">
                  <c:v>-2.56</c:v>
                </c:pt>
                <c:pt idx="37">
                  <c:v>-2.58</c:v>
                </c:pt>
                <c:pt idx="38">
                  <c:v>-2.6</c:v>
                </c:pt>
                <c:pt idx="39">
                  <c:v>-2.63</c:v>
                </c:pt>
                <c:pt idx="40">
                  <c:v>-2.65</c:v>
                </c:pt>
                <c:pt idx="41">
                  <c:v>-2.68</c:v>
                </c:pt>
                <c:pt idx="42">
                  <c:v>-2.7</c:v>
                </c:pt>
                <c:pt idx="43">
                  <c:v>-2.72</c:v>
                </c:pt>
                <c:pt idx="44">
                  <c:v>-2.75</c:v>
                </c:pt>
                <c:pt idx="45">
                  <c:v>-2.77</c:v>
                </c:pt>
                <c:pt idx="46">
                  <c:v>-2.79</c:v>
                </c:pt>
                <c:pt idx="47">
                  <c:v>-2.82</c:v>
                </c:pt>
                <c:pt idx="48">
                  <c:v>-2.84</c:v>
                </c:pt>
                <c:pt idx="49">
                  <c:v>-2.86</c:v>
                </c:pt>
                <c:pt idx="50">
                  <c:v>-2.89</c:v>
                </c:pt>
                <c:pt idx="51">
                  <c:v>-2.91</c:v>
                </c:pt>
                <c:pt idx="52">
                  <c:v>-2.93</c:v>
                </c:pt>
                <c:pt idx="53">
                  <c:v>-2.96</c:v>
                </c:pt>
                <c:pt idx="54">
                  <c:v>-2.98</c:v>
                </c:pt>
                <c:pt idx="55">
                  <c:v>-3.01</c:v>
                </c:pt>
                <c:pt idx="56">
                  <c:v>-3.03</c:v>
                </c:pt>
                <c:pt idx="57">
                  <c:v>-3.05</c:v>
                </c:pt>
                <c:pt idx="58">
                  <c:v>-3.08</c:v>
                </c:pt>
                <c:pt idx="59">
                  <c:v>-3.1</c:v>
                </c:pt>
                <c:pt idx="60">
                  <c:v>-3.12</c:v>
                </c:pt>
                <c:pt idx="61">
                  <c:v>-3.15</c:v>
                </c:pt>
                <c:pt idx="62">
                  <c:v>-3.17</c:v>
                </c:pt>
                <c:pt idx="63">
                  <c:v>-3.19</c:v>
                </c:pt>
                <c:pt idx="64">
                  <c:v>-3.22</c:v>
                </c:pt>
                <c:pt idx="65">
                  <c:v>-3.24</c:v>
                </c:pt>
                <c:pt idx="66">
                  <c:v>-3.26</c:v>
                </c:pt>
                <c:pt idx="67">
                  <c:v>-3.29</c:v>
                </c:pt>
                <c:pt idx="68">
                  <c:v>-3.31</c:v>
                </c:pt>
                <c:pt idx="69">
                  <c:v>-3.34</c:v>
                </c:pt>
                <c:pt idx="70">
                  <c:v>-3.36</c:v>
                </c:pt>
                <c:pt idx="71">
                  <c:v>-3.38</c:v>
                </c:pt>
                <c:pt idx="72">
                  <c:v>-3.41</c:v>
                </c:pt>
                <c:pt idx="73">
                  <c:v>-3.43</c:v>
                </c:pt>
                <c:pt idx="74">
                  <c:v>-3.45</c:v>
                </c:pt>
                <c:pt idx="75">
                  <c:v>-3.48</c:v>
                </c:pt>
                <c:pt idx="76">
                  <c:v>-3.5</c:v>
                </c:pt>
                <c:pt idx="77">
                  <c:v>-3.51</c:v>
                </c:pt>
                <c:pt idx="78">
                  <c:v>-3.54</c:v>
                </c:pt>
                <c:pt idx="79">
                  <c:v>-3.56</c:v>
                </c:pt>
                <c:pt idx="80">
                  <c:v>-3.59</c:v>
                </c:pt>
                <c:pt idx="81">
                  <c:v>-3.61</c:v>
                </c:pt>
                <c:pt idx="82">
                  <c:v>-3.64</c:v>
                </c:pt>
                <c:pt idx="83">
                  <c:v>-3.66</c:v>
                </c:pt>
                <c:pt idx="84">
                  <c:v>-3.69</c:v>
                </c:pt>
                <c:pt idx="85">
                  <c:v>-3.71</c:v>
                </c:pt>
                <c:pt idx="86">
                  <c:v>-3.74</c:v>
                </c:pt>
                <c:pt idx="87">
                  <c:v>-3.76</c:v>
                </c:pt>
                <c:pt idx="88">
                  <c:v>-3.79</c:v>
                </c:pt>
                <c:pt idx="89">
                  <c:v>-3.81</c:v>
                </c:pt>
                <c:pt idx="90">
                  <c:v>-3.84</c:v>
                </c:pt>
                <c:pt idx="91">
                  <c:v>-3.87</c:v>
                </c:pt>
                <c:pt idx="92">
                  <c:v>-3.89</c:v>
                </c:pt>
                <c:pt idx="93">
                  <c:v>-3.92</c:v>
                </c:pt>
                <c:pt idx="94">
                  <c:v>-3.94</c:v>
                </c:pt>
                <c:pt idx="95">
                  <c:v>-3.97</c:v>
                </c:pt>
                <c:pt idx="96">
                  <c:v>-3.99</c:v>
                </c:pt>
                <c:pt idx="97">
                  <c:v>-4.0199999999999996</c:v>
                </c:pt>
                <c:pt idx="98">
                  <c:v>-4.04</c:v>
                </c:pt>
                <c:pt idx="99">
                  <c:v>-4.07</c:v>
                </c:pt>
                <c:pt idx="100">
                  <c:v>-4.09</c:v>
                </c:pt>
                <c:pt idx="101">
                  <c:v>-4.12</c:v>
                </c:pt>
                <c:pt idx="102">
                  <c:v>-4.1399999999999997</c:v>
                </c:pt>
                <c:pt idx="103">
                  <c:v>-4.17</c:v>
                </c:pt>
                <c:pt idx="104">
                  <c:v>-4.2</c:v>
                </c:pt>
                <c:pt idx="105">
                  <c:v>-4.22</c:v>
                </c:pt>
                <c:pt idx="106">
                  <c:v>-4.25</c:v>
                </c:pt>
                <c:pt idx="107">
                  <c:v>-4.2699999999999996</c:v>
                </c:pt>
                <c:pt idx="108">
                  <c:v>-4.3</c:v>
                </c:pt>
                <c:pt idx="109">
                  <c:v>-4.32</c:v>
                </c:pt>
                <c:pt idx="110">
                  <c:v>-4.3499999999999996</c:v>
                </c:pt>
                <c:pt idx="111">
                  <c:v>-4.37</c:v>
                </c:pt>
                <c:pt idx="112">
                  <c:v>-4.4000000000000004</c:v>
                </c:pt>
                <c:pt idx="113">
                  <c:v>-4.42</c:v>
                </c:pt>
                <c:pt idx="114">
                  <c:v>-4.45</c:v>
                </c:pt>
                <c:pt idx="115">
                  <c:v>-4.47</c:v>
                </c:pt>
                <c:pt idx="116">
                  <c:v>-4.5</c:v>
                </c:pt>
                <c:pt idx="117">
                  <c:v>-4.51</c:v>
                </c:pt>
                <c:pt idx="118">
                  <c:v>-4.54</c:v>
                </c:pt>
                <c:pt idx="119">
                  <c:v>-4.5599999999999996</c:v>
                </c:pt>
                <c:pt idx="120">
                  <c:v>-4.59</c:v>
                </c:pt>
                <c:pt idx="121">
                  <c:v>-4.6100000000000003</c:v>
                </c:pt>
                <c:pt idx="122">
                  <c:v>-4.6399999999999997</c:v>
                </c:pt>
                <c:pt idx="123">
                  <c:v>-4.66</c:v>
                </c:pt>
                <c:pt idx="124">
                  <c:v>-4.6900000000000004</c:v>
                </c:pt>
                <c:pt idx="125">
                  <c:v>-4.71</c:v>
                </c:pt>
                <c:pt idx="126">
                  <c:v>-4.74</c:v>
                </c:pt>
                <c:pt idx="127">
                  <c:v>-4.76</c:v>
                </c:pt>
                <c:pt idx="128">
                  <c:v>-4.79</c:v>
                </c:pt>
                <c:pt idx="129">
                  <c:v>-4.8099999999999996</c:v>
                </c:pt>
                <c:pt idx="130">
                  <c:v>-4.84</c:v>
                </c:pt>
                <c:pt idx="131">
                  <c:v>-4.87</c:v>
                </c:pt>
                <c:pt idx="132">
                  <c:v>-4.8899999999999997</c:v>
                </c:pt>
                <c:pt idx="133">
                  <c:v>-4.92</c:v>
                </c:pt>
                <c:pt idx="134">
                  <c:v>-4.9400000000000004</c:v>
                </c:pt>
                <c:pt idx="135">
                  <c:v>-4.97</c:v>
                </c:pt>
                <c:pt idx="136">
                  <c:v>-4.99</c:v>
                </c:pt>
                <c:pt idx="137">
                  <c:v>-5.0199999999999996</c:v>
                </c:pt>
                <c:pt idx="138">
                  <c:v>-5.04</c:v>
                </c:pt>
                <c:pt idx="139">
                  <c:v>-5.07</c:v>
                </c:pt>
                <c:pt idx="140">
                  <c:v>-5.09</c:v>
                </c:pt>
                <c:pt idx="141">
                  <c:v>-5.12</c:v>
                </c:pt>
                <c:pt idx="142">
                  <c:v>-5.14</c:v>
                </c:pt>
                <c:pt idx="143">
                  <c:v>-5.17</c:v>
                </c:pt>
                <c:pt idx="144">
                  <c:v>-5.2</c:v>
                </c:pt>
                <c:pt idx="145">
                  <c:v>-5.22</c:v>
                </c:pt>
                <c:pt idx="146">
                  <c:v>-5.25</c:v>
                </c:pt>
                <c:pt idx="147">
                  <c:v>-5.27</c:v>
                </c:pt>
                <c:pt idx="148">
                  <c:v>-5.3</c:v>
                </c:pt>
                <c:pt idx="149">
                  <c:v>-5.32</c:v>
                </c:pt>
                <c:pt idx="150">
                  <c:v>-5.35</c:v>
                </c:pt>
                <c:pt idx="151">
                  <c:v>-5.37</c:v>
                </c:pt>
                <c:pt idx="152">
                  <c:v>-5.4</c:v>
                </c:pt>
                <c:pt idx="153">
                  <c:v>-5.42</c:v>
                </c:pt>
                <c:pt idx="154">
                  <c:v>-5.45</c:v>
                </c:pt>
                <c:pt idx="155">
                  <c:v>-5.47</c:v>
                </c:pt>
                <c:pt idx="156">
                  <c:v>-5.5</c:v>
                </c:pt>
                <c:pt idx="157">
                  <c:v>-5.51</c:v>
                </c:pt>
                <c:pt idx="158">
                  <c:v>-5.53</c:v>
                </c:pt>
                <c:pt idx="159">
                  <c:v>-5.56</c:v>
                </c:pt>
                <c:pt idx="160">
                  <c:v>-5.58</c:v>
                </c:pt>
                <c:pt idx="161">
                  <c:v>-5.61</c:v>
                </c:pt>
                <c:pt idx="162">
                  <c:v>-5.63</c:v>
                </c:pt>
                <c:pt idx="163">
                  <c:v>-5.65</c:v>
                </c:pt>
                <c:pt idx="164">
                  <c:v>-5.68</c:v>
                </c:pt>
                <c:pt idx="165">
                  <c:v>-5.7</c:v>
                </c:pt>
                <c:pt idx="166">
                  <c:v>-5.73</c:v>
                </c:pt>
                <c:pt idx="167">
                  <c:v>-5.75</c:v>
                </c:pt>
                <c:pt idx="168">
                  <c:v>-5.78</c:v>
                </c:pt>
                <c:pt idx="169">
                  <c:v>-5.8</c:v>
                </c:pt>
                <c:pt idx="170">
                  <c:v>-5.82</c:v>
                </c:pt>
                <c:pt idx="171">
                  <c:v>-5.85</c:v>
                </c:pt>
                <c:pt idx="172">
                  <c:v>-5.87</c:v>
                </c:pt>
                <c:pt idx="173">
                  <c:v>-5.9</c:v>
                </c:pt>
                <c:pt idx="174">
                  <c:v>-5.92</c:v>
                </c:pt>
                <c:pt idx="175">
                  <c:v>-5.94</c:v>
                </c:pt>
                <c:pt idx="176">
                  <c:v>-5.97</c:v>
                </c:pt>
                <c:pt idx="177">
                  <c:v>-5.99</c:v>
                </c:pt>
                <c:pt idx="178">
                  <c:v>-6.02</c:v>
                </c:pt>
                <c:pt idx="179">
                  <c:v>-6.04</c:v>
                </c:pt>
                <c:pt idx="180">
                  <c:v>-6.07</c:v>
                </c:pt>
                <c:pt idx="181">
                  <c:v>-6.09</c:v>
                </c:pt>
                <c:pt idx="182">
                  <c:v>-6.11</c:v>
                </c:pt>
                <c:pt idx="183">
                  <c:v>-6.14</c:v>
                </c:pt>
                <c:pt idx="184">
                  <c:v>-6.16</c:v>
                </c:pt>
                <c:pt idx="185">
                  <c:v>-6.19</c:v>
                </c:pt>
                <c:pt idx="186">
                  <c:v>-6.21</c:v>
                </c:pt>
                <c:pt idx="187">
                  <c:v>-6.23</c:v>
                </c:pt>
                <c:pt idx="188">
                  <c:v>-6.26</c:v>
                </c:pt>
                <c:pt idx="189">
                  <c:v>-6.28</c:v>
                </c:pt>
                <c:pt idx="190">
                  <c:v>-6.31</c:v>
                </c:pt>
                <c:pt idx="191">
                  <c:v>-6.33</c:v>
                </c:pt>
                <c:pt idx="192">
                  <c:v>-6.36</c:v>
                </c:pt>
                <c:pt idx="193">
                  <c:v>-6.38</c:v>
                </c:pt>
                <c:pt idx="194">
                  <c:v>-6.4</c:v>
                </c:pt>
                <c:pt idx="195">
                  <c:v>-6.43</c:v>
                </c:pt>
                <c:pt idx="196">
                  <c:v>-6.45</c:v>
                </c:pt>
                <c:pt idx="197">
                  <c:v>-6.48</c:v>
                </c:pt>
                <c:pt idx="198">
                  <c:v>-6.5</c:v>
                </c:pt>
                <c:pt idx="199">
                  <c:v>-6.51</c:v>
                </c:pt>
                <c:pt idx="200">
                  <c:v>-6.53</c:v>
                </c:pt>
                <c:pt idx="201">
                  <c:v>-6.56</c:v>
                </c:pt>
                <c:pt idx="202">
                  <c:v>-6.58</c:v>
                </c:pt>
                <c:pt idx="203">
                  <c:v>-6.61</c:v>
                </c:pt>
                <c:pt idx="204">
                  <c:v>-6.63</c:v>
                </c:pt>
                <c:pt idx="205">
                  <c:v>-6.65</c:v>
                </c:pt>
                <c:pt idx="206">
                  <c:v>-6.68</c:v>
                </c:pt>
                <c:pt idx="207">
                  <c:v>-6.7</c:v>
                </c:pt>
                <c:pt idx="208">
                  <c:v>-6.73</c:v>
                </c:pt>
                <c:pt idx="209">
                  <c:v>-6.75</c:v>
                </c:pt>
                <c:pt idx="210">
                  <c:v>-6.78</c:v>
                </c:pt>
                <c:pt idx="211">
                  <c:v>-6.8</c:v>
                </c:pt>
                <c:pt idx="212">
                  <c:v>-6.82</c:v>
                </c:pt>
                <c:pt idx="213">
                  <c:v>-6.85</c:v>
                </c:pt>
                <c:pt idx="214">
                  <c:v>-6.87</c:v>
                </c:pt>
                <c:pt idx="215">
                  <c:v>-6.9</c:v>
                </c:pt>
                <c:pt idx="216">
                  <c:v>-6.92</c:v>
                </c:pt>
                <c:pt idx="217">
                  <c:v>-6.94</c:v>
                </c:pt>
                <c:pt idx="218">
                  <c:v>-6.97</c:v>
                </c:pt>
                <c:pt idx="219">
                  <c:v>-6.99</c:v>
                </c:pt>
                <c:pt idx="220">
                  <c:v>-7.02</c:v>
                </c:pt>
                <c:pt idx="221">
                  <c:v>-7.04</c:v>
                </c:pt>
                <c:pt idx="222">
                  <c:v>-7.07</c:v>
                </c:pt>
                <c:pt idx="223">
                  <c:v>-7.09</c:v>
                </c:pt>
                <c:pt idx="224">
                  <c:v>-7.11</c:v>
                </c:pt>
                <c:pt idx="225">
                  <c:v>-7.14</c:v>
                </c:pt>
                <c:pt idx="226">
                  <c:v>-7.16</c:v>
                </c:pt>
                <c:pt idx="227">
                  <c:v>-7.19</c:v>
                </c:pt>
                <c:pt idx="228">
                  <c:v>-7.21</c:v>
                </c:pt>
                <c:pt idx="229">
                  <c:v>-7.23</c:v>
                </c:pt>
                <c:pt idx="230">
                  <c:v>-7.26</c:v>
                </c:pt>
                <c:pt idx="231">
                  <c:v>-7.28</c:v>
                </c:pt>
                <c:pt idx="232">
                  <c:v>-7.31</c:v>
                </c:pt>
                <c:pt idx="233">
                  <c:v>-7.33</c:v>
                </c:pt>
                <c:pt idx="234">
                  <c:v>-7.36</c:v>
                </c:pt>
                <c:pt idx="235">
                  <c:v>-7.38</c:v>
                </c:pt>
                <c:pt idx="236">
                  <c:v>-7.4</c:v>
                </c:pt>
                <c:pt idx="237">
                  <c:v>-7.43</c:v>
                </c:pt>
                <c:pt idx="238">
                  <c:v>-7.45</c:v>
                </c:pt>
                <c:pt idx="239">
                  <c:v>-7.48</c:v>
                </c:pt>
                <c:pt idx="240">
                  <c:v>-7.5</c:v>
                </c:pt>
                <c:pt idx="241">
                  <c:v>-7.51</c:v>
                </c:pt>
                <c:pt idx="242">
                  <c:v>-7.53</c:v>
                </c:pt>
                <c:pt idx="243">
                  <c:v>-7.56</c:v>
                </c:pt>
                <c:pt idx="244">
                  <c:v>-7.58</c:v>
                </c:pt>
                <c:pt idx="245">
                  <c:v>-7.61</c:v>
                </c:pt>
                <c:pt idx="246">
                  <c:v>-7.63</c:v>
                </c:pt>
                <c:pt idx="247">
                  <c:v>-7.65</c:v>
                </c:pt>
                <c:pt idx="248">
                  <c:v>-7.68</c:v>
                </c:pt>
                <c:pt idx="249">
                  <c:v>-7.7</c:v>
                </c:pt>
                <c:pt idx="250">
                  <c:v>-7.73</c:v>
                </c:pt>
                <c:pt idx="251">
                  <c:v>-7.75</c:v>
                </c:pt>
                <c:pt idx="252">
                  <c:v>-7.78</c:v>
                </c:pt>
                <c:pt idx="253">
                  <c:v>-7.8</c:v>
                </c:pt>
                <c:pt idx="254">
                  <c:v>-7.82</c:v>
                </c:pt>
                <c:pt idx="255">
                  <c:v>-7.85</c:v>
                </c:pt>
                <c:pt idx="256">
                  <c:v>-7.87</c:v>
                </c:pt>
                <c:pt idx="257">
                  <c:v>-7.9</c:v>
                </c:pt>
                <c:pt idx="258">
                  <c:v>-7.92</c:v>
                </c:pt>
                <c:pt idx="259">
                  <c:v>-7.94</c:v>
                </c:pt>
                <c:pt idx="260">
                  <c:v>-7.97</c:v>
                </c:pt>
                <c:pt idx="261">
                  <c:v>-7.99</c:v>
                </c:pt>
                <c:pt idx="262">
                  <c:v>-8.02</c:v>
                </c:pt>
                <c:pt idx="263">
                  <c:v>-8.0399999999999991</c:v>
                </c:pt>
                <c:pt idx="264">
                  <c:v>-8.07</c:v>
                </c:pt>
                <c:pt idx="265">
                  <c:v>-8.09</c:v>
                </c:pt>
                <c:pt idx="266">
                  <c:v>-8.11</c:v>
                </c:pt>
                <c:pt idx="267">
                  <c:v>-8.14</c:v>
                </c:pt>
                <c:pt idx="268">
                  <c:v>-8.16</c:v>
                </c:pt>
                <c:pt idx="269">
                  <c:v>-8.19</c:v>
                </c:pt>
                <c:pt idx="270">
                  <c:v>-8.2100000000000009</c:v>
                </c:pt>
                <c:pt idx="271">
                  <c:v>-8.23</c:v>
                </c:pt>
                <c:pt idx="272">
                  <c:v>-8.26</c:v>
                </c:pt>
                <c:pt idx="273">
                  <c:v>-8.2799999999999994</c:v>
                </c:pt>
                <c:pt idx="274">
                  <c:v>-8.31</c:v>
                </c:pt>
                <c:pt idx="275">
                  <c:v>-8.33</c:v>
                </c:pt>
                <c:pt idx="276">
                  <c:v>-8.36</c:v>
                </c:pt>
                <c:pt idx="277">
                  <c:v>-8.3800000000000008</c:v>
                </c:pt>
                <c:pt idx="278">
                  <c:v>-8.4</c:v>
                </c:pt>
                <c:pt idx="279">
                  <c:v>-8.43</c:v>
                </c:pt>
                <c:pt idx="280">
                  <c:v>-8.4499999999999993</c:v>
                </c:pt>
                <c:pt idx="281">
                  <c:v>-8.48</c:v>
                </c:pt>
                <c:pt idx="282">
                  <c:v>-8.5</c:v>
                </c:pt>
                <c:pt idx="283">
                  <c:v>-8.51</c:v>
                </c:pt>
                <c:pt idx="284">
                  <c:v>-8.5299999999999994</c:v>
                </c:pt>
                <c:pt idx="285">
                  <c:v>-8.56</c:v>
                </c:pt>
                <c:pt idx="286">
                  <c:v>-8.58</c:v>
                </c:pt>
                <c:pt idx="287">
                  <c:v>-8.61</c:v>
                </c:pt>
                <c:pt idx="288">
                  <c:v>-8.6300000000000008</c:v>
                </c:pt>
                <c:pt idx="289">
                  <c:v>-8.65</c:v>
                </c:pt>
                <c:pt idx="290">
                  <c:v>-8.68</c:v>
                </c:pt>
                <c:pt idx="291">
                  <c:v>-8.6999999999999993</c:v>
                </c:pt>
                <c:pt idx="292">
                  <c:v>-8.73</c:v>
                </c:pt>
                <c:pt idx="293">
                  <c:v>-8.75</c:v>
                </c:pt>
                <c:pt idx="294">
                  <c:v>-8.7799999999999994</c:v>
                </c:pt>
                <c:pt idx="295">
                  <c:v>-8.8000000000000007</c:v>
                </c:pt>
                <c:pt idx="296">
                  <c:v>-8.82</c:v>
                </c:pt>
                <c:pt idx="297">
                  <c:v>-8.85</c:v>
                </c:pt>
                <c:pt idx="298">
                  <c:v>-8.8699999999999992</c:v>
                </c:pt>
                <c:pt idx="299">
                  <c:v>-8.9</c:v>
                </c:pt>
                <c:pt idx="300">
                  <c:v>-8.92</c:v>
                </c:pt>
                <c:pt idx="301">
                  <c:v>-8.94</c:v>
                </c:pt>
                <c:pt idx="302">
                  <c:v>-8.9700000000000006</c:v>
                </c:pt>
                <c:pt idx="303">
                  <c:v>-8.99</c:v>
                </c:pt>
                <c:pt idx="304">
                  <c:v>-9.02</c:v>
                </c:pt>
                <c:pt idx="305">
                  <c:v>-9.0399999999999991</c:v>
                </c:pt>
                <c:pt idx="306">
                  <c:v>-9.07</c:v>
                </c:pt>
                <c:pt idx="307">
                  <c:v>-9.09</c:v>
                </c:pt>
                <c:pt idx="308">
                  <c:v>-9.11</c:v>
                </c:pt>
                <c:pt idx="309">
                  <c:v>-9.14</c:v>
                </c:pt>
                <c:pt idx="310">
                  <c:v>-9.16</c:v>
                </c:pt>
                <c:pt idx="311">
                  <c:v>-9.19</c:v>
                </c:pt>
                <c:pt idx="312">
                  <c:v>-9.2100000000000009</c:v>
                </c:pt>
                <c:pt idx="313">
                  <c:v>-9.23</c:v>
                </c:pt>
                <c:pt idx="314">
                  <c:v>-9.26</c:v>
                </c:pt>
                <c:pt idx="315">
                  <c:v>-9.2799999999999994</c:v>
                </c:pt>
                <c:pt idx="316">
                  <c:v>-9.31</c:v>
                </c:pt>
                <c:pt idx="317">
                  <c:v>-9.33</c:v>
                </c:pt>
                <c:pt idx="318">
                  <c:v>-9.36</c:v>
                </c:pt>
                <c:pt idx="319">
                  <c:v>-9.3800000000000008</c:v>
                </c:pt>
                <c:pt idx="320">
                  <c:v>-9.4</c:v>
                </c:pt>
                <c:pt idx="321">
                  <c:v>-9.43</c:v>
                </c:pt>
                <c:pt idx="322">
                  <c:v>-9.4499999999999993</c:v>
                </c:pt>
                <c:pt idx="323">
                  <c:v>-9.48</c:v>
                </c:pt>
                <c:pt idx="324">
                  <c:v>-9.5</c:v>
                </c:pt>
              </c:numCache>
            </c:numRef>
          </c:yVal>
          <c:smooth val="1"/>
          <c:extLst>
            <c:ext xmlns:c16="http://schemas.microsoft.com/office/drawing/2014/chart" uri="{C3380CC4-5D6E-409C-BE32-E72D297353CC}">
              <c16:uniqueId val="{00000006-DAC9-45FB-9C08-C329DC1F662A}"/>
            </c:ext>
          </c:extLst>
        </c:ser>
        <c:dLbls>
          <c:showLegendKey val="0"/>
          <c:showVal val="0"/>
          <c:showCatName val="0"/>
          <c:showSerName val="0"/>
          <c:showPercent val="0"/>
          <c:showBubbleSize val="0"/>
        </c:dLbls>
        <c:axId val="567350608"/>
        <c:axId val="567349952"/>
      </c:scatterChart>
      <c:valAx>
        <c:axId val="567350608"/>
        <c:scaling>
          <c:orientation val="minMax"/>
          <c:max val="100"/>
          <c:min val="-1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dirty="0" err="1"/>
                  <a:t>q</a:t>
                </a:r>
                <a:r>
                  <a:rPr lang="pt-BR" sz="1600" baseline="-25000" dirty="0" err="1"/>
                  <a:t>B</a:t>
                </a:r>
                <a:r>
                  <a:rPr lang="pt-BR" sz="1600" baseline="-25000" dirty="0"/>
                  <a:t> </a:t>
                </a:r>
                <a:r>
                  <a:rPr lang="pt-BR" sz="1600" dirty="0"/>
                  <a:t>(kPa)</a:t>
                </a:r>
              </a:p>
            </c:rich>
          </c:tx>
          <c:layout>
            <c:manualLayout>
              <c:xMode val="edge"/>
              <c:yMode val="edge"/>
              <c:x val="0.4426331289859749"/>
              <c:y val="3.049790509597583E-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567349952"/>
        <c:crosses val="autoZero"/>
        <c:crossBetween val="midCat"/>
      </c:valAx>
      <c:valAx>
        <c:axId val="567349952"/>
        <c:scaling>
          <c:orientation val="minMax"/>
          <c:max val="-5.6"/>
          <c:min val="-6.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pt-BR"/>
                  <a:t>Profundidade (m)</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5673506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pPr>
      <a:endParaRPr lang="pt-B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1894377136776"/>
          <c:y val="0.1863701724460621"/>
          <c:w val="0.82980138363164302"/>
          <c:h val="0.80122521458754004"/>
        </c:manualLayout>
      </c:layout>
      <c:scatterChart>
        <c:scatterStyle val="smoothMarker"/>
        <c:varyColors val="0"/>
        <c:ser>
          <c:idx val="0"/>
          <c:order val="0"/>
          <c:spPr>
            <a:ln w="6350" cap="rnd">
              <a:solidFill>
                <a:schemeClr val="tx1"/>
              </a:solidFill>
              <a:prstDash val="lgDash"/>
              <a:round/>
            </a:ln>
            <a:effectLst/>
          </c:spPr>
          <c:marker>
            <c:symbol val="none"/>
          </c:marker>
          <c:dLbls>
            <c:dLbl>
              <c:idx val="3862"/>
              <c:layout>
                <c:manualLayout>
                  <c:x val="-0.19743343241558906"/>
                  <c:y val="-5.9956579460196897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E1-4CA7-B82E-198399730133}"/>
                </c:ext>
              </c:extLst>
            </c:dLbl>
            <c:dLbl>
              <c:idx val="3902"/>
              <c:layout>
                <c:manualLayout>
                  <c:x val="2.8097062579821107E-2"/>
                  <c:y val="1.3088998467326756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E1-4CA7-B82E-198399730133}"/>
                </c:ext>
              </c:extLst>
            </c:dLbl>
            <c:dLbl>
              <c:idx val="4109"/>
              <c:layout>
                <c:manualLayout>
                  <c:x val="7.6332415923695995E-2"/>
                  <c:y val="-0.19324671214304517"/>
                </c:manualLayout>
              </c:layout>
              <c:numFmt formatCode="#,##0.00" sourceLinked="0"/>
              <c:spPr>
                <a:noFill/>
                <a:ln>
                  <a:noFill/>
                </a:ln>
                <a:effectLst/>
              </c:spPr>
              <c:txPr>
                <a:bodyPr rot="0" spcFirstLastPara="1" vertOverflow="ellipsis" vert="horz" wrap="square" anchor="ctr" anchorCtr="1"/>
                <a:lstStyle/>
                <a:p>
                  <a:pPr>
                    <a:defRPr sz="1800" b="1" i="0" u="none" strike="noStrike" kern="1200" baseline="0">
                      <a:solidFill>
                        <a:schemeClr val="accent1">
                          <a:lumMod val="75000"/>
                        </a:schemeClr>
                      </a:solidFill>
                      <a:latin typeface="+mn-lt"/>
                      <a:ea typeface="+mn-ea"/>
                      <a:cs typeface="+mn-cs"/>
                    </a:defRPr>
                  </a:pPr>
                  <a:endParaRPr lang="pt-BR"/>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E1-4CA7-B82E-198399730133}"/>
                </c:ext>
              </c:extLst>
            </c:dLbl>
            <c:dLbl>
              <c:idx val="4413"/>
              <c:layout>
                <c:manualLayout>
                  <c:x val="-0.15184823345370574"/>
                  <c:y val="0.33206845498492826"/>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E1-4CA7-B82E-198399730133}"/>
                </c:ext>
              </c:extLst>
            </c:dLbl>
            <c:numFmt formatCode="#,##0.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'[bola com ciclos inteiros de 80 MNV 02-BS21.xlsx]PERFIS COM CICLOS'!$O$3:$O$7347</c:f>
              <c:numCache>
                <c:formatCode>General</c:formatCode>
                <c:ptCount val="7345"/>
                <c:pt idx="0">
                  <c:v>5.2385858585858589</c:v>
                </c:pt>
                <c:pt idx="1">
                  <c:v>8.1647964236199524</c:v>
                </c:pt>
                <c:pt idx="2">
                  <c:v>9.7617049617049627</c:v>
                </c:pt>
                <c:pt idx="3">
                  <c:v>10.461575321952681</c:v>
                </c:pt>
                <c:pt idx="4">
                  <c:v>10.692710170487947</c:v>
                </c:pt>
                <c:pt idx="5">
                  <c:v>10.618680309589401</c:v>
                </c:pt>
                <c:pt idx="6">
                  <c:v>10.331591424448566</c:v>
                </c:pt>
                <c:pt idx="7">
                  <c:v>9.9801220222272864</c:v>
                </c:pt>
                <c:pt idx="8">
                  <c:v>9.5968602278947124</c:v>
                </c:pt>
                <c:pt idx="9">
                  <c:v>9.1817839411059747</c:v>
                </c:pt>
                <c:pt idx="10">
                  <c:v>8.8104858104858099</c:v>
                </c:pt>
                <c:pt idx="11">
                  <c:v>8.4570860833155912</c:v>
                </c:pt>
                <c:pt idx="12">
                  <c:v>8.0917190336545168</c:v>
                </c:pt>
                <c:pt idx="13">
                  <c:v>7.5891843606129319</c:v>
                </c:pt>
                <c:pt idx="14">
                  <c:v>6.8412833694083695</c:v>
                </c:pt>
                <c:pt idx="15">
                  <c:v>5.9046731046731047</c:v>
                </c:pt>
                <c:pt idx="16">
                  <c:v>4.9016004197822385</c:v>
                </c:pt>
                <c:pt idx="17">
                  <c:v>3.8583772662980587</c:v>
                </c:pt>
                <c:pt idx="18">
                  <c:v>2.8589898989898992</c:v>
                </c:pt>
                <c:pt idx="19">
                  <c:v>2.1101207056638813</c:v>
                </c:pt>
                <c:pt idx="20">
                  <c:v>1.5970094867123203</c:v>
                </c:pt>
                <c:pt idx="21">
                  <c:v>1.4915866483767715</c:v>
                </c:pt>
                <c:pt idx="22">
                  <c:v>1.5627122140396477</c:v>
                </c:pt>
                <c:pt idx="23">
                  <c:v>1.3377968877968878</c:v>
                </c:pt>
                <c:pt idx="24">
                  <c:v>0.75425075706765865</c:v>
                </c:pt>
                <c:pt idx="25">
                  <c:v>0.49004963079530328</c:v>
                </c:pt>
                <c:pt idx="26">
                  <c:v>0.3245849105730137</c:v>
                </c:pt>
                <c:pt idx="27">
                  <c:v>0.31141334605901538</c:v>
                </c:pt>
                <c:pt idx="28">
                  <c:v>0.29491659263646236</c:v>
                </c:pt>
                <c:pt idx="29">
                  <c:v>0.24233407816848959</c:v>
                </c:pt>
                <c:pt idx="30">
                  <c:v>0.18389677118000816</c:v>
                </c:pt>
                <c:pt idx="31">
                  <c:v>0.17273886827458251</c:v>
                </c:pt>
                <c:pt idx="32">
                  <c:v>0.19267276949354212</c:v>
                </c:pt>
                <c:pt idx="33">
                  <c:v>2.9902801600914811E-2</c:v>
                </c:pt>
                <c:pt idx="34">
                  <c:v>-0.11407667768247721</c:v>
                </c:pt>
                <c:pt idx="35">
                  <c:v>-0.12521063363213175</c:v>
                </c:pt>
                <c:pt idx="36">
                  <c:v>-0.10721190167173547</c:v>
                </c:pt>
                <c:pt idx="37">
                  <c:v>-0.12676550916894264</c:v>
                </c:pt>
                <c:pt idx="38">
                  <c:v>-0.17125567322239027</c:v>
                </c:pt>
                <c:pt idx="39">
                  <c:v>-0.18976926425772744</c:v>
                </c:pt>
                <c:pt idx="40">
                  <c:v>-0.19019353809969902</c:v>
                </c:pt>
                <c:pt idx="41">
                  <c:v>-0.19052654769773078</c:v>
                </c:pt>
                <c:pt idx="42">
                  <c:v>-0.19334221038615182</c:v>
                </c:pt>
                <c:pt idx="43">
                  <c:v>-0.18853728431193223</c:v>
                </c:pt>
                <c:pt idx="44">
                  <c:v>-0.19754299754299753</c:v>
                </c:pt>
                <c:pt idx="45">
                  <c:v>-0.19876229964725539</c:v>
                </c:pt>
                <c:pt idx="46">
                  <c:v>-0.20043646339942633</c:v>
                </c:pt>
                <c:pt idx="47">
                  <c:v>-0.19727754392578167</c:v>
                </c:pt>
                <c:pt idx="48">
                  <c:v>-0.17326327340254918</c:v>
                </c:pt>
                <c:pt idx="49">
                  <c:v>-0.15240829346092505</c:v>
                </c:pt>
                <c:pt idx="50">
                  <c:v>-0.13945823153743947</c:v>
                </c:pt>
                <c:pt idx="51">
                  <c:v>-0.13155359726991944</c:v>
                </c:pt>
                <c:pt idx="52">
                  <c:v>-0.12861807732497388</c:v>
                </c:pt>
                <c:pt idx="53">
                  <c:v>-0.11146073332894477</c:v>
                </c:pt>
                <c:pt idx="54">
                  <c:v>-9.7920813979208127E-2</c:v>
                </c:pt>
                <c:pt idx="55">
                  <c:v>-0.1036425902864259</c:v>
                </c:pt>
                <c:pt idx="56">
                  <c:v>-0.10436049770205134</c:v>
                </c:pt>
                <c:pt idx="57">
                  <c:v>-0.10649156909723792</c:v>
                </c:pt>
                <c:pt idx="58">
                  <c:v>-0.10282367419494519</c:v>
                </c:pt>
                <c:pt idx="59">
                  <c:v>-0.10022060851181175</c:v>
                </c:pt>
                <c:pt idx="60">
                  <c:v>-9.9960605288160725E-2</c:v>
                </c:pt>
                <c:pt idx="61">
                  <c:v>-6.9385370413648048E-2</c:v>
                </c:pt>
                <c:pt idx="62">
                  <c:v>0.24123884318706162</c:v>
                </c:pt>
                <c:pt idx="63">
                  <c:v>0.33349464223988934</c:v>
                </c:pt>
                <c:pt idx="64">
                  <c:v>0.38855033159370084</c:v>
                </c:pt>
                <c:pt idx="65">
                  <c:v>0.4003877104794536</c:v>
                </c:pt>
                <c:pt idx="66">
                  <c:v>0.2887697918519837</c:v>
                </c:pt>
                <c:pt idx="67">
                  <c:v>0.2505412303088973</c:v>
                </c:pt>
                <c:pt idx="68">
                  <c:v>0.28413009404388712</c:v>
                </c:pt>
                <c:pt idx="69">
                  <c:v>0.24504523912106851</c:v>
                </c:pt>
                <c:pt idx="70">
                  <c:v>0.22680794814941155</c:v>
                </c:pt>
                <c:pt idx="71">
                  <c:v>0.22339832869080778</c:v>
                </c:pt>
                <c:pt idx="72">
                  <c:v>0.15586439689121331</c:v>
                </c:pt>
                <c:pt idx="73">
                  <c:v>0.10065804402087587</c:v>
                </c:pt>
                <c:pt idx="74">
                  <c:v>9.3376360776944931E-2</c:v>
                </c:pt>
                <c:pt idx="75">
                  <c:v>8.352715138032156E-2</c:v>
                </c:pt>
                <c:pt idx="76">
                  <c:v>6.5677261711630505E-2</c:v>
                </c:pt>
                <c:pt idx="77">
                  <c:v>9.4983436811933428E-2</c:v>
                </c:pt>
                <c:pt idx="78">
                  <c:v>0.16679211258771418</c:v>
                </c:pt>
                <c:pt idx="79">
                  <c:v>0.26297231175488334</c:v>
                </c:pt>
                <c:pt idx="80">
                  <c:v>0.20743661755087911</c:v>
                </c:pt>
                <c:pt idx="81">
                  <c:v>0.10987230798551553</c:v>
                </c:pt>
                <c:pt idx="82">
                  <c:v>-6.6492196603564549E-2</c:v>
                </c:pt>
                <c:pt idx="83">
                  <c:v>-6.7580171570038566E-2</c:v>
                </c:pt>
                <c:pt idx="84">
                  <c:v>-6.7521449918056489E-2</c:v>
                </c:pt>
                <c:pt idx="85">
                  <c:v>-7.2410327767470611E-2</c:v>
                </c:pt>
                <c:pt idx="86">
                  <c:v>-8.1130829870684637E-2</c:v>
                </c:pt>
                <c:pt idx="87">
                  <c:v>-9.3094030433086214E-2</c:v>
                </c:pt>
                <c:pt idx="88">
                  <c:v>-0.10183856678035205</c:v>
                </c:pt>
                <c:pt idx="89">
                  <c:v>-0.10070141658643926</c:v>
                </c:pt>
                <c:pt idx="90">
                  <c:v>-8.4907709011943541E-2</c:v>
                </c:pt>
                <c:pt idx="91">
                  <c:v>-8.7409993454069398E-2</c:v>
                </c:pt>
                <c:pt idx="92">
                  <c:v>-0.1027725179884794</c:v>
                </c:pt>
                <c:pt idx="93">
                  <c:v>-0.12511488511488514</c:v>
                </c:pt>
                <c:pt idx="94">
                  <c:v>-0.14569145518792162</c:v>
                </c:pt>
                <c:pt idx="95">
                  <c:v>-0.15977081063632331</c:v>
                </c:pt>
                <c:pt idx="96">
                  <c:v>-0.18185467520882331</c:v>
                </c:pt>
                <c:pt idx="97">
                  <c:v>-0.15774647887323945</c:v>
                </c:pt>
                <c:pt idx="98">
                  <c:v>-0.11956863626151427</c:v>
                </c:pt>
                <c:pt idx="99">
                  <c:v>-0.11040456495412466</c:v>
                </c:pt>
                <c:pt idx="100">
                  <c:v>-0.12590300554902326</c:v>
                </c:pt>
                <c:pt idx="101">
                  <c:v>-0.1418686409132269</c:v>
                </c:pt>
                <c:pt idx="102">
                  <c:v>-0.12041817350459327</c:v>
                </c:pt>
                <c:pt idx="103">
                  <c:v>-7.6545788770053469E-2</c:v>
                </c:pt>
                <c:pt idx="104">
                  <c:v>-3.6594583245853456E-2</c:v>
                </c:pt>
                <c:pt idx="105">
                  <c:v>-3.4936538340103976E-2</c:v>
                </c:pt>
                <c:pt idx="106">
                  <c:v>-4.0649924894746864E-2</c:v>
                </c:pt>
                <c:pt idx="107">
                  <c:v>-4.1105794790005312E-2</c:v>
                </c:pt>
                <c:pt idx="108">
                  <c:v>-4.143812923497852E-2</c:v>
                </c:pt>
                <c:pt idx="109">
                  <c:v>-3.5454974068835465E-2</c:v>
                </c:pt>
                <c:pt idx="110">
                  <c:v>-3.1947436449806112E-2</c:v>
                </c:pt>
                <c:pt idx="111">
                  <c:v>-5.8763913551907833E-2</c:v>
                </c:pt>
                <c:pt idx="112">
                  <c:v>-7.2823058167885757E-2</c:v>
                </c:pt>
                <c:pt idx="113">
                  <c:v>-6.7336025319218604E-2</c:v>
                </c:pt>
                <c:pt idx="114">
                  <c:v>-6.6280473087134931E-2</c:v>
                </c:pt>
                <c:pt idx="115">
                  <c:v>-6.7838785819858374E-2</c:v>
                </c:pt>
                <c:pt idx="116">
                  <c:v>-6.985739315575859E-2</c:v>
                </c:pt>
                <c:pt idx="117">
                  <c:v>-7.1108343711083433E-2</c:v>
                </c:pt>
                <c:pt idx="118">
                  <c:v>-7.0612171891070066E-2</c:v>
                </c:pt>
                <c:pt idx="119">
                  <c:v>-7.1347001168959631E-2</c:v>
                </c:pt>
                <c:pt idx="120">
                  <c:v>-7.6226210388318782E-2</c:v>
                </c:pt>
                <c:pt idx="121">
                  <c:v>-7.7994605743296835E-2</c:v>
                </c:pt>
                <c:pt idx="122">
                  <c:v>-8.3201531484309116E-2</c:v>
                </c:pt>
                <c:pt idx="123">
                  <c:v>-8.7984966885899588E-2</c:v>
                </c:pt>
                <c:pt idx="124">
                  <c:v>-8.7729001036985818E-2</c:v>
                </c:pt>
                <c:pt idx="125">
                  <c:v>-9.1066229144520977E-2</c:v>
                </c:pt>
                <c:pt idx="126">
                  <c:v>-9.1638780442461418E-2</c:v>
                </c:pt>
                <c:pt idx="127">
                  <c:v>-5.2979668146763255E-2</c:v>
                </c:pt>
                <c:pt idx="128">
                  <c:v>-1.3264664072149331E-2</c:v>
                </c:pt>
                <c:pt idx="129">
                  <c:v>-7.9447243148310764E-3</c:v>
                </c:pt>
                <c:pt idx="130">
                  <c:v>-2.4404816619174562E-3</c:v>
                </c:pt>
                <c:pt idx="131">
                  <c:v>5.9755235989881264E-3</c:v>
                </c:pt>
                <c:pt idx="132">
                  <c:v>2.2751070918610186E-2</c:v>
                </c:pt>
                <c:pt idx="133">
                  <c:v>2.8126966999370558E-2</c:v>
                </c:pt>
                <c:pt idx="134">
                  <c:v>6.7227116218754185E-2</c:v>
                </c:pt>
                <c:pt idx="135">
                  <c:v>0.17244117190445563</c:v>
                </c:pt>
                <c:pt idx="136">
                  <c:v>0.24900840484436698</c:v>
                </c:pt>
                <c:pt idx="137">
                  <c:v>0.18271983192541688</c:v>
                </c:pt>
                <c:pt idx="138">
                  <c:v>0.11709334726576107</c:v>
                </c:pt>
                <c:pt idx="139">
                  <c:v>5.194928616168816E-2</c:v>
                </c:pt>
                <c:pt idx="140">
                  <c:v>1.5550126441215546E-2</c:v>
                </c:pt>
                <c:pt idx="141">
                  <c:v>3.9105406788333616E-2</c:v>
                </c:pt>
                <c:pt idx="142">
                  <c:v>6.4962870501618461E-2</c:v>
                </c:pt>
                <c:pt idx="143">
                  <c:v>0.18984192468795386</c:v>
                </c:pt>
                <c:pt idx="144">
                  <c:v>0.1558447526737968</c:v>
                </c:pt>
                <c:pt idx="145">
                  <c:v>7.7154258635740117E-2</c:v>
                </c:pt>
                <c:pt idx="146">
                  <c:v>3.9639416630567074E-2</c:v>
                </c:pt>
                <c:pt idx="147">
                  <c:v>2.1597323426178691E-2</c:v>
                </c:pt>
                <c:pt idx="148">
                  <c:v>1.1095717370930274E-2</c:v>
                </c:pt>
                <c:pt idx="149">
                  <c:v>6.9774496915765002E-3</c:v>
                </c:pt>
                <c:pt idx="150">
                  <c:v>2.7041278402801534E-2</c:v>
                </c:pt>
                <c:pt idx="151">
                  <c:v>2.9430569430569431E-2</c:v>
                </c:pt>
                <c:pt idx="152">
                  <c:v>3.717489859222143E-2</c:v>
                </c:pt>
                <c:pt idx="153">
                  <c:v>3.1665186062580196E-2</c:v>
                </c:pt>
                <c:pt idx="154">
                  <c:v>1.3470342063382906E-2</c:v>
                </c:pt>
                <c:pt idx="155">
                  <c:v>2.0425282871634805E-2</c:v>
                </c:pt>
                <c:pt idx="156">
                  <c:v>5.8184148188419875E-2</c:v>
                </c:pt>
                <c:pt idx="157">
                  <c:v>0.16224814422057265</c:v>
                </c:pt>
                <c:pt idx="158">
                  <c:v>0.10329898094305946</c:v>
                </c:pt>
                <c:pt idx="159">
                  <c:v>6.443682104059463E-2</c:v>
                </c:pt>
                <c:pt idx="160">
                  <c:v>-3.8143995109744221E-2</c:v>
                </c:pt>
                <c:pt idx="161">
                  <c:v>-5.5950256203581086E-2</c:v>
                </c:pt>
                <c:pt idx="162">
                  <c:v>-4.9185385134483756E-2</c:v>
                </c:pt>
                <c:pt idx="163">
                  <c:v>-5.1093846629560909E-2</c:v>
                </c:pt>
                <c:pt idx="164">
                  <c:v>-5.6005592015844041E-2</c:v>
                </c:pt>
                <c:pt idx="165">
                  <c:v>-6.8864611783066715E-2</c:v>
                </c:pt>
                <c:pt idx="166">
                  <c:v>-8.3060880473558377E-2</c:v>
                </c:pt>
                <c:pt idx="167">
                  <c:v>-8.894359539940129E-2</c:v>
                </c:pt>
                <c:pt idx="168">
                  <c:v>-7.685322278156155E-2</c:v>
                </c:pt>
                <c:pt idx="169">
                  <c:v>-6.9081387737289987E-2</c:v>
                </c:pt>
                <c:pt idx="170">
                  <c:v>-7.2635586294871532E-2</c:v>
                </c:pt>
                <c:pt idx="171">
                  <c:v>-6.6590558593202342E-2</c:v>
                </c:pt>
                <c:pt idx="172">
                  <c:v>-6.3545796687262263E-2</c:v>
                </c:pt>
                <c:pt idx="173">
                  <c:v>-5.3286527054835983E-2</c:v>
                </c:pt>
                <c:pt idx="174">
                  <c:v>-4.4457059443678532E-2</c:v>
                </c:pt>
                <c:pt idx="175">
                  <c:v>-4.6685139154883662E-2</c:v>
                </c:pt>
                <c:pt idx="176">
                  <c:v>-4.6253071253071258E-2</c:v>
                </c:pt>
                <c:pt idx="177">
                  <c:v>-5.8924235565249602E-2</c:v>
                </c:pt>
                <c:pt idx="178">
                  <c:v>-6.4822493141077214E-2</c:v>
                </c:pt>
                <c:pt idx="179">
                  <c:v>-6.5616253757644849E-2</c:v>
                </c:pt>
                <c:pt idx="180">
                  <c:v>-6.6647219386160486E-2</c:v>
                </c:pt>
                <c:pt idx="181">
                  <c:v>-6.3248937195032565E-2</c:v>
                </c:pt>
                <c:pt idx="182">
                  <c:v>-5.6498005458744491E-2</c:v>
                </c:pt>
                <c:pt idx="183">
                  <c:v>-4.1647674516755301E-2</c:v>
                </c:pt>
                <c:pt idx="184">
                  <c:v>-4.5055784159843883E-2</c:v>
                </c:pt>
                <c:pt idx="185">
                  <c:v>-5.0268633805219176E-2</c:v>
                </c:pt>
                <c:pt idx="186">
                  <c:v>-6.0807509322360807E-2</c:v>
                </c:pt>
                <c:pt idx="187">
                  <c:v>-7.0759115618486926E-2</c:v>
                </c:pt>
                <c:pt idx="188">
                  <c:v>-7.4986500788353963E-2</c:v>
                </c:pt>
                <c:pt idx="189">
                  <c:v>-7.8042425689905992E-2</c:v>
                </c:pt>
                <c:pt idx="190">
                  <c:v>-7.9406307977736554E-2</c:v>
                </c:pt>
                <c:pt idx="191">
                  <c:v>-7.9117021043161526E-2</c:v>
                </c:pt>
                <c:pt idx="192">
                  <c:v>-7.7255126287072082E-2</c:v>
                </c:pt>
                <c:pt idx="193">
                  <c:v>-8.4074319840743206E-2</c:v>
                </c:pt>
                <c:pt idx="194">
                  <c:v>-8.0559508984166528E-2</c:v>
                </c:pt>
                <c:pt idx="195">
                  <c:v>-6.4642489826946301E-2</c:v>
                </c:pt>
                <c:pt idx="196">
                  <c:v>-5.1587087492132006E-2</c:v>
                </c:pt>
                <c:pt idx="197">
                  <c:v>-4.4217027703266236E-2</c:v>
                </c:pt>
                <c:pt idx="198">
                  <c:v>-3.1894109381020372E-2</c:v>
                </c:pt>
                <c:pt idx="199">
                  <c:v>-2.4152783791791064E-2</c:v>
                </c:pt>
                <c:pt idx="200">
                  <c:v>-2.4644223938400898E-2</c:v>
                </c:pt>
                <c:pt idx="201">
                  <c:v>-2.5855513307984784E-2</c:v>
                </c:pt>
                <c:pt idx="202">
                  <c:v>-2.7355918103249072E-2</c:v>
                </c:pt>
                <c:pt idx="203">
                  <c:v>-4.3000557724484106E-2</c:v>
                </c:pt>
                <c:pt idx="204">
                  <c:v>-4.0850666043468098E-2</c:v>
                </c:pt>
                <c:pt idx="205">
                  <c:v>-9.9554892684859345E-3</c:v>
                </c:pt>
                <c:pt idx="206">
                  <c:v>-5.9342792438877847E-3</c:v>
                </c:pt>
                <c:pt idx="207">
                  <c:v>-7.2203327511719834E-3</c:v>
                </c:pt>
                <c:pt idx="208">
                  <c:v>-7.7440233369037593E-3</c:v>
                </c:pt>
                <c:pt idx="209">
                  <c:v>-8.9824148998689044E-3</c:v>
                </c:pt>
                <c:pt idx="210">
                  <c:v>-6.2449420016185593E-3</c:v>
                </c:pt>
                <c:pt idx="211">
                  <c:v>-6.9436082681115811E-3</c:v>
                </c:pt>
                <c:pt idx="212">
                  <c:v>2.7660848543990774E-2</c:v>
                </c:pt>
                <c:pt idx="213">
                  <c:v>0.11254950277215524</c:v>
                </c:pt>
                <c:pt idx="214">
                  <c:v>0.23151806177016263</c:v>
                </c:pt>
                <c:pt idx="215">
                  <c:v>0.29141281455587642</c:v>
                </c:pt>
                <c:pt idx="216">
                  <c:v>0.28959500215424383</c:v>
                </c:pt>
                <c:pt idx="217">
                  <c:v>0.16818929953188122</c:v>
                </c:pt>
                <c:pt idx="218">
                  <c:v>0.11043062200956938</c:v>
                </c:pt>
                <c:pt idx="219">
                  <c:v>0.13289018316873469</c:v>
                </c:pt>
                <c:pt idx="220">
                  <c:v>8.8077736591903835E-2</c:v>
                </c:pt>
                <c:pt idx="221">
                  <c:v>7.0726981018065141E-2</c:v>
                </c:pt>
                <c:pt idx="222">
                  <c:v>2.6941847960956243E-2</c:v>
                </c:pt>
                <c:pt idx="223">
                  <c:v>1.6901930120581096E-2</c:v>
                </c:pt>
                <c:pt idx="224">
                  <c:v>2.1952166009681178E-2</c:v>
                </c:pt>
                <c:pt idx="225">
                  <c:v>9.8978185062038714E-3</c:v>
                </c:pt>
                <c:pt idx="226">
                  <c:v>2.0413186458459433E-2</c:v>
                </c:pt>
                <c:pt idx="227">
                  <c:v>3.0006609385327166E-2</c:v>
                </c:pt>
                <c:pt idx="228">
                  <c:v>2.9539489382009072E-2</c:v>
                </c:pt>
                <c:pt idx="229">
                  <c:v>2.7925752958404243E-2</c:v>
                </c:pt>
                <c:pt idx="230">
                  <c:v>8.7156413934023607E-3</c:v>
                </c:pt>
                <c:pt idx="231">
                  <c:v>1.0680693795342106E-2</c:v>
                </c:pt>
                <c:pt idx="232">
                  <c:v>3.051531979340608E-2</c:v>
                </c:pt>
                <c:pt idx="233">
                  <c:v>9.8949195025547082E-2</c:v>
                </c:pt>
                <c:pt idx="234">
                  <c:v>0.18854664440478247</c:v>
                </c:pt>
                <c:pt idx="235">
                  <c:v>9.4568324757003996E-2</c:v>
                </c:pt>
                <c:pt idx="236">
                  <c:v>9.0970219106382158E-2</c:v>
                </c:pt>
                <c:pt idx="237">
                  <c:v>-5.4702823037211877E-2</c:v>
                </c:pt>
                <c:pt idx="238">
                  <c:v>-5.458401619589319E-2</c:v>
                </c:pt>
                <c:pt idx="239">
                  <c:v>-5.0417439703153988E-2</c:v>
                </c:pt>
                <c:pt idx="240">
                  <c:v>-5.231641489650888E-2</c:v>
                </c:pt>
                <c:pt idx="241">
                  <c:v>-5.4350370659383536E-2</c:v>
                </c:pt>
                <c:pt idx="242">
                  <c:v>-5.626641577482458E-2</c:v>
                </c:pt>
                <c:pt idx="243">
                  <c:v>-7.6477075783834891E-2</c:v>
                </c:pt>
                <c:pt idx="244">
                  <c:v>-7.4602704570131281E-2</c:v>
                </c:pt>
                <c:pt idx="245">
                  <c:v>-6.7653184694424065E-2</c:v>
                </c:pt>
                <c:pt idx="246">
                  <c:v>-5.5474277969344836E-2</c:v>
                </c:pt>
                <c:pt idx="247">
                  <c:v>-4.441907508662301E-2</c:v>
                </c:pt>
                <c:pt idx="248">
                  <c:v>-5.4348219856300437E-2</c:v>
                </c:pt>
                <c:pt idx="249">
                  <c:v>-5.0139208328289553E-2</c:v>
                </c:pt>
                <c:pt idx="250">
                  <c:v>-4.4680074608709756E-2</c:v>
                </c:pt>
                <c:pt idx="251">
                  <c:v>-3.9656085734077667E-2</c:v>
                </c:pt>
                <c:pt idx="252">
                  <c:v>-3.1674856674856679E-2</c:v>
                </c:pt>
                <c:pt idx="253">
                  <c:v>-3.7277254207992098E-2</c:v>
                </c:pt>
                <c:pt idx="254">
                  <c:v>-3.4003754357736657E-2</c:v>
                </c:pt>
                <c:pt idx="255">
                  <c:v>-3.4933139836218513E-2</c:v>
                </c:pt>
                <c:pt idx="256">
                  <c:v>-4.1706082136978309E-2</c:v>
                </c:pt>
                <c:pt idx="257">
                  <c:v>-4.3039936336411802E-2</c:v>
                </c:pt>
                <c:pt idx="258">
                  <c:v>-5.1921058156623977E-2</c:v>
                </c:pt>
                <c:pt idx="259">
                  <c:v>-7.7774964125939053E-2</c:v>
                </c:pt>
                <c:pt idx="260">
                  <c:v>-0.14837313876044628</c:v>
                </c:pt>
                <c:pt idx="261">
                  <c:v>-0.16917107282960941</c:v>
                </c:pt>
                <c:pt idx="262">
                  <c:v>-0.15488834597745491</c:v>
                </c:pt>
                <c:pt idx="263">
                  <c:v>-0.13884961646720098</c:v>
                </c:pt>
                <c:pt idx="264">
                  <c:v>-0.1236916564072658</c:v>
                </c:pt>
                <c:pt idx="265">
                  <c:v>-0.11358533990490045</c:v>
                </c:pt>
                <c:pt idx="266">
                  <c:v>-9.2480628615082397E-2</c:v>
                </c:pt>
                <c:pt idx="267">
                  <c:v>-6.7816470278454347E-2</c:v>
                </c:pt>
                <c:pt idx="268">
                  <c:v>-7.2612866320513961E-2</c:v>
                </c:pt>
                <c:pt idx="269">
                  <c:v>-5.5452333554523336E-2</c:v>
                </c:pt>
                <c:pt idx="270">
                  <c:v>-4.1954278598114216E-2</c:v>
                </c:pt>
                <c:pt idx="271">
                  <c:v>-3.7566516120377404E-2</c:v>
                </c:pt>
                <c:pt idx="272">
                  <c:v>-3.5019332793813508E-2</c:v>
                </c:pt>
                <c:pt idx="273">
                  <c:v>-3.6575524648919146E-2</c:v>
                </c:pt>
                <c:pt idx="274">
                  <c:v>-3.1667459939711248E-2</c:v>
                </c:pt>
                <c:pt idx="275">
                  <c:v>-2.8004284509674331E-2</c:v>
                </c:pt>
                <c:pt idx="276">
                  <c:v>-2.8287920801154987E-2</c:v>
                </c:pt>
                <c:pt idx="277">
                  <c:v>-2.7376425855513302E-2</c:v>
                </c:pt>
                <c:pt idx="278">
                  <c:v>-2.696307251467394E-2</c:v>
                </c:pt>
                <c:pt idx="279">
                  <c:v>-2.6106153560141294E-2</c:v>
                </c:pt>
                <c:pt idx="280">
                  <c:v>-3.5358728674924046E-2</c:v>
                </c:pt>
                <c:pt idx="281">
                  <c:v>-2.1421080841742213E-2</c:v>
                </c:pt>
                <c:pt idx="282">
                  <c:v>-1.1457226047973381E-2</c:v>
                </c:pt>
                <c:pt idx="283">
                  <c:v>-9.4264178692894558E-3</c:v>
                </c:pt>
                <c:pt idx="284">
                  <c:v>-9.7267485585359748E-3</c:v>
                </c:pt>
                <c:pt idx="285">
                  <c:v>-7.8974729894670213E-3</c:v>
                </c:pt>
                <c:pt idx="286">
                  <c:v>-9.1223810808380539E-3</c:v>
                </c:pt>
                <c:pt idx="287">
                  <c:v>-8.0362120097219446E-3</c:v>
                </c:pt>
                <c:pt idx="288">
                  <c:v>-7.7136330368826091E-3</c:v>
                </c:pt>
                <c:pt idx="289">
                  <c:v>-9.3593241221508403E-3</c:v>
                </c:pt>
                <c:pt idx="290">
                  <c:v>1.6806722689075659E-3</c:v>
                </c:pt>
                <c:pt idx="291">
                  <c:v>4.5804112295633678E-2</c:v>
                </c:pt>
                <c:pt idx="292">
                  <c:v>8.2873761309780261E-2</c:v>
                </c:pt>
                <c:pt idx="293">
                  <c:v>0.19221512087724174</c:v>
                </c:pt>
                <c:pt idx="294">
                  <c:v>0.29469431153641673</c:v>
                </c:pt>
                <c:pt idx="295">
                  <c:v>0.3138642694353001</c:v>
                </c:pt>
                <c:pt idx="296">
                  <c:v>0.25021046679650694</c:v>
                </c:pt>
                <c:pt idx="297">
                  <c:v>0.16524076427812392</c:v>
                </c:pt>
                <c:pt idx="298">
                  <c:v>5.6431466622549414E-2</c:v>
                </c:pt>
                <c:pt idx="299">
                  <c:v>2.2519445244660277E-2</c:v>
                </c:pt>
                <c:pt idx="300">
                  <c:v>5.408386266620371E-3</c:v>
                </c:pt>
                <c:pt idx="301">
                  <c:v>1.3547157570351144E-2</c:v>
                </c:pt>
                <c:pt idx="302">
                  <c:v>1.3654521244401413E-2</c:v>
                </c:pt>
                <c:pt idx="303">
                  <c:v>1.7388691942558435E-2</c:v>
                </c:pt>
                <c:pt idx="304">
                  <c:v>3.4212200747633821E-2</c:v>
                </c:pt>
                <c:pt idx="305">
                  <c:v>3.6692128072189023E-2</c:v>
                </c:pt>
                <c:pt idx="306">
                  <c:v>2.1093581154095528E-2</c:v>
                </c:pt>
                <c:pt idx="307">
                  <c:v>1.695770351395217E-2</c:v>
                </c:pt>
                <c:pt idx="308">
                  <c:v>1.4185856859927768E-2</c:v>
                </c:pt>
                <c:pt idx="309">
                  <c:v>2.9846717439506412E-2</c:v>
                </c:pt>
                <c:pt idx="310">
                  <c:v>9.0882223117815242E-2</c:v>
                </c:pt>
                <c:pt idx="311">
                  <c:v>0.33699256718124643</c:v>
                </c:pt>
                <c:pt idx="312">
                  <c:v>0.20594853769890542</c:v>
                </c:pt>
                <c:pt idx="313">
                  <c:v>-5.629569923426795E-2</c:v>
                </c:pt>
                <c:pt idx="314">
                  <c:v>-5.4988913525498895E-2</c:v>
                </c:pt>
                <c:pt idx="315">
                  <c:v>-4.8678107606679025E-2</c:v>
                </c:pt>
                <c:pt idx="316">
                  <c:v>-5.1850413576171803E-2</c:v>
                </c:pt>
                <c:pt idx="317">
                  <c:v>-5.7042528287163476E-2</c:v>
                </c:pt>
                <c:pt idx="318">
                  <c:v>-6.2166294249088559E-2</c:v>
                </c:pt>
                <c:pt idx="319">
                  <c:v>-6.1092009352221151E-2</c:v>
                </c:pt>
                <c:pt idx="320">
                  <c:v>-5.8888559865758562E-2</c:v>
                </c:pt>
                <c:pt idx="321">
                  <c:v>-6.003610179913911E-2</c:v>
                </c:pt>
                <c:pt idx="322">
                  <c:v>-4.9195750533176541E-2</c:v>
                </c:pt>
                <c:pt idx="323">
                  <c:v>-4.2597402597402599E-2</c:v>
                </c:pt>
                <c:pt idx="324">
                  <c:v>-4.7012528107934458E-2</c:v>
                </c:pt>
                <c:pt idx="325">
                  <c:v>-4.1060404309405642E-2</c:v>
                </c:pt>
                <c:pt idx="326">
                  <c:v>-5.0417646581785741E-2</c:v>
                </c:pt>
                <c:pt idx="327">
                  <c:v>-3.787573928418999E-2</c:v>
                </c:pt>
                <c:pt idx="328">
                  <c:v>-3.3581830436469846E-2</c:v>
                </c:pt>
                <c:pt idx="329">
                  <c:v>-3.6203534555306956E-2</c:v>
                </c:pt>
                <c:pt idx="330">
                  <c:v>-3.8418218949192395E-2</c:v>
                </c:pt>
                <c:pt idx="331">
                  <c:v>-4.5665481015799488E-2</c:v>
                </c:pt>
                <c:pt idx="332">
                  <c:v>-5.1249116681215449E-2</c:v>
                </c:pt>
                <c:pt idx="333">
                  <c:v>-5.929144385026737E-2</c:v>
                </c:pt>
                <c:pt idx="334">
                  <c:v>-8.1041360487087974E-2</c:v>
                </c:pt>
                <c:pt idx="335">
                  <c:v>-8.9768254436001574E-2</c:v>
                </c:pt>
                <c:pt idx="336">
                  <c:v>-8.7342120295343481E-2</c:v>
                </c:pt>
                <c:pt idx="337">
                  <c:v>-8.5550239234449765E-2</c:v>
                </c:pt>
                <c:pt idx="338">
                  <c:v>-8.6839236474787862E-2</c:v>
                </c:pt>
                <c:pt idx="339">
                  <c:v>-8.2752560970382763E-2</c:v>
                </c:pt>
                <c:pt idx="340">
                  <c:v>-8.6363636363636365E-2</c:v>
                </c:pt>
                <c:pt idx="341">
                  <c:v>-9.1052016111568268E-2</c:v>
                </c:pt>
                <c:pt idx="342">
                  <c:v>-8.9999129223267152E-2</c:v>
                </c:pt>
                <c:pt idx="343">
                  <c:v>-6.6572083378806074E-2</c:v>
                </c:pt>
                <c:pt idx="344">
                  <c:v>-4.1024290698439859E-2</c:v>
                </c:pt>
                <c:pt idx="345">
                  <c:v>-3.0138315942732346E-2</c:v>
                </c:pt>
                <c:pt idx="346">
                  <c:v>-2.9958526469870697E-2</c:v>
                </c:pt>
                <c:pt idx="347">
                  <c:v>-3.0412737946984521E-2</c:v>
                </c:pt>
                <c:pt idx="348">
                  <c:v>-3.0232974109019359E-2</c:v>
                </c:pt>
                <c:pt idx="349">
                  <c:v>-3.7042532146389723E-2</c:v>
                </c:pt>
                <c:pt idx="350">
                  <c:v>-2.9483296415171108E-2</c:v>
                </c:pt>
                <c:pt idx="351">
                  <c:v>-2.7973074046372472E-2</c:v>
                </c:pt>
                <c:pt idx="352">
                  <c:v>-2.7844754894140705E-2</c:v>
                </c:pt>
                <c:pt idx="353">
                  <c:v>-2.8219171803744527E-2</c:v>
                </c:pt>
                <c:pt idx="354">
                  <c:v>-2.7929484963705495E-2</c:v>
                </c:pt>
                <c:pt idx="355">
                  <c:v>-2.7355918103249072E-2</c:v>
                </c:pt>
                <c:pt idx="356">
                  <c:v>-3.1009481316229787E-2</c:v>
                </c:pt>
                <c:pt idx="357">
                  <c:v>-2.4047674690348211E-2</c:v>
                </c:pt>
                <c:pt idx="358">
                  <c:v>-2.5848849945235487E-2</c:v>
                </c:pt>
                <c:pt idx="359">
                  <c:v>-1.5200813421453992E-2</c:v>
                </c:pt>
                <c:pt idx="360">
                  <c:v>-1.2942366026289181E-2</c:v>
                </c:pt>
                <c:pt idx="361">
                  <c:v>-1.2324802297226467E-2</c:v>
                </c:pt>
                <c:pt idx="362">
                  <c:v>-1.1971623489948098E-2</c:v>
                </c:pt>
                <c:pt idx="363">
                  <c:v>-1.3640859634924916E-2</c:v>
                </c:pt>
                <c:pt idx="364">
                  <c:v>-1.3531279345347225E-2</c:v>
                </c:pt>
                <c:pt idx="365">
                  <c:v>-1.0020182306105701E-2</c:v>
                </c:pt>
                <c:pt idx="366">
                  <c:v>-1.6174361915686841E-2</c:v>
                </c:pt>
                <c:pt idx="367">
                  <c:v>-1.2688755635313173E-2</c:v>
                </c:pt>
                <c:pt idx="368">
                  <c:v>2.1943573667711621E-3</c:v>
                </c:pt>
                <c:pt idx="369">
                  <c:v>2.2078230631331131E-2</c:v>
                </c:pt>
                <c:pt idx="370">
                  <c:v>5.6547083279756535E-2</c:v>
                </c:pt>
                <c:pt idx="371">
                  <c:v>0.12841548695207231</c:v>
                </c:pt>
                <c:pt idx="372">
                  <c:v>0.19742314934309349</c:v>
                </c:pt>
                <c:pt idx="373">
                  <c:v>0.24837820202487951</c:v>
                </c:pt>
                <c:pt idx="374">
                  <c:v>0.20221841577540106</c:v>
                </c:pt>
                <c:pt idx="375">
                  <c:v>8.8668578792035574E-2</c:v>
                </c:pt>
                <c:pt idx="376">
                  <c:v>1.6948243496916062E-2</c:v>
                </c:pt>
                <c:pt idx="377">
                  <c:v>8.7481270141012736E-3</c:v>
                </c:pt>
                <c:pt idx="378">
                  <c:v>1.0178884316042537E-2</c:v>
                </c:pt>
                <c:pt idx="379">
                  <c:v>1.1608858327434524E-2</c:v>
                </c:pt>
                <c:pt idx="380">
                  <c:v>1.6455008352285305E-2</c:v>
                </c:pt>
                <c:pt idx="381">
                  <c:v>1.7542457542457545E-2</c:v>
                </c:pt>
                <c:pt idx="382">
                  <c:v>1.9358943768392589E-2</c:v>
                </c:pt>
                <c:pt idx="383">
                  <c:v>9.6732800315862226E-3</c:v>
                </c:pt>
                <c:pt idx="384">
                  <c:v>7.9690355030748346E-3</c:v>
                </c:pt>
                <c:pt idx="385">
                  <c:v>7.9984393289114306E-3</c:v>
                </c:pt>
                <c:pt idx="386">
                  <c:v>1.4049939808162788E-2</c:v>
                </c:pt>
                <c:pt idx="387">
                  <c:v>3.3510074231177099E-2</c:v>
                </c:pt>
                <c:pt idx="388">
                  <c:v>0.15642044255090484</c:v>
                </c:pt>
                <c:pt idx="389">
                  <c:v>0.48111301696207354</c:v>
                </c:pt>
                <c:pt idx="390">
                  <c:v>0.19782994899616038</c:v>
                </c:pt>
                <c:pt idx="391">
                  <c:v>0.16517166599497188</c:v>
                </c:pt>
                <c:pt idx="392">
                  <c:v>-6.1467270799190205E-2</c:v>
                </c:pt>
                <c:pt idx="393">
                  <c:v>-5.082328385899814E-2</c:v>
                </c:pt>
                <c:pt idx="394">
                  <c:v>-4.9966991573142792E-2</c:v>
                </c:pt>
                <c:pt idx="395">
                  <c:v>-5.4428404213811933E-2</c:v>
                </c:pt>
                <c:pt idx="396">
                  <c:v>-5.8108902740209335E-2</c:v>
                </c:pt>
                <c:pt idx="397">
                  <c:v>-7.0129870129870125E-2</c:v>
                </c:pt>
                <c:pt idx="398">
                  <c:v>-4.3588984305596684E-2</c:v>
                </c:pt>
                <c:pt idx="399">
                  <c:v>-5.1189177394719607E-2</c:v>
                </c:pt>
                <c:pt idx="400">
                  <c:v>-4.4850610910685457E-2</c:v>
                </c:pt>
                <c:pt idx="401">
                  <c:v>-4.1758241758241756E-2</c:v>
                </c:pt>
                <c:pt idx="402">
                  <c:v>-4.6450369418567297E-2</c:v>
                </c:pt>
                <c:pt idx="403">
                  <c:v>-5.4819836178025265E-2</c:v>
                </c:pt>
                <c:pt idx="404">
                  <c:v>-5.8142080934230796E-2</c:v>
                </c:pt>
                <c:pt idx="405">
                  <c:v>-5.3626811373290249E-2</c:v>
                </c:pt>
                <c:pt idx="406">
                  <c:v>-5.1943383509323746E-2</c:v>
                </c:pt>
                <c:pt idx="407">
                  <c:v>-3.5916172335228549E-2</c:v>
                </c:pt>
                <c:pt idx="408">
                  <c:v>-4.1698124883965591E-2</c:v>
                </c:pt>
                <c:pt idx="409">
                  <c:v>-4.851931507982464E-2</c:v>
                </c:pt>
                <c:pt idx="410">
                  <c:v>-5.2911834393315871E-2</c:v>
                </c:pt>
                <c:pt idx="411">
                  <c:v>-6.4847927807486633E-2</c:v>
                </c:pt>
                <c:pt idx="412">
                  <c:v>-7.1677514171740508E-2</c:v>
                </c:pt>
                <c:pt idx="413">
                  <c:v>-8.6274179629122899E-2</c:v>
                </c:pt>
                <c:pt idx="414">
                  <c:v>-8.5353417817927935E-2</c:v>
                </c:pt>
                <c:pt idx="415">
                  <c:v>-8.1871345029239762E-2</c:v>
                </c:pt>
                <c:pt idx="416">
                  <c:v>-8.6988863476048991E-2</c:v>
                </c:pt>
                <c:pt idx="417">
                  <c:v>-8.401697312588402E-2</c:v>
                </c:pt>
                <c:pt idx="418">
                  <c:v>-8.9853511417492454E-2</c:v>
                </c:pt>
                <c:pt idx="419">
                  <c:v>-7.2168565117588471E-2</c:v>
                </c:pt>
                <c:pt idx="420">
                  <c:v>-5.172849181469872E-2</c:v>
                </c:pt>
                <c:pt idx="421">
                  <c:v>-3.7433155080213901E-2</c:v>
                </c:pt>
                <c:pt idx="422">
                  <c:v>-2.8099971474337876E-2</c:v>
                </c:pt>
                <c:pt idx="423">
                  <c:v>-2.707198164611414E-2</c:v>
                </c:pt>
                <c:pt idx="424">
                  <c:v>-2.774069063407926E-2</c:v>
                </c:pt>
                <c:pt idx="425">
                  <c:v>-2.563156022060132E-2</c:v>
                </c:pt>
                <c:pt idx="426">
                  <c:v>-2.6834503420829044E-2</c:v>
                </c:pt>
                <c:pt idx="427">
                  <c:v>-3.1220214009531521E-2</c:v>
                </c:pt>
                <c:pt idx="428">
                  <c:v>-2.8059310157768635E-2</c:v>
                </c:pt>
                <c:pt idx="429">
                  <c:v>-3.0080913850547356E-2</c:v>
                </c:pt>
                <c:pt idx="430">
                  <c:v>-2.6978736981243878E-2</c:v>
                </c:pt>
                <c:pt idx="431">
                  <c:v>-2.7417100167289227E-2</c:v>
                </c:pt>
                <c:pt idx="432">
                  <c:v>-2.594768982601682E-2</c:v>
                </c:pt>
                <c:pt idx="433">
                  <c:v>-2.696307251467394E-2</c:v>
                </c:pt>
                <c:pt idx="434">
                  <c:v>-2.6919501766127535E-2</c:v>
                </c:pt>
                <c:pt idx="435">
                  <c:v>-3.5592428137415283E-2</c:v>
                </c:pt>
                <c:pt idx="436">
                  <c:v>-2.1257952506350354E-2</c:v>
                </c:pt>
                <c:pt idx="437">
                  <c:v>-1.5293247677589316E-2</c:v>
                </c:pt>
                <c:pt idx="438">
                  <c:v>-1.4652702981414856E-2</c:v>
                </c:pt>
                <c:pt idx="439">
                  <c:v>-1.38289386722578E-2</c:v>
                </c:pt>
                <c:pt idx="440">
                  <c:v>-1.5243433841146421E-2</c:v>
                </c:pt>
                <c:pt idx="441">
                  <c:v>-1.4863804506221275E-2</c:v>
                </c:pt>
                <c:pt idx="442">
                  <c:v>-9.5534602383917453E-3</c:v>
                </c:pt>
                <c:pt idx="443">
                  <c:v>-1.5865522490128167E-2</c:v>
                </c:pt>
                <c:pt idx="444">
                  <c:v>-1.6474810697246905E-2</c:v>
                </c:pt>
                <c:pt idx="445">
                  <c:v>-1.3544932079414838E-2</c:v>
                </c:pt>
                <c:pt idx="446">
                  <c:v>-1.3041318387006198E-2</c:v>
                </c:pt>
                <c:pt idx="447">
                  <c:v>5.9920277742059862E-3</c:v>
                </c:pt>
                <c:pt idx="448">
                  <c:v>3.6342371079213183E-2</c:v>
                </c:pt>
                <c:pt idx="449">
                  <c:v>7.0553726681860385E-2</c:v>
                </c:pt>
                <c:pt idx="450">
                  <c:v>9.402525601558083E-2</c:v>
                </c:pt>
                <c:pt idx="451">
                  <c:v>0.10712812285124916</c:v>
                </c:pt>
                <c:pt idx="452">
                  <c:v>8.0606336338820403E-2</c:v>
                </c:pt>
                <c:pt idx="453">
                  <c:v>2.208994437488454E-2</c:v>
                </c:pt>
                <c:pt idx="454">
                  <c:v>1.5199054643250042E-3</c:v>
                </c:pt>
                <c:pt idx="455">
                  <c:v>7.0583476590150677E-3</c:v>
                </c:pt>
                <c:pt idx="456">
                  <c:v>1.0618471632418943E-2</c:v>
                </c:pt>
                <c:pt idx="457">
                  <c:v>1.0409590409590408E-2</c:v>
                </c:pt>
                <c:pt idx="458">
                  <c:v>1.1116180350306469E-2</c:v>
                </c:pt>
                <c:pt idx="459">
                  <c:v>2.0123680478966441E-2</c:v>
                </c:pt>
                <c:pt idx="460">
                  <c:v>2.2589413168032223E-2</c:v>
                </c:pt>
                <c:pt idx="461">
                  <c:v>-2.939691662459709E-3</c:v>
                </c:pt>
                <c:pt idx="462">
                  <c:v>-1.6195114409400108E-3</c:v>
                </c:pt>
                <c:pt idx="463">
                  <c:v>5.6537509355748736E-3</c:v>
                </c:pt>
                <c:pt idx="464">
                  <c:v>2.0869068038879356E-2</c:v>
                </c:pt>
                <c:pt idx="465">
                  <c:v>0.18163097671397735</c:v>
                </c:pt>
                <c:pt idx="466">
                  <c:v>-4.2804229757997969E-2</c:v>
                </c:pt>
                <c:pt idx="467">
                  <c:v>-5.5991516436903505E-2</c:v>
                </c:pt>
                <c:pt idx="468">
                  <c:v>-4.8021026592455156E-2</c:v>
                </c:pt>
                <c:pt idx="469">
                  <c:v>-4.8821404993980813E-2</c:v>
                </c:pt>
                <c:pt idx="470">
                  <c:v>-5.3140850565743275E-2</c:v>
                </c:pt>
                <c:pt idx="471">
                  <c:v>-5.5933200047042227E-2</c:v>
                </c:pt>
                <c:pt idx="472">
                  <c:v>-6.7398864373145767E-2</c:v>
                </c:pt>
                <c:pt idx="473">
                  <c:v>-4.7971572401539826E-2</c:v>
                </c:pt>
                <c:pt idx="474">
                  <c:v>-4.904687283042073E-2</c:v>
                </c:pt>
                <c:pt idx="475">
                  <c:v>-4.4292519583026053E-2</c:v>
                </c:pt>
                <c:pt idx="476">
                  <c:v>-4.6393606393606394E-2</c:v>
                </c:pt>
                <c:pt idx="477">
                  <c:v>-5.0827176357211686E-2</c:v>
                </c:pt>
                <c:pt idx="478">
                  <c:v>-7.0717830771093088E-2</c:v>
                </c:pt>
                <c:pt idx="479">
                  <c:v>-6.9150920444408404E-2</c:v>
                </c:pt>
                <c:pt idx="480">
                  <c:v>-6.2630327419059814E-2</c:v>
                </c:pt>
                <c:pt idx="481">
                  <c:v>-5.145319744286269E-2</c:v>
                </c:pt>
                <c:pt idx="482">
                  <c:v>-4.9483774297501996E-2</c:v>
                </c:pt>
                <c:pt idx="483">
                  <c:v>-5.1187160921674198E-2</c:v>
                </c:pt>
                <c:pt idx="484">
                  <c:v>-5.102158987509306E-2</c:v>
                </c:pt>
                <c:pt idx="485">
                  <c:v>-6.3553227750758612E-2</c:v>
                </c:pt>
                <c:pt idx="486">
                  <c:v>-7.5605782085561499E-2</c:v>
                </c:pt>
                <c:pt idx="487">
                  <c:v>-6.5357967667436498E-2</c:v>
                </c:pt>
                <c:pt idx="488">
                  <c:v>-5.6637689700898768E-2</c:v>
                </c:pt>
                <c:pt idx="489">
                  <c:v>-5.6221042164723803E-2</c:v>
                </c:pt>
                <c:pt idx="490">
                  <c:v>-5.0462519936204132E-2</c:v>
                </c:pt>
                <c:pt idx="491">
                  <c:v>-4.654682256375179E-2</c:v>
                </c:pt>
                <c:pt idx="492">
                  <c:v>-4.2569971282842581E-2</c:v>
                </c:pt>
                <c:pt idx="493">
                  <c:v>-3.6277466609220162E-2</c:v>
                </c:pt>
                <c:pt idx="494">
                  <c:v>-3.1413227077829273E-2</c:v>
                </c:pt>
                <c:pt idx="495">
                  <c:v>-3.1025774991292231E-2</c:v>
                </c:pt>
                <c:pt idx="496">
                  <c:v>-3.0492196878751498E-2</c:v>
                </c:pt>
                <c:pt idx="497">
                  <c:v>-2.4852434555548242E-2</c:v>
                </c:pt>
                <c:pt idx="498">
                  <c:v>-2.5638084313163174E-2</c:v>
                </c:pt>
                <c:pt idx="499">
                  <c:v>-2.4347401805318369E-2</c:v>
                </c:pt>
                <c:pt idx="500">
                  <c:v>-2.403042163316136E-2</c:v>
                </c:pt>
                <c:pt idx="501">
                  <c:v>-3.0389482627554441E-2</c:v>
                </c:pt>
                <c:pt idx="502">
                  <c:v>-2.8028055031022393E-2</c:v>
                </c:pt>
                <c:pt idx="503">
                  <c:v>-2.4555851905429235E-2</c:v>
                </c:pt>
                <c:pt idx="504">
                  <c:v>-2.6726502119172279E-2</c:v>
                </c:pt>
                <c:pt idx="505">
                  <c:v>-2.4471843022858316E-2</c:v>
                </c:pt>
                <c:pt idx="506">
                  <c:v>-2.4644223938400898E-2</c:v>
                </c:pt>
                <c:pt idx="507">
                  <c:v>-2.5141145293236546E-2</c:v>
                </c:pt>
                <c:pt idx="508">
                  <c:v>-2.5761427184914729E-2</c:v>
                </c:pt>
                <c:pt idx="509">
                  <c:v>-2.6524446923219931E-2</c:v>
                </c:pt>
                <c:pt idx="510">
                  <c:v>-2.6057490067772839E-2</c:v>
                </c:pt>
                <c:pt idx="511">
                  <c:v>-2.326210062687889E-2</c:v>
                </c:pt>
                <c:pt idx="512">
                  <c:v>-1.7927623977446044E-2</c:v>
                </c:pt>
                <c:pt idx="513">
                  <c:v>-1.7517244540183791E-2</c:v>
                </c:pt>
                <c:pt idx="514">
                  <c:v>-1.718181818181818E-2</c:v>
                </c:pt>
                <c:pt idx="515">
                  <c:v>-1.6085476635935351E-2</c:v>
                </c:pt>
                <c:pt idx="516">
                  <c:v>-1.6773241515002459E-2</c:v>
                </c:pt>
                <c:pt idx="517">
                  <c:v>-1.3701789793519482E-2</c:v>
                </c:pt>
                <c:pt idx="518">
                  <c:v>-1.7125759042506381E-2</c:v>
                </c:pt>
                <c:pt idx="519">
                  <c:v>-1.7199607115573501E-2</c:v>
                </c:pt>
                <c:pt idx="520">
                  <c:v>-1.3590887435575381E-2</c:v>
                </c:pt>
                <c:pt idx="521">
                  <c:v>-1.3454803291721277E-2</c:v>
                </c:pt>
                <c:pt idx="522">
                  <c:v>-1.4877195974756953E-2</c:v>
                </c:pt>
                <c:pt idx="523">
                  <c:v>-9.3172826707851129E-3</c:v>
                </c:pt>
                <c:pt idx="524">
                  <c:v>-1.4202843919499069E-2</c:v>
                </c:pt>
                <c:pt idx="525">
                  <c:v>-1.0907428191378811E-2</c:v>
                </c:pt>
                <c:pt idx="526">
                  <c:v>-3.5975823586443028E-3</c:v>
                </c:pt>
                <c:pt idx="527">
                  <c:v>1.4660114660114658E-2</c:v>
                </c:pt>
                <c:pt idx="528">
                  <c:v>1.0007519866674796E-2</c:v>
                </c:pt>
                <c:pt idx="529">
                  <c:v>-3.3732800710164165E-3</c:v>
                </c:pt>
                <c:pt idx="530">
                  <c:v>4.8508882613310872E-3</c:v>
                </c:pt>
                <c:pt idx="531">
                  <c:v>6.5537262387656081E-3</c:v>
                </c:pt>
                <c:pt idx="532">
                  <c:v>5.9816405093278081E-3</c:v>
                </c:pt>
                <c:pt idx="533">
                  <c:v>1.2552432474812811E-2</c:v>
                </c:pt>
                <c:pt idx="534">
                  <c:v>1.348358342577996E-2</c:v>
                </c:pt>
                <c:pt idx="535">
                  <c:v>2.5997217068645637E-2</c:v>
                </c:pt>
                <c:pt idx="536">
                  <c:v>2.5766211833342927E-2</c:v>
                </c:pt>
                <c:pt idx="537">
                  <c:v>5.1076805793786916E-3</c:v>
                </c:pt>
                <c:pt idx="538">
                  <c:v>-2.651053506275192E-2</c:v>
                </c:pt>
                <c:pt idx="539">
                  <c:v>-5.3704876504116525E-2</c:v>
                </c:pt>
                <c:pt idx="540">
                  <c:v>-4.6254699701147206E-2</c:v>
                </c:pt>
                <c:pt idx="541">
                  <c:v>-4.682282003710575E-2</c:v>
                </c:pt>
                <c:pt idx="542">
                  <c:v>-4.9889324686419941E-2</c:v>
                </c:pt>
                <c:pt idx="543">
                  <c:v>-5.8056964494732723E-2</c:v>
                </c:pt>
                <c:pt idx="544">
                  <c:v>-7.3358422517542848E-2</c:v>
                </c:pt>
                <c:pt idx="545">
                  <c:v>-5.038207026941862E-2</c:v>
                </c:pt>
                <c:pt idx="546">
                  <c:v>-7.2411410522159714E-2</c:v>
                </c:pt>
                <c:pt idx="547">
                  <c:v>-7.6916668319679443E-2</c:v>
                </c:pt>
                <c:pt idx="548">
                  <c:v>-5.3600685655059703E-2</c:v>
                </c:pt>
                <c:pt idx="549">
                  <c:v>-5.8278755833283263E-2</c:v>
                </c:pt>
                <c:pt idx="550">
                  <c:v>-7.9545957695171782E-2</c:v>
                </c:pt>
                <c:pt idx="551">
                  <c:v>-4.9856756647702054E-2</c:v>
                </c:pt>
                <c:pt idx="552">
                  <c:v>-8.6606925634579515E-2</c:v>
                </c:pt>
                <c:pt idx="553">
                  <c:v>-5.9724542602175947E-2</c:v>
                </c:pt>
                <c:pt idx="554">
                  <c:v>-3.8533988533988539E-2</c:v>
                </c:pt>
                <c:pt idx="555">
                  <c:v>-3.3511667146796167E-2</c:v>
                </c:pt>
                <c:pt idx="556">
                  <c:v>-3.3921241000887017E-2</c:v>
                </c:pt>
                <c:pt idx="557">
                  <c:v>-3.7213641546594796E-2</c:v>
                </c:pt>
                <c:pt idx="558">
                  <c:v>-4.1851936740774698E-2</c:v>
                </c:pt>
                <c:pt idx="559">
                  <c:v>-3.9856756926556519E-2</c:v>
                </c:pt>
                <c:pt idx="560">
                  <c:v>-2.9120302330463997E-2</c:v>
                </c:pt>
                <c:pt idx="561">
                  <c:v>-2.7635688359922344E-2</c:v>
                </c:pt>
                <c:pt idx="562">
                  <c:v>-3.1332456624103847E-2</c:v>
                </c:pt>
                <c:pt idx="563">
                  <c:v>-2.9993177554153167E-2</c:v>
                </c:pt>
                <c:pt idx="564">
                  <c:v>-3.0997385452830997E-2</c:v>
                </c:pt>
                <c:pt idx="565">
                  <c:v>-3.2040566382329563E-2</c:v>
                </c:pt>
                <c:pt idx="566">
                  <c:v>-3.111946262338279E-2</c:v>
                </c:pt>
                <c:pt idx="567">
                  <c:v>-3.0514362637601232E-2</c:v>
                </c:pt>
                <c:pt idx="568">
                  <c:v>-3.0557677616501147E-2</c:v>
                </c:pt>
                <c:pt idx="569">
                  <c:v>-2.7880543304149383E-2</c:v>
                </c:pt>
                <c:pt idx="570">
                  <c:v>-2.5574232157000793E-2</c:v>
                </c:pt>
                <c:pt idx="571">
                  <c:v>-2.4463614244636146E-2</c:v>
                </c:pt>
                <c:pt idx="572">
                  <c:v>-2.5942892723714642E-2</c:v>
                </c:pt>
                <c:pt idx="573">
                  <c:v>-2.8533738764924203E-2</c:v>
                </c:pt>
                <c:pt idx="574">
                  <c:v>-3.0748134160597074E-2</c:v>
                </c:pt>
                <c:pt idx="575">
                  <c:v>-3.1819308883529067E-2</c:v>
                </c:pt>
                <c:pt idx="576">
                  <c:v>-2.615987851589946E-2</c:v>
                </c:pt>
                <c:pt idx="577">
                  <c:v>-2.9029832038104785E-2</c:v>
                </c:pt>
                <c:pt idx="578">
                  <c:v>-2.9571235419483467E-2</c:v>
                </c:pt>
                <c:pt idx="579">
                  <c:v>-2.9127779698121904E-2</c:v>
                </c:pt>
                <c:pt idx="580">
                  <c:v>-2.696307251467394E-2</c:v>
                </c:pt>
                <c:pt idx="581">
                  <c:v>-2.8127904815021379E-2</c:v>
                </c:pt>
                <c:pt idx="582">
                  <c:v>-2.7599906520215E-2</c:v>
                </c:pt>
                <c:pt idx="583">
                  <c:v>-1.9067372002516837E-2</c:v>
                </c:pt>
                <c:pt idx="584">
                  <c:v>-1.8967509358968435E-2</c:v>
                </c:pt>
                <c:pt idx="585">
                  <c:v>-1.8020957808622114E-2</c:v>
                </c:pt>
                <c:pt idx="586">
                  <c:v>-1.8478087467809202E-2</c:v>
                </c:pt>
                <c:pt idx="587">
                  <c:v>-1.6418787577415127E-2</c:v>
                </c:pt>
                <c:pt idx="588">
                  <c:v>-1.7262638717632551E-2</c:v>
                </c:pt>
                <c:pt idx="589">
                  <c:v>-1.2495819118335675E-2</c:v>
                </c:pt>
                <c:pt idx="590">
                  <c:v>-1.8867507188675074E-2</c:v>
                </c:pt>
                <c:pt idx="591">
                  <c:v>-1.8840102692383648E-2</c:v>
                </c:pt>
                <c:pt idx="592">
                  <c:v>-1.7006269592476489E-2</c:v>
                </c:pt>
                <c:pt idx="593">
                  <c:v>-1.6211182814327169E-2</c:v>
                </c:pt>
                <c:pt idx="594">
                  <c:v>-1.40564233686427E-2</c:v>
                </c:pt>
                <c:pt idx="595">
                  <c:v>-1.4067030530445166E-2</c:v>
                </c:pt>
                <c:pt idx="596">
                  <c:v>-1.900903576125228E-2</c:v>
                </c:pt>
                <c:pt idx="597">
                  <c:v>-1.5487591824706893E-2</c:v>
                </c:pt>
                <c:pt idx="598">
                  <c:v>-9.7217580213903778E-3</c:v>
                </c:pt>
                <c:pt idx="599">
                  <c:v>2.5085518814139127E-3</c:v>
                </c:pt>
                <c:pt idx="600">
                  <c:v>2.8178311364152101E-3</c:v>
                </c:pt>
                <c:pt idx="601">
                  <c:v>-3.398853398853399E-3</c:v>
                </c:pt>
                <c:pt idx="602">
                  <c:v>-9.6742068573054318E-4</c:v>
                </c:pt>
                <c:pt idx="603">
                  <c:v>2.3055920719991922E-3</c:v>
                </c:pt>
                <c:pt idx="604">
                  <c:v>4.6056858336010285E-3</c:v>
                </c:pt>
                <c:pt idx="605">
                  <c:v>1.2453409340057004E-2</c:v>
                </c:pt>
                <c:pt idx="606">
                  <c:v>1.8466774844659042E-2</c:v>
                </c:pt>
                <c:pt idx="607">
                  <c:v>3.4165747597290068E-2</c:v>
                </c:pt>
                <c:pt idx="608">
                  <c:v>1.8795830970492186E-2</c:v>
                </c:pt>
                <c:pt idx="609">
                  <c:v>6.9123529183332661E-4</c:v>
                </c:pt>
                <c:pt idx="610">
                  <c:v>-1.503904367106911E-3</c:v>
                </c:pt>
                <c:pt idx="611">
                  <c:v>3.6578578693841493E-3</c:v>
                </c:pt>
                <c:pt idx="612">
                  <c:v>2.9902801600914811E-2</c:v>
                </c:pt>
                <c:pt idx="613">
                  <c:v>4.7550096467936349E-2</c:v>
                </c:pt>
                <c:pt idx="614">
                  <c:v>-5.4107893373251198E-2</c:v>
                </c:pt>
                <c:pt idx="615">
                  <c:v>-4.6177576400269933E-2</c:v>
                </c:pt>
                <c:pt idx="616">
                  <c:v>-4.5902020417255877E-2</c:v>
                </c:pt>
                <c:pt idx="617">
                  <c:v>-4.9753407634654967E-2</c:v>
                </c:pt>
                <c:pt idx="618">
                  <c:v>-5.4428404213811933E-2</c:v>
                </c:pt>
                <c:pt idx="619">
                  <c:v>-6.7321337567133183E-2</c:v>
                </c:pt>
                <c:pt idx="620">
                  <c:v>-6.8028202300299365E-2</c:v>
                </c:pt>
                <c:pt idx="621">
                  <c:v>-7.7231171092729645E-2</c:v>
                </c:pt>
                <c:pt idx="622">
                  <c:v>-8.7874811103157577E-2</c:v>
                </c:pt>
                <c:pt idx="623">
                  <c:v>-8.9458053457176445E-2</c:v>
                </c:pt>
                <c:pt idx="624">
                  <c:v>-9.2226962286446765E-2</c:v>
                </c:pt>
                <c:pt idx="625">
                  <c:v>-0.11589349326785678</c:v>
                </c:pt>
                <c:pt idx="626">
                  <c:v>-0.12167054302760642</c:v>
                </c:pt>
                <c:pt idx="627">
                  <c:v>-6.7894234091417191E-2</c:v>
                </c:pt>
                <c:pt idx="628">
                  <c:v>-4.9757970629684858E-2</c:v>
                </c:pt>
                <c:pt idx="629">
                  <c:v>-3.7694512694512697E-2</c:v>
                </c:pt>
                <c:pt idx="630">
                  <c:v>-3.6989176509321368E-2</c:v>
                </c:pt>
                <c:pt idx="631">
                  <c:v>-3.0920671685002898E-2</c:v>
                </c:pt>
                <c:pt idx="632">
                  <c:v>-3.3645092904352164E-2</c:v>
                </c:pt>
                <c:pt idx="633">
                  <c:v>-4.0345086898395714E-2</c:v>
                </c:pt>
                <c:pt idx="634">
                  <c:v>-3.791727902582407E-2</c:v>
                </c:pt>
                <c:pt idx="635">
                  <c:v>-2.540150287313982E-2</c:v>
                </c:pt>
                <c:pt idx="636">
                  <c:v>-2.3513233334038548E-2</c:v>
                </c:pt>
                <c:pt idx="637">
                  <c:v>-2.6624136097820307E-2</c:v>
                </c:pt>
                <c:pt idx="638">
                  <c:v>-3.0579484000598511E-2</c:v>
                </c:pt>
                <c:pt idx="639">
                  <c:v>-2.9354762467501776E-2</c:v>
                </c:pt>
                <c:pt idx="640">
                  <c:v>-3.3668113782155125E-2</c:v>
                </c:pt>
                <c:pt idx="641">
                  <c:v>-3.2387717094720429E-2</c:v>
                </c:pt>
                <c:pt idx="642">
                  <c:v>-2.9284221525600833E-2</c:v>
                </c:pt>
                <c:pt idx="643">
                  <c:v>-2.9408675099575437E-2</c:v>
                </c:pt>
                <c:pt idx="644">
                  <c:v>-2.8478394790108243E-2</c:v>
                </c:pt>
                <c:pt idx="645">
                  <c:v>-2.5304136253041364E-2</c:v>
                </c:pt>
                <c:pt idx="646">
                  <c:v>-2.709927059242128E-2</c:v>
                </c:pt>
                <c:pt idx="647">
                  <c:v>-2.7926059714139181E-2</c:v>
                </c:pt>
                <c:pt idx="648">
                  <c:v>-3.1140006725703398E-2</c:v>
                </c:pt>
                <c:pt idx="649">
                  <c:v>-3.3554989518292271E-2</c:v>
                </c:pt>
                <c:pt idx="650">
                  <c:v>-2.8675687314430771E-2</c:v>
                </c:pt>
                <c:pt idx="651">
                  <c:v>-2.4380683242553387E-2</c:v>
                </c:pt>
                <c:pt idx="652">
                  <c:v>-2.6935857185416048E-2</c:v>
                </c:pt>
                <c:pt idx="653">
                  <c:v>-2.5650335508778377E-2</c:v>
                </c:pt>
                <c:pt idx="654">
                  <c:v>-2.5992512825253038E-2</c:v>
                </c:pt>
                <c:pt idx="655">
                  <c:v>-2.6826547685443392E-2</c:v>
                </c:pt>
                <c:pt idx="656">
                  <c:v>-2.6711848562748306E-2</c:v>
                </c:pt>
                <c:pt idx="657">
                  <c:v>-2.4800167789144976E-2</c:v>
                </c:pt>
                <c:pt idx="658">
                  <c:v>-2.0400240329065952E-2</c:v>
                </c:pt>
                <c:pt idx="659">
                  <c:v>-1.8572479088151485E-2</c:v>
                </c:pt>
                <c:pt idx="660">
                  <c:v>-1.7520909774607442E-2</c:v>
                </c:pt>
                <c:pt idx="661">
                  <c:v>-1.7752362008950771E-2</c:v>
                </c:pt>
                <c:pt idx="662">
                  <c:v>-1.8899226544109405E-2</c:v>
                </c:pt>
                <c:pt idx="663">
                  <c:v>-1.3343144468972284E-2</c:v>
                </c:pt>
                <c:pt idx="664">
                  <c:v>-1.9951338199513381E-2</c:v>
                </c:pt>
                <c:pt idx="665">
                  <c:v>-1.9147302130647532E-2</c:v>
                </c:pt>
                <c:pt idx="666">
                  <c:v>-1.7158655520724486E-2</c:v>
                </c:pt>
                <c:pt idx="667">
                  <c:v>-1.7402226168305255E-2</c:v>
                </c:pt>
                <c:pt idx="668">
                  <c:v>-1.6419930813691155E-2</c:v>
                </c:pt>
                <c:pt idx="669">
                  <c:v>-1.4216271533344706E-2</c:v>
                </c:pt>
                <c:pt idx="670">
                  <c:v>-1.8563610910787766E-2</c:v>
                </c:pt>
                <c:pt idx="671">
                  <c:v>-1.7381969732050768E-2</c:v>
                </c:pt>
                <c:pt idx="672">
                  <c:v>-1.0578208556149736E-2</c:v>
                </c:pt>
                <c:pt idx="673">
                  <c:v>-3.4414843992951164E-3</c:v>
                </c:pt>
                <c:pt idx="674">
                  <c:v>1.0437939641479469E-3</c:v>
                </c:pt>
                <c:pt idx="675">
                  <c:v>-9.9303849303849327E-3</c:v>
                </c:pt>
                <c:pt idx="676">
                  <c:v>-3.9956913196349799E-3</c:v>
                </c:pt>
                <c:pt idx="677">
                  <c:v>4.8538780463140902E-4</c:v>
                </c:pt>
                <c:pt idx="678">
                  <c:v>8.5126887247028837E-4</c:v>
                </c:pt>
                <c:pt idx="679">
                  <c:v>7.7494967212134508E-3</c:v>
                </c:pt>
                <c:pt idx="680">
                  <c:v>1.5676574187675624E-2</c:v>
                </c:pt>
                <c:pt idx="681">
                  <c:v>3.6548763195210339E-2</c:v>
                </c:pt>
                <c:pt idx="682">
                  <c:v>2.8201568274702282E-2</c:v>
                </c:pt>
                <c:pt idx="683">
                  <c:v>8.2055065822686513E-3</c:v>
                </c:pt>
                <c:pt idx="684">
                  <c:v>1.8316783958353439E-3</c:v>
                </c:pt>
                <c:pt idx="685">
                  <c:v>3.389179956627708E-3</c:v>
                </c:pt>
                <c:pt idx="686">
                  <c:v>2.1917286068229461E-2</c:v>
                </c:pt>
                <c:pt idx="687">
                  <c:v>5.7598043897686677E-2</c:v>
                </c:pt>
                <c:pt idx="688">
                  <c:v>-4.6469764139175154E-2</c:v>
                </c:pt>
                <c:pt idx="689">
                  <c:v>-4.9455316687554221E-2</c:v>
                </c:pt>
                <c:pt idx="690">
                  <c:v>-4.7479901051329612E-2</c:v>
                </c:pt>
                <c:pt idx="691">
                  <c:v>-5.1306745369111874E-2</c:v>
                </c:pt>
                <c:pt idx="692">
                  <c:v>-5.1931330472103E-2</c:v>
                </c:pt>
                <c:pt idx="693">
                  <c:v>-7.1065114273393709E-2</c:v>
                </c:pt>
                <c:pt idx="694">
                  <c:v>-8.8068059021160369E-2</c:v>
                </c:pt>
                <c:pt idx="695">
                  <c:v>-8.7099003059915109E-2</c:v>
                </c:pt>
                <c:pt idx="696">
                  <c:v>-0.10738499990081923</c:v>
                </c:pt>
                <c:pt idx="697">
                  <c:v>-0.11056586474258037</c:v>
                </c:pt>
                <c:pt idx="698">
                  <c:v>-0.12553446553446554</c:v>
                </c:pt>
                <c:pt idx="699">
                  <c:v>-0.13826292964985543</c:v>
                </c:pt>
                <c:pt idx="700">
                  <c:v>-9.8216519388290374E-2</c:v>
                </c:pt>
                <c:pt idx="701">
                  <c:v>-7.3286838050441963E-2</c:v>
                </c:pt>
                <c:pt idx="702">
                  <c:v>-5.3830051013149617E-2</c:v>
                </c:pt>
                <c:pt idx="703">
                  <c:v>-4.8634627560711581E-2</c:v>
                </c:pt>
                <c:pt idx="704">
                  <c:v>-3.6408793283934392E-2</c:v>
                </c:pt>
                <c:pt idx="705">
                  <c:v>-3.3921241000887017E-2</c:v>
                </c:pt>
                <c:pt idx="706">
                  <c:v>-4.1943088758375394E-2</c:v>
                </c:pt>
                <c:pt idx="707">
                  <c:v>-4.3475911377145939E-2</c:v>
                </c:pt>
                <c:pt idx="708">
                  <c:v>-4.4543783422459897E-2</c:v>
                </c:pt>
                <c:pt idx="709">
                  <c:v>-3.4201133739239969E-2</c:v>
                </c:pt>
                <c:pt idx="710">
                  <c:v>-2.641183775705655E-2</c:v>
                </c:pt>
                <c:pt idx="711">
                  <c:v>-2.6580912687498678E-2</c:v>
                </c:pt>
                <c:pt idx="712">
                  <c:v>-2.9133439659755449E-2</c:v>
                </c:pt>
                <c:pt idx="713">
                  <c:v>-2.7757946262531263E-2</c:v>
                </c:pt>
                <c:pt idx="714">
                  <c:v>-2.9818696155329821E-2</c:v>
                </c:pt>
                <c:pt idx="715">
                  <c:v>-3.0245583800086167E-2</c:v>
                </c:pt>
                <c:pt idx="716">
                  <c:v>-3.0741911732859804E-2</c:v>
                </c:pt>
                <c:pt idx="717">
                  <c:v>-3.0721003134796237E-2</c:v>
                </c:pt>
                <c:pt idx="718">
                  <c:v>-3.4333733493397356E-2</c:v>
                </c:pt>
                <c:pt idx="719">
                  <c:v>-2.7266144427621618E-2</c:v>
                </c:pt>
                <c:pt idx="720">
                  <c:v>-2.4711566036487172E-2</c:v>
                </c:pt>
                <c:pt idx="721">
                  <c:v>-2.4813147330834569E-2</c:v>
                </c:pt>
                <c:pt idx="722">
                  <c:v>-2.5475893969044656E-2</c:v>
                </c:pt>
                <c:pt idx="723">
                  <c:v>-2.6901578500201223E-2</c:v>
                </c:pt>
                <c:pt idx="724">
                  <c:v>-3.0276054311662619E-2</c:v>
                </c:pt>
                <c:pt idx="725">
                  <c:v>-2.9641517110438047E-2</c:v>
                </c:pt>
                <c:pt idx="726">
                  <c:v>-2.8358378096597994E-2</c:v>
                </c:pt>
                <c:pt idx="727">
                  <c:v>-2.7935914674445637E-2</c:v>
                </c:pt>
                <c:pt idx="728">
                  <c:v>-2.8219171803744527E-2</c:v>
                </c:pt>
                <c:pt idx="729">
                  <c:v>-2.8574720589929711E-2</c:v>
                </c:pt>
                <c:pt idx="730">
                  <c:v>-2.8164717844433147E-2</c:v>
                </c:pt>
                <c:pt idx="731">
                  <c:v>-2.6663878044246143E-2</c:v>
                </c:pt>
                <c:pt idx="732">
                  <c:v>-2.7202617433979902E-2</c:v>
                </c:pt>
                <c:pt idx="733">
                  <c:v>-2.4706951597492484E-2</c:v>
                </c:pt>
                <c:pt idx="734">
                  <c:v>-2.1440125710588346E-2</c:v>
                </c:pt>
                <c:pt idx="735">
                  <c:v>-1.9537641327327882E-2</c:v>
                </c:pt>
                <c:pt idx="736">
                  <c:v>-1.7612069554912374E-2</c:v>
                </c:pt>
                <c:pt idx="737">
                  <c:v>-1.7277699923149949E-2</c:v>
                </c:pt>
                <c:pt idx="738">
                  <c:v>-1.6410716287411725E-2</c:v>
                </c:pt>
                <c:pt idx="739">
                  <c:v>-1.7044618369121682E-2</c:v>
                </c:pt>
                <c:pt idx="740">
                  <c:v>-1.7341296173412964E-2</c:v>
                </c:pt>
                <c:pt idx="741">
                  <c:v>-2.006890044543919E-2</c:v>
                </c:pt>
                <c:pt idx="742">
                  <c:v>-1.7985893416927898E-2</c:v>
                </c:pt>
                <c:pt idx="743">
                  <c:v>-1.5301658798562084E-2</c:v>
                </c:pt>
                <c:pt idx="744">
                  <c:v>-1.6957091596656711E-2</c:v>
                </c:pt>
                <c:pt idx="745">
                  <c:v>-1.4365512536244246E-2</c:v>
                </c:pt>
                <c:pt idx="746">
                  <c:v>-1.61455902939804E-2</c:v>
                </c:pt>
                <c:pt idx="747">
                  <c:v>-1.8539645119872016E-2</c:v>
                </c:pt>
                <c:pt idx="748">
                  <c:v>-1.5278241978609629E-2</c:v>
                </c:pt>
                <c:pt idx="749">
                  <c:v>-9.9720120244635637E-3</c:v>
                </c:pt>
                <c:pt idx="750">
                  <c:v>-8.9526992181859289E-4</c:v>
                </c:pt>
                <c:pt idx="751">
                  <c:v>-4.8935298935298948E-3</c:v>
                </c:pt>
                <c:pt idx="752">
                  <c:v>-6.0280877182285622E-3</c:v>
                </c:pt>
                <c:pt idx="753">
                  <c:v>-1.6179593487713635E-4</c:v>
                </c:pt>
                <c:pt idx="754">
                  <c:v>8.8339222614841961E-5</c:v>
                </c:pt>
                <c:pt idx="755">
                  <c:v>-4.7278308186003868E-3</c:v>
                </c:pt>
                <c:pt idx="756">
                  <c:v>4.6542921597340411E-3</c:v>
                </c:pt>
                <c:pt idx="757">
                  <c:v>2.203403182605956E-2</c:v>
                </c:pt>
                <c:pt idx="758">
                  <c:v>3.1975595924832317E-2</c:v>
                </c:pt>
                <c:pt idx="759">
                  <c:v>8.0113393654615336E-3</c:v>
                </c:pt>
                <c:pt idx="760">
                  <c:v>-2.8342813072399476E-3</c:v>
                </c:pt>
                <c:pt idx="761">
                  <c:v>3.5235189130059302E-3</c:v>
                </c:pt>
                <c:pt idx="762">
                  <c:v>8.7287974080426916E-3</c:v>
                </c:pt>
                <c:pt idx="763">
                  <c:v>-4.4103994345641745E-2</c:v>
                </c:pt>
                <c:pt idx="764">
                  <c:v>-5.6564377147024392E-2</c:v>
                </c:pt>
                <c:pt idx="765">
                  <c:v>-5.0187988045888372E-2</c:v>
                </c:pt>
                <c:pt idx="766">
                  <c:v>-5.2755875077303643E-2</c:v>
                </c:pt>
                <c:pt idx="767">
                  <c:v>-5.5733757912314087E-2</c:v>
                </c:pt>
                <c:pt idx="768">
                  <c:v>-6.9937573156457281E-2</c:v>
                </c:pt>
                <c:pt idx="769">
                  <c:v>-7.5592927986200958E-2</c:v>
                </c:pt>
                <c:pt idx="770">
                  <c:v>-6.9465889396565311E-2</c:v>
                </c:pt>
                <c:pt idx="771">
                  <c:v>-5.0222090612970088E-2</c:v>
                </c:pt>
                <c:pt idx="772">
                  <c:v>-5.4958046535615819E-2</c:v>
                </c:pt>
                <c:pt idx="773">
                  <c:v>-5.9460644595483454E-2</c:v>
                </c:pt>
                <c:pt idx="774">
                  <c:v>-6.2564842075747557E-2</c:v>
                </c:pt>
                <c:pt idx="775">
                  <c:v>-4.6056312516352359E-2</c:v>
                </c:pt>
                <c:pt idx="776">
                  <c:v>-4.9513779606988662E-2</c:v>
                </c:pt>
                <c:pt idx="777">
                  <c:v>-7.59427459249047E-2</c:v>
                </c:pt>
                <c:pt idx="778">
                  <c:v>-9.2363799356179457E-2</c:v>
                </c:pt>
                <c:pt idx="779">
                  <c:v>-6.6441441441441443E-2</c:v>
                </c:pt>
                <c:pt idx="780">
                  <c:v>-4.3759002428083456E-2</c:v>
                </c:pt>
                <c:pt idx="781">
                  <c:v>-3.664418177692514E-2</c:v>
                </c:pt>
                <c:pt idx="782">
                  <c:v>-3.7358764382709651E-2</c:v>
                </c:pt>
                <c:pt idx="783">
                  <c:v>-3.8830662804992394E-2</c:v>
                </c:pt>
                <c:pt idx="784">
                  <c:v>-2.892504869007979E-2</c:v>
                </c:pt>
                <c:pt idx="785">
                  <c:v>-2.6432920428301494E-2</c:v>
                </c:pt>
                <c:pt idx="786">
                  <c:v>-2.4575841985312739E-2</c:v>
                </c:pt>
                <c:pt idx="787">
                  <c:v>-2.634794044033428E-2</c:v>
                </c:pt>
                <c:pt idx="788">
                  <c:v>-2.8287566092444143E-2</c:v>
                </c:pt>
                <c:pt idx="789">
                  <c:v>-2.9904419013329905E-2</c:v>
                </c:pt>
                <c:pt idx="790">
                  <c:v>-3.1675297049912975E-2</c:v>
                </c:pt>
                <c:pt idx="791">
                  <c:v>-3.1659431089224387E-2</c:v>
                </c:pt>
                <c:pt idx="792">
                  <c:v>-3.0731484899146712E-2</c:v>
                </c:pt>
                <c:pt idx="793">
                  <c:v>-3.0492196878751498E-2</c:v>
                </c:pt>
                <c:pt idx="794">
                  <c:v>-2.7507515414828956E-2</c:v>
                </c:pt>
                <c:pt idx="795">
                  <c:v>-2.5574232157000793E-2</c:v>
                </c:pt>
                <c:pt idx="796">
                  <c:v>-2.4529971245299709E-2</c:v>
                </c:pt>
                <c:pt idx="797">
                  <c:v>-2.5475893969044656E-2</c:v>
                </c:pt>
                <c:pt idx="798">
                  <c:v>-2.8444305325761306E-2</c:v>
                </c:pt>
                <c:pt idx="799">
                  <c:v>-3.0208614333243414E-2</c:v>
                </c:pt>
                <c:pt idx="800">
                  <c:v>-2.7919662782048101E-2</c:v>
                </c:pt>
                <c:pt idx="801">
                  <c:v>-2.6862491783957752E-2</c:v>
                </c:pt>
                <c:pt idx="802">
                  <c:v>-2.6978736981243878E-2</c:v>
                </c:pt>
                <c:pt idx="803">
                  <c:v>-2.8379586131035587E-2</c:v>
                </c:pt>
                <c:pt idx="804">
                  <c:v>-2.8182970388293579E-2</c:v>
                </c:pt>
                <c:pt idx="805">
                  <c:v>-2.6154272773489855E-2</c:v>
                </c:pt>
                <c:pt idx="806">
                  <c:v>-2.8615913738613129E-2</c:v>
                </c:pt>
                <c:pt idx="807">
                  <c:v>-3.0100490768871231E-2</c:v>
                </c:pt>
                <c:pt idx="808">
                  <c:v>-2.0698655356435412E-2</c:v>
                </c:pt>
                <c:pt idx="809">
                  <c:v>-2.0169154688727643E-2</c:v>
                </c:pt>
                <c:pt idx="810">
                  <c:v>-1.8825259674602447E-2</c:v>
                </c:pt>
                <c:pt idx="811">
                  <c:v>-1.9344105380706036E-2</c:v>
                </c:pt>
                <c:pt idx="812">
                  <c:v>-1.7752362008950771E-2</c:v>
                </c:pt>
                <c:pt idx="813">
                  <c:v>-1.9504539849792626E-2</c:v>
                </c:pt>
                <c:pt idx="814">
                  <c:v>-1.2495819118335675E-2</c:v>
                </c:pt>
                <c:pt idx="815">
                  <c:v>-2.1167883211678833E-2</c:v>
                </c:pt>
                <c:pt idx="816">
                  <c:v>-2.006890044543919E-2</c:v>
                </c:pt>
                <c:pt idx="817">
                  <c:v>-1.7311041448972483E-2</c:v>
                </c:pt>
                <c:pt idx="818">
                  <c:v>-1.8831478193078958E-2</c:v>
                </c:pt>
                <c:pt idx="819">
                  <c:v>-1.3970477643368213E-2</c:v>
                </c:pt>
                <c:pt idx="820">
                  <c:v>-1.547415998635511E-2</c:v>
                </c:pt>
                <c:pt idx="821">
                  <c:v>-2.0111992533831079E-2</c:v>
                </c:pt>
                <c:pt idx="822">
                  <c:v>-1.6287440274474305E-2</c:v>
                </c:pt>
                <c:pt idx="823">
                  <c:v>-1.158088235294118E-2</c:v>
                </c:pt>
                <c:pt idx="824">
                  <c:v>-3.0890432258733266E-3</c:v>
                </c:pt>
                <c:pt idx="825">
                  <c:v>-3.8244940899808139E-3</c:v>
                </c:pt>
                <c:pt idx="826">
                  <c:v>-5.8763308763308767E-3</c:v>
                </c:pt>
                <c:pt idx="827">
                  <c:v>-1.6787594252382996E-3</c:v>
                </c:pt>
                <c:pt idx="828">
                  <c:v>5.5819597532612017E-3</c:v>
                </c:pt>
                <c:pt idx="829">
                  <c:v>5.8504657886283354E-3</c:v>
                </c:pt>
                <c:pt idx="830">
                  <c:v>1.1476749516653048E-2</c:v>
                </c:pt>
                <c:pt idx="831">
                  <c:v>1.6428543159061223E-2</c:v>
                </c:pt>
                <c:pt idx="832">
                  <c:v>8.7600441153300786E-3</c:v>
                </c:pt>
                <c:pt idx="833">
                  <c:v>4.8534386671620468E-3</c:v>
                </c:pt>
                <c:pt idx="834">
                  <c:v>-9.9801949438856606E-4</c:v>
                </c:pt>
                <c:pt idx="835">
                  <c:v>-1.1568495131591627E-3</c:v>
                </c:pt>
                <c:pt idx="836">
                  <c:v>7.5728788838351846E-3</c:v>
                </c:pt>
                <c:pt idx="837">
                  <c:v>3.8593481989708397E-2</c:v>
                </c:pt>
                <c:pt idx="838">
                  <c:v>6.9957401287512655E-2</c:v>
                </c:pt>
                <c:pt idx="839">
                  <c:v>-6.3319707524900681E-2</c:v>
                </c:pt>
                <c:pt idx="840">
                  <c:v>-5.2848741926154436E-2</c:v>
                </c:pt>
                <c:pt idx="841">
                  <c:v>-5.1287105751391455E-2</c:v>
                </c:pt>
                <c:pt idx="842">
                  <c:v>-5.5461923808784126E-2</c:v>
                </c:pt>
                <c:pt idx="843">
                  <c:v>-5.8603199375731566E-2</c:v>
                </c:pt>
                <c:pt idx="844">
                  <c:v>-7.4103257673762205E-2</c:v>
                </c:pt>
                <c:pt idx="845">
                  <c:v>-6.2585221132876193E-2</c:v>
                </c:pt>
                <c:pt idx="846">
                  <c:v>-6.4751752048168978E-2</c:v>
                </c:pt>
                <c:pt idx="847">
                  <c:v>-4.8035229008390697E-2</c:v>
                </c:pt>
                <c:pt idx="848">
                  <c:v>-4.7880249546550797E-2</c:v>
                </c:pt>
                <c:pt idx="849">
                  <c:v>-4.5074925074925082E-2</c:v>
                </c:pt>
                <c:pt idx="850">
                  <c:v>-4.8678927079987146E-2</c:v>
                </c:pt>
                <c:pt idx="851">
                  <c:v>-3.8054311423152958E-2</c:v>
                </c:pt>
                <c:pt idx="852">
                  <c:v>-5.2668072338009894E-2</c:v>
                </c:pt>
                <c:pt idx="853">
                  <c:v>-6.9438855354348308E-2</c:v>
                </c:pt>
                <c:pt idx="854">
                  <c:v>-3.8238598067849926E-2</c:v>
                </c:pt>
                <c:pt idx="855">
                  <c:v>-3.7270879944169624E-2</c:v>
                </c:pt>
                <c:pt idx="856">
                  <c:v>-3.293108071869133E-2</c:v>
                </c:pt>
                <c:pt idx="857">
                  <c:v>-3.3216146910414426E-2</c:v>
                </c:pt>
                <c:pt idx="858">
                  <c:v>-3.8092862784220811E-2</c:v>
                </c:pt>
                <c:pt idx="859">
                  <c:v>-3.5582386363636365E-2</c:v>
                </c:pt>
                <c:pt idx="860">
                  <c:v>-2.7818601721604035E-2</c:v>
                </c:pt>
                <c:pt idx="861">
                  <c:v>-2.649603233071628E-2</c:v>
                </c:pt>
                <c:pt idx="862">
                  <c:v>-2.848498952757738E-2</c:v>
                </c:pt>
                <c:pt idx="863">
                  <c:v>-3.0154173312068048E-2</c:v>
                </c:pt>
                <c:pt idx="864">
                  <c:v>-3.1092490862065281E-2</c:v>
                </c:pt>
                <c:pt idx="865">
                  <c:v>-3.174746046033175E-2</c:v>
                </c:pt>
                <c:pt idx="866">
                  <c:v>-3.3606204222317963E-2</c:v>
                </c:pt>
                <c:pt idx="867">
                  <c:v>-3.2084542422798734E-2</c:v>
                </c:pt>
                <c:pt idx="868">
                  <c:v>-3.1178160919540229E-2</c:v>
                </c:pt>
                <c:pt idx="869">
                  <c:v>-2.8440467095929282E-2</c:v>
                </c:pt>
                <c:pt idx="870">
                  <c:v>-2.7419744146753557E-2</c:v>
                </c:pt>
                <c:pt idx="871">
                  <c:v>-2.6233703205312039E-2</c:v>
                </c:pt>
                <c:pt idx="872">
                  <c:v>-2.6188205549025258E-2</c:v>
                </c:pt>
                <c:pt idx="873">
                  <c:v>-2.6876890233054614E-2</c:v>
                </c:pt>
                <c:pt idx="874">
                  <c:v>-3.0613066225461696E-2</c:v>
                </c:pt>
                <c:pt idx="875">
                  <c:v>-2.7713335131732755E-2</c:v>
                </c:pt>
                <c:pt idx="876">
                  <c:v>-2.6273676596898877E-2</c:v>
                </c:pt>
                <c:pt idx="877">
                  <c:v>-2.7497110219623307E-2</c:v>
                </c:pt>
                <c:pt idx="878">
                  <c:v>-2.8323343740741583E-2</c:v>
                </c:pt>
                <c:pt idx="879">
                  <c:v>-2.8700414785617707E-2</c:v>
                </c:pt>
                <c:pt idx="880">
                  <c:v>-2.8021661481737525E-2</c:v>
                </c:pt>
                <c:pt idx="881">
                  <c:v>-2.86499976891436E-2</c:v>
                </c:pt>
                <c:pt idx="882">
                  <c:v>-2.8685629299126238E-2</c:v>
                </c:pt>
                <c:pt idx="883">
                  <c:v>-3.1642907221313389E-2</c:v>
                </c:pt>
                <c:pt idx="884">
                  <c:v>-2.5918762088974853E-2</c:v>
                </c:pt>
                <c:pt idx="885">
                  <c:v>-2.6547401107686604E-2</c:v>
                </c:pt>
                <c:pt idx="886">
                  <c:v>-2.629377700156264E-2</c:v>
                </c:pt>
                <c:pt idx="887">
                  <c:v>-2.1838292426527722E-2</c:v>
                </c:pt>
                <c:pt idx="888">
                  <c:v>-2.1309580471884134E-2</c:v>
                </c:pt>
                <c:pt idx="889">
                  <c:v>-1.9737168361021573E-2</c:v>
                </c:pt>
                <c:pt idx="890">
                  <c:v>-1.8495684340320593E-2</c:v>
                </c:pt>
                <c:pt idx="891">
                  <c:v>-1.9471624266144811E-2</c:v>
                </c:pt>
                <c:pt idx="892">
                  <c:v>-1.4974563149745632E-2</c:v>
                </c:pt>
                <c:pt idx="893">
                  <c:v>-2.1275755381475872E-2</c:v>
                </c:pt>
                <c:pt idx="894">
                  <c:v>-2.1717778020299026E-2</c:v>
                </c:pt>
                <c:pt idx="895">
                  <c:v>-1.8116681503354541E-2</c:v>
                </c:pt>
                <c:pt idx="896">
                  <c:v>-1.9129685480396383E-2</c:v>
                </c:pt>
                <c:pt idx="897">
                  <c:v>-1.8181818181818184E-2</c:v>
                </c:pt>
                <c:pt idx="898">
                  <c:v>-1.6034024455077085E-2</c:v>
                </c:pt>
                <c:pt idx="899">
                  <c:v>-2.0085895021896883E-2</c:v>
                </c:pt>
                <c:pt idx="900">
                  <c:v>-1.8181818181818177E-2</c:v>
                </c:pt>
                <c:pt idx="901">
                  <c:v>-1.2520889037433156E-2</c:v>
                </c:pt>
                <c:pt idx="902">
                  <c:v>-6.6674980255227194E-3</c:v>
                </c:pt>
                <c:pt idx="903">
                  <c:v>-3.8712879477210702E-3</c:v>
                </c:pt>
                <c:pt idx="904">
                  <c:v>-9.1504341222110458E-3</c:v>
                </c:pt>
                <c:pt idx="905">
                  <c:v>-5.1101897428565595E-3</c:v>
                </c:pt>
                <c:pt idx="906">
                  <c:v>9.7721190495499003E-4</c:v>
                </c:pt>
                <c:pt idx="907">
                  <c:v>1.0930880038736237E-2</c:v>
                </c:pt>
                <c:pt idx="908">
                  <c:v>9.6048827497590764E-3</c:v>
                </c:pt>
                <c:pt idx="909">
                  <c:v>1.1277431185346116E-2</c:v>
                </c:pt>
                <c:pt idx="910">
                  <c:v>3.360244381409559E-3</c:v>
                </c:pt>
                <c:pt idx="911">
                  <c:v>1.8961714195683002E-2</c:v>
                </c:pt>
                <c:pt idx="912">
                  <c:v>2.8499745187972885E-3</c:v>
                </c:pt>
                <c:pt idx="913">
                  <c:v>1.5216543113538809E-3</c:v>
                </c:pt>
                <c:pt idx="914">
                  <c:v>9.0347325804389523E-3</c:v>
                </c:pt>
                <c:pt idx="915">
                  <c:v>2.8516340499373374E-2</c:v>
                </c:pt>
                <c:pt idx="916">
                  <c:v>0.24730795741747727</c:v>
                </c:pt>
                <c:pt idx="917">
                  <c:v>8.580141032971221E-2</c:v>
                </c:pt>
                <c:pt idx="918">
                  <c:v>9.351409937061482E-3</c:v>
                </c:pt>
                <c:pt idx="919">
                  <c:v>9.3577877462949315E-3</c:v>
                </c:pt>
                <c:pt idx="920">
                  <c:v>7.4216106474170969E-3</c:v>
                </c:pt>
                <c:pt idx="921">
                  <c:v>0.7503162543508366</c:v>
                </c:pt>
                <c:pt idx="922">
                  <c:v>1.2095380029806262</c:v>
                </c:pt>
                <c:pt idx="923">
                  <c:v>0.90347316026127356</c:v>
                </c:pt>
                <c:pt idx="924">
                  <c:v>0.64496638113659388</c:v>
                </c:pt>
                <c:pt idx="925">
                  <c:v>0.4914983164983166</c:v>
                </c:pt>
                <c:pt idx="926">
                  <c:v>0.40827108762980507</c:v>
                </c:pt>
                <c:pt idx="927">
                  <c:v>0.33359210621780455</c:v>
                </c:pt>
                <c:pt idx="928">
                  <c:v>0.28325074331020811</c:v>
                </c:pt>
                <c:pt idx="929">
                  <c:v>0.25537075910077689</c:v>
                </c:pt>
                <c:pt idx="930">
                  <c:v>0.25826113363940051</c:v>
                </c:pt>
                <c:pt idx="931">
                  <c:v>0.26515920627595757</c:v>
                </c:pt>
                <c:pt idx="932">
                  <c:v>0.29058037607804327</c:v>
                </c:pt>
                <c:pt idx="933">
                  <c:v>0.27897089360503996</c:v>
                </c:pt>
                <c:pt idx="934">
                  <c:v>0.26138243368479952</c:v>
                </c:pt>
                <c:pt idx="935">
                  <c:v>0.23809092650310812</c:v>
                </c:pt>
                <c:pt idx="936">
                  <c:v>0.21036533559898046</c:v>
                </c:pt>
                <c:pt idx="937">
                  <c:v>0.2243228341029706</c:v>
                </c:pt>
                <c:pt idx="938">
                  <c:v>0.25874944232815134</c:v>
                </c:pt>
                <c:pt idx="939">
                  <c:v>0.29344315410719468</c:v>
                </c:pt>
                <c:pt idx="940">
                  <c:v>0.2867618837355434</c:v>
                </c:pt>
                <c:pt idx="941">
                  <c:v>0.2265877378435518</c:v>
                </c:pt>
                <c:pt idx="942">
                  <c:v>0.19782813340505648</c:v>
                </c:pt>
                <c:pt idx="943">
                  <c:v>0.22879624979072488</c:v>
                </c:pt>
                <c:pt idx="944">
                  <c:v>0.24682518508637366</c:v>
                </c:pt>
                <c:pt idx="945">
                  <c:v>0.18052539985083291</c:v>
                </c:pt>
                <c:pt idx="946">
                  <c:v>0.15317034518051409</c:v>
                </c:pt>
                <c:pt idx="947">
                  <c:v>0.1559907265821536</c:v>
                </c:pt>
                <c:pt idx="948">
                  <c:v>0.15933771370664576</c:v>
                </c:pt>
                <c:pt idx="949">
                  <c:v>0.15845923417556654</c:v>
                </c:pt>
                <c:pt idx="950">
                  <c:v>0.21171796451853533</c:v>
                </c:pt>
                <c:pt idx="951">
                  <c:v>0.43713746795853559</c:v>
                </c:pt>
                <c:pt idx="952">
                  <c:v>0.86243676831912119</c:v>
                </c:pt>
                <c:pt idx="953">
                  <c:v>1.1537216208449084</c:v>
                </c:pt>
                <c:pt idx="954">
                  <c:v>1.169886761244354</c:v>
                </c:pt>
                <c:pt idx="955">
                  <c:v>1.0549985740993058</c:v>
                </c:pt>
                <c:pt idx="956">
                  <c:v>0.81575274491580163</c:v>
                </c:pt>
                <c:pt idx="957">
                  <c:v>0.6140075012162014</c:v>
                </c:pt>
                <c:pt idx="958">
                  <c:v>0.42534198389744388</c:v>
                </c:pt>
                <c:pt idx="959">
                  <c:v>0.33580089541101854</c:v>
                </c:pt>
                <c:pt idx="960">
                  <c:v>0.31624593464457179</c:v>
                </c:pt>
                <c:pt idx="961">
                  <c:v>0.21798941798941801</c:v>
                </c:pt>
                <c:pt idx="962">
                  <c:v>0.21467441244724092</c:v>
                </c:pt>
                <c:pt idx="963">
                  <c:v>-4.1694676776362072E-2</c:v>
                </c:pt>
                <c:pt idx="964">
                  <c:v>-5.405049808909216E-2</c:v>
                </c:pt>
                <c:pt idx="965">
                  <c:v>-6.7236879343416878E-2</c:v>
                </c:pt>
                <c:pt idx="966">
                  <c:v>-6.358901515151516E-2</c:v>
                </c:pt>
                <c:pt idx="967">
                  <c:v>-6.0039925219430267E-2</c:v>
                </c:pt>
                <c:pt idx="968">
                  <c:v>-6.2612505357397971E-2</c:v>
                </c:pt>
                <c:pt idx="969">
                  <c:v>-6.702254800414309E-2</c:v>
                </c:pt>
                <c:pt idx="970">
                  <c:v>-7.4442116039863712E-2</c:v>
                </c:pt>
                <c:pt idx="971">
                  <c:v>-8.4986590868943807E-2</c:v>
                </c:pt>
                <c:pt idx="972">
                  <c:v>-9.660498793242156E-2</c:v>
                </c:pt>
                <c:pt idx="973">
                  <c:v>-0.10584415584415584</c:v>
                </c:pt>
                <c:pt idx="974">
                  <c:v>-0.1096584827944086</c:v>
                </c:pt>
                <c:pt idx="975">
                  <c:v>-9.964834592341755E-2</c:v>
                </c:pt>
                <c:pt idx="976">
                  <c:v>-9.9319772278681301E-2</c:v>
                </c:pt>
                <c:pt idx="977">
                  <c:v>-9.9068144969784305E-2</c:v>
                </c:pt>
                <c:pt idx="978">
                  <c:v>-9.3816077212713136E-2</c:v>
                </c:pt>
                <c:pt idx="979">
                  <c:v>-9.4217277184409934E-2</c:v>
                </c:pt>
                <c:pt idx="980">
                  <c:v>-0.10234219928543074</c:v>
                </c:pt>
                <c:pt idx="981">
                  <c:v>-0.10520476965489754</c:v>
                </c:pt>
                <c:pt idx="982">
                  <c:v>-0.10277129327019277</c:v>
                </c:pt>
                <c:pt idx="983">
                  <c:v>-0.10328143311568724</c:v>
                </c:pt>
                <c:pt idx="984">
                  <c:v>-0.11927393514402188</c:v>
                </c:pt>
                <c:pt idx="985">
                  <c:v>-0.13120757323091956</c:v>
                </c:pt>
                <c:pt idx="986">
                  <c:v>-0.15301479915433405</c:v>
                </c:pt>
                <c:pt idx="987">
                  <c:v>-0.15414635803202964</c:v>
                </c:pt>
                <c:pt idx="988">
                  <c:v>-0.12908682481876044</c:v>
                </c:pt>
                <c:pt idx="989">
                  <c:v>-0.1186602870813397</c:v>
                </c:pt>
                <c:pt idx="990">
                  <c:v>-0.11514808332475376</c:v>
                </c:pt>
                <c:pt idx="991">
                  <c:v>-0.11177889585774348</c:v>
                </c:pt>
                <c:pt idx="992">
                  <c:v>-0.10824484157817491</c:v>
                </c:pt>
                <c:pt idx="993">
                  <c:v>-0.10687149966188685</c:v>
                </c:pt>
                <c:pt idx="994">
                  <c:v>-0.10465079834932356</c:v>
                </c:pt>
                <c:pt idx="995">
                  <c:v>-9.7322911748762869E-2</c:v>
                </c:pt>
                <c:pt idx="996">
                  <c:v>-9.3022359290670778E-2</c:v>
                </c:pt>
                <c:pt idx="997">
                  <c:v>-9.3464259317917867E-2</c:v>
                </c:pt>
                <c:pt idx="998">
                  <c:v>-9.6278099816202459E-2</c:v>
                </c:pt>
                <c:pt idx="999">
                  <c:v>-9.8512654857832518E-2</c:v>
                </c:pt>
                <c:pt idx="1000">
                  <c:v>-0.10165596485299089</c:v>
                </c:pt>
                <c:pt idx="1001">
                  <c:v>-0.10194537237178229</c:v>
                </c:pt>
                <c:pt idx="1002">
                  <c:v>-0.10125051581534708</c:v>
                </c:pt>
                <c:pt idx="1003">
                  <c:v>-9.9234165240111721E-2</c:v>
                </c:pt>
                <c:pt idx="1004">
                  <c:v>-9.4192220175533636E-2</c:v>
                </c:pt>
                <c:pt idx="1005">
                  <c:v>-8.6853370093593549E-2</c:v>
                </c:pt>
                <c:pt idx="1006">
                  <c:v>-7.921297139734014E-2</c:v>
                </c:pt>
                <c:pt idx="1007">
                  <c:v>-3.0124884114086273E-2</c:v>
                </c:pt>
                <c:pt idx="1008">
                  <c:v>-9.8566114060750585E-3</c:v>
                </c:pt>
                <c:pt idx="1009">
                  <c:v>4.4735327963176088E-3</c:v>
                </c:pt>
                <c:pt idx="1010">
                  <c:v>1.261544507761839E-2</c:v>
                </c:pt>
                <c:pt idx="1011">
                  <c:v>1.6800965531929994E-2</c:v>
                </c:pt>
                <c:pt idx="1012">
                  <c:v>1.8904858478088354E-2</c:v>
                </c:pt>
                <c:pt idx="1013">
                  <c:v>1.3707482395911985E-2</c:v>
                </c:pt>
                <c:pt idx="1014">
                  <c:v>1.121968242889548E-2</c:v>
                </c:pt>
                <c:pt idx="1015">
                  <c:v>1.2248365786416523E-2</c:v>
                </c:pt>
                <c:pt idx="1016">
                  <c:v>1.5659245985250536E-2</c:v>
                </c:pt>
                <c:pt idx="1017">
                  <c:v>2.5831360032945543E-2</c:v>
                </c:pt>
                <c:pt idx="1018">
                  <c:v>2.6701454613666215E-2</c:v>
                </c:pt>
                <c:pt idx="1019">
                  <c:v>2.4798318758050296E-2</c:v>
                </c:pt>
                <c:pt idx="1020">
                  <c:v>3.49356918610539E-2</c:v>
                </c:pt>
                <c:pt idx="1021">
                  <c:v>2.8824506366488287E-2</c:v>
                </c:pt>
                <c:pt idx="1022">
                  <c:v>2.6255585940105391E-2</c:v>
                </c:pt>
                <c:pt idx="1023">
                  <c:v>2.2275627745089926E-2</c:v>
                </c:pt>
                <c:pt idx="1024">
                  <c:v>1.5874011588556718E-2</c:v>
                </c:pt>
                <c:pt idx="1025">
                  <c:v>1.2290777814243517E-2</c:v>
                </c:pt>
                <c:pt idx="1026">
                  <c:v>1.2289773746798693E-2</c:v>
                </c:pt>
                <c:pt idx="1027">
                  <c:v>2.0879031602892194E-2</c:v>
                </c:pt>
                <c:pt idx="1028">
                  <c:v>4.8594688893196354E-2</c:v>
                </c:pt>
                <c:pt idx="1029">
                  <c:v>8.877005347593582E-2</c:v>
                </c:pt>
                <c:pt idx="1030">
                  <c:v>0.12926206213877445</c:v>
                </c:pt>
                <c:pt idx="1031">
                  <c:v>0.19299573764234365</c:v>
                </c:pt>
                <c:pt idx="1032">
                  <c:v>0.34393649488448591</c:v>
                </c:pt>
                <c:pt idx="1033">
                  <c:v>0.51760322002452763</c:v>
                </c:pt>
                <c:pt idx="1034">
                  <c:v>0.56027515047291476</c:v>
                </c:pt>
                <c:pt idx="1035">
                  <c:v>0.59757658822246795</c:v>
                </c:pt>
                <c:pt idx="1036">
                  <c:v>0.4888028496205668</c:v>
                </c:pt>
                <c:pt idx="1037">
                  <c:v>0.2835761609955158</c:v>
                </c:pt>
                <c:pt idx="1038">
                  <c:v>6.8724593891631755E-2</c:v>
                </c:pt>
                <c:pt idx="1039">
                  <c:v>-4.158524192918002E-2</c:v>
                </c:pt>
                <c:pt idx="1040">
                  <c:v>-5.4269782595075498E-2</c:v>
                </c:pt>
                <c:pt idx="1041">
                  <c:v>-6.2724442627590332E-2</c:v>
                </c:pt>
                <c:pt idx="1042">
                  <c:v>-5.583964646464646E-2</c:v>
                </c:pt>
                <c:pt idx="1043">
                  <c:v>-5.1975664628156774E-2</c:v>
                </c:pt>
                <c:pt idx="1044">
                  <c:v>-5.7545009224505374E-2</c:v>
                </c:pt>
                <c:pt idx="1045">
                  <c:v>-5.8146761214245869E-2</c:v>
                </c:pt>
                <c:pt idx="1046">
                  <c:v>-5.8893350183161899E-2</c:v>
                </c:pt>
                <c:pt idx="1047">
                  <c:v>-5.8874917698447111E-2</c:v>
                </c:pt>
                <c:pt idx="1048">
                  <c:v>-5.8582276032178499E-2</c:v>
                </c:pt>
                <c:pt idx="1049">
                  <c:v>-5.7057309790085296E-2</c:v>
                </c:pt>
                <c:pt idx="1050">
                  <c:v>-5.8382252781111144E-2</c:v>
                </c:pt>
                <c:pt idx="1051">
                  <c:v>-6.1015238343318574E-2</c:v>
                </c:pt>
                <c:pt idx="1052">
                  <c:v>-6.2410512895949774E-2</c:v>
                </c:pt>
                <c:pt idx="1053">
                  <c:v>-6.3554315720380686E-2</c:v>
                </c:pt>
                <c:pt idx="1054">
                  <c:v>-6.2697288213779692E-2</c:v>
                </c:pt>
                <c:pt idx="1055">
                  <c:v>-6.2588110999224136E-2</c:v>
                </c:pt>
                <c:pt idx="1056">
                  <c:v>-6.4589375984088843E-2</c:v>
                </c:pt>
                <c:pt idx="1057">
                  <c:v>-6.3611402326394076E-2</c:v>
                </c:pt>
                <c:pt idx="1058">
                  <c:v>-6.6551937310988962E-2</c:v>
                </c:pt>
                <c:pt idx="1059">
                  <c:v>-7.2124560522350556E-2</c:v>
                </c:pt>
                <c:pt idx="1060">
                  <c:v>-7.2512103281334048E-2</c:v>
                </c:pt>
                <c:pt idx="1061">
                  <c:v>-7.1620024980589406E-2</c:v>
                </c:pt>
                <c:pt idx="1062">
                  <c:v>-7.2296793437733042E-2</c:v>
                </c:pt>
                <c:pt idx="1063">
                  <c:v>-7.2043157142370917E-2</c:v>
                </c:pt>
                <c:pt idx="1064">
                  <c:v>-6.7157790624307226E-2</c:v>
                </c:pt>
                <c:pt idx="1065">
                  <c:v>-6.5460025000428079E-2</c:v>
                </c:pt>
                <c:pt idx="1066">
                  <c:v>-6.3627766219027798E-2</c:v>
                </c:pt>
                <c:pt idx="1067">
                  <c:v>-5.7342657342657338E-2</c:v>
                </c:pt>
                <c:pt idx="1068">
                  <c:v>-5.4507308445893222E-2</c:v>
                </c:pt>
                <c:pt idx="1069">
                  <c:v>-5.4184042257436761E-2</c:v>
                </c:pt>
                <c:pt idx="1070">
                  <c:v>-5.3969638806491013E-2</c:v>
                </c:pt>
                <c:pt idx="1071">
                  <c:v>-5.7573421181748102E-2</c:v>
                </c:pt>
                <c:pt idx="1072">
                  <c:v>-6.319642417203393E-2</c:v>
                </c:pt>
                <c:pt idx="1073">
                  <c:v>-6.5951505726000281E-2</c:v>
                </c:pt>
                <c:pt idx="1074">
                  <c:v>-6.7913500876680313E-2</c:v>
                </c:pt>
                <c:pt idx="1075">
                  <c:v>-6.8732324220487001E-2</c:v>
                </c:pt>
                <c:pt idx="1076">
                  <c:v>-6.8575715893460051E-2</c:v>
                </c:pt>
                <c:pt idx="1077">
                  <c:v>-6.8220392199077814E-2</c:v>
                </c:pt>
                <c:pt idx="1078">
                  <c:v>-6.8006126678079107E-2</c:v>
                </c:pt>
                <c:pt idx="1079">
                  <c:v>-6.8566475241087874E-2</c:v>
                </c:pt>
                <c:pt idx="1080">
                  <c:v>-6.8461147790756724E-2</c:v>
                </c:pt>
                <c:pt idx="1081">
                  <c:v>-6.5531062124248501E-2</c:v>
                </c:pt>
                <c:pt idx="1082">
                  <c:v>-3.7923324426023884E-2</c:v>
                </c:pt>
                <c:pt idx="1083">
                  <c:v>-3.6096362914002963E-2</c:v>
                </c:pt>
                <c:pt idx="1084">
                  <c:v>-1.4567750287686995E-2</c:v>
                </c:pt>
                <c:pt idx="1085">
                  <c:v>-5.9093588667178797E-3</c:v>
                </c:pt>
                <c:pt idx="1086">
                  <c:v>-3.343864257569842E-3</c:v>
                </c:pt>
                <c:pt idx="1087">
                  <c:v>-5.4845251741469031E-3</c:v>
                </c:pt>
                <c:pt idx="1088">
                  <c:v>-8.2251918450489039E-3</c:v>
                </c:pt>
                <c:pt idx="1089">
                  <c:v>-7.1889722561507569E-3</c:v>
                </c:pt>
                <c:pt idx="1090">
                  <c:v>-6.2871707731520805E-3</c:v>
                </c:pt>
                <c:pt idx="1091">
                  <c:v>-5.8618788338272781E-3</c:v>
                </c:pt>
                <c:pt idx="1092">
                  <c:v>-8.2466797076083571E-3</c:v>
                </c:pt>
                <c:pt idx="1093">
                  <c:v>-4.2154806364147921E-3</c:v>
                </c:pt>
                <c:pt idx="1094">
                  <c:v>7.324927123584837E-3</c:v>
                </c:pt>
                <c:pt idx="1095">
                  <c:v>1.4917462782297539E-2</c:v>
                </c:pt>
                <c:pt idx="1096">
                  <c:v>1.22330520558976E-2</c:v>
                </c:pt>
                <c:pt idx="1097">
                  <c:v>5.1957580204095239E-3</c:v>
                </c:pt>
                <c:pt idx="1098">
                  <c:v>3.5800116018894572E-3</c:v>
                </c:pt>
                <c:pt idx="1099">
                  <c:v>3.8397411558842511E-3</c:v>
                </c:pt>
                <c:pt idx="1100">
                  <c:v>1.0502133245815564E-3</c:v>
                </c:pt>
                <c:pt idx="1101">
                  <c:v>2.0292644731905478E-3</c:v>
                </c:pt>
                <c:pt idx="1102">
                  <c:v>1.5435859939881376E-3</c:v>
                </c:pt>
                <c:pt idx="1103">
                  <c:v>1.0564062802868772E-3</c:v>
                </c:pt>
                <c:pt idx="1104">
                  <c:v>4.509322156380979E-3</c:v>
                </c:pt>
                <c:pt idx="1105">
                  <c:v>2.2451064916818343E-2</c:v>
                </c:pt>
                <c:pt idx="1106">
                  <c:v>7.5208346586933011E-2</c:v>
                </c:pt>
                <c:pt idx="1107">
                  <c:v>0.15723208779392467</c:v>
                </c:pt>
                <c:pt idx="1108">
                  <c:v>0.2810226093519072</c:v>
                </c:pt>
                <c:pt idx="1109">
                  <c:v>0.48975220823888055</c:v>
                </c:pt>
                <c:pt idx="1110">
                  <c:v>0.7267213855187129</c:v>
                </c:pt>
                <c:pt idx="1111">
                  <c:v>0.82728821434102506</c:v>
                </c:pt>
                <c:pt idx="1112">
                  <c:v>0.35007835652996944</c:v>
                </c:pt>
                <c:pt idx="1113">
                  <c:v>-3.2183406793651781E-2</c:v>
                </c:pt>
                <c:pt idx="1114">
                  <c:v>-4.6009536465254429E-2</c:v>
                </c:pt>
                <c:pt idx="1115">
                  <c:v>-5.6760228055886229E-2</c:v>
                </c:pt>
                <c:pt idx="1116">
                  <c:v>-6.1309392786390374E-2</c:v>
                </c:pt>
                <c:pt idx="1117">
                  <c:v>-7.4999999999999997E-2</c:v>
                </c:pt>
                <c:pt idx="1118">
                  <c:v>-7.1051047244842985E-2</c:v>
                </c:pt>
                <c:pt idx="1119">
                  <c:v>-6.7723773776957819E-2</c:v>
                </c:pt>
                <c:pt idx="1120">
                  <c:v>-6.0393594135925412E-2</c:v>
                </c:pt>
                <c:pt idx="1121">
                  <c:v>-5.4574248556300282E-2</c:v>
                </c:pt>
                <c:pt idx="1122">
                  <c:v>-5.021920316037963E-2</c:v>
                </c:pt>
                <c:pt idx="1123">
                  <c:v>-5.1553305711844466E-2</c:v>
                </c:pt>
                <c:pt idx="1124">
                  <c:v>-5.4030783174454172E-2</c:v>
                </c:pt>
                <c:pt idx="1125">
                  <c:v>-5.7036292284240911E-2</c:v>
                </c:pt>
                <c:pt idx="1126">
                  <c:v>-5.8035946861161758E-2</c:v>
                </c:pt>
                <c:pt idx="1127">
                  <c:v>-5.7441731228138997E-2</c:v>
                </c:pt>
                <c:pt idx="1128">
                  <c:v>-5.7138168690515259E-2</c:v>
                </c:pt>
                <c:pt idx="1129">
                  <c:v>-5.9056311575340199E-2</c:v>
                </c:pt>
                <c:pt idx="1130">
                  <c:v>-5.8873830001485723E-2</c:v>
                </c:pt>
                <c:pt idx="1131">
                  <c:v>-5.8340929808568823E-2</c:v>
                </c:pt>
                <c:pt idx="1132">
                  <c:v>-6.1431447922386952E-2</c:v>
                </c:pt>
                <c:pt idx="1133">
                  <c:v>-6.6267898614893656E-2</c:v>
                </c:pt>
                <c:pt idx="1134">
                  <c:v>-6.7955801104972374E-2</c:v>
                </c:pt>
                <c:pt idx="1135">
                  <c:v>-6.6460462614308755E-2</c:v>
                </c:pt>
                <c:pt idx="1136">
                  <c:v>-6.729905816426425E-2</c:v>
                </c:pt>
                <c:pt idx="1137">
                  <c:v>-6.4551555826723617E-2</c:v>
                </c:pt>
                <c:pt idx="1138">
                  <c:v>-6.2445117593002281E-2</c:v>
                </c:pt>
                <c:pt idx="1139">
                  <c:v>-6.5861769069422427E-2</c:v>
                </c:pt>
                <c:pt idx="1140">
                  <c:v>-6.3199712323841153E-2</c:v>
                </c:pt>
                <c:pt idx="1141">
                  <c:v>-5.6010454459480365E-2</c:v>
                </c:pt>
                <c:pt idx="1142">
                  <c:v>-5.2507985841319174E-2</c:v>
                </c:pt>
                <c:pt idx="1143">
                  <c:v>-5.1993133702078954E-2</c:v>
                </c:pt>
                <c:pt idx="1144">
                  <c:v>-5.244648318042814E-2</c:v>
                </c:pt>
                <c:pt idx="1145">
                  <c:v>-5.5784330832315474E-2</c:v>
                </c:pt>
                <c:pt idx="1146">
                  <c:v>-6.07801219597673E-2</c:v>
                </c:pt>
                <c:pt idx="1147">
                  <c:v>-6.4234681307852037E-2</c:v>
                </c:pt>
                <c:pt idx="1148">
                  <c:v>-6.3265233988406624E-2</c:v>
                </c:pt>
                <c:pt idx="1149">
                  <c:v>-6.270655119281654E-2</c:v>
                </c:pt>
                <c:pt idx="1150">
                  <c:v>-6.2346809910887389E-2</c:v>
                </c:pt>
                <c:pt idx="1151">
                  <c:v>-6.1590953750513586E-2</c:v>
                </c:pt>
                <c:pt idx="1152">
                  <c:v>-5.8980569460143156E-2</c:v>
                </c:pt>
                <c:pt idx="1153">
                  <c:v>-5.7716911433462477E-2</c:v>
                </c:pt>
                <c:pt idx="1154">
                  <c:v>-5.8272835626828466E-2</c:v>
                </c:pt>
                <c:pt idx="1155">
                  <c:v>-5.8430675469781604E-2</c:v>
                </c:pt>
                <c:pt idx="1156">
                  <c:v>-5.6840954636545822E-2</c:v>
                </c:pt>
                <c:pt idx="1157">
                  <c:v>-3.9304866299467382E-2</c:v>
                </c:pt>
                <c:pt idx="1158">
                  <c:v>-1.5599378769819774E-2</c:v>
                </c:pt>
                <c:pt idx="1159">
                  <c:v>-7.6632623705408494E-3</c:v>
                </c:pt>
                <c:pt idx="1160">
                  <c:v>-8.4460244020078973E-3</c:v>
                </c:pt>
                <c:pt idx="1161">
                  <c:v>-8.7394838663874229E-3</c:v>
                </c:pt>
                <c:pt idx="1162">
                  <c:v>-1.0439996472974165E-2</c:v>
                </c:pt>
                <c:pt idx="1163">
                  <c:v>-1.0964581101726167E-2</c:v>
                </c:pt>
                <c:pt idx="1164">
                  <c:v>-9.5445820973652055E-3</c:v>
                </c:pt>
                <c:pt idx="1165">
                  <c:v>-7.4835711684843841E-3</c:v>
                </c:pt>
                <c:pt idx="1166">
                  <c:v>-9.0150940795368367E-3</c:v>
                </c:pt>
                <c:pt idx="1167">
                  <c:v>-2.9616664950753275E-3</c:v>
                </c:pt>
                <c:pt idx="1168">
                  <c:v>1.3127334117767437E-2</c:v>
                </c:pt>
                <c:pt idx="1169">
                  <c:v>1.6171784963731266E-2</c:v>
                </c:pt>
                <c:pt idx="1170">
                  <c:v>1.4630523579650943E-2</c:v>
                </c:pt>
                <c:pt idx="1171">
                  <c:v>8.3410223288429598E-3</c:v>
                </c:pt>
                <c:pt idx="1172">
                  <c:v>5.2691255919429193E-4</c:v>
                </c:pt>
                <c:pt idx="1173">
                  <c:v>5.9666860031491352E-4</c:v>
                </c:pt>
                <c:pt idx="1174">
                  <c:v>-1.0565065949122321E-4</c:v>
                </c:pt>
                <c:pt idx="1175">
                  <c:v>-1.6245487364620942E-3</c:v>
                </c:pt>
                <c:pt idx="1176">
                  <c:v>-1.6410289871621267E-3</c:v>
                </c:pt>
                <c:pt idx="1177">
                  <c:v>-3.0059306198716379E-3</c:v>
                </c:pt>
                <c:pt idx="1178">
                  <c:v>-1.350390902629709E-3</c:v>
                </c:pt>
                <c:pt idx="1179">
                  <c:v>3.4012622247916336E-3</c:v>
                </c:pt>
                <c:pt idx="1180">
                  <c:v>3.300443848389055E-2</c:v>
                </c:pt>
                <c:pt idx="1181">
                  <c:v>0.10315223614733762</c:v>
                </c:pt>
                <c:pt idx="1182">
                  <c:v>0.21215072977118554</c:v>
                </c:pt>
                <c:pt idx="1183">
                  <c:v>0.3665702336404516</c:v>
                </c:pt>
                <c:pt idx="1184">
                  <c:v>0.71381224106933472</c:v>
                </c:pt>
                <c:pt idx="1185">
                  <c:v>1.001660255112371</c:v>
                </c:pt>
                <c:pt idx="1186">
                  <c:v>0.8013009137370295</c:v>
                </c:pt>
                <c:pt idx="1187">
                  <c:v>0.41900107061397379</c:v>
                </c:pt>
                <c:pt idx="1188">
                  <c:v>-3.1638294889965266E-2</c:v>
                </c:pt>
                <c:pt idx="1189">
                  <c:v>-4.7963730164933945E-2</c:v>
                </c:pt>
                <c:pt idx="1190">
                  <c:v>-6.3103815550404119E-2</c:v>
                </c:pt>
                <c:pt idx="1191">
                  <c:v>-7.3227257004496726E-2</c:v>
                </c:pt>
                <c:pt idx="1192">
                  <c:v>-7.6104797979797995E-2</c:v>
                </c:pt>
                <c:pt idx="1193">
                  <c:v>-6.3493773566969794E-2</c:v>
                </c:pt>
                <c:pt idx="1194">
                  <c:v>-6.7167122590495579E-2</c:v>
                </c:pt>
                <c:pt idx="1195">
                  <c:v>-6.0297984224364588E-2</c:v>
                </c:pt>
                <c:pt idx="1196">
                  <c:v>-5.5358085518212211E-2</c:v>
                </c:pt>
                <c:pt idx="1197">
                  <c:v>-5.3495206436382899E-2</c:v>
                </c:pt>
                <c:pt idx="1198">
                  <c:v>-5.3616856631575553E-2</c:v>
                </c:pt>
                <c:pt idx="1199">
                  <c:v>-5.4532506838008005E-2</c:v>
                </c:pt>
                <c:pt idx="1200">
                  <c:v>-5.5414653131385203E-2</c:v>
                </c:pt>
                <c:pt idx="1201">
                  <c:v>-5.6049752539723885E-2</c:v>
                </c:pt>
                <c:pt idx="1202">
                  <c:v>-5.4385276715373798E-2</c:v>
                </c:pt>
                <c:pt idx="1203">
                  <c:v>-5.5776173285198558E-2</c:v>
                </c:pt>
                <c:pt idx="1204">
                  <c:v>-5.7112260700517316E-2</c:v>
                </c:pt>
                <c:pt idx="1205">
                  <c:v>-5.7668752166663916E-2</c:v>
                </c:pt>
                <c:pt idx="1206">
                  <c:v>-5.8904450153310674E-2</c:v>
                </c:pt>
                <c:pt idx="1207">
                  <c:v>-6.2979049140498886E-2</c:v>
                </c:pt>
                <c:pt idx="1208">
                  <c:v>-6.6033984394579887E-2</c:v>
                </c:pt>
                <c:pt idx="1209">
                  <c:v>-6.6917796752050882E-2</c:v>
                </c:pt>
                <c:pt idx="1210">
                  <c:v>-6.8208714362560513E-2</c:v>
                </c:pt>
                <c:pt idx="1211">
                  <c:v>-6.5020423319717788E-2</c:v>
                </c:pt>
                <c:pt idx="1212">
                  <c:v>-6.4737983865500642E-2</c:v>
                </c:pt>
                <c:pt idx="1213">
                  <c:v>-6.9915932064939929E-2</c:v>
                </c:pt>
                <c:pt idx="1214">
                  <c:v>-7.3944850872256621E-2</c:v>
                </c:pt>
                <c:pt idx="1215">
                  <c:v>-7.042586345656604E-2</c:v>
                </c:pt>
                <c:pt idx="1216">
                  <c:v>-6.1719139570473036E-2</c:v>
                </c:pt>
                <c:pt idx="1217">
                  <c:v>-5.6634723301389953E-2</c:v>
                </c:pt>
                <c:pt idx="1218">
                  <c:v>-5.3675029910009879E-2</c:v>
                </c:pt>
                <c:pt idx="1219">
                  <c:v>-5.3593272171253828E-2</c:v>
                </c:pt>
                <c:pt idx="1220">
                  <c:v>-5.480718897225615E-2</c:v>
                </c:pt>
                <c:pt idx="1221">
                  <c:v>-6.0166818532277289E-2</c:v>
                </c:pt>
                <c:pt idx="1222">
                  <c:v>-6.3143631436314365E-2</c:v>
                </c:pt>
                <c:pt idx="1223">
                  <c:v>-6.4307931570762047E-2</c:v>
                </c:pt>
                <c:pt idx="1224">
                  <c:v>-6.4300515381754422E-2</c:v>
                </c:pt>
                <c:pt idx="1225">
                  <c:v>-6.2275662119136981E-2</c:v>
                </c:pt>
                <c:pt idx="1226">
                  <c:v>-5.9179335107808283E-2</c:v>
                </c:pt>
                <c:pt idx="1227">
                  <c:v>-5.643289018066993E-2</c:v>
                </c:pt>
                <c:pt idx="1228">
                  <c:v>-5.578880980268492E-2</c:v>
                </c:pt>
                <c:pt idx="1229">
                  <c:v>-5.3758081410048043E-2</c:v>
                </c:pt>
                <c:pt idx="1230">
                  <c:v>-5.4095625045345708E-2</c:v>
                </c:pt>
                <c:pt idx="1231">
                  <c:v>-5.5201311714337765E-2</c:v>
                </c:pt>
                <c:pt idx="1232">
                  <c:v>-4.2376979149624613E-2</c:v>
                </c:pt>
                <c:pt idx="1233">
                  <c:v>-4.0719471231986132E-2</c:v>
                </c:pt>
                <c:pt idx="1234">
                  <c:v>-1.7858170310701957E-2</c:v>
                </c:pt>
                <c:pt idx="1235">
                  <c:v>-1.1482877507636796E-2</c:v>
                </c:pt>
                <c:pt idx="1236">
                  <c:v>-9.7866600404671496E-3</c:v>
                </c:pt>
                <c:pt idx="1237">
                  <c:v>-9.6458362788067291E-3</c:v>
                </c:pt>
                <c:pt idx="1238">
                  <c:v>-1.0841659788926544E-2</c:v>
                </c:pt>
                <c:pt idx="1239">
                  <c:v>-1.1554669604294535E-2</c:v>
                </c:pt>
                <c:pt idx="1240">
                  <c:v>-1.1752849596886295E-2</c:v>
                </c:pt>
                <c:pt idx="1241">
                  <c:v>-9.6866096866096863E-3</c:v>
                </c:pt>
                <c:pt idx="1242">
                  <c:v>-9.3780628299258914E-3</c:v>
                </c:pt>
                <c:pt idx="1243">
                  <c:v>-5.2802460697197531E-3</c:v>
                </c:pt>
                <c:pt idx="1244">
                  <c:v>1.1402272302701971E-2</c:v>
                </c:pt>
                <c:pt idx="1245">
                  <c:v>2.748414376321353E-2</c:v>
                </c:pt>
                <c:pt idx="1246">
                  <c:v>3.2567912856374399E-2</c:v>
                </c:pt>
                <c:pt idx="1247">
                  <c:v>1.8409049138694421E-2</c:v>
                </c:pt>
                <c:pt idx="1248">
                  <c:v>6.9126187742332701E-3</c:v>
                </c:pt>
                <c:pt idx="1249">
                  <c:v>2.8748180494905379E-3</c:v>
                </c:pt>
                <c:pt idx="1250">
                  <c:v>-8.6658538996342517E-4</c:v>
                </c:pt>
                <c:pt idx="1251">
                  <c:v>-1.2806865265881631E-3</c:v>
                </c:pt>
                <c:pt idx="1252">
                  <c:v>-4.7505860901276417E-3</c:v>
                </c:pt>
                <c:pt idx="1253">
                  <c:v>-5.8249278370576963E-3</c:v>
                </c:pt>
                <c:pt idx="1254">
                  <c:v>-5.6554192393880294E-3</c:v>
                </c:pt>
                <c:pt idx="1255">
                  <c:v>-3.9973073470957838E-3</c:v>
                </c:pt>
                <c:pt idx="1256">
                  <c:v>3.9467381933135379E-3</c:v>
                </c:pt>
                <c:pt idx="1257">
                  <c:v>4.2487737511310075E-2</c:v>
                </c:pt>
                <c:pt idx="1258">
                  <c:v>0.10138047723714796</c:v>
                </c:pt>
                <c:pt idx="1259">
                  <c:v>0.16505141347756361</c:v>
                </c:pt>
                <c:pt idx="1260">
                  <c:v>0.33000859845227859</c:v>
                </c:pt>
                <c:pt idx="1261">
                  <c:v>0.73296681047237833</c:v>
                </c:pt>
                <c:pt idx="1262">
                  <c:v>1.0498373857828713</c:v>
                </c:pt>
                <c:pt idx="1263">
                  <c:v>0.44379586960232115</c:v>
                </c:pt>
                <c:pt idx="1264">
                  <c:v>-2.2916504430981047E-2</c:v>
                </c:pt>
                <c:pt idx="1265">
                  <c:v>-4.7103884937074958E-2</c:v>
                </c:pt>
                <c:pt idx="1266">
                  <c:v>-6.3808658605350552E-2</c:v>
                </c:pt>
                <c:pt idx="1267">
                  <c:v>-7.0931731706550122E-2</c:v>
                </c:pt>
                <c:pt idx="1268">
                  <c:v>-7.5284090909090925E-2</c:v>
                </c:pt>
                <c:pt idx="1269">
                  <c:v>-7.3728571881238311E-2</c:v>
                </c:pt>
                <c:pt idx="1270">
                  <c:v>-6.5850754797847508E-2</c:v>
                </c:pt>
                <c:pt idx="1271">
                  <c:v>-6.1110668472631649E-2</c:v>
                </c:pt>
                <c:pt idx="1272">
                  <c:v>-5.97731671812263E-2</c:v>
                </c:pt>
                <c:pt idx="1273">
                  <c:v>-5.81522699169758E-2</c:v>
                </c:pt>
                <c:pt idx="1274">
                  <c:v>-5.4529364440868866E-2</c:v>
                </c:pt>
                <c:pt idx="1275">
                  <c:v>-5.3540737869096085E-2</c:v>
                </c:pt>
                <c:pt idx="1276">
                  <c:v>-5.5301138390685303E-2</c:v>
                </c:pt>
                <c:pt idx="1277">
                  <c:v>-5.6228835634279765E-2</c:v>
                </c:pt>
                <c:pt idx="1278">
                  <c:v>-5.5471999739001361E-2</c:v>
                </c:pt>
                <c:pt idx="1279">
                  <c:v>-5.6405889192774443E-2</c:v>
                </c:pt>
                <c:pt idx="1280">
                  <c:v>-5.6837501438695148E-2</c:v>
                </c:pt>
                <c:pt idx="1281">
                  <c:v>-5.6991927629298257E-2</c:v>
                </c:pt>
                <c:pt idx="1282">
                  <c:v>-5.8922191345772139E-2</c:v>
                </c:pt>
                <c:pt idx="1283">
                  <c:v>-6.3320822400106294E-2</c:v>
                </c:pt>
                <c:pt idx="1284">
                  <c:v>-6.9322350430200769E-2</c:v>
                </c:pt>
                <c:pt idx="1285">
                  <c:v>-7.0567553992968352E-2</c:v>
                </c:pt>
                <c:pt idx="1286">
                  <c:v>-7.1042963310909424E-2</c:v>
                </c:pt>
                <c:pt idx="1287">
                  <c:v>-7.403776508834875E-2</c:v>
                </c:pt>
                <c:pt idx="1288">
                  <c:v>-7.2033826638477808E-2</c:v>
                </c:pt>
                <c:pt idx="1289">
                  <c:v>-7.3257137034458145E-2</c:v>
                </c:pt>
                <c:pt idx="1290">
                  <c:v>-7.4868112045199275E-2</c:v>
                </c:pt>
                <c:pt idx="1291">
                  <c:v>-7.2658920027341076E-2</c:v>
                </c:pt>
                <c:pt idx="1292">
                  <c:v>-6.5043412608531526E-2</c:v>
                </c:pt>
                <c:pt idx="1293">
                  <c:v>-5.8794541319181194E-2</c:v>
                </c:pt>
                <c:pt idx="1294">
                  <c:v>-5.4959854959854962E-2</c:v>
                </c:pt>
                <c:pt idx="1295">
                  <c:v>-5.3675029910009879E-2</c:v>
                </c:pt>
                <c:pt idx="1296">
                  <c:v>-5.3075864950984666E-2</c:v>
                </c:pt>
                <c:pt idx="1297">
                  <c:v>-5.7525048523317419E-2</c:v>
                </c:pt>
                <c:pt idx="1298">
                  <c:v>-6.290039952337563E-2</c:v>
                </c:pt>
                <c:pt idx="1299">
                  <c:v>-6.5325731179389723E-2</c:v>
                </c:pt>
                <c:pt idx="1300">
                  <c:v>-6.5898487204863562E-2</c:v>
                </c:pt>
                <c:pt idx="1301">
                  <c:v>-6.2092222498313879E-2</c:v>
                </c:pt>
                <c:pt idx="1302">
                  <c:v>-5.8647124739865886E-2</c:v>
                </c:pt>
                <c:pt idx="1303">
                  <c:v>-5.5963843584201221E-2</c:v>
                </c:pt>
                <c:pt idx="1304">
                  <c:v>-5.2270484597305197E-2</c:v>
                </c:pt>
                <c:pt idx="1305">
                  <c:v>-5.1734390485629334E-2</c:v>
                </c:pt>
                <c:pt idx="1306">
                  <c:v>-5.1139523964315377E-2</c:v>
                </c:pt>
                <c:pt idx="1307">
                  <c:v>-5.2227381556990506E-2</c:v>
                </c:pt>
                <c:pt idx="1308">
                  <c:v>-5.5128438695572969E-2</c:v>
                </c:pt>
                <c:pt idx="1309">
                  <c:v>-4.2704186435440182E-2</c:v>
                </c:pt>
                <c:pt idx="1310">
                  <c:v>-4.2525372918698304E-2</c:v>
                </c:pt>
                <c:pt idx="1311">
                  <c:v>-1.9728135788262369E-2</c:v>
                </c:pt>
                <c:pt idx="1312">
                  <c:v>-1.598456564068669E-2</c:v>
                </c:pt>
                <c:pt idx="1313">
                  <c:v>-1.4081857229065353E-2</c:v>
                </c:pt>
                <c:pt idx="1314">
                  <c:v>-1.2826947547009755E-2</c:v>
                </c:pt>
                <c:pt idx="1315">
                  <c:v>-1.23518359176076E-2</c:v>
                </c:pt>
                <c:pt idx="1316">
                  <c:v>-1.2568850653097626E-2</c:v>
                </c:pt>
                <c:pt idx="1317">
                  <c:v>-1.1926605504587158E-2</c:v>
                </c:pt>
                <c:pt idx="1318">
                  <c:v>-1.0342743676077008E-2</c:v>
                </c:pt>
                <c:pt idx="1319">
                  <c:v>-8.9653867978059382E-3</c:v>
                </c:pt>
                <c:pt idx="1320">
                  <c:v>-4.101161995898839E-3</c:v>
                </c:pt>
                <c:pt idx="1321">
                  <c:v>1.075692474907868E-2</c:v>
                </c:pt>
                <c:pt idx="1322">
                  <c:v>2.4439746300211417E-2</c:v>
                </c:pt>
                <c:pt idx="1323">
                  <c:v>2.9373991393222155E-2</c:v>
                </c:pt>
                <c:pt idx="1324">
                  <c:v>2.2569380628560926E-2</c:v>
                </c:pt>
                <c:pt idx="1325">
                  <c:v>8.4602199923451953E-3</c:v>
                </c:pt>
                <c:pt idx="1326">
                  <c:v>3.5695381765250755E-3</c:v>
                </c:pt>
                <c:pt idx="1327">
                  <c:v>1.0280404626182092E-3</c:v>
                </c:pt>
                <c:pt idx="1328">
                  <c:v>-9.5314521544029285E-4</c:v>
                </c:pt>
                <c:pt idx="1329">
                  <c:v>-4.8157072154206854E-3</c:v>
                </c:pt>
                <c:pt idx="1330">
                  <c:v>-7.2844030746278326E-3</c:v>
                </c:pt>
                <c:pt idx="1331">
                  <c:v>-6.7678021570555741E-3</c:v>
                </c:pt>
                <c:pt idx="1332">
                  <c:v>-4.0453904346711136E-3</c:v>
                </c:pt>
                <c:pt idx="1333">
                  <c:v>5.0004789730817159E-3</c:v>
                </c:pt>
                <c:pt idx="1334">
                  <c:v>3.6884296077591007E-2</c:v>
                </c:pt>
                <c:pt idx="1335">
                  <c:v>9.5150144689194957E-2</c:v>
                </c:pt>
                <c:pt idx="1336">
                  <c:v>0.13884154586333763</c:v>
                </c:pt>
                <c:pt idx="1337">
                  <c:v>0.21330415070741812</c:v>
                </c:pt>
                <c:pt idx="1338">
                  <c:v>0.48628031211550138</c:v>
                </c:pt>
                <c:pt idx="1339">
                  <c:v>1.0875019358835372</c:v>
                </c:pt>
                <c:pt idx="1340">
                  <c:v>0.43240701950379357</c:v>
                </c:pt>
                <c:pt idx="1341">
                  <c:v>-9.3977292195555027E-3</c:v>
                </c:pt>
                <c:pt idx="1342">
                  <c:v>-4.6931915891503161E-2</c:v>
                </c:pt>
                <c:pt idx="1343">
                  <c:v>-6.8413633231000567E-2</c:v>
                </c:pt>
                <c:pt idx="1344">
                  <c:v>-7.4359296877456696E-2</c:v>
                </c:pt>
                <c:pt idx="1345">
                  <c:v>-8.2859848484848495E-2</c:v>
                </c:pt>
                <c:pt idx="1346">
                  <c:v>-7.9099464495072699E-2</c:v>
                </c:pt>
                <c:pt idx="1347">
                  <c:v>-7.1954322794070866E-2</c:v>
                </c:pt>
                <c:pt idx="1348">
                  <c:v>-6.7070352959923502E-2</c:v>
                </c:pt>
                <c:pt idx="1349">
                  <c:v>-6.3372418536944308E-2</c:v>
                </c:pt>
                <c:pt idx="1350">
                  <c:v>-5.9822389234153943E-2</c:v>
                </c:pt>
                <c:pt idx="1351">
                  <c:v>-5.7405407148269361E-2</c:v>
                </c:pt>
                <c:pt idx="1352">
                  <c:v>-5.5827277582663017E-2</c:v>
                </c:pt>
                <c:pt idx="1353">
                  <c:v>-5.5301138390685303E-2</c:v>
                </c:pt>
                <c:pt idx="1354">
                  <c:v>-5.5496222974733E-2</c:v>
                </c:pt>
                <c:pt idx="1355">
                  <c:v>-5.7049458991206559E-2</c:v>
                </c:pt>
                <c:pt idx="1356">
                  <c:v>-5.7761732851985555E-2</c:v>
                </c:pt>
                <c:pt idx="1357">
                  <c:v>-5.7853636034136215E-2</c:v>
                </c:pt>
                <c:pt idx="1358">
                  <c:v>-5.8692242930485167E-2</c:v>
                </c:pt>
                <c:pt idx="1359">
                  <c:v>-5.9302229220187297E-2</c:v>
                </c:pt>
                <c:pt idx="1360">
                  <c:v>-6.4193832892350172E-2</c:v>
                </c:pt>
                <c:pt idx="1361">
                  <c:v>-7.0378105628978629E-2</c:v>
                </c:pt>
                <c:pt idx="1362">
                  <c:v>-7.3045370835426074E-2</c:v>
                </c:pt>
                <c:pt idx="1363">
                  <c:v>-7.3907342657342653E-2</c:v>
                </c:pt>
                <c:pt idx="1364">
                  <c:v>-7.6633021638591634E-2</c:v>
                </c:pt>
                <c:pt idx="1365">
                  <c:v>-7.3872957765575217E-2</c:v>
                </c:pt>
                <c:pt idx="1366">
                  <c:v>-7.3387563391307309E-2</c:v>
                </c:pt>
                <c:pt idx="1367">
                  <c:v>-7.5769512798212854E-2</c:v>
                </c:pt>
                <c:pt idx="1368">
                  <c:v>-7.5408825493587225E-2</c:v>
                </c:pt>
                <c:pt idx="1369">
                  <c:v>-6.7427824681465673E-2</c:v>
                </c:pt>
                <c:pt idx="1370">
                  <c:v>-6.0813260813260807E-2</c:v>
                </c:pt>
                <c:pt idx="1371">
                  <c:v>-5.8044492223397436E-2</c:v>
                </c:pt>
                <c:pt idx="1372">
                  <c:v>-5.5035446205170979E-2</c:v>
                </c:pt>
                <c:pt idx="1373">
                  <c:v>-5.4458209736520678E-2</c:v>
                </c:pt>
                <c:pt idx="1374">
                  <c:v>-5.7801219597672954E-2</c:v>
                </c:pt>
                <c:pt idx="1375">
                  <c:v>-6.4657023193608568E-2</c:v>
                </c:pt>
                <c:pt idx="1376">
                  <c:v>-6.5951505726000281E-2</c:v>
                </c:pt>
                <c:pt idx="1377">
                  <c:v>-6.5841347431061056E-2</c:v>
                </c:pt>
                <c:pt idx="1378">
                  <c:v>-6.1902136212447306E-2</c:v>
                </c:pt>
                <c:pt idx="1379">
                  <c:v>-5.8321870701513075E-2</c:v>
                </c:pt>
                <c:pt idx="1380">
                  <c:v>-5.6253476146904208E-2</c:v>
                </c:pt>
                <c:pt idx="1381">
                  <c:v>-5.2797549328768352E-2</c:v>
                </c:pt>
                <c:pt idx="1382">
                  <c:v>-5.2837071549824824E-2</c:v>
                </c:pt>
                <c:pt idx="1383">
                  <c:v>-5.1846477544801567E-2</c:v>
                </c:pt>
                <c:pt idx="1384">
                  <c:v>-5.3306613226452908E-2</c:v>
                </c:pt>
                <c:pt idx="1385">
                  <c:v>-3.4214975186780829E-2</c:v>
                </c:pt>
                <c:pt idx="1386">
                  <c:v>-2.3148047820276667E-2</c:v>
                </c:pt>
                <c:pt idx="1387">
                  <c:v>-1.7984033371691598E-2</c:v>
                </c:pt>
                <c:pt idx="1388">
                  <c:v>-1.5930974115293241E-2</c:v>
                </c:pt>
                <c:pt idx="1389">
                  <c:v>-1.4827304675020412E-2</c:v>
                </c:pt>
                <c:pt idx="1390">
                  <c:v>-1.5036052594372967E-2</c:v>
                </c:pt>
                <c:pt idx="1391">
                  <c:v>-1.3581049045603807E-2</c:v>
                </c:pt>
                <c:pt idx="1392">
                  <c:v>-1.3478116420990052E-2</c:v>
                </c:pt>
                <c:pt idx="1393">
                  <c:v>-1.1926605504587158E-2</c:v>
                </c:pt>
                <c:pt idx="1394">
                  <c:v>-1.1655011655011656E-2</c:v>
                </c:pt>
                <c:pt idx="1395">
                  <c:v>-7.882112213491067E-3</c:v>
                </c:pt>
                <c:pt idx="1396">
                  <c:v>5.6049213943950797E-3</c:v>
                </c:pt>
                <c:pt idx="1397">
                  <c:v>2.0046532955182314E-2</c:v>
                </c:pt>
                <c:pt idx="1398">
                  <c:v>2.6435517970401692E-2</c:v>
                </c:pt>
                <c:pt idx="1399">
                  <c:v>2.2095212479827857E-2</c:v>
                </c:pt>
                <c:pt idx="1400">
                  <c:v>9.904596414429161E-3</c:v>
                </c:pt>
                <c:pt idx="1401">
                  <c:v>3.1018587855490632E-3</c:v>
                </c:pt>
                <c:pt idx="1402">
                  <c:v>5.2600238189757782E-4</c:v>
                </c:pt>
                <c:pt idx="1403">
                  <c:v>-1.9374608718573927E-3</c:v>
                </c:pt>
                <c:pt idx="1404">
                  <c:v>-6.0955438004618298E-3</c:v>
                </c:pt>
                <c:pt idx="1405">
                  <c:v>-9.146262047408182E-3</c:v>
                </c:pt>
                <c:pt idx="1406">
                  <c:v>-7.4465669899134029E-3</c:v>
                </c:pt>
                <c:pt idx="1407">
                  <c:v>-9.8018668687227029E-4</c:v>
                </c:pt>
                <c:pt idx="1408">
                  <c:v>7.3182459289652538E-3</c:v>
                </c:pt>
                <c:pt idx="1409">
                  <c:v>3.2828815020595849E-2</c:v>
                </c:pt>
                <c:pt idx="1410">
                  <c:v>8.9823324920234301E-2</c:v>
                </c:pt>
                <c:pt idx="1411">
                  <c:v>0.12622274229510272</c:v>
                </c:pt>
                <c:pt idx="1412">
                  <c:v>0.17148202886701677</c:v>
                </c:pt>
                <c:pt idx="1413">
                  <c:v>0.3437973891972172</c:v>
                </c:pt>
                <c:pt idx="1414">
                  <c:v>0.85764169015839398</c:v>
                </c:pt>
                <c:pt idx="1415">
                  <c:v>0.71477466315626459</c:v>
                </c:pt>
                <c:pt idx="1416">
                  <c:v>0.44008751105525301</c:v>
                </c:pt>
                <c:pt idx="1417">
                  <c:v>-2.663884000186896E-2</c:v>
                </c:pt>
                <c:pt idx="1418">
                  <c:v>-6.6833424529039315E-2</c:v>
                </c:pt>
                <c:pt idx="1419">
                  <c:v>-8.1586366768999455E-2</c:v>
                </c:pt>
                <c:pt idx="1420">
                  <c:v>-8.9264488538096293E-2</c:v>
                </c:pt>
                <c:pt idx="1421">
                  <c:v>-0.10252525252525253</c:v>
                </c:pt>
                <c:pt idx="1422">
                  <c:v>-9.971165119300357E-2</c:v>
                </c:pt>
                <c:pt idx="1423">
                  <c:v>-8.0319994910617726E-2</c:v>
                </c:pt>
                <c:pt idx="1424">
                  <c:v>-7.495817066369212E-2</c:v>
                </c:pt>
                <c:pt idx="1425">
                  <c:v>-7.2170588517588327E-2</c:v>
                </c:pt>
                <c:pt idx="1426">
                  <c:v>-7.0373046843635073E-2</c:v>
                </c:pt>
                <c:pt idx="1427">
                  <c:v>-6.5724096793435327E-2</c:v>
                </c:pt>
                <c:pt idx="1428">
                  <c:v>-6.1022545195591305E-2</c:v>
                </c:pt>
                <c:pt idx="1429">
                  <c:v>-5.9111990399896217E-2</c:v>
                </c:pt>
                <c:pt idx="1430">
                  <c:v>-6.0005860901276381E-2</c:v>
                </c:pt>
                <c:pt idx="1431">
                  <c:v>-5.8177241672387303E-2</c:v>
                </c:pt>
                <c:pt idx="1432">
                  <c:v>-5.5152609123728248E-2</c:v>
                </c:pt>
                <c:pt idx="1433">
                  <c:v>-5.4196184388282977E-2</c:v>
                </c:pt>
                <c:pt idx="1434">
                  <c:v>-5.5390659821384351E-2</c:v>
                </c:pt>
                <c:pt idx="1435">
                  <c:v>-5.8390652191928405E-2</c:v>
                </c:pt>
                <c:pt idx="1436">
                  <c:v>-6.366132494633317E-2</c:v>
                </c:pt>
                <c:pt idx="1437">
                  <c:v>-6.8590332659437592E-2</c:v>
                </c:pt>
                <c:pt idx="1438">
                  <c:v>-7.2007366482504595E-2</c:v>
                </c:pt>
                <c:pt idx="1439">
                  <c:v>-7.4663797740720822E-2</c:v>
                </c:pt>
                <c:pt idx="1440">
                  <c:v>-7.5417749721500185E-2</c:v>
                </c:pt>
                <c:pt idx="1441">
                  <c:v>-7.1008745169819004E-2</c:v>
                </c:pt>
                <c:pt idx="1442">
                  <c:v>-7.4510738232190885E-2</c:v>
                </c:pt>
                <c:pt idx="1443">
                  <c:v>-7.6246994423696729E-2</c:v>
                </c:pt>
                <c:pt idx="1444">
                  <c:v>-7.5528690559769851E-2</c:v>
                </c:pt>
                <c:pt idx="1445">
                  <c:v>-6.5398834190209254E-2</c:v>
                </c:pt>
                <c:pt idx="1446">
                  <c:v>-5.9138392471725802E-2</c:v>
                </c:pt>
                <c:pt idx="1447">
                  <c:v>-5.7021483189707484E-2</c:v>
                </c:pt>
                <c:pt idx="1448">
                  <c:v>-5.5626216291353912E-2</c:v>
                </c:pt>
                <c:pt idx="1449">
                  <c:v>-5.5906473564822888E-2</c:v>
                </c:pt>
                <c:pt idx="1450">
                  <c:v>-5.7923880283170956E-2</c:v>
                </c:pt>
                <c:pt idx="1451">
                  <c:v>-6.1683032414739734E-2</c:v>
                </c:pt>
                <c:pt idx="1452">
                  <c:v>-6.2045808002262115E-2</c:v>
                </c:pt>
                <c:pt idx="1453">
                  <c:v>-6.3875458264704324E-2</c:v>
                </c:pt>
                <c:pt idx="1454">
                  <c:v>-6.2275662119136981E-2</c:v>
                </c:pt>
                <c:pt idx="1455">
                  <c:v>-5.9054288215223565E-2</c:v>
                </c:pt>
                <c:pt idx="1456">
                  <c:v>-5.4638749843012722E-2</c:v>
                </c:pt>
                <c:pt idx="1457">
                  <c:v>-5.2797549328768352E-2</c:v>
                </c:pt>
                <c:pt idx="1458">
                  <c:v>-5.1013110846245525E-2</c:v>
                </c:pt>
                <c:pt idx="1459">
                  <c:v>-4.2432706957846622E-2</c:v>
                </c:pt>
                <c:pt idx="1460">
                  <c:v>-4.03898706503917E-2</c:v>
                </c:pt>
                <c:pt idx="1461">
                  <c:v>-3.4524004290051077E-2</c:v>
                </c:pt>
                <c:pt idx="1462">
                  <c:v>-3.3405569400801825E-2</c:v>
                </c:pt>
                <c:pt idx="1463">
                  <c:v>-2.7190017261219793E-2</c:v>
                </c:pt>
                <c:pt idx="1464">
                  <c:v>-2.3648153771950196E-2</c:v>
                </c:pt>
                <c:pt idx="1465">
                  <c:v>-2.0169678037698341E-2</c:v>
                </c:pt>
                <c:pt idx="1466">
                  <c:v>-1.6856355153400251E-2</c:v>
                </c:pt>
                <c:pt idx="1467">
                  <c:v>-1.6496040177709097E-2</c:v>
                </c:pt>
                <c:pt idx="1468">
                  <c:v>-1.6625574848309992E-2</c:v>
                </c:pt>
                <c:pt idx="1469">
                  <c:v>-1.6444259104809567E-2</c:v>
                </c:pt>
                <c:pt idx="1470">
                  <c:v>-1.4400414400414398E-2</c:v>
                </c:pt>
                <c:pt idx="1471">
                  <c:v>-1.3178121292363773E-2</c:v>
                </c:pt>
                <c:pt idx="1472">
                  <c:v>-7.7067669172932321E-3</c:v>
                </c:pt>
                <c:pt idx="1473">
                  <c:v>5.7130241326019404E-3</c:v>
                </c:pt>
                <c:pt idx="1474">
                  <c:v>1.9230443974630019E-2</c:v>
                </c:pt>
                <c:pt idx="1475">
                  <c:v>2.5121032813340497E-2</c:v>
                </c:pt>
                <c:pt idx="1476">
                  <c:v>1.7590349367596195E-2</c:v>
                </c:pt>
                <c:pt idx="1477">
                  <c:v>8.6931922187276373E-3</c:v>
                </c:pt>
                <c:pt idx="1478">
                  <c:v>4.3138811697763678E-3</c:v>
                </c:pt>
                <c:pt idx="1479">
                  <c:v>2.9061913077860872E-3</c:v>
                </c:pt>
                <c:pt idx="1480">
                  <c:v>-7.2386629763678684E-4</c:v>
                </c:pt>
                <c:pt idx="1481">
                  <c:v>-7.2251888512633537E-3</c:v>
                </c:pt>
                <c:pt idx="1482">
                  <c:v>-8.4519832646839394E-3</c:v>
                </c:pt>
                <c:pt idx="1483">
                  <c:v>-4.0916345580293122E-3</c:v>
                </c:pt>
                <c:pt idx="1484">
                  <c:v>3.2151557892037418E-3</c:v>
                </c:pt>
                <c:pt idx="1485">
                  <c:v>1.8252067567136068E-2</c:v>
                </c:pt>
                <c:pt idx="1486">
                  <c:v>4.3202057240820997E-2</c:v>
                </c:pt>
                <c:pt idx="1487">
                  <c:v>0.10395800060089504</c:v>
                </c:pt>
                <c:pt idx="1488">
                  <c:v>0.1356340995566177</c:v>
                </c:pt>
                <c:pt idx="1489">
                  <c:v>0.18425701555538185</c:v>
                </c:pt>
                <c:pt idx="1490">
                  <c:v>0.40292491472892356</c:v>
                </c:pt>
                <c:pt idx="1491">
                  <c:v>0.99873006039956636</c:v>
                </c:pt>
                <c:pt idx="1492">
                  <c:v>0.46745799003863514</c:v>
                </c:pt>
                <c:pt idx="1493">
                  <c:v>0.44958649368448916</c:v>
                </c:pt>
                <c:pt idx="1494">
                  <c:v>7.2539670132103469E-3</c:v>
                </c:pt>
                <c:pt idx="1495">
                  <c:v>-5.3846876762107643E-2</c:v>
                </c:pt>
                <c:pt idx="1496">
                  <c:v>-8.0837080594949845E-2</c:v>
                </c:pt>
                <c:pt idx="1497">
                  <c:v>-8.7784090909090923E-2</c:v>
                </c:pt>
                <c:pt idx="1498">
                  <c:v>-0.10376754650020593</c:v>
                </c:pt>
                <c:pt idx="1499">
                  <c:v>-9.9344413226026634E-2</c:v>
                </c:pt>
                <c:pt idx="1500">
                  <c:v>-9.2534459405625033E-2</c:v>
                </c:pt>
                <c:pt idx="1501">
                  <c:v>-9.3654119943051839E-2</c:v>
                </c:pt>
                <c:pt idx="1502">
                  <c:v>-9.0205713735125495E-2</c:v>
                </c:pt>
                <c:pt idx="1503">
                  <c:v>-7.8069187449718414E-2</c:v>
                </c:pt>
                <c:pt idx="1504">
                  <c:v>-6.7739225948181173E-2</c:v>
                </c:pt>
                <c:pt idx="1505">
                  <c:v>-6.0409301722180779E-2</c:v>
                </c:pt>
                <c:pt idx="1506">
                  <c:v>-5.78080229226361E-2</c:v>
                </c:pt>
                <c:pt idx="1507">
                  <c:v>-5.7233740599970634E-2</c:v>
                </c:pt>
                <c:pt idx="1508">
                  <c:v>-5.5783560701593488E-2</c:v>
                </c:pt>
                <c:pt idx="1509">
                  <c:v>-5.4502704746871862E-2</c:v>
                </c:pt>
                <c:pt idx="1510">
                  <c:v>-5.453224821301815E-2</c:v>
                </c:pt>
                <c:pt idx="1511">
                  <c:v>-5.5200476379515688E-2</c:v>
                </c:pt>
                <c:pt idx="1512">
                  <c:v>-5.8155910585578105E-2</c:v>
                </c:pt>
                <c:pt idx="1513">
                  <c:v>-6.2452477822984062E-2</c:v>
                </c:pt>
                <c:pt idx="1514">
                  <c:v>-6.9696969696969688E-2</c:v>
                </c:pt>
                <c:pt idx="1515">
                  <c:v>-7.2720562331191604E-2</c:v>
                </c:pt>
                <c:pt idx="1516">
                  <c:v>-7.4576785082621666E-2</c:v>
                </c:pt>
                <c:pt idx="1517">
                  <c:v>-7.4553911205073986E-2</c:v>
                </c:pt>
                <c:pt idx="1518">
                  <c:v>-7.249290966832532E-2</c:v>
                </c:pt>
                <c:pt idx="1519">
                  <c:v>-7.3455634593785096E-2</c:v>
                </c:pt>
                <c:pt idx="1520">
                  <c:v>-7.6384142173615846E-2</c:v>
                </c:pt>
                <c:pt idx="1521">
                  <c:v>-7.5321733758879864E-2</c:v>
                </c:pt>
                <c:pt idx="1522">
                  <c:v>-6.9649872492935416E-2</c:v>
                </c:pt>
                <c:pt idx="1523">
                  <c:v>-5.9449192782526104E-2</c:v>
                </c:pt>
                <c:pt idx="1524">
                  <c:v>-5.8460631491339107E-2</c:v>
                </c:pt>
                <c:pt idx="1525">
                  <c:v>-5.6523480350333458E-2</c:v>
                </c:pt>
                <c:pt idx="1526">
                  <c:v>-5.5461714665407683E-2</c:v>
                </c:pt>
                <c:pt idx="1527">
                  <c:v>-5.5751033854349194E-2</c:v>
                </c:pt>
                <c:pt idx="1528">
                  <c:v>-5.7107661985710767E-2</c:v>
                </c:pt>
                <c:pt idx="1529">
                  <c:v>-5.9536264668457517E-2</c:v>
                </c:pt>
                <c:pt idx="1530">
                  <c:v>-6.0441588867984807E-2</c:v>
                </c:pt>
                <c:pt idx="1531">
                  <c:v>-6.0372458689813419E-2</c:v>
                </c:pt>
                <c:pt idx="1532">
                  <c:v>-5.7392950928026577E-2</c:v>
                </c:pt>
                <c:pt idx="1533">
                  <c:v>-5.3275203186393234E-2</c:v>
                </c:pt>
                <c:pt idx="1534">
                  <c:v>-5.2545274349040452E-2</c:v>
                </c:pt>
                <c:pt idx="1535">
                  <c:v>-4.3897858200599563E-2</c:v>
                </c:pt>
                <c:pt idx="1536">
                  <c:v>-3.8605528549662621E-2</c:v>
                </c:pt>
                <c:pt idx="1537">
                  <c:v>-3.9369648387684461E-2</c:v>
                </c:pt>
                <c:pt idx="1538">
                  <c:v>-3.5032993401319733E-2</c:v>
                </c:pt>
                <c:pt idx="1539">
                  <c:v>-3.2592913641781338E-2</c:v>
                </c:pt>
                <c:pt idx="1540">
                  <c:v>-2.8862197928653629E-2</c:v>
                </c:pt>
                <c:pt idx="1541">
                  <c:v>-2.5202308008360281E-2</c:v>
                </c:pt>
                <c:pt idx="1542">
                  <c:v>-2.1696070427034898E-2</c:v>
                </c:pt>
                <c:pt idx="1543">
                  <c:v>-1.885195309055639E-2</c:v>
                </c:pt>
                <c:pt idx="1544">
                  <c:v>-1.7830614430962122E-2</c:v>
                </c:pt>
                <c:pt idx="1545">
                  <c:v>-1.8059675449310766E-2</c:v>
                </c:pt>
                <c:pt idx="1546">
                  <c:v>-1.7800357186204981E-2</c:v>
                </c:pt>
                <c:pt idx="1547">
                  <c:v>-1.664828726997036E-2</c:v>
                </c:pt>
                <c:pt idx="1548">
                  <c:v>-1.3874875596279897E-2</c:v>
                </c:pt>
                <c:pt idx="1549">
                  <c:v>-9.0585085520369663E-3</c:v>
                </c:pt>
                <c:pt idx="1550">
                  <c:v>2.3422140871805263E-3</c:v>
                </c:pt>
                <c:pt idx="1551">
                  <c:v>1.7955642575026156E-2</c:v>
                </c:pt>
                <c:pt idx="1552">
                  <c:v>2.4831820698216715E-2</c:v>
                </c:pt>
                <c:pt idx="1553">
                  <c:v>1.7134662842659909E-2</c:v>
                </c:pt>
                <c:pt idx="1554">
                  <c:v>9.0328996436562572E-3</c:v>
                </c:pt>
                <c:pt idx="1555">
                  <c:v>5.7216435280717159E-3</c:v>
                </c:pt>
                <c:pt idx="1556">
                  <c:v>4.1188053823432878E-3</c:v>
                </c:pt>
                <c:pt idx="1557">
                  <c:v>-6.2965923364272428E-4</c:v>
                </c:pt>
                <c:pt idx="1558">
                  <c:v>-7.1167438459663673E-3</c:v>
                </c:pt>
                <c:pt idx="1559">
                  <c:v>-1.0008399560638367E-2</c:v>
                </c:pt>
                <c:pt idx="1560">
                  <c:v>-7.7114547702783016E-3</c:v>
                </c:pt>
                <c:pt idx="1561">
                  <c:v>-3.1260976466455895E-3</c:v>
                </c:pt>
                <c:pt idx="1562">
                  <c:v>1.3261021693491949E-2</c:v>
                </c:pt>
                <c:pt idx="1563">
                  <c:v>4.410569427094041E-2</c:v>
                </c:pt>
                <c:pt idx="1564">
                  <c:v>0.11143674727209836</c:v>
                </c:pt>
                <c:pt idx="1565">
                  <c:v>0.18452278589853829</c:v>
                </c:pt>
                <c:pt idx="1566">
                  <c:v>0.2956001682059588</c:v>
                </c:pt>
                <c:pt idx="1567">
                  <c:v>0.60833204274430852</c:v>
                </c:pt>
                <c:pt idx="1568">
                  <c:v>0.48995639963381893</c:v>
                </c:pt>
                <c:pt idx="1569">
                  <c:v>0.4886476552400828</c:v>
                </c:pt>
                <c:pt idx="1570">
                  <c:v>-4.1960447119518483E-2</c:v>
                </c:pt>
                <c:pt idx="1571">
                  <c:v>-8.3199674205876845E-2</c:v>
                </c:pt>
                <c:pt idx="1572">
                  <c:v>-9.916983742649603E-2</c:v>
                </c:pt>
                <c:pt idx="1573">
                  <c:v>-0.1054135101010101</c:v>
                </c:pt>
                <c:pt idx="1574">
                  <c:v>-0.11829589023733322</c:v>
                </c:pt>
                <c:pt idx="1575">
                  <c:v>-0.115599155515342</c:v>
                </c:pt>
                <c:pt idx="1576">
                  <c:v>-9.8430403951876341E-2</c:v>
                </c:pt>
                <c:pt idx="1577">
                  <c:v>-8.6503607249692069E-2</c:v>
                </c:pt>
                <c:pt idx="1578">
                  <c:v>-7.5270992918051741E-2</c:v>
                </c:pt>
                <c:pt idx="1579">
                  <c:v>-6.5374094931617055E-2</c:v>
                </c:pt>
                <c:pt idx="1580">
                  <c:v>-5.8015119209149049E-2</c:v>
                </c:pt>
                <c:pt idx="1581">
                  <c:v>-5.5025459734699834E-2</c:v>
                </c:pt>
                <c:pt idx="1582">
                  <c:v>-5.3461187809325343E-2</c:v>
                </c:pt>
                <c:pt idx="1583">
                  <c:v>-5.294357535520286E-2</c:v>
                </c:pt>
                <c:pt idx="1584">
                  <c:v>-5.2835688901262674E-2</c:v>
                </c:pt>
                <c:pt idx="1585">
                  <c:v>-5.3137999638270934E-2</c:v>
                </c:pt>
                <c:pt idx="1586">
                  <c:v>-5.4416692804199619E-2</c:v>
                </c:pt>
                <c:pt idx="1587">
                  <c:v>-5.599444223898372E-2</c:v>
                </c:pt>
                <c:pt idx="1588">
                  <c:v>-6.0447736406815687E-2</c:v>
                </c:pt>
                <c:pt idx="1589">
                  <c:v>-6.6487694257320082E-2</c:v>
                </c:pt>
                <c:pt idx="1590">
                  <c:v>-7.1957140465427755E-2</c:v>
                </c:pt>
                <c:pt idx="1591">
                  <c:v>-7.3945209615997584E-2</c:v>
                </c:pt>
                <c:pt idx="1592">
                  <c:v>-7.5671669445988507E-2</c:v>
                </c:pt>
                <c:pt idx="1593">
                  <c:v>-7.303171247357293E-2</c:v>
                </c:pt>
                <c:pt idx="1594">
                  <c:v>-7.313825722194861E-2</c:v>
                </c:pt>
                <c:pt idx="1595">
                  <c:v>-7.592321568360505E-2</c:v>
                </c:pt>
                <c:pt idx="1596">
                  <c:v>-7.4794941900205067E-2</c:v>
                </c:pt>
                <c:pt idx="1597">
                  <c:v>-6.9384673461683657E-2</c:v>
                </c:pt>
                <c:pt idx="1598">
                  <c:v>-6.112068371355709E-2</c:v>
                </c:pt>
                <c:pt idx="1599">
                  <c:v>-5.6341189674522993E-2</c:v>
                </c:pt>
                <c:pt idx="1600">
                  <c:v>-5.4802073760685244E-2</c:v>
                </c:pt>
                <c:pt idx="1601">
                  <c:v>-5.4712611655726009E-2</c:v>
                </c:pt>
                <c:pt idx="1602">
                  <c:v>-5.4062844253265498E-2</c:v>
                </c:pt>
                <c:pt idx="1603">
                  <c:v>-5.39286465269503E-2</c:v>
                </c:pt>
                <c:pt idx="1604">
                  <c:v>-5.5647062964136143E-2</c:v>
                </c:pt>
                <c:pt idx="1605">
                  <c:v>-5.5931005231160749E-2</c:v>
                </c:pt>
                <c:pt idx="1606">
                  <c:v>-5.8169749032693202E-2</c:v>
                </c:pt>
                <c:pt idx="1607">
                  <c:v>-5.6921790789918353E-2</c:v>
                </c:pt>
                <c:pt idx="1608">
                  <c:v>-5.2819807427785428E-2</c:v>
                </c:pt>
                <c:pt idx="1609">
                  <c:v>-4.3461255539408293E-2</c:v>
                </c:pt>
                <c:pt idx="1610">
                  <c:v>-3.9823407514190466E-2</c:v>
                </c:pt>
                <c:pt idx="1611">
                  <c:v>-3.9581753169357463E-2</c:v>
                </c:pt>
                <c:pt idx="1612">
                  <c:v>-3.8986432561851553E-2</c:v>
                </c:pt>
                <c:pt idx="1613">
                  <c:v>-3.6673346693386774E-2</c:v>
                </c:pt>
                <c:pt idx="1614">
                  <c:v>-3.2015415098798419E-2</c:v>
                </c:pt>
                <c:pt idx="1615">
                  <c:v>-2.8529634846678951E-2</c:v>
                </c:pt>
                <c:pt idx="1616">
                  <c:v>-2.6703984785689937E-2</c:v>
                </c:pt>
                <c:pt idx="1617">
                  <c:v>-2.4702120438021405E-2</c:v>
                </c:pt>
                <c:pt idx="1618">
                  <c:v>-2.0169678037698341E-2</c:v>
                </c:pt>
                <c:pt idx="1619">
                  <c:v>-1.8728507186315142E-2</c:v>
                </c:pt>
                <c:pt idx="1620">
                  <c:v>-1.8111726361533607E-2</c:v>
                </c:pt>
                <c:pt idx="1621">
                  <c:v>-1.6997788650728703E-2</c:v>
                </c:pt>
                <c:pt idx="1622">
                  <c:v>-1.6105478077309061E-2</c:v>
                </c:pt>
                <c:pt idx="1623">
                  <c:v>-1.4442759666413946E-2</c:v>
                </c:pt>
                <c:pt idx="1624">
                  <c:v>-8.8837137622219588E-3</c:v>
                </c:pt>
                <c:pt idx="1625">
                  <c:v>7.930295088662729E-4</c:v>
                </c:pt>
                <c:pt idx="1626">
                  <c:v>1.1568710359408031E-2</c:v>
                </c:pt>
                <c:pt idx="1627">
                  <c:v>1.8901291016675627E-2</c:v>
                </c:pt>
                <c:pt idx="1628">
                  <c:v>1.5050709261332305E-2</c:v>
                </c:pt>
                <c:pt idx="1629">
                  <c:v>8.4602199923451953E-3</c:v>
                </c:pt>
                <c:pt idx="1630">
                  <c:v>6.9438930792642562E-3</c:v>
                </c:pt>
                <c:pt idx="1631">
                  <c:v>4.8701885923806715E-3</c:v>
                </c:pt>
                <c:pt idx="1632">
                  <c:v>5.1649177862769921E-4</c:v>
                </c:pt>
                <c:pt idx="1633">
                  <c:v>-6.775530099926882E-3</c:v>
                </c:pt>
                <c:pt idx="1634">
                  <c:v>-1.0866363474517296E-2</c:v>
                </c:pt>
                <c:pt idx="1635">
                  <c:v>-9.3322606596942873E-3</c:v>
                </c:pt>
                <c:pt idx="1636">
                  <c:v>-4.8885831746996638E-3</c:v>
                </c:pt>
                <c:pt idx="1637">
                  <c:v>1.1288886061454291E-2</c:v>
                </c:pt>
                <c:pt idx="1638">
                  <c:v>4.2587643700880792E-2</c:v>
                </c:pt>
                <c:pt idx="1639">
                  <c:v>0.10256910160057858</c:v>
                </c:pt>
                <c:pt idx="1640">
                  <c:v>0.15567946870496838</c:v>
                </c:pt>
                <c:pt idx="1641">
                  <c:v>0.32830688242714967</c:v>
                </c:pt>
                <c:pt idx="1642">
                  <c:v>0.82772185225336825</c:v>
                </c:pt>
                <c:pt idx="1643">
                  <c:v>0.54142345110087042</c:v>
                </c:pt>
                <c:pt idx="1644">
                  <c:v>0.52495210802560466</c:v>
                </c:pt>
                <c:pt idx="1645">
                  <c:v>-5.2122254357851949E-2</c:v>
                </c:pt>
                <c:pt idx="1646">
                  <c:v>-0.10223043668943051</c:v>
                </c:pt>
                <c:pt idx="1647">
                  <c:v>-0.11363479135876232</c:v>
                </c:pt>
                <c:pt idx="1648">
                  <c:v>-0.12550505050505051</c:v>
                </c:pt>
                <c:pt idx="1649">
                  <c:v>-0.13802084983681356</c:v>
                </c:pt>
                <c:pt idx="1650">
                  <c:v>-0.12113910186199343</c:v>
                </c:pt>
                <c:pt idx="1651">
                  <c:v>-0.1039439088518843</c:v>
                </c:pt>
                <c:pt idx="1652">
                  <c:v>-9.2646329563450799E-2</c:v>
                </c:pt>
                <c:pt idx="1653">
                  <c:v>-8.3268295033000914E-2</c:v>
                </c:pt>
                <c:pt idx="1654">
                  <c:v>-6.738535800482702E-2</c:v>
                </c:pt>
                <c:pt idx="1655">
                  <c:v>-5.6949021128125603E-2</c:v>
                </c:pt>
                <c:pt idx="1656">
                  <c:v>-5.3274089449615668E-2</c:v>
                </c:pt>
                <c:pt idx="1657">
                  <c:v>-5.1882000520969002E-2</c:v>
                </c:pt>
                <c:pt idx="1658">
                  <c:v>-5.1361271063406357E-2</c:v>
                </c:pt>
                <c:pt idx="1659">
                  <c:v>-5.1263490607752905E-2</c:v>
                </c:pt>
                <c:pt idx="1660">
                  <c:v>-5.0868971867344091E-2</c:v>
                </c:pt>
                <c:pt idx="1661">
                  <c:v>-5.2122092543374555E-2</c:v>
                </c:pt>
                <c:pt idx="1662">
                  <c:v>-5.543204975519387E-2</c:v>
                </c:pt>
                <c:pt idx="1663">
                  <c:v>-6.0846314810509193E-2</c:v>
                </c:pt>
                <c:pt idx="1664">
                  <c:v>-6.6154205295804708E-2</c:v>
                </c:pt>
                <c:pt idx="1665">
                  <c:v>-7.0734974049891167E-2</c:v>
                </c:pt>
                <c:pt idx="1666">
                  <c:v>-7.2787666292002881E-2</c:v>
                </c:pt>
                <c:pt idx="1667">
                  <c:v>-7.2757592601950583E-2</c:v>
                </c:pt>
                <c:pt idx="1668">
                  <c:v>-7.2980972515856224E-2</c:v>
                </c:pt>
                <c:pt idx="1669">
                  <c:v>-7.3494896659477268E-2</c:v>
                </c:pt>
                <c:pt idx="1670">
                  <c:v>-7.3625812599979565E-2</c:v>
                </c:pt>
                <c:pt idx="1671">
                  <c:v>-7.2077922077922074E-2</c:v>
                </c:pt>
                <c:pt idx="1672">
                  <c:v>-6.3979546312502147E-2</c:v>
                </c:pt>
                <c:pt idx="1673">
                  <c:v>-5.7657316148597426E-2</c:v>
                </c:pt>
                <c:pt idx="1674">
                  <c:v>-5.5857722524389183E-2</c:v>
                </c:pt>
                <c:pt idx="1675">
                  <c:v>-5.4507308445893222E-2</c:v>
                </c:pt>
                <c:pt idx="1676">
                  <c:v>-5.3754940711462453E-2</c:v>
                </c:pt>
                <c:pt idx="1677">
                  <c:v>-5.3468324328105055E-2</c:v>
                </c:pt>
                <c:pt idx="1678">
                  <c:v>-5.2964883998037435E-2</c:v>
                </c:pt>
                <c:pt idx="1679">
                  <c:v>-5.3887305106817308E-2</c:v>
                </c:pt>
                <c:pt idx="1680">
                  <c:v>-5.5188745935246718E-2</c:v>
                </c:pt>
                <c:pt idx="1681">
                  <c:v>-5.547193922828441E-2</c:v>
                </c:pt>
                <c:pt idx="1682">
                  <c:v>-5.2795218868394368E-2</c:v>
                </c:pt>
                <c:pt idx="1683">
                  <c:v>-4.5656406866860788E-2</c:v>
                </c:pt>
                <c:pt idx="1684">
                  <c:v>-4.0357392755261318E-2</c:v>
                </c:pt>
                <c:pt idx="1685">
                  <c:v>-3.8706189746824042E-2</c:v>
                </c:pt>
                <c:pt idx="1686">
                  <c:v>-3.9834579405497166E-2</c:v>
                </c:pt>
                <c:pt idx="1687">
                  <c:v>-3.8224624537473696E-2</c:v>
                </c:pt>
                <c:pt idx="1688">
                  <c:v>-3.6910184004372376E-2</c:v>
                </c:pt>
                <c:pt idx="1689">
                  <c:v>-3.4015015178782422E-2</c:v>
                </c:pt>
                <c:pt idx="1690">
                  <c:v>-2.9468703723769279E-2</c:v>
                </c:pt>
                <c:pt idx="1691">
                  <c:v>-2.7927215189873417E-2</c:v>
                </c:pt>
                <c:pt idx="1692">
                  <c:v>-2.7792565069043752E-2</c:v>
                </c:pt>
                <c:pt idx="1693">
                  <c:v>-2.5991267615633102E-2</c:v>
                </c:pt>
                <c:pt idx="1694">
                  <c:v>-2.1655938629750467E-2</c:v>
                </c:pt>
                <c:pt idx="1695">
                  <c:v>-2.020123974924052E-2</c:v>
                </c:pt>
                <c:pt idx="1696">
                  <c:v>-1.8112022334671084E-2</c:v>
                </c:pt>
                <c:pt idx="1697">
                  <c:v>-1.6898722105664694E-2</c:v>
                </c:pt>
                <c:pt idx="1698">
                  <c:v>-1.630367358191467E-2</c:v>
                </c:pt>
                <c:pt idx="1699">
                  <c:v>-1.4475445279522287E-2</c:v>
                </c:pt>
                <c:pt idx="1700">
                  <c:v>-9.8258897358503416E-3</c:v>
                </c:pt>
                <c:pt idx="1701">
                  <c:v>-6.5758253677717054E-4</c:v>
                </c:pt>
                <c:pt idx="1702">
                  <c:v>8.7229517604563989E-3</c:v>
                </c:pt>
                <c:pt idx="1703">
                  <c:v>1.629284168498046E-2</c:v>
                </c:pt>
                <c:pt idx="1704">
                  <c:v>1.2699259654505435E-2</c:v>
                </c:pt>
                <c:pt idx="1705">
                  <c:v>7.6075246540150887E-3</c:v>
                </c:pt>
                <c:pt idx="1706">
                  <c:v>4.7476765108869752E-3</c:v>
                </c:pt>
                <c:pt idx="1707">
                  <c:v>4.2829012143091585E-3</c:v>
                </c:pt>
                <c:pt idx="1708">
                  <c:v>-5.1547232598730724E-4</c:v>
                </c:pt>
                <c:pt idx="1709">
                  <c:v>-8.1891299049475993E-3</c:v>
                </c:pt>
                <c:pt idx="1710">
                  <c:v>-1.0961426633068422E-2</c:v>
                </c:pt>
                <c:pt idx="1711">
                  <c:v>-9.9436334730452387E-3</c:v>
                </c:pt>
                <c:pt idx="1712">
                  <c:v>-5.4890315164287757E-3</c:v>
                </c:pt>
                <c:pt idx="1713">
                  <c:v>1.6839493606463512E-2</c:v>
                </c:pt>
                <c:pt idx="1714">
                  <c:v>5.6914245955818406E-2</c:v>
                </c:pt>
                <c:pt idx="1715">
                  <c:v>0.11371654979403165</c:v>
                </c:pt>
                <c:pt idx="1716">
                  <c:v>0.16662237160947391</c:v>
                </c:pt>
                <c:pt idx="1717">
                  <c:v>0.3258305169218309</c:v>
                </c:pt>
                <c:pt idx="1718">
                  <c:v>0.88573641009756843</c:v>
                </c:pt>
                <c:pt idx="1719">
                  <c:v>0.52939843907585837</c:v>
                </c:pt>
                <c:pt idx="1720">
                  <c:v>0.14901178999174544</c:v>
                </c:pt>
                <c:pt idx="1721">
                  <c:v>-6.045493629328539E-2</c:v>
                </c:pt>
                <c:pt idx="1722">
                  <c:v>-9.804836789674834E-2</c:v>
                </c:pt>
                <c:pt idx="1723">
                  <c:v>-0.10923241407502911</c:v>
                </c:pt>
                <c:pt idx="1724">
                  <c:v>-0.1230429292929293</c:v>
                </c:pt>
                <c:pt idx="1725">
                  <c:v>-0.12509268354510597</c:v>
                </c:pt>
                <c:pt idx="1726">
                  <c:v>-0.111237992238692</c:v>
                </c:pt>
                <c:pt idx="1727">
                  <c:v>-9.9211218229623116E-2</c:v>
                </c:pt>
                <c:pt idx="1728">
                  <c:v>-8.823124790043671E-2</c:v>
                </c:pt>
                <c:pt idx="1729">
                  <c:v>-7.0597870597870593E-2</c:v>
                </c:pt>
                <c:pt idx="1730">
                  <c:v>-6.148414451305035E-2</c:v>
                </c:pt>
                <c:pt idx="1731">
                  <c:v>-5.5924385388512153E-2</c:v>
                </c:pt>
                <c:pt idx="1732">
                  <c:v>-5.3225440275029998E-2</c:v>
                </c:pt>
                <c:pt idx="1733">
                  <c:v>-5.2842537119041424E-2</c:v>
                </c:pt>
                <c:pt idx="1734">
                  <c:v>-5.1443234938380565E-2</c:v>
                </c:pt>
                <c:pt idx="1735">
                  <c:v>-5.1575319986872328E-2</c:v>
                </c:pt>
                <c:pt idx="1736">
                  <c:v>-5.1757883291047482E-2</c:v>
                </c:pt>
                <c:pt idx="1737">
                  <c:v>-5.3393202040378368E-2</c:v>
                </c:pt>
                <c:pt idx="1738">
                  <c:v>-5.5639346979365206E-2</c:v>
                </c:pt>
                <c:pt idx="1739">
                  <c:v>-6.0898939976369949E-2</c:v>
                </c:pt>
                <c:pt idx="1740">
                  <c:v>-6.5582864112546158E-2</c:v>
                </c:pt>
                <c:pt idx="1741">
                  <c:v>-6.9981583793738478E-2</c:v>
                </c:pt>
                <c:pt idx="1742">
                  <c:v>-7.1520306616460458E-2</c:v>
                </c:pt>
                <c:pt idx="1743">
                  <c:v>-7.0978631468791131E-2</c:v>
                </c:pt>
                <c:pt idx="1744">
                  <c:v>-7.1178225205070847E-2</c:v>
                </c:pt>
                <c:pt idx="1745">
                  <c:v>-7.1855961335556995E-2</c:v>
                </c:pt>
                <c:pt idx="1746">
                  <c:v>-7.2120188946300359E-2</c:v>
                </c:pt>
                <c:pt idx="1747">
                  <c:v>-6.6230586140173645E-2</c:v>
                </c:pt>
                <c:pt idx="1748">
                  <c:v>-6.1839503413174672E-2</c:v>
                </c:pt>
                <c:pt idx="1749">
                  <c:v>-5.7411724078390743E-2</c:v>
                </c:pt>
                <c:pt idx="1750">
                  <c:v>-5.7212213687514092E-2</c:v>
                </c:pt>
                <c:pt idx="1751">
                  <c:v>-5.4913817069780373E-2</c:v>
                </c:pt>
                <c:pt idx="1752">
                  <c:v>-5.4213924271505849E-2</c:v>
                </c:pt>
                <c:pt idx="1753">
                  <c:v>-5.2474241256045419E-2</c:v>
                </c:pt>
                <c:pt idx="1754">
                  <c:v>-5.2373913349523113E-2</c:v>
                </c:pt>
                <c:pt idx="1755">
                  <c:v>-5.3050332249399132E-2</c:v>
                </c:pt>
                <c:pt idx="1756">
                  <c:v>-5.2841683934612048E-2</c:v>
                </c:pt>
                <c:pt idx="1757">
                  <c:v>-5.0518489532381146E-2</c:v>
                </c:pt>
                <c:pt idx="1758">
                  <c:v>-4.2565962235838445E-2</c:v>
                </c:pt>
                <c:pt idx="1759">
                  <c:v>-3.9926799074223585E-2</c:v>
                </c:pt>
                <c:pt idx="1760">
                  <c:v>-3.9138661140643294E-2</c:v>
                </c:pt>
                <c:pt idx="1761">
                  <c:v>-3.889551052840684E-2</c:v>
                </c:pt>
                <c:pt idx="1762">
                  <c:v>-3.8532975404483784E-2</c:v>
                </c:pt>
                <c:pt idx="1763">
                  <c:v>-3.7238112588813987E-2</c:v>
                </c:pt>
                <c:pt idx="1764">
                  <c:v>-3.3833233353329335E-2</c:v>
                </c:pt>
                <c:pt idx="1765">
                  <c:v>-3.3658395636941528E-2</c:v>
                </c:pt>
                <c:pt idx="1766">
                  <c:v>-2.929372842347526E-2</c:v>
                </c:pt>
                <c:pt idx="1767">
                  <c:v>-2.8292752639382628E-2</c:v>
                </c:pt>
                <c:pt idx="1768">
                  <c:v>-2.8209861204785067E-2</c:v>
                </c:pt>
                <c:pt idx="1769">
                  <c:v>-2.615226919270465E-2</c:v>
                </c:pt>
                <c:pt idx="1770">
                  <c:v>-2.311623088134581E-2</c:v>
                </c:pt>
                <c:pt idx="1771">
                  <c:v>-1.9528230953505046E-2</c:v>
                </c:pt>
                <c:pt idx="1772">
                  <c:v>-1.7816930775646375E-2</c:v>
                </c:pt>
                <c:pt idx="1773">
                  <c:v>-1.6558749892083224E-2</c:v>
                </c:pt>
                <c:pt idx="1774">
                  <c:v>-1.561978781574015E-2</c:v>
                </c:pt>
                <c:pt idx="1775">
                  <c:v>-1.3550922761449076E-2</c:v>
                </c:pt>
                <c:pt idx="1776">
                  <c:v>-8.0430684577891733E-3</c:v>
                </c:pt>
                <c:pt idx="1777">
                  <c:v>3.8900634249471234E-4</c:v>
                </c:pt>
                <c:pt idx="1778">
                  <c:v>9.8910704679935416E-3</c:v>
                </c:pt>
                <c:pt idx="1779">
                  <c:v>1.3430017877729695E-2</c:v>
                </c:pt>
                <c:pt idx="1780">
                  <c:v>1.0640174396352316E-2</c:v>
                </c:pt>
                <c:pt idx="1781">
                  <c:v>4.9424374751885691E-3</c:v>
                </c:pt>
                <c:pt idx="1782">
                  <c:v>3.8617417377837808E-3</c:v>
                </c:pt>
                <c:pt idx="1783">
                  <c:v>1.8309559293165885E-3</c:v>
                </c:pt>
                <c:pt idx="1784">
                  <c:v>-4.4738213076322003E-3</c:v>
                </c:pt>
                <c:pt idx="1785">
                  <c:v>-1.1549314046638341E-2</c:v>
                </c:pt>
                <c:pt idx="1786">
                  <c:v>-1.2523174644118076E-2</c:v>
                </c:pt>
                <c:pt idx="1787">
                  <c:v>-1.0376330298756252E-2</c:v>
                </c:pt>
                <c:pt idx="1788">
                  <c:v>-1.0186160871092349E-3</c:v>
                </c:pt>
                <c:pt idx="1789">
                  <c:v>2.1566106322523294E-2</c:v>
                </c:pt>
                <c:pt idx="1790">
                  <c:v>7.879947500751118E-2</c:v>
                </c:pt>
                <c:pt idx="1791">
                  <c:v>0.13085437564856453</c:v>
                </c:pt>
                <c:pt idx="1792">
                  <c:v>0.21643086062690534</c:v>
                </c:pt>
                <c:pt idx="1793">
                  <c:v>0.50836513152771501</c:v>
                </c:pt>
                <c:pt idx="1794">
                  <c:v>1.2180579216354344</c:v>
                </c:pt>
                <c:pt idx="1795">
                  <c:v>0.5167372651243618</c:v>
                </c:pt>
                <c:pt idx="1796">
                  <c:v>0.38331646082202869</c:v>
                </c:pt>
                <c:pt idx="1797">
                  <c:v>-6.0189165950128971E-2</c:v>
                </c:pt>
                <c:pt idx="1798">
                  <c:v>-0.10119666687550907</c:v>
                </c:pt>
                <c:pt idx="1799">
                  <c:v>-0.11531712839218893</c:v>
                </c:pt>
                <c:pt idx="1800">
                  <c:v>-0.13052398989898992</c:v>
                </c:pt>
                <c:pt idx="1801">
                  <c:v>-0.11740866313888271</c:v>
                </c:pt>
                <c:pt idx="1802">
                  <c:v>-0.10497169031108848</c:v>
                </c:pt>
                <c:pt idx="1803">
                  <c:v>-9.4845032268345134E-2</c:v>
                </c:pt>
                <c:pt idx="1804">
                  <c:v>-8.7671364356213893E-2</c:v>
                </c:pt>
                <c:pt idx="1805">
                  <c:v>-7.3488461723755824E-2</c:v>
                </c:pt>
                <c:pt idx="1806">
                  <c:v>-5.8082509793806136E-2</c:v>
                </c:pt>
                <c:pt idx="1807">
                  <c:v>-5.2460873646559956E-2</c:v>
                </c:pt>
                <c:pt idx="1808">
                  <c:v>-5.0647034021989432E-2</c:v>
                </c:pt>
                <c:pt idx="1809">
                  <c:v>-5.0433055483198742E-2</c:v>
                </c:pt>
                <c:pt idx="1810">
                  <c:v>-5.0936549965676176E-2</c:v>
                </c:pt>
                <c:pt idx="1811">
                  <c:v>-5.0771250410239568E-2</c:v>
                </c:pt>
                <c:pt idx="1812">
                  <c:v>-5.1807308313288732E-2</c:v>
                </c:pt>
                <c:pt idx="1813">
                  <c:v>-5.3046535813922789E-2</c:v>
                </c:pt>
                <c:pt idx="1814">
                  <c:v>-5.512554901798293E-2</c:v>
                </c:pt>
                <c:pt idx="1815">
                  <c:v>-5.8835471685554051E-2</c:v>
                </c:pt>
                <c:pt idx="1816">
                  <c:v>-6.4313044059414223E-2</c:v>
                </c:pt>
                <c:pt idx="1817">
                  <c:v>-6.8240415201741164E-2</c:v>
                </c:pt>
                <c:pt idx="1818">
                  <c:v>-7.0595750403442709E-2</c:v>
                </c:pt>
                <c:pt idx="1819">
                  <c:v>-7.1198055564932652E-2</c:v>
                </c:pt>
                <c:pt idx="1820">
                  <c:v>-7.1466341264998984E-2</c:v>
                </c:pt>
                <c:pt idx="1821">
                  <c:v>-7.2094210544229265E-2</c:v>
                </c:pt>
                <c:pt idx="1822">
                  <c:v>-7.0755955730632147E-2</c:v>
                </c:pt>
                <c:pt idx="1823">
                  <c:v>-6.6470316272538923E-2</c:v>
                </c:pt>
                <c:pt idx="1824">
                  <c:v>-5.9346252385783303E-2</c:v>
                </c:pt>
                <c:pt idx="1825">
                  <c:v>-5.6030389363722698E-2</c:v>
                </c:pt>
                <c:pt idx="1826">
                  <c:v>-5.4871430305342188E-2</c:v>
                </c:pt>
                <c:pt idx="1827">
                  <c:v>-5.4253544620517104E-2</c:v>
                </c:pt>
                <c:pt idx="1828">
                  <c:v>-5.4266271156866171E-2</c:v>
                </c:pt>
                <c:pt idx="1829">
                  <c:v>-5.3315343099460288E-2</c:v>
                </c:pt>
                <c:pt idx="1830">
                  <c:v>-5.2497096399535433E-2</c:v>
                </c:pt>
                <c:pt idx="1831">
                  <c:v>-5.1583486497949957E-2</c:v>
                </c:pt>
                <c:pt idx="1832">
                  <c:v>-4.8626534190531853E-2</c:v>
                </c:pt>
                <c:pt idx="1833">
                  <c:v>-4.3332562565589379E-2</c:v>
                </c:pt>
                <c:pt idx="1834">
                  <c:v>-4.0332982011111317E-2</c:v>
                </c:pt>
                <c:pt idx="1835">
                  <c:v>-3.9496205393185858E-2</c:v>
                </c:pt>
                <c:pt idx="1836">
                  <c:v>-3.9571132534462559E-2</c:v>
                </c:pt>
                <c:pt idx="1837">
                  <c:v>-4.0015169574168383E-2</c:v>
                </c:pt>
                <c:pt idx="1838">
                  <c:v>-3.929478342886164E-2</c:v>
                </c:pt>
                <c:pt idx="1839">
                  <c:v>-3.8240116596830027E-2</c:v>
                </c:pt>
                <c:pt idx="1840">
                  <c:v>-3.4524004290051077E-2</c:v>
                </c:pt>
                <c:pt idx="1841">
                  <c:v>-3.4651641564633226E-2</c:v>
                </c:pt>
                <c:pt idx="1842">
                  <c:v>-2.9365650172612202E-2</c:v>
                </c:pt>
                <c:pt idx="1843">
                  <c:v>-2.8846531735114957E-2</c:v>
                </c:pt>
                <c:pt idx="1844">
                  <c:v>-2.9186042384011932E-2</c:v>
                </c:pt>
                <c:pt idx="1845">
                  <c:v>-2.8591121164993634E-2</c:v>
                </c:pt>
                <c:pt idx="1846">
                  <c:v>-2.5118092261225348E-2</c:v>
                </c:pt>
                <c:pt idx="1847">
                  <c:v>-2.2011225935057444E-2</c:v>
                </c:pt>
                <c:pt idx="1848">
                  <c:v>-1.87899638587712E-2</c:v>
                </c:pt>
                <c:pt idx="1849">
                  <c:v>-1.6921350254683588E-2</c:v>
                </c:pt>
                <c:pt idx="1850">
                  <c:v>-1.6273191533263408E-2</c:v>
                </c:pt>
                <c:pt idx="1851">
                  <c:v>-1.5686944634313055E-2</c:v>
                </c:pt>
                <c:pt idx="1852">
                  <c:v>-1.1269806225905607E-2</c:v>
                </c:pt>
                <c:pt idx="1853">
                  <c:v>-4.5835095137420736E-3</c:v>
                </c:pt>
                <c:pt idx="1854">
                  <c:v>2.393760086067774E-3</c:v>
                </c:pt>
                <c:pt idx="1855">
                  <c:v>9.6706821941153868E-3</c:v>
                </c:pt>
                <c:pt idx="1856">
                  <c:v>8.6266287254755068E-3</c:v>
                </c:pt>
                <c:pt idx="1857">
                  <c:v>5.9679767103347882E-3</c:v>
                </c:pt>
                <c:pt idx="1858">
                  <c:v>4.6690171010576979E-3</c:v>
                </c:pt>
                <c:pt idx="1859">
                  <c:v>2.2240055026940312E-3</c:v>
                </c:pt>
                <c:pt idx="1860">
                  <c:v>-2.8295128939828129E-3</c:v>
                </c:pt>
                <c:pt idx="1861">
                  <c:v>-1.0819576427853273E-2</c:v>
                </c:pt>
                <c:pt idx="1862">
                  <c:v>-1.245868867787648E-2</c:v>
                </c:pt>
                <c:pt idx="1863">
                  <c:v>-1.1931016797025263E-2</c:v>
                </c:pt>
                <c:pt idx="1864">
                  <c:v>-7.2133346105948829E-3</c:v>
                </c:pt>
                <c:pt idx="1865">
                  <c:v>9.2163118878676818E-3</c:v>
                </c:pt>
                <c:pt idx="1866">
                  <c:v>5.0177896551178866E-2</c:v>
                </c:pt>
                <c:pt idx="1867">
                  <c:v>0.11234866828087166</c:v>
                </c:pt>
                <c:pt idx="1868">
                  <c:v>0.16138513249433284</c:v>
                </c:pt>
                <c:pt idx="1869">
                  <c:v>0.26170978242247728</c:v>
                </c:pt>
                <c:pt idx="1870">
                  <c:v>0.67320737184450974</c:v>
                </c:pt>
                <c:pt idx="1871">
                  <c:v>5.0730395263637922E-2</c:v>
                </c:pt>
                <c:pt idx="1872">
                  <c:v>1.0726042979678421</c:v>
                </c:pt>
                <c:pt idx="1873">
                  <c:v>1.0753920607694192</c:v>
                </c:pt>
                <c:pt idx="1874">
                  <c:v>0.72937754154038303</c:v>
                </c:pt>
                <c:pt idx="1875">
                  <c:v>0.63491904523451848</c:v>
                </c:pt>
                <c:pt idx="1876">
                  <c:v>0.55404442834721734</c:v>
                </c:pt>
                <c:pt idx="1877">
                  <c:v>0.38363155204041738</c:v>
                </c:pt>
                <c:pt idx="1878">
                  <c:v>0.25539786747222187</c:v>
                </c:pt>
                <c:pt idx="1879">
                  <c:v>0.21446260672617007</c:v>
                </c:pt>
                <c:pt idx="1880">
                  <c:v>0.19015028010789339</c:v>
                </c:pt>
                <c:pt idx="1881">
                  <c:v>0.20334632878492531</c:v>
                </c:pt>
                <c:pt idx="1882">
                  <c:v>0.23143994477004656</c:v>
                </c:pt>
                <c:pt idx="1883">
                  <c:v>0.23875236018208162</c:v>
                </c:pt>
                <c:pt idx="1884">
                  <c:v>0.2175208199871877</c:v>
                </c:pt>
                <c:pt idx="1885">
                  <c:v>0.20020565701623536</c:v>
                </c:pt>
                <c:pt idx="1886">
                  <c:v>0.20098716968061311</c:v>
                </c:pt>
                <c:pt idx="1887">
                  <c:v>0.20298914604031471</c:v>
                </c:pt>
                <c:pt idx="1888">
                  <c:v>0.19795976764815293</c:v>
                </c:pt>
                <c:pt idx="1889">
                  <c:v>0.1972415560015372</c:v>
                </c:pt>
                <c:pt idx="1890">
                  <c:v>0.1946864494531837</c:v>
                </c:pt>
                <c:pt idx="1891">
                  <c:v>0.18301205159323761</c:v>
                </c:pt>
                <c:pt idx="1892">
                  <c:v>0.1845493924392439</c:v>
                </c:pt>
                <c:pt idx="1893">
                  <c:v>0.20159794030811423</c:v>
                </c:pt>
                <c:pt idx="1894">
                  <c:v>0.20011714010793624</c:v>
                </c:pt>
                <c:pt idx="1895">
                  <c:v>0.19912864912864911</c:v>
                </c:pt>
                <c:pt idx="1896">
                  <c:v>0.19930027380590198</c:v>
                </c:pt>
                <c:pt idx="1897">
                  <c:v>0.21088652531062096</c:v>
                </c:pt>
                <c:pt idx="1898">
                  <c:v>0.25703723986856514</c:v>
                </c:pt>
                <c:pt idx="1899">
                  <c:v>0.42487377527905901</c:v>
                </c:pt>
                <c:pt idx="1900">
                  <c:v>0.52129811935637171</c:v>
                </c:pt>
                <c:pt idx="1901">
                  <c:v>0.54957705685709279</c:v>
                </c:pt>
                <c:pt idx="1902">
                  <c:v>0.54914478114478116</c:v>
                </c:pt>
                <c:pt idx="1903">
                  <c:v>0.59215217741502446</c:v>
                </c:pt>
                <c:pt idx="1904">
                  <c:v>0.71426090441520274</c:v>
                </c:pt>
                <c:pt idx="1905">
                  <c:v>0.75361998481963322</c:v>
                </c:pt>
                <c:pt idx="1906">
                  <c:v>0.60932944606413997</c:v>
                </c:pt>
                <c:pt idx="1907">
                  <c:v>0.5188449446513963</c:v>
                </c:pt>
                <c:pt idx="1908">
                  <c:v>0.46867810425294149</c:v>
                </c:pt>
                <c:pt idx="1909">
                  <c:v>0.40392886629011765</c:v>
                </c:pt>
                <c:pt idx="1910">
                  <c:v>0.35335854962827701</c:v>
                </c:pt>
                <c:pt idx="1911">
                  <c:v>0.19530235535408694</c:v>
                </c:pt>
                <c:pt idx="1912">
                  <c:v>0.18900756156053838</c:v>
                </c:pt>
                <c:pt idx="1913">
                  <c:v>-4.4249599663980274E-2</c:v>
                </c:pt>
                <c:pt idx="1914">
                  <c:v>-6.9746128726430004E-2</c:v>
                </c:pt>
                <c:pt idx="1915">
                  <c:v>-7.8906766003540199E-2</c:v>
                </c:pt>
                <c:pt idx="1916">
                  <c:v>-7.7391995759342705E-2</c:v>
                </c:pt>
                <c:pt idx="1917">
                  <c:v>-7.3598003689987909E-2</c:v>
                </c:pt>
                <c:pt idx="1918">
                  <c:v>-7.4748658401800339E-2</c:v>
                </c:pt>
                <c:pt idx="1919">
                  <c:v>-7.811101462828135E-2</c:v>
                </c:pt>
                <c:pt idx="1920">
                  <c:v>-8.3827976556854977E-2</c:v>
                </c:pt>
                <c:pt idx="1921">
                  <c:v>-9.7586317993878541E-2</c:v>
                </c:pt>
                <c:pt idx="1922">
                  <c:v>-0.11573063973063974</c:v>
                </c:pt>
                <c:pt idx="1923">
                  <c:v>-0.13800670197816453</c:v>
                </c:pt>
                <c:pt idx="1924">
                  <c:v>-0.1510604030478975</c:v>
                </c:pt>
                <c:pt idx="1925">
                  <c:v>-0.15134768144476882</c:v>
                </c:pt>
                <c:pt idx="1926">
                  <c:v>-0.15436153835674291</c:v>
                </c:pt>
                <c:pt idx="1927">
                  <c:v>-0.16004475860374995</c:v>
                </c:pt>
                <c:pt idx="1928">
                  <c:v>-0.16907174151150053</c:v>
                </c:pt>
                <c:pt idx="1929">
                  <c:v>-0.17879062611610208</c:v>
                </c:pt>
                <c:pt idx="1930">
                  <c:v>-0.16740448756822318</c:v>
                </c:pt>
                <c:pt idx="1931">
                  <c:v>-0.15401394353558365</c:v>
                </c:pt>
                <c:pt idx="1932">
                  <c:v>-0.14956574737162881</c:v>
                </c:pt>
                <c:pt idx="1933">
                  <c:v>-0.14615780183736157</c:v>
                </c:pt>
                <c:pt idx="1934">
                  <c:v>-0.14170885105077466</c:v>
                </c:pt>
                <c:pt idx="1935">
                  <c:v>-0.13334078337151473</c:v>
                </c:pt>
                <c:pt idx="1936">
                  <c:v>-0.13352115044992011</c:v>
                </c:pt>
                <c:pt idx="1937">
                  <c:v>-0.13094621962196218</c:v>
                </c:pt>
                <c:pt idx="1938">
                  <c:v>-0.12350281053209923</c:v>
                </c:pt>
                <c:pt idx="1939">
                  <c:v>-0.11907097722678502</c:v>
                </c:pt>
                <c:pt idx="1940">
                  <c:v>-0.1229350770932921</c:v>
                </c:pt>
                <c:pt idx="1941">
                  <c:v>-0.12742360191867003</c:v>
                </c:pt>
                <c:pt idx="1942">
                  <c:v>-0.12926599749058973</c:v>
                </c:pt>
                <c:pt idx="1943">
                  <c:v>-0.12844879388788738</c:v>
                </c:pt>
                <c:pt idx="1944">
                  <c:v>-0.12499856429104693</c:v>
                </c:pt>
                <c:pt idx="1945">
                  <c:v>-0.12337230875436855</c:v>
                </c:pt>
                <c:pt idx="1946">
                  <c:v>-0.12427369423718052</c:v>
                </c:pt>
                <c:pt idx="1947">
                  <c:v>-0.1218358509421119</c:v>
                </c:pt>
                <c:pt idx="1948">
                  <c:v>-0.11938085894920426</c:v>
                </c:pt>
                <c:pt idx="1949">
                  <c:v>-0.11801584066158058</c:v>
                </c:pt>
                <c:pt idx="1950">
                  <c:v>-0.11471610999094123</c:v>
                </c:pt>
                <c:pt idx="1951">
                  <c:v>-0.11520527859237535</c:v>
                </c:pt>
                <c:pt idx="1952">
                  <c:v>-0.11830079760278502</c:v>
                </c:pt>
                <c:pt idx="1953">
                  <c:v>-0.11507584356619543</c:v>
                </c:pt>
                <c:pt idx="1954">
                  <c:v>-0.10323248761003033</c:v>
                </c:pt>
                <c:pt idx="1955">
                  <c:v>-9.7732840407999649E-2</c:v>
                </c:pt>
                <c:pt idx="1956">
                  <c:v>-9.5882912898619693E-2</c:v>
                </c:pt>
                <c:pt idx="1957">
                  <c:v>-8.6759217793700535E-2</c:v>
                </c:pt>
                <c:pt idx="1958">
                  <c:v>-6.3584211232137797E-2</c:v>
                </c:pt>
                <c:pt idx="1959">
                  <c:v>5.6792245902125213E-3</c:v>
                </c:pt>
                <c:pt idx="1960">
                  <c:v>1.6120995916682635E-2</c:v>
                </c:pt>
                <c:pt idx="1961">
                  <c:v>2.1085043988269794E-2</c:v>
                </c:pt>
                <c:pt idx="1962">
                  <c:v>3.1932675057975868E-2</c:v>
                </c:pt>
                <c:pt idx="1963">
                  <c:v>3.9271102341641759E-2</c:v>
                </c:pt>
                <c:pt idx="1964">
                  <c:v>4.0269018170272342E-2</c:v>
                </c:pt>
                <c:pt idx="1965">
                  <c:v>4.2352332053328737E-2</c:v>
                </c:pt>
                <c:pt idx="1966">
                  <c:v>4.3282685209030822E-2</c:v>
                </c:pt>
                <c:pt idx="1967">
                  <c:v>4.4317292227109048E-2</c:v>
                </c:pt>
                <c:pt idx="1968">
                  <c:v>4.6644010195412054E-2</c:v>
                </c:pt>
                <c:pt idx="1969">
                  <c:v>4.8566558189989152E-2</c:v>
                </c:pt>
                <c:pt idx="1970">
                  <c:v>4.7806464272699238E-2</c:v>
                </c:pt>
                <c:pt idx="1971">
                  <c:v>4.5994226666108855E-2</c:v>
                </c:pt>
                <c:pt idx="1972">
                  <c:v>4.8029748029748034E-2</c:v>
                </c:pt>
                <c:pt idx="1973">
                  <c:v>4.9865396562435285E-2</c:v>
                </c:pt>
                <c:pt idx="1974">
                  <c:v>5.5048215610318967E-2</c:v>
                </c:pt>
                <c:pt idx="1975">
                  <c:v>4.9026120474023049E-2</c:v>
                </c:pt>
                <c:pt idx="1976">
                  <c:v>4.2913878461454759E-2</c:v>
                </c:pt>
                <c:pt idx="1977">
                  <c:v>3.8742945308376318E-2</c:v>
                </c:pt>
                <c:pt idx="1978">
                  <c:v>4.1373737373737375E-2</c:v>
                </c:pt>
                <c:pt idx="1979">
                  <c:v>3.9636471030446221E-2</c:v>
                </c:pt>
                <c:pt idx="1980">
                  <c:v>3.9690067463763273E-2</c:v>
                </c:pt>
                <c:pt idx="1981">
                  <c:v>3.6565715653168115E-2</c:v>
                </c:pt>
                <c:pt idx="1982">
                  <c:v>5.0869927627313745E-2</c:v>
                </c:pt>
                <c:pt idx="1983">
                  <c:v>7.0831138733803839E-2</c:v>
                </c:pt>
                <c:pt idx="1984">
                  <c:v>0.10432332551404197</c:v>
                </c:pt>
                <c:pt idx="1985">
                  <c:v>0.15736272335985391</c:v>
                </c:pt>
                <c:pt idx="1986">
                  <c:v>0.22536153313563859</c:v>
                </c:pt>
                <c:pt idx="1987">
                  <c:v>0.2238274339182513</c:v>
                </c:pt>
                <c:pt idx="1988">
                  <c:v>-3.8526763447352536E-2</c:v>
                </c:pt>
                <c:pt idx="1989">
                  <c:v>-6.122669335299695E-2</c:v>
                </c:pt>
                <c:pt idx="1990">
                  <c:v>-6.5380042799397645E-2</c:v>
                </c:pt>
                <c:pt idx="1991">
                  <c:v>-6.6485555261065477E-2</c:v>
                </c:pt>
                <c:pt idx="1992">
                  <c:v>-6.7173708172394098E-2</c:v>
                </c:pt>
                <c:pt idx="1993">
                  <c:v>-6.5347483920795785E-2</c:v>
                </c:pt>
                <c:pt idx="1994">
                  <c:v>-6.5633558212544255E-2</c:v>
                </c:pt>
                <c:pt idx="1995">
                  <c:v>-7.0728182621029256E-2</c:v>
                </c:pt>
                <c:pt idx="1996">
                  <c:v>-7.957096064006873E-2</c:v>
                </c:pt>
                <c:pt idx="1997">
                  <c:v>-8.2006734006734E-2</c:v>
                </c:pt>
                <c:pt idx="1998">
                  <c:v>-8.9079558966598207E-2</c:v>
                </c:pt>
                <c:pt idx="1999">
                  <c:v>-9.8250030451906306E-2</c:v>
                </c:pt>
                <c:pt idx="2000">
                  <c:v>-0.10550614434109579</c:v>
                </c:pt>
                <c:pt idx="2001">
                  <c:v>-0.10294674604580194</c:v>
                </c:pt>
                <c:pt idx="2002">
                  <c:v>-0.10221336753909556</c:v>
                </c:pt>
                <c:pt idx="2003">
                  <c:v>-0.1003012048192771</c:v>
                </c:pt>
                <c:pt idx="2004">
                  <c:v>-0.10171433281134096</c:v>
                </c:pt>
                <c:pt idx="2005">
                  <c:v>-9.6548872594961144E-2</c:v>
                </c:pt>
                <c:pt idx="2006">
                  <c:v>-9.674880927728309E-2</c:v>
                </c:pt>
                <c:pt idx="2007">
                  <c:v>-9.6915213386339377E-2</c:v>
                </c:pt>
                <c:pt idx="2008">
                  <c:v>-0.10014037330961348</c:v>
                </c:pt>
                <c:pt idx="2009">
                  <c:v>-0.10355464446582716</c:v>
                </c:pt>
                <c:pt idx="2010">
                  <c:v>-0.10502598200815777</c:v>
                </c:pt>
                <c:pt idx="2011">
                  <c:v>-0.10729683514142348</c:v>
                </c:pt>
                <c:pt idx="2012">
                  <c:v>-0.10481548154815482</c:v>
                </c:pt>
                <c:pt idx="2013">
                  <c:v>-0.10132848710254568</c:v>
                </c:pt>
                <c:pt idx="2014">
                  <c:v>-0.10018518256739373</c:v>
                </c:pt>
                <c:pt idx="2015">
                  <c:v>-0.10232485567171166</c:v>
                </c:pt>
                <c:pt idx="2016">
                  <c:v>-0.10373912919709068</c:v>
                </c:pt>
                <c:pt idx="2017">
                  <c:v>-0.10283164138245694</c:v>
                </c:pt>
                <c:pt idx="2018">
                  <c:v>-9.8961284230406052E-2</c:v>
                </c:pt>
                <c:pt idx="2019">
                  <c:v>-9.4116464710273948E-2</c:v>
                </c:pt>
                <c:pt idx="2020">
                  <c:v>-8.948814197983633E-2</c:v>
                </c:pt>
                <c:pt idx="2021">
                  <c:v>-8.8885681709939532E-2</c:v>
                </c:pt>
                <c:pt idx="2022">
                  <c:v>-8.7018987066780601E-2</c:v>
                </c:pt>
                <c:pt idx="2023">
                  <c:v>-8.6243732286897745E-2</c:v>
                </c:pt>
                <c:pt idx="2024">
                  <c:v>-8.4121483897268645E-2</c:v>
                </c:pt>
                <c:pt idx="2025">
                  <c:v>-8.4193916016481102E-2</c:v>
                </c:pt>
                <c:pt idx="2026">
                  <c:v>-8.441348973607038E-2</c:v>
                </c:pt>
                <c:pt idx="2027">
                  <c:v>-8.6293864480970622E-2</c:v>
                </c:pt>
                <c:pt idx="2028">
                  <c:v>-8.4532040037147871E-2</c:v>
                </c:pt>
                <c:pt idx="2029">
                  <c:v>-8.4666025593608987E-2</c:v>
                </c:pt>
                <c:pt idx="2030">
                  <c:v>-8.3509272044303889E-2</c:v>
                </c:pt>
                <c:pt idx="2031">
                  <c:v>-8.4415159447881957E-2</c:v>
                </c:pt>
                <c:pt idx="2032">
                  <c:v>-8.841618151962978E-2</c:v>
                </c:pt>
                <c:pt idx="2033">
                  <c:v>-5.9605727824052698E-2</c:v>
                </c:pt>
                <c:pt idx="2034">
                  <c:v>-1.2149865133236508E-2</c:v>
                </c:pt>
                <c:pt idx="2035">
                  <c:v>-1.8016421525193178E-4</c:v>
                </c:pt>
                <c:pt idx="2036">
                  <c:v>2.8819459745295876E-3</c:v>
                </c:pt>
                <c:pt idx="2037">
                  <c:v>6.9781712983255891E-3</c:v>
                </c:pt>
                <c:pt idx="2038">
                  <c:v>1.3458324249691152E-2</c:v>
                </c:pt>
                <c:pt idx="2039">
                  <c:v>1.6997117905195015E-2</c:v>
                </c:pt>
                <c:pt idx="2040">
                  <c:v>1.7519089468376315E-2</c:v>
                </c:pt>
                <c:pt idx="2041">
                  <c:v>1.694638327146604E-2</c:v>
                </c:pt>
                <c:pt idx="2042">
                  <c:v>1.8161856963613558E-2</c:v>
                </c:pt>
                <c:pt idx="2043">
                  <c:v>1.7880587683651146E-2</c:v>
                </c:pt>
                <c:pt idx="2044">
                  <c:v>1.8981919961549881E-2</c:v>
                </c:pt>
                <c:pt idx="2045">
                  <c:v>2.1042416741674164E-2</c:v>
                </c:pt>
                <c:pt idx="2046">
                  <c:v>2.1876489221540098E-2</c:v>
                </c:pt>
                <c:pt idx="2047">
                  <c:v>2.1143789482491744E-2</c:v>
                </c:pt>
                <c:pt idx="2048">
                  <c:v>2.6051726051726055E-2</c:v>
                </c:pt>
                <c:pt idx="2049">
                  <c:v>2.8756816456133087E-2</c:v>
                </c:pt>
                <c:pt idx="2050">
                  <c:v>2.9687521499236355E-2</c:v>
                </c:pt>
                <c:pt idx="2051">
                  <c:v>2.5287513691128145E-2</c:v>
                </c:pt>
                <c:pt idx="2052">
                  <c:v>1.6612400038145573E-2</c:v>
                </c:pt>
                <c:pt idx="2053">
                  <c:v>1.1786271980446737E-2</c:v>
                </c:pt>
                <c:pt idx="2054">
                  <c:v>9.598962274348713E-3</c:v>
                </c:pt>
                <c:pt idx="2055">
                  <c:v>1.0727299619475335E-2</c:v>
                </c:pt>
                <c:pt idx="2056">
                  <c:v>1.189819894559371E-2</c:v>
                </c:pt>
                <c:pt idx="2057">
                  <c:v>1.4521980367050788E-2</c:v>
                </c:pt>
                <c:pt idx="2058">
                  <c:v>2.2354955600684904E-2</c:v>
                </c:pt>
                <c:pt idx="2059">
                  <c:v>5.2978785236849762E-2</c:v>
                </c:pt>
                <c:pt idx="2060">
                  <c:v>9.4853086176296592E-2</c:v>
                </c:pt>
                <c:pt idx="2061">
                  <c:v>0.12767635996697554</c:v>
                </c:pt>
                <c:pt idx="2062">
                  <c:v>0.22887700534759356</c:v>
                </c:pt>
                <c:pt idx="2063">
                  <c:v>0.16145475447099239</c:v>
                </c:pt>
                <c:pt idx="2064">
                  <c:v>-2.0121351907426581E-2</c:v>
                </c:pt>
                <c:pt idx="2065">
                  <c:v>-7.3647538289620715E-2</c:v>
                </c:pt>
                <c:pt idx="2066">
                  <c:v>-8.4046139260507746E-2</c:v>
                </c:pt>
                <c:pt idx="2067">
                  <c:v>-8.214314020765634E-2</c:v>
                </c:pt>
                <c:pt idx="2068">
                  <c:v>-8.0917042141531947E-2</c:v>
                </c:pt>
                <c:pt idx="2069">
                  <c:v>-8.1398069610997353E-2</c:v>
                </c:pt>
                <c:pt idx="2070">
                  <c:v>-8.2562419974391815E-2</c:v>
                </c:pt>
                <c:pt idx="2071">
                  <c:v>-7.7269387482466118E-2</c:v>
                </c:pt>
                <c:pt idx="2072">
                  <c:v>-7.5785720986959362E-2</c:v>
                </c:pt>
                <c:pt idx="2073">
                  <c:v>-7.5045380591897387E-2</c:v>
                </c:pt>
                <c:pt idx="2074">
                  <c:v>-7.3018656666082107E-2</c:v>
                </c:pt>
                <c:pt idx="2075">
                  <c:v>-7.5675017256080238E-2</c:v>
                </c:pt>
                <c:pt idx="2076">
                  <c:v>-8.624840712523385E-2</c:v>
                </c:pt>
                <c:pt idx="2077">
                  <c:v>-8.811816549698058E-2</c:v>
                </c:pt>
                <c:pt idx="2078">
                  <c:v>-8.1062198084113427E-2</c:v>
                </c:pt>
                <c:pt idx="2079">
                  <c:v>-8.0846111719605693E-2</c:v>
                </c:pt>
                <c:pt idx="2080">
                  <c:v>-8.2661611582735772E-2</c:v>
                </c:pt>
                <c:pt idx="2081">
                  <c:v>-8.2590090399989005E-2</c:v>
                </c:pt>
                <c:pt idx="2082">
                  <c:v>-8.2515358597363156E-2</c:v>
                </c:pt>
                <c:pt idx="2083">
                  <c:v>-8.3534414693945375E-2</c:v>
                </c:pt>
                <c:pt idx="2084">
                  <c:v>-8.5435921668913575E-2</c:v>
                </c:pt>
                <c:pt idx="2085">
                  <c:v>-8.7345120423221512E-2</c:v>
                </c:pt>
                <c:pt idx="2086">
                  <c:v>-9.0428563446387653E-2</c:v>
                </c:pt>
                <c:pt idx="2087">
                  <c:v>-9.1640736691615515E-2</c:v>
                </c:pt>
                <c:pt idx="2088">
                  <c:v>-8.8613861386138623E-2</c:v>
                </c:pt>
                <c:pt idx="2089">
                  <c:v>-8.4409133244898543E-2</c:v>
                </c:pt>
                <c:pt idx="2090">
                  <c:v>-8.209100804342602E-2</c:v>
                </c:pt>
                <c:pt idx="2091">
                  <c:v>-8.1771372643583598E-2</c:v>
                </c:pt>
                <c:pt idx="2092">
                  <c:v>-8.2374709993310272E-2</c:v>
                </c:pt>
                <c:pt idx="2093">
                  <c:v>-8.1396843533528523E-2</c:v>
                </c:pt>
                <c:pt idx="2094">
                  <c:v>-7.9380276038008984E-2</c:v>
                </c:pt>
                <c:pt idx="2095">
                  <c:v>-7.8610808016998795E-2</c:v>
                </c:pt>
                <c:pt idx="2096">
                  <c:v>-7.892234548335976E-2</c:v>
                </c:pt>
                <c:pt idx="2097">
                  <c:v>-7.9525213971778849E-2</c:v>
                </c:pt>
                <c:pt idx="2098">
                  <c:v>-8.103183123930012E-2</c:v>
                </c:pt>
                <c:pt idx="2099">
                  <c:v>-7.9841011006930293E-2</c:v>
                </c:pt>
                <c:pt idx="2100">
                  <c:v>-7.8753846827005813E-2</c:v>
                </c:pt>
                <c:pt idx="2101">
                  <c:v>-7.9466049969994568E-2</c:v>
                </c:pt>
                <c:pt idx="2102">
                  <c:v>-8.3238590461081979E-2</c:v>
                </c:pt>
                <c:pt idx="2103">
                  <c:v>-8.5504960419829898E-2</c:v>
                </c:pt>
                <c:pt idx="2104">
                  <c:v>-8.4666025593608987E-2</c:v>
                </c:pt>
                <c:pt idx="2105">
                  <c:v>-8.7778996354151234E-2</c:v>
                </c:pt>
                <c:pt idx="2106">
                  <c:v>-9.0691932413136597E-2</c:v>
                </c:pt>
                <c:pt idx="2107">
                  <c:v>-9.4461859979101351E-2</c:v>
                </c:pt>
                <c:pt idx="2108">
                  <c:v>-7.2137205525174719E-2</c:v>
                </c:pt>
                <c:pt idx="2109">
                  <c:v>-6.8914524965480381E-2</c:v>
                </c:pt>
                <c:pt idx="2110">
                  <c:v>-6.7815582727863435E-2</c:v>
                </c:pt>
                <c:pt idx="2111">
                  <c:v>-6.6123193737308336E-2</c:v>
                </c:pt>
                <c:pt idx="2112">
                  <c:v>-7.7311514761200769E-3</c:v>
                </c:pt>
                <c:pt idx="2113">
                  <c:v>-2.5173927628604383E-3</c:v>
                </c:pt>
                <c:pt idx="2114">
                  <c:v>-5.5015523895191936E-3</c:v>
                </c:pt>
                <c:pt idx="2115">
                  <c:v>-3.6519777931991715E-3</c:v>
                </c:pt>
                <c:pt idx="2116">
                  <c:v>-8.8018293998360459E-4</c:v>
                </c:pt>
                <c:pt idx="2117">
                  <c:v>1.0376506671635163E-3</c:v>
                </c:pt>
                <c:pt idx="2118">
                  <c:v>1.7366259838029023E-3</c:v>
                </c:pt>
                <c:pt idx="2119">
                  <c:v>1.3129102844638995E-3</c:v>
                </c:pt>
                <c:pt idx="2120">
                  <c:v>2.6971628899789385E-3</c:v>
                </c:pt>
                <c:pt idx="2121">
                  <c:v>2.710508149838693E-3</c:v>
                </c:pt>
                <c:pt idx="2122">
                  <c:v>3.4872312393126451E-3</c:v>
                </c:pt>
                <c:pt idx="2123">
                  <c:v>4.4756104375034871E-3</c:v>
                </c:pt>
                <c:pt idx="2124">
                  <c:v>4.6114716960153406E-3</c:v>
                </c:pt>
                <c:pt idx="2125">
                  <c:v>5.1583948582272507E-3</c:v>
                </c:pt>
                <c:pt idx="2126">
                  <c:v>7.358321253537658E-3</c:v>
                </c:pt>
                <c:pt idx="2127">
                  <c:v>1.0101925877084538E-2</c:v>
                </c:pt>
                <c:pt idx="2128">
                  <c:v>9.7617743702081029E-3</c:v>
                </c:pt>
                <c:pt idx="2129">
                  <c:v>6.4765745269266843E-3</c:v>
                </c:pt>
                <c:pt idx="2130">
                  <c:v>2.023219498947652E-3</c:v>
                </c:pt>
                <c:pt idx="2131">
                  <c:v>5.3237487839152299E-4</c:v>
                </c:pt>
                <c:pt idx="2132">
                  <c:v>8.3501683501683633E-4</c:v>
                </c:pt>
                <c:pt idx="2133">
                  <c:v>2.4178092289547375E-3</c:v>
                </c:pt>
                <c:pt idx="2134">
                  <c:v>3.3665085832609706E-3</c:v>
                </c:pt>
                <c:pt idx="2135">
                  <c:v>1.0454944295248477E-2</c:v>
                </c:pt>
                <c:pt idx="2136">
                  <c:v>1.7824012721971906E-2</c:v>
                </c:pt>
                <c:pt idx="2137">
                  <c:v>5.3471901665721473E-2</c:v>
                </c:pt>
                <c:pt idx="2138">
                  <c:v>9.1711036613422739E-2</c:v>
                </c:pt>
                <c:pt idx="2139">
                  <c:v>0.12280054430313497</c:v>
                </c:pt>
                <c:pt idx="2140">
                  <c:v>0.28413982000782573</c:v>
                </c:pt>
                <c:pt idx="2141">
                  <c:v>0.26051548681236852</c:v>
                </c:pt>
                <c:pt idx="2142">
                  <c:v>0.24521472473036551</c:v>
                </c:pt>
                <c:pt idx="2143">
                  <c:v>-6.6771839873792163E-2</c:v>
                </c:pt>
                <c:pt idx="2144">
                  <c:v>-7.6751290424523333E-2</c:v>
                </c:pt>
                <c:pt idx="2145">
                  <c:v>-7.6159150352698754E-2</c:v>
                </c:pt>
                <c:pt idx="2146">
                  <c:v>-7.8677445003975624E-2</c:v>
                </c:pt>
                <c:pt idx="2147">
                  <c:v>-8.2820601451780149E-2</c:v>
                </c:pt>
                <c:pt idx="2148">
                  <c:v>-8.1646403984180466E-2</c:v>
                </c:pt>
                <c:pt idx="2149">
                  <c:v>-7.7269387482466118E-2</c:v>
                </c:pt>
                <c:pt idx="2150">
                  <c:v>-7.55980861244019E-2</c:v>
                </c:pt>
                <c:pt idx="2151">
                  <c:v>-7.1414933240107031E-2</c:v>
                </c:pt>
                <c:pt idx="2152">
                  <c:v>-6.9185185185185197E-2</c:v>
                </c:pt>
                <c:pt idx="2153">
                  <c:v>-7.2108420711274449E-2</c:v>
                </c:pt>
                <c:pt idx="2154">
                  <c:v>-7.551175338231704E-2</c:v>
                </c:pt>
                <c:pt idx="2155">
                  <c:v>-7.3864316413688055E-2</c:v>
                </c:pt>
                <c:pt idx="2156">
                  <c:v>-7.1612876857894081E-2</c:v>
                </c:pt>
                <c:pt idx="2157">
                  <c:v>-7.2021978923196797E-2</c:v>
                </c:pt>
                <c:pt idx="2158">
                  <c:v>-7.4134313416256398E-2</c:v>
                </c:pt>
                <c:pt idx="2159">
                  <c:v>-7.3219863230458065E-2</c:v>
                </c:pt>
                <c:pt idx="2160">
                  <c:v>-7.2277964606648662E-2</c:v>
                </c:pt>
                <c:pt idx="2161">
                  <c:v>-7.317808446497219E-2</c:v>
                </c:pt>
                <c:pt idx="2162">
                  <c:v>-7.4111999111999116E-2</c:v>
                </c:pt>
                <c:pt idx="2163">
                  <c:v>-7.5400250591674781E-2</c:v>
                </c:pt>
                <c:pt idx="2164">
                  <c:v>-7.6347459872540421E-2</c:v>
                </c:pt>
                <c:pt idx="2165">
                  <c:v>-7.4543495599367543E-2</c:v>
                </c:pt>
                <c:pt idx="2166">
                  <c:v>-7.2783432783432786E-2</c:v>
                </c:pt>
                <c:pt idx="2167">
                  <c:v>-7.120859924207204E-2</c:v>
                </c:pt>
                <c:pt idx="2168">
                  <c:v>-7.0593548022917799E-2</c:v>
                </c:pt>
                <c:pt idx="2169">
                  <c:v>-7.1750212404418007E-2</c:v>
                </c:pt>
                <c:pt idx="2170">
                  <c:v>-7.2559606695274101E-2</c:v>
                </c:pt>
                <c:pt idx="2171">
                  <c:v>-7.2105623360328511E-2</c:v>
                </c:pt>
                <c:pt idx="2172">
                  <c:v>-7.0584874669713638E-2</c:v>
                </c:pt>
                <c:pt idx="2173">
                  <c:v>-7.0809625499835188E-2</c:v>
                </c:pt>
                <c:pt idx="2174">
                  <c:v>-7.2128978441270808E-2</c:v>
                </c:pt>
                <c:pt idx="2175">
                  <c:v>-7.3356521237137221E-2</c:v>
                </c:pt>
                <c:pt idx="2176">
                  <c:v>-7.3973513763590085E-2</c:v>
                </c:pt>
                <c:pt idx="2177">
                  <c:v>-7.456112352377911E-2</c:v>
                </c:pt>
                <c:pt idx="2178">
                  <c:v>-7.4847125968202213E-2</c:v>
                </c:pt>
                <c:pt idx="2179">
                  <c:v>-7.6464743870722662E-2</c:v>
                </c:pt>
                <c:pt idx="2180">
                  <c:v>-7.8207286193117773E-2</c:v>
                </c:pt>
                <c:pt idx="2181">
                  <c:v>-7.8508791257215882E-2</c:v>
                </c:pt>
                <c:pt idx="2182">
                  <c:v>-7.9844332738770882E-2</c:v>
                </c:pt>
                <c:pt idx="2183">
                  <c:v>-8.2816776388786151E-2</c:v>
                </c:pt>
                <c:pt idx="2184">
                  <c:v>-8.5111302131191266E-2</c:v>
                </c:pt>
                <c:pt idx="2185">
                  <c:v>-9.0275464064731081E-2</c:v>
                </c:pt>
                <c:pt idx="2186">
                  <c:v>-9.7148828183310929E-2</c:v>
                </c:pt>
                <c:pt idx="2187">
                  <c:v>-6.8888855776251284E-2</c:v>
                </c:pt>
                <c:pt idx="2188">
                  <c:v>-1.7737202477991522E-2</c:v>
                </c:pt>
                <c:pt idx="2189">
                  <c:v>-5.5998582314371759E-3</c:v>
                </c:pt>
                <c:pt idx="2190">
                  <c:v>-4.2715081008827998E-3</c:v>
                </c:pt>
                <c:pt idx="2191">
                  <c:v>-5.499547061745714E-3</c:v>
                </c:pt>
                <c:pt idx="2192">
                  <c:v>-2.9939684615943635E-3</c:v>
                </c:pt>
                <c:pt idx="2193">
                  <c:v>-1.5989108867872572E-3</c:v>
                </c:pt>
                <c:pt idx="2194">
                  <c:v>-1.1237573836622957E-3</c:v>
                </c:pt>
                <c:pt idx="2195">
                  <c:v>-1.7857910653117975E-3</c:v>
                </c:pt>
                <c:pt idx="2196">
                  <c:v>-1.3288468119082904E-3</c:v>
                </c:pt>
                <c:pt idx="2197">
                  <c:v>-8.5253914575530358E-6</c:v>
                </c:pt>
                <c:pt idx="2198">
                  <c:v>-1.2185295655984482E-3</c:v>
                </c:pt>
                <c:pt idx="2199">
                  <c:v>2.1377137713771022E-4</c:v>
                </c:pt>
                <c:pt idx="2200">
                  <c:v>5.8587727412889195E-4</c:v>
                </c:pt>
                <c:pt idx="2201">
                  <c:v>1.70132061526447E-4</c:v>
                </c:pt>
                <c:pt idx="2202">
                  <c:v>8.9632589632589752E-4</c:v>
                </c:pt>
                <c:pt idx="2203">
                  <c:v>1.3943535583626724E-3</c:v>
                </c:pt>
                <c:pt idx="2204">
                  <c:v>1.0264595401571366E-3</c:v>
                </c:pt>
                <c:pt idx="2205">
                  <c:v>-1.2322015334063556E-3</c:v>
                </c:pt>
                <c:pt idx="2206">
                  <c:v>-1.8609593613340145E-3</c:v>
                </c:pt>
                <c:pt idx="2207">
                  <c:v>-2.2540566229886619E-3</c:v>
                </c:pt>
                <c:pt idx="2208">
                  <c:v>3.0266998162360373E-4</c:v>
                </c:pt>
                <c:pt idx="2209">
                  <c:v>8.1752295921798032E-4</c:v>
                </c:pt>
                <c:pt idx="2210">
                  <c:v>2.83672759386629E-4</c:v>
                </c:pt>
                <c:pt idx="2211">
                  <c:v>3.9052496798975636E-3</c:v>
                </c:pt>
                <c:pt idx="2212">
                  <c:v>1.1709738647977809E-2</c:v>
                </c:pt>
                <c:pt idx="2213">
                  <c:v>3.5792977728461593E-2</c:v>
                </c:pt>
                <c:pt idx="2214">
                  <c:v>8.2442647735489399E-2</c:v>
                </c:pt>
                <c:pt idx="2215">
                  <c:v>0.11783453680527345</c:v>
                </c:pt>
                <c:pt idx="2216">
                  <c:v>0.23568540498239204</c:v>
                </c:pt>
                <c:pt idx="2217">
                  <c:v>0.43486133065095556</c:v>
                </c:pt>
                <c:pt idx="2218">
                  <c:v>-4.0473351068709293E-2</c:v>
                </c:pt>
                <c:pt idx="2219">
                  <c:v>-7.4686123709984883E-2</c:v>
                </c:pt>
                <c:pt idx="2220">
                  <c:v>-7.7095340463975315E-2</c:v>
                </c:pt>
                <c:pt idx="2221">
                  <c:v>-8.3464109270560888E-2</c:v>
                </c:pt>
                <c:pt idx="2222">
                  <c:v>-8.4362576199310896E-2</c:v>
                </c:pt>
                <c:pt idx="2223">
                  <c:v>-8.5984737695764313E-2</c:v>
                </c:pt>
                <c:pt idx="2224">
                  <c:v>-8.1041933418693993E-2</c:v>
                </c:pt>
                <c:pt idx="2225">
                  <c:v>-7.553188642384992E-2</c:v>
                </c:pt>
                <c:pt idx="2226">
                  <c:v>-7.1771465392256886E-2</c:v>
                </c:pt>
                <c:pt idx="2227">
                  <c:v>-6.9277003132941592E-2</c:v>
                </c:pt>
                <c:pt idx="2228">
                  <c:v>-6.7757557770912871E-2</c:v>
                </c:pt>
                <c:pt idx="2229">
                  <c:v>-6.8704914260966088E-2</c:v>
                </c:pt>
                <c:pt idx="2230">
                  <c:v>-6.8585783148889939E-2</c:v>
                </c:pt>
                <c:pt idx="2231">
                  <c:v>-6.7035407272182337E-2</c:v>
                </c:pt>
                <c:pt idx="2232">
                  <c:v>-6.5925834802695427E-2</c:v>
                </c:pt>
                <c:pt idx="2233">
                  <c:v>-6.6443044906900325E-2</c:v>
                </c:pt>
                <c:pt idx="2234">
                  <c:v>-6.7166680403307769E-2</c:v>
                </c:pt>
                <c:pt idx="2235">
                  <c:v>-6.8088097469540768E-2</c:v>
                </c:pt>
                <c:pt idx="2236">
                  <c:v>-6.9209281743507461E-2</c:v>
                </c:pt>
                <c:pt idx="2237">
                  <c:v>-7.1711621711621709E-2</c:v>
                </c:pt>
                <c:pt idx="2238">
                  <c:v>-7.3479047751635801E-2</c:v>
                </c:pt>
                <c:pt idx="2239">
                  <c:v>-7.3209778409962498E-2</c:v>
                </c:pt>
                <c:pt idx="2240">
                  <c:v>-7.3200218282563984E-2</c:v>
                </c:pt>
                <c:pt idx="2241">
                  <c:v>-7.1379431379431382E-2</c:v>
                </c:pt>
                <c:pt idx="2242">
                  <c:v>-6.8531902004705353E-2</c:v>
                </c:pt>
                <c:pt idx="2243">
                  <c:v>-6.7870117753495149E-2</c:v>
                </c:pt>
                <c:pt idx="2244">
                  <c:v>-6.8083235223194649E-2</c:v>
                </c:pt>
                <c:pt idx="2245">
                  <c:v>-6.8680553582085316E-2</c:v>
                </c:pt>
                <c:pt idx="2246">
                  <c:v>-7.0080985513858787E-2</c:v>
                </c:pt>
                <c:pt idx="2247">
                  <c:v>-6.8658253927375748E-2</c:v>
                </c:pt>
                <c:pt idx="2248">
                  <c:v>-6.7986561764199177E-2</c:v>
                </c:pt>
                <c:pt idx="2249">
                  <c:v>-6.8549200403400096E-2</c:v>
                </c:pt>
                <c:pt idx="2250">
                  <c:v>-7.0069974554707384E-2</c:v>
                </c:pt>
                <c:pt idx="2251">
                  <c:v>-7.1290570191318944E-2</c:v>
                </c:pt>
                <c:pt idx="2252">
                  <c:v>-7.096867960177311E-2</c:v>
                </c:pt>
                <c:pt idx="2253">
                  <c:v>-7.0440324956609249E-2</c:v>
                </c:pt>
                <c:pt idx="2254">
                  <c:v>-7.1884193732527329E-2</c:v>
                </c:pt>
                <c:pt idx="2255">
                  <c:v>-7.4454677653902096E-2</c:v>
                </c:pt>
                <c:pt idx="2256">
                  <c:v>-7.6527558706900367E-2</c:v>
                </c:pt>
                <c:pt idx="2257">
                  <c:v>-7.6247858703999069E-2</c:v>
                </c:pt>
                <c:pt idx="2258">
                  <c:v>-7.8293861339182508E-2</c:v>
                </c:pt>
                <c:pt idx="2259">
                  <c:v>-8.246668253212755E-2</c:v>
                </c:pt>
                <c:pt idx="2260">
                  <c:v>-8.8162412300343329E-2</c:v>
                </c:pt>
                <c:pt idx="2261">
                  <c:v>-7.4402109937268118E-2</c:v>
                </c:pt>
                <c:pt idx="2262">
                  <c:v>-7.0705753327207507E-2</c:v>
                </c:pt>
                <c:pt idx="2263">
                  <c:v>-6.8627798452359862E-2</c:v>
                </c:pt>
                <c:pt idx="2264">
                  <c:v>-1.4847456631266619E-2</c:v>
                </c:pt>
                <c:pt idx="2265">
                  <c:v>-5.9015529632177486E-3</c:v>
                </c:pt>
                <c:pt idx="2266">
                  <c:v>-5.849979616795762E-3</c:v>
                </c:pt>
                <c:pt idx="2267">
                  <c:v>-6.8653338362881918E-3</c:v>
                </c:pt>
                <c:pt idx="2268">
                  <c:v>-5.0051234683716056E-3</c:v>
                </c:pt>
                <c:pt idx="2269">
                  <c:v>-4.4613194114855254E-3</c:v>
                </c:pt>
                <c:pt idx="2270">
                  <c:v>-3.5882908404154855E-3</c:v>
                </c:pt>
                <c:pt idx="2271">
                  <c:v>-4.4798676856393259E-3</c:v>
                </c:pt>
                <c:pt idx="2272">
                  <c:v>-4.8766649172328714E-3</c:v>
                </c:pt>
                <c:pt idx="2273">
                  <c:v>-6.0596652648810334E-3</c:v>
                </c:pt>
                <c:pt idx="2274">
                  <c:v>-5.1867686768676926E-3</c:v>
                </c:pt>
                <c:pt idx="2275">
                  <c:v>-4.1753536597310672E-3</c:v>
                </c:pt>
                <c:pt idx="2276">
                  <c:v>-4.2226219860826411E-3</c:v>
                </c:pt>
                <c:pt idx="2277">
                  <c:v>-3.8489288489288484E-3</c:v>
                </c:pt>
                <c:pt idx="2278">
                  <c:v>-2.901236275133444E-3</c:v>
                </c:pt>
                <c:pt idx="2279">
                  <c:v>-6.3844132256422068E-4</c:v>
                </c:pt>
                <c:pt idx="2280">
                  <c:v>-1.5469219270697672E-3</c:v>
                </c:pt>
                <c:pt idx="2281">
                  <c:v>-2.7073496902377124E-3</c:v>
                </c:pt>
                <c:pt idx="2282">
                  <c:v>-4.3723267024237903E-3</c:v>
                </c:pt>
                <c:pt idx="2283">
                  <c:v>-4.6611717893540114E-3</c:v>
                </c:pt>
                <c:pt idx="2284">
                  <c:v>3.6363636363636307E-4</c:v>
                </c:pt>
                <c:pt idx="2285">
                  <c:v>-1.2269773935456177E-3</c:v>
                </c:pt>
                <c:pt idx="2286">
                  <c:v>-1.7634092578986045E-3</c:v>
                </c:pt>
                <c:pt idx="2287">
                  <c:v>6.1467169127927875E-3</c:v>
                </c:pt>
                <c:pt idx="2288">
                  <c:v>1.7134905910416116E-2</c:v>
                </c:pt>
                <c:pt idx="2289">
                  <c:v>4.9504636601410794E-2</c:v>
                </c:pt>
                <c:pt idx="2290">
                  <c:v>9.4353513442450521E-2</c:v>
                </c:pt>
                <c:pt idx="2291">
                  <c:v>0.11066612499508566</c:v>
                </c:pt>
                <c:pt idx="2292">
                  <c:v>0.50883005086735367</c:v>
                </c:pt>
                <c:pt idx="2293">
                  <c:v>0.48488157911925689</c:v>
                </c:pt>
                <c:pt idx="2294">
                  <c:v>-3.7616470310718547E-2</c:v>
                </c:pt>
                <c:pt idx="2295">
                  <c:v>-7.1412607638204159E-2</c:v>
                </c:pt>
                <c:pt idx="2296">
                  <c:v>-7.3380385547245339E-2</c:v>
                </c:pt>
                <c:pt idx="2297">
                  <c:v>-8.0729703310348469E-2</c:v>
                </c:pt>
                <c:pt idx="2298">
                  <c:v>-8.449509673999471E-2</c:v>
                </c:pt>
                <c:pt idx="2299">
                  <c:v>-8.5479539471934887E-2</c:v>
                </c:pt>
                <c:pt idx="2300">
                  <c:v>-7.8961267605633809E-2</c:v>
                </c:pt>
                <c:pt idx="2301">
                  <c:v>-7.5933471377997469E-2</c:v>
                </c:pt>
                <c:pt idx="2302">
                  <c:v>-7.3520700146087123E-2</c:v>
                </c:pt>
                <c:pt idx="2303">
                  <c:v>-7.3593201651181231E-2</c:v>
                </c:pt>
                <c:pt idx="2304">
                  <c:v>-6.8539977606604713E-2</c:v>
                </c:pt>
                <c:pt idx="2305">
                  <c:v>-6.6079283229796865E-2</c:v>
                </c:pt>
                <c:pt idx="2306">
                  <c:v>-6.7161022693381769E-2</c:v>
                </c:pt>
                <c:pt idx="2307">
                  <c:v>-6.7512648930961316E-2</c:v>
                </c:pt>
                <c:pt idx="2308">
                  <c:v>-6.5492208182091102E-2</c:v>
                </c:pt>
                <c:pt idx="2309">
                  <c:v>-6.5019167579408538E-2</c:v>
                </c:pt>
                <c:pt idx="2310">
                  <c:v>-6.4405615538888419E-2</c:v>
                </c:pt>
                <c:pt idx="2311">
                  <c:v>-6.5032954029472873E-2</c:v>
                </c:pt>
                <c:pt idx="2312">
                  <c:v>-6.570028301235592E-2</c:v>
                </c:pt>
                <c:pt idx="2313">
                  <c:v>-6.7674151233499083E-2</c:v>
                </c:pt>
                <c:pt idx="2314">
                  <c:v>-6.9286041889619329E-2</c:v>
                </c:pt>
                <c:pt idx="2315">
                  <c:v>-6.9246832799665883E-2</c:v>
                </c:pt>
                <c:pt idx="2316">
                  <c:v>-6.8734983516790527E-2</c:v>
                </c:pt>
                <c:pt idx="2317">
                  <c:v>-6.7925321671852668E-2</c:v>
                </c:pt>
                <c:pt idx="2318">
                  <c:v>-6.6477272727272732E-2</c:v>
                </c:pt>
                <c:pt idx="2319">
                  <c:v>-6.5075781095650709E-2</c:v>
                </c:pt>
                <c:pt idx="2320">
                  <c:v>-6.4392643587170104E-2</c:v>
                </c:pt>
                <c:pt idx="2321">
                  <c:v>-6.5473269124384739E-2</c:v>
                </c:pt>
                <c:pt idx="2322">
                  <c:v>-6.5337261767510701E-2</c:v>
                </c:pt>
                <c:pt idx="2323">
                  <c:v>-6.5143183603513524E-2</c:v>
                </c:pt>
                <c:pt idx="2324">
                  <c:v>-6.5048084502601286E-2</c:v>
                </c:pt>
                <c:pt idx="2325">
                  <c:v>-6.5201286395221963E-2</c:v>
                </c:pt>
                <c:pt idx="2326">
                  <c:v>-6.6359314219853055E-2</c:v>
                </c:pt>
                <c:pt idx="2327">
                  <c:v>-6.6571246819338431E-2</c:v>
                </c:pt>
                <c:pt idx="2328">
                  <c:v>-6.7582624844035641E-2</c:v>
                </c:pt>
                <c:pt idx="2329">
                  <c:v>-6.7902277095102215E-2</c:v>
                </c:pt>
                <c:pt idx="2330">
                  <c:v>-6.8369237052054319E-2</c:v>
                </c:pt>
                <c:pt idx="2331">
                  <c:v>-7.0303420617379708E-2</c:v>
                </c:pt>
                <c:pt idx="2332">
                  <c:v>-7.2368865582631933E-2</c:v>
                </c:pt>
                <c:pt idx="2333">
                  <c:v>-7.6173769476834172E-2</c:v>
                </c:pt>
                <c:pt idx="2334">
                  <c:v>-7.846734225904281E-2</c:v>
                </c:pt>
                <c:pt idx="2335">
                  <c:v>-8.1317248125203773E-2</c:v>
                </c:pt>
                <c:pt idx="2336">
                  <c:v>-8.956151832460732E-2</c:v>
                </c:pt>
                <c:pt idx="2337">
                  <c:v>-9.3625914315569478E-2</c:v>
                </c:pt>
                <c:pt idx="2338">
                  <c:v>-6.5387194349659519E-2</c:v>
                </c:pt>
                <c:pt idx="2339">
                  <c:v>-1.1586685241722742E-2</c:v>
                </c:pt>
                <c:pt idx="2340">
                  <c:v>-5.8952094039813304E-3</c:v>
                </c:pt>
                <c:pt idx="2341">
                  <c:v>-7.7821354602740957E-3</c:v>
                </c:pt>
                <c:pt idx="2342">
                  <c:v>-7.6181292189006758E-3</c:v>
                </c:pt>
                <c:pt idx="2343">
                  <c:v>-7.8628006685560661E-3</c:v>
                </c:pt>
                <c:pt idx="2344">
                  <c:v>-6.1030892001100682E-3</c:v>
                </c:pt>
                <c:pt idx="2345">
                  <c:v>-6.2527013398645734E-3</c:v>
                </c:pt>
                <c:pt idx="2346">
                  <c:v>-6.3004313989652172E-3</c:v>
                </c:pt>
                <c:pt idx="2347">
                  <c:v>-6.2050872590395786E-3</c:v>
                </c:pt>
                <c:pt idx="2348">
                  <c:v>-5.6637017249708682E-3</c:v>
                </c:pt>
                <c:pt idx="2349">
                  <c:v>-4.7384119534640426E-3</c:v>
                </c:pt>
                <c:pt idx="2350">
                  <c:v>-4.7929792979297973E-3</c:v>
                </c:pt>
                <c:pt idx="2351">
                  <c:v>-4.9925714125529106E-3</c:v>
                </c:pt>
                <c:pt idx="2352">
                  <c:v>-5.4358588182794373E-3</c:v>
                </c:pt>
                <c:pt idx="2353">
                  <c:v>-4.8618048618048592E-3</c:v>
                </c:pt>
                <c:pt idx="2354">
                  <c:v>-3.2857044246565876E-3</c:v>
                </c:pt>
                <c:pt idx="2355">
                  <c:v>-3.1564318835394949E-3</c:v>
                </c:pt>
                <c:pt idx="2356">
                  <c:v>-3.0257393209200448E-3</c:v>
                </c:pt>
                <c:pt idx="2357">
                  <c:v>-4.2723049466643114E-3</c:v>
                </c:pt>
                <c:pt idx="2358">
                  <c:v>-4.603163826464798E-3</c:v>
                </c:pt>
                <c:pt idx="2359">
                  <c:v>-2.1294995135661063E-3</c:v>
                </c:pt>
                <c:pt idx="2360">
                  <c:v>7.7987387556982407E-5</c:v>
                </c:pt>
                <c:pt idx="2361">
                  <c:v>-2.2479728102336188E-4</c:v>
                </c:pt>
                <c:pt idx="2362">
                  <c:v>4.918907383696115E-3</c:v>
                </c:pt>
                <c:pt idx="2363">
                  <c:v>2.0655968356362572E-2</c:v>
                </c:pt>
                <c:pt idx="2364">
                  <c:v>5.9147710760613995E-2</c:v>
                </c:pt>
                <c:pt idx="2365">
                  <c:v>0.10263590350358245</c:v>
                </c:pt>
                <c:pt idx="2366">
                  <c:v>0.13297076283958223</c:v>
                </c:pt>
                <c:pt idx="2367">
                  <c:v>0.50756488848310943</c:v>
                </c:pt>
                <c:pt idx="2368">
                  <c:v>0.50435929927236145</c:v>
                </c:pt>
                <c:pt idx="2369">
                  <c:v>0.50951550971732606</c:v>
                </c:pt>
                <c:pt idx="2370">
                  <c:v>-4.0846644317360153E-2</c:v>
                </c:pt>
                <c:pt idx="2371">
                  <c:v>-7.1431581165068994E-2</c:v>
                </c:pt>
                <c:pt idx="2372">
                  <c:v>-7.3834244801986734E-2</c:v>
                </c:pt>
                <c:pt idx="2373">
                  <c:v>-7.9048502517890279E-2</c:v>
                </c:pt>
                <c:pt idx="2374">
                  <c:v>-8.3139674014198722E-2</c:v>
                </c:pt>
                <c:pt idx="2375">
                  <c:v>-8.1699668428832056E-2</c:v>
                </c:pt>
                <c:pt idx="2376">
                  <c:v>-7.6120499632623087E-2</c:v>
                </c:pt>
                <c:pt idx="2377">
                  <c:v>-7.4954766595633451E-2</c:v>
                </c:pt>
                <c:pt idx="2378">
                  <c:v>-7.4534428742386138E-2</c:v>
                </c:pt>
                <c:pt idx="2379">
                  <c:v>-6.9791245791245779E-2</c:v>
                </c:pt>
                <c:pt idx="2380">
                  <c:v>-6.4960544805966941E-2</c:v>
                </c:pt>
                <c:pt idx="2381">
                  <c:v>-6.5805384594528643E-2</c:v>
                </c:pt>
                <c:pt idx="2382">
                  <c:v>-6.6560578858604003E-2</c:v>
                </c:pt>
                <c:pt idx="2383">
                  <c:v>-6.6054520932386965E-2</c:v>
                </c:pt>
                <c:pt idx="2384">
                  <c:v>-6.6007845710146132E-2</c:v>
                </c:pt>
                <c:pt idx="2385">
                  <c:v>-6.5741439131090665E-2</c:v>
                </c:pt>
                <c:pt idx="2386">
                  <c:v>-6.5597093991221433E-2</c:v>
                </c:pt>
                <c:pt idx="2387">
                  <c:v>-6.50835216935884E-2</c:v>
                </c:pt>
                <c:pt idx="2388">
                  <c:v>-6.6042536714882305E-2</c:v>
                </c:pt>
                <c:pt idx="2389">
                  <c:v>-6.74936174936175E-2</c:v>
                </c:pt>
                <c:pt idx="2390">
                  <c:v>-6.836976193790896E-2</c:v>
                </c:pt>
                <c:pt idx="2391">
                  <c:v>-6.8426557335899252E-2</c:v>
                </c:pt>
                <c:pt idx="2392">
                  <c:v>-6.8302853065051017E-2</c:v>
                </c:pt>
                <c:pt idx="2393">
                  <c:v>-6.7392067392067392E-2</c:v>
                </c:pt>
                <c:pt idx="2394">
                  <c:v>-6.6883620021695331E-2</c:v>
                </c:pt>
                <c:pt idx="2395">
                  <c:v>-6.4581863340012993E-2</c:v>
                </c:pt>
                <c:pt idx="2396">
                  <c:v>-6.4783347493627866E-2</c:v>
                </c:pt>
                <c:pt idx="2397">
                  <c:v>-6.4403648867543822E-2</c:v>
                </c:pt>
                <c:pt idx="2398">
                  <c:v>-6.5489905326793663E-2</c:v>
                </c:pt>
                <c:pt idx="2399">
                  <c:v>-6.4357637649075192E-2</c:v>
                </c:pt>
                <c:pt idx="2400">
                  <c:v>-6.3858512605162454E-2</c:v>
                </c:pt>
                <c:pt idx="2401">
                  <c:v>-6.4909177201536022E-2</c:v>
                </c:pt>
                <c:pt idx="2402">
                  <c:v>-6.5967180937811204E-2</c:v>
                </c:pt>
                <c:pt idx="2403">
                  <c:v>-6.6976058292852192E-2</c:v>
                </c:pt>
                <c:pt idx="2404">
                  <c:v>-6.7335983518556131E-2</c:v>
                </c:pt>
                <c:pt idx="2405">
                  <c:v>-6.7305340399510805E-2</c:v>
                </c:pt>
                <c:pt idx="2406">
                  <c:v>-6.7771251570672972E-2</c:v>
                </c:pt>
                <c:pt idx="2407">
                  <c:v>-7.0054595219624982E-2</c:v>
                </c:pt>
                <c:pt idx="2408">
                  <c:v>-7.1443470086223343E-2</c:v>
                </c:pt>
                <c:pt idx="2409">
                  <c:v>-7.2709583265769429E-2</c:v>
                </c:pt>
                <c:pt idx="2410">
                  <c:v>-7.4221466084769594E-2</c:v>
                </c:pt>
                <c:pt idx="2411">
                  <c:v>-7.7523194119216293E-2</c:v>
                </c:pt>
                <c:pt idx="2412">
                  <c:v>-8.1901475487862904E-2</c:v>
                </c:pt>
                <c:pt idx="2413">
                  <c:v>-8.7699656665173903E-2</c:v>
                </c:pt>
                <c:pt idx="2414">
                  <c:v>-6.3211694059096116E-2</c:v>
                </c:pt>
                <c:pt idx="2415">
                  <c:v>-5.896789874618371E-2</c:v>
                </c:pt>
                <c:pt idx="2416">
                  <c:v>-1.509539842873176E-2</c:v>
                </c:pt>
                <c:pt idx="2417">
                  <c:v>-8.4431322434230828E-3</c:v>
                </c:pt>
                <c:pt idx="2418">
                  <c:v>-7.7204055989012607E-3</c:v>
                </c:pt>
                <c:pt idx="2419">
                  <c:v>-9.3161834169028426E-3</c:v>
                </c:pt>
                <c:pt idx="2420">
                  <c:v>-9.1155300013034558E-3</c:v>
                </c:pt>
                <c:pt idx="2421">
                  <c:v>-8.2552946261345607E-3</c:v>
                </c:pt>
                <c:pt idx="2422">
                  <c:v>-7.5903286371519062E-3</c:v>
                </c:pt>
                <c:pt idx="2423">
                  <c:v>-6.3048933500627312E-3</c:v>
                </c:pt>
                <c:pt idx="2424">
                  <c:v>-5.8057915825968295E-3</c:v>
                </c:pt>
                <c:pt idx="2425">
                  <c:v>-6.6467819227887621E-3</c:v>
                </c:pt>
                <c:pt idx="2426">
                  <c:v>-6.2978172817281771E-3</c:v>
                </c:pt>
                <c:pt idx="2427">
                  <c:v>-5.6233005354189456E-3</c:v>
                </c:pt>
                <c:pt idx="2428">
                  <c:v>-4.9059392823773878E-3</c:v>
                </c:pt>
                <c:pt idx="2429">
                  <c:v>-5.8191808191808189E-3</c:v>
                </c:pt>
                <c:pt idx="2430">
                  <c:v>-4.3349209636225593E-3</c:v>
                </c:pt>
                <c:pt idx="2431">
                  <c:v>-2.207025606450458E-3</c:v>
                </c:pt>
                <c:pt idx="2432">
                  <c:v>-2.464403066812706E-3</c:v>
                </c:pt>
                <c:pt idx="2433">
                  <c:v>-3.4685230848875447E-3</c:v>
                </c:pt>
                <c:pt idx="2434">
                  <c:v>-3.8020232194989488E-3</c:v>
                </c:pt>
                <c:pt idx="2435">
                  <c:v>-3.3455842611609591E-3</c:v>
                </c:pt>
                <c:pt idx="2436">
                  <c:v>-1.5059633459278256E-4</c:v>
                </c:pt>
                <c:pt idx="2437">
                  <c:v>1.3648406347847072E-4</c:v>
                </c:pt>
                <c:pt idx="2438">
                  <c:v>1.1737089201877588E-4</c:v>
                </c:pt>
                <c:pt idx="2439">
                  <c:v>2.989155682979602E-3</c:v>
                </c:pt>
                <c:pt idx="2440">
                  <c:v>1.5053763440860218E-2</c:v>
                </c:pt>
                <c:pt idx="2441">
                  <c:v>5.7516597646749483E-2</c:v>
                </c:pt>
                <c:pt idx="2442">
                  <c:v>0.10976188292030878</c:v>
                </c:pt>
                <c:pt idx="2443">
                  <c:v>0.16931002999869571</c:v>
                </c:pt>
                <c:pt idx="2444">
                  <c:v>0.51479705809350873</c:v>
                </c:pt>
                <c:pt idx="2445">
                  <c:v>0.523380554863905</c:v>
                </c:pt>
                <c:pt idx="2446">
                  <c:v>-5.2455137053835539E-2</c:v>
                </c:pt>
                <c:pt idx="2447">
                  <c:v>-7.3656905087959537E-2</c:v>
                </c:pt>
                <c:pt idx="2448">
                  <c:v>-7.3556841298776793E-2</c:v>
                </c:pt>
                <c:pt idx="2449">
                  <c:v>-8.2255499602438401E-2</c:v>
                </c:pt>
                <c:pt idx="2450">
                  <c:v>-8.5399771331330268E-2</c:v>
                </c:pt>
                <c:pt idx="2451">
                  <c:v>-7.6333760136577042E-2</c:v>
                </c:pt>
                <c:pt idx="2452">
                  <c:v>-6.86393694475987E-2</c:v>
                </c:pt>
                <c:pt idx="2453">
                  <c:v>-6.5733853349952409E-2</c:v>
                </c:pt>
                <c:pt idx="2454">
                  <c:v>-6.527006494466929E-2</c:v>
                </c:pt>
                <c:pt idx="2455">
                  <c:v>-6.485720837998625E-2</c:v>
                </c:pt>
                <c:pt idx="2456">
                  <c:v>-6.4955946242234774E-2</c:v>
                </c:pt>
                <c:pt idx="2457">
                  <c:v>-6.50055581162053E-2</c:v>
                </c:pt>
                <c:pt idx="2458">
                  <c:v>-6.4819650726293448E-2</c:v>
                </c:pt>
                <c:pt idx="2459">
                  <c:v>-6.3881990120356988E-2</c:v>
                </c:pt>
                <c:pt idx="2460">
                  <c:v>-6.3225629791894847E-2</c:v>
                </c:pt>
                <c:pt idx="2461">
                  <c:v>-6.2180279678013123E-2</c:v>
                </c:pt>
                <c:pt idx="2462">
                  <c:v>-6.1937063995486874E-2</c:v>
                </c:pt>
                <c:pt idx="2463">
                  <c:v>-6.2455995030026919E-2</c:v>
                </c:pt>
                <c:pt idx="2464">
                  <c:v>-6.4377432715083172E-2</c:v>
                </c:pt>
                <c:pt idx="2465">
                  <c:v>-6.4755180609025589E-2</c:v>
                </c:pt>
                <c:pt idx="2466">
                  <c:v>-6.568286231379647E-2</c:v>
                </c:pt>
                <c:pt idx="2467">
                  <c:v>-6.5256746940828073E-2</c:v>
                </c:pt>
                <c:pt idx="2468">
                  <c:v>-6.5458469991309956E-2</c:v>
                </c:pt>
                <c:pt idx="2469">
                  <c:v>-6.5113073807380739E-2</c:v>
                </c:pt>
                <c:pt idx="2470">
                  <c:v>-6.3368236854731738E-2</c:v>
                </c:pt>
                <c:pt idx="2471">
                  <c:v>-6.1848150294737128E-2</c:v>
                </c:pt>
                <c:pt idx="2472">
                  <c:v>-6.2239180697598546E-2</c:v>
                </c:pt>
                <c:pt idx="2473">
                  <c:v>-6.3074142078369422E-2</c:v>
                </c:pt>
                <c:pt idx="2474">
                  <c:v>-6.3029350853388552E-2</c:v>
                </c:pt>
                <c:pt idx="2475">
                  <c:v>-6.2382296877015457E-2</c:v>
                </c:pt>
                <c:pt idx="2476">
                  <c:v>-6.1683799460173439E-2</c:v>
                </c:pt>
                <c:pt idx="2477">
                  <c:v>-6.2627863420256447E-2</c:v>
                </c:pt>
                <c:pt idx="2478">
                  <c:v>-6.331829747860282E-2</c:v>
                </c:pt>
                <c:pt idx="2479">
                  <c:v>-6.4071613034268629E-2</c:v>
                </c:pt>
                <c:pt idx="2480">
                  <c:v>-6.5587327470735549E-2</c:v>
                </c:pt>
                <c:pt idx="2481">
                  <c:v>-6.5846010238758509E-2</c:v>
                </c:pt>
                <c:pt idx="2482">
                  <c:v>-6.6410034981923563E-2</c:v>
                </c:pt>
                <c:pt idx="2483">
                  <c:v>-6.7785954552798955E-2</c:v>
                </c:pt>
                <c:pt idx="2484">
                  <c:v>-6.8419888851216887E-2</c:v>
                </c:pt>
                <c:pt idx="2485">
                  <c:v>-6.9457800133145939E-2</c:v>
                </c:pt>
                <c:pt idx="2486">
                  <c:v>-6.9831342443015088E-2</c:v>
                </c:pt>
                <c:pt idx="2487">
                  <c:v>-7.1816991908614944E-2</c:v>
                </c:pt>
                <c:pt idx="2488">
                  <c:v>-7.6130765785938193E-2</c:v>
                </c:pt>
                <c:pt idx="2489">
                  <c:v>-6.0171953927076034E-2</c:v>
                </c:pt>
                <c:pt idx="2490">
                  <c:v>-2.2094436375492785E-2</c:v>
                </c:pt>
                <c:pt idx="2491">
                  <c:v>-1.351526965562053E-2</c:v>
                </c:pt>
                <c:pt idx="2492">
                  <c:v>-1.0675832488726333E-2</c:v>
                </c:pt>
                <c:pt idx="2493">
                  <c:v>-1.0964027936062654E-2</c:v>
                </c:pt>
                <c:pt idx="2494">
                  <c:v>-1.0725964682799216E-2</c:v>
                </c:pt>
                <c:pt idx="2495">
                  <c:v>-1.091140817124567E-2</c:v>
                </c:pt>
                <c:pt idx="2496">
                  <c:v>-8.1976660423570095E-3</c:v>
                </c:pt>
                <c:pt idx="2497">
                  <c:v>-8.0346265747495461E-3</c:v>
                </c:pt>
                <c:pt idx="2498">
                  <c:v>-7.2886962472909758E-3</c:v>
                </c:pt>
                <c:pt idx="2499">
                  <c:v>-6.1610162266617372E-3</c:v>
                </c:pt>
                <c:pt idx="2500">
                  <c:v>-5.6148485319687308E-3</c:v>
                </c:pt>
                <c:pt idx="2501">
                  <c:v>-4.3991899189919047E-3</c:v>
                </c:pt>
                <c:pt idx="2502">
                  <c:v>-3.7731617750119142E-3</c:v>
                </c:pt>
                <c:pt idx="2503">
                  <c:v>-3.6927024501805933E-3</c:v>
                </c:pt>
                <c:pt idx="2504">
                  <c:v>-3.5159285159285145E-3</c:v>
                </c:pt>
                <c:pt idx="2505">
                  <c:v>-2.0432111548284674E-3</c:v>
                </c:pt>
                <c:pt idx="2506">
                  <c:v>-1.5878475996532603E-3</c:v>
                </c:pt>
                <c:pt idx="2507">
                  <c:v>-3.2174151150054782E-3</c:v>
                </c:pt>
                <c:pt idx="2508">
                  <c:v>-3.8908491478549991E-3</c:v>
                </c:pt>
                <c:pt idx="2509">
                  <c:v>-3.4353995519044076E-3</c:v>
                </c:pt>
                <c:pt idx="2510">
                  <c:v>-1.2512160847475975E-3</c:v>
                </c:pt>
                <c:pt idx="2511">
                  <c:v>4.54478224038946E-4</c:v>
                </c:pt>
                <c:pt idx="2512">
                  <c:v>3.3344930018465507E-3</c:v>
                </c:pt>
                <c:pt idx="2513">
                  <c:v>3.2650448143405897E-3</c:v>
                </c:pt>
                <c:pt idx="2514">
                  <c:v>7.302990483016766E-3</c:v>
                </c:pt>
                <c:pt idx="2515">
                  <c:v>3.1129956936408555E-2</c:v>
                </c:pt>
                <c:pt idx="2516">
                  <c:v>7.2438046407677648E-2</c:v>
                </c:pt>
                <c:pt idx="2517">
                  <c:v>0.12622170967276922</c:v>
                </c:pt>
                <c:pt idx="2518">
                  <c:v>0.78622668579626975</c:v>
                </c:pt>
                <c:pt idx="2519">
                  <c:v>0.53445766763772218</c:v>
                </c:pt>
                <c:pt idx="2520">
                  <c:v>-5.4154926808811781E-2</c:v>
                </c:pt>
                <c:pt idx="2521">
                  <c:v>-7.1820153815815413E-2</c:v>
                </c:pt>
                <c:pt idx="2522">
                  <c:v>-7.6158748551564306E-2</c:v>
                </c:pt>
                <c:pt idx="2523">
                  <c:v>-9.1059681382262031E-2</c:v>
                </c:pt>
                <c:pt idx="2524">
                  <c:v>-8.6098595282268764E-2</c:v>
                </c:pt>
                <c:pt idx="2525">
                  <c:v>-7.5601584727059995E-2</c:v>
                </c:pt>
                <c:pt idx="2526">
                  <c:v>-7.0051749893299195E-2</c:v>
                </c:pt>
                <c:pt idx="2527">
                  <c:v>-6.5393093313739908E-2</c:v>
                </c:pt>
                <c:pt idx="2528">
                  <c:v>-6.2758500529398353E-2</c:v>
                </c:pt>
                <c:pt idx="2529">
                  <c:v>-6.1545494883758455E-2</c:v>
                </c:pt>
                <c:pt idx="2530">
                  <c:v>-6.318444873126576E-2</c:v>
                </c:pt>
                <c:pt idx="2531">
                  <c:v>-6.2425054475076819E-2</c:v>
                </c:pt>
                <c:pt idx="2532">
                  <c:v>-6.2619635062223789E-2</c:v>
                </c:pt>
                <c:pt idx="2533">
                  <c:v>-6.2194657526793984E-2</c:v>
                </c:pt>
                <c:pt idx="2534">
                  <c:v>-6.0716137659998365E-2</c:v>
                </c:pt>
                <c:pt idx="2535">
                  <c:v>-5.910460021905805E-2</c:v>
                </c:pt>
                <c:pt idx="2536">
                  <c:v>-5.8993378938981836E-2</c:v>
                </c:pt>
                <c:pt idx="2537">
                  <c:v>-5.970802317101697E-2</c:v>
                </c:pt>
                <c:pt idx="2538">
                  <c:v>-6.035756195209499E-2</c:v>
                </c:pt>
                <c:pt idx="2539">
                  <c:v>-6.1981078497915301E-2</c:v>
                </c:pt>
                <c:pt idx="2540">
                  <c:v>-6.2017206154188272E-2</c:v>
                </c:pt>
                <c:pt idx="2541">
                  <c:v>-6.2397327022135594E-2</c:v>
                </c:pt>
                <c:pt idx="2542">
                  <c:v>-6.25467955523272E-2</c:v>
                </c:pt>
                <c:pt idx="2543">
                  <c:v>-6.3370055784486873E-2</c:v>
                </c:pt>
                <c:pt idx="2544">
                  <c:v>-6.2103397839783983E-2</c:v>
                </c:pt>
                <c:pt idx="2545">
                  <c:v>-6.2154610369450483E-2</c:v>
                </c:pt>
                <c:pt idx="2546">
                  <c:v>-6.2145007845520989E-2</c:v>
                </c:pt>
                <c:pt idx="2547">
                  <c:v>-6.2239180697598546E-2</c:v>
                </c:pt>
                <c:pt idx="2548">
                  <c:v>-6.1835831305065689E-2</c:v>
                </c:pt>
                <c:pt idx="2549">
                  <c:v>-6.164393344283367E-2</c:v>
                </c:pt>
                <c:pt idx="2550">
                  <c:v>-6.1379043469536931E-2</c:v>
                </c:pt>
                <c:pt idx="2551">
                  <c:v>-6.1525871475334525E-2</c:v>
                </c:pt>
                <c:pt idx="2552">
                  <c:v>-6.2426163377035014E-2</c:v>
                </c:pt>
                <c:pt idx="2553">
                  <c:v>-6.3274924820726344E-2</c:v>
                </c:pt>
                <c:pt idx="2554">
                  <c:v>-6.3520297130255629E-2</c:v>
                </c:pt>
                <c:pt idx="2555">
                  <c:v>-6.3374293867567405E-2</c:v>
                </c:pt>
                <c:pt idx="2556">
                  <c:v>-6.3716581829849919E-2</c:v>
                </c:pt>
                <c:pt idx="2557">
                  <c:v>-6.4946356171601702E-2</c:v>
                </c:pt>
                <c:pt idx="2558">
                  <c:v>-6.5156656237606317E-2</c:v>
                </c:pt>
                <c:pt idx="2559">
                  <c:v>-6.582543449739818E-2</c:v>
                </c:pt>
                <c:pt idx="2560">
                  <c:v>-7.0079147865966418E-2</c:v>
                </c:pt>
                <c:pt idx="2561">
                  <c:v>-7.2602780330201261E-2</c:v>
                </c:pt>
                <c:pt idx="2562">
                  <c:v>-7.4077820085673485E-2</c:v>
                </c:pt>
                <c:pt idx="2563">
                  <c:v>-8.686371100164203E-2</c:v>
                </c:pt>
                <c:pt idx="2564">
                  <c:v>-6.1825930175381086E-2</c:v>
                </c:pt>
                <c:pt idx="2565">
                  <c:v>-5.5529537303257555E-2</c:v>
                </c:pt>
                <c:pt idx="2566">
                  <c:v>-3.2727863429617816E-2</c:v>
                </c:pt>
                <c:pt idx="2567">
                  <c:v>-1.8402150442867846E-2</c:v>
                </c:pt>
                <c:pt idx="2568">
                  <c:v>-1.4704421261798311E-2</c:v>
                </c:pt>
                <c:pt idx="2569">
                  <c:v>-1.2998660532292821E-2</c:v>
                </c:pt>
                <c:pt idx="2570">
                  <c:v>-1.2113487914029572E-2</c:v>
                </c:pt>
                <c:pt idx="2571">
                  <c:v>-1.0850207103580657E-2</c:v>
                </c:pt>
                <c:pt idx="2572">
                  <c:v>-9.6824211795784737E-3</c:v>
                </c:pt>
                <c:pt idx="2573">
                  <c:v>-8.8266799971434672E-3</c:v>
                </c:pt>
                <c:pt idx="2574">
                  <c:v>-8.7165691674850887E-3</c:v>
                </c:pt>
                <c:pt idx="2575">
                  <c:v>-8.2129708297932601E-3</c:v>
                </c:pt>
                <c:pt idx="2576">
                  <c:v>-8.2498626431680849E-3</c:v>
                </c:pt>
                <c:pt idx="2577">
                  <c:v>-7.9466479466479504E-3</c:v>
                </c:pt>
                <c:pt idx="2578">
                  <c:v>-6.0149745767447086E-3</c:v>
                </c:pt>
                <c:pt idx="2579">
                  <c:v>-4.5197426026045515E-3</c:v>
                </c:pt>
                <c:pt idx="2580">
                  <c:v>-4.2885044256368342E-3</c:v>
                </c:pt>
                <c:pt idx="2581">
                  <c:v>-4.537185070841835E-3</c:v>
                </c:pt>
                <c:pt idx="2582">
                  <c:v>-3.6896618038957086E-3</c:v>
                </c:pt>
                <c:pt idx="2583">
                  <c:v>-3.3651809023933494E-3</c:v>
                </c:pt>
                <c:pt idx="2584">
                  <c:v>-4.3223981285022616E-3</c:v>
                </c:pt>
                <c:pt idx="2585">
                  <c:v>-4.4627606214245044E-3</c:v>
                </c:pt>
                <c:pt idx="2586">
                  <c:v>-3.6800712271850443E-3</c:v>
                </c:pt>
                <c:pt idx="2587">
                  <c:v>-1.1276378671535626E-4</c:v>
                </c:pt>
                <c:pt idx="2588">
                  <c:v>4.1748066475767547E-4</c:v>
                </c:pt>
                <c:pt idx="2589">
                  <c:v>1.3129685606615453E-3</c:v>
                </c:pt>
                <c:pt idx="2590">
                  <c:v>2.7502356017467746E-3</c:v>
                </c:pt>
                <c:pt idx="2591">
                  <c:v>7.920530501175662E-3</c:v>
                </c:pt>
                <c:pt idx="2592">
                  <c:v>3.2143561427726286E-2</c:v>
                </c:pt>
                <c:pt idx="2593">
                  <c:v>6.7288715321005957E-2</c:v>
                </c:pt>
                <c:pt idx="2594">
                  <c:v>0.10303899830442154</c:v>
                </c:pt>
                <c:pt idx="2595">
                  <c:v>0.50724633894629578</c:v>
                </c:pt>
                <c:pt idx="2596">
                  <c:v>0.50802154455030346</c:v>
                </c:pt>
                <c:pt idx="2597">
                  <c:v>-5.6451718924603947E-2</c:v>
                </c:pt>
                <c:pt idx="2598">
                  <c:v>-7.1839776677551884E-2</c:v>
                </c:pt>
                <c:pt idx="2599">
                  <c:v>-8.1099574647961747E-2</c:v>
                </c:pt>
                <c:pt idx="2600">
                  <c:v>-9.8343493241452432E-2</c:v>
                </c:pt>
                <c:pt idx="2601">
                  <c:v>-8.4057007631152106E-2</c:v>
                </c:pt>
                <c:pt idx="2602">
                  <c:v>-7.525467062599038E-2</c:v>
                </c:pt>
                <c:pt idx="2603">
                  <c:v>-6.6782446062387271E-2</c:v>
                </c:pt>
                <c:pt idx="2604">
                  <c:v>-6.3039952823234546E-2</c:v>
                </c:pt>
                <c:pt idx="2605">
                  <c:v>-6.2016108429360908E-2</c:v>
                </c:pt>
                <c:pt idx="2606">
                  <c:v>-6.2195286195286199E-2</c:v>
                </c:pt>
                <c:pt idx="2607">
                  <c:v>-6.3176953842827802E-2</c:v>
                </c:pt>
                <c:pt idx="2608">
                  <c:v>-6.2565409538269667E-2</c:v>
                </c:pt>
                <c:pt idx="2609">
                  <c:v>-6.1909036505086772E-2</c:v>
                </c:pt>
                <c:pt idx="2610">
                  <c:v>-6.1013855019549611E-2</c:v>
                </c:pt>
                <c:pt idx="2611">
                  <c:v>-6.0062054919971034E-2</c:v>
                </c:pt>
                <c:pt idx="2612">
                  <c:v>-5.8953084929853669E-2</c:v>
                </c:pt>
                <c:pt idx="2613">
                  <c:v>-5.9033807119171125E-2</c:v>
                </c:pt>
                <c:pt idx="2614">
                  <c:v>-5.8784938530238723E-2</c:v>
                </c:pt>
                <c:pt idx="2615">
                  <c:v>-5.9114417678457827E-2</c:v>
                </c:pt>
                <c:pt idx="2616">
                  <c:v>-6.0347985347985356E-2</c:v>
                </c:pt>
                <c:pt idx="2617">
                  <c:v>-6.1687317276903804E-2</c:v>
                </c:pt>
                <c:pt idx="2618">
                  <c:v>-6.2011741901295526E-2</c:v>
                </c:pt>
                <c:pt idx="2619">
                  <c:v>-6.253795458043572E-2</c:v>
                </c:pt>
                <c:pt idx="2620">
                  <c:v>-6.2786942786942787E-2</c:v>
                </c:pt>
                <c:pt idx="2621">
                  <c:v>-6.2924925686431959E-2</c:v>
                </c:pt>
                <c:pt idx="2622">
                  <c:v>-6.3269453303604201E-2</c:v>
                </c:pt>
                <c:pt idx="2623">
                  <c:v>-6.3466440101954111E-2</c:v>
                </c:pt>
                <c:pt idx="2624">
                  <c:v>-6.2783824490607848E-2</c:v>
                </c:pt>
                <c:pt idx="2625">
                  <c:v>-6.2182046310026232E-2</c:v>
                </c:pt>
                <c:pt idx="2626">
                  <c:v>-6.0258516032278789E-2</c:v>
                </c:pt>
                <c:pt idx="2627">
                  <c:v>-6.0390122253593789E-2</c:v>
                </c:pt>
                <c:pt idx="2628">
                  <c:v>-6.0378823833973347E-2</c:v>
                </c:pt>
                <c:pt idx="2629">
                  <c:v>-6.1421004777093051E-2</c:v>
                </c:pt>
                <c:pt idx="2630">
                  <c:v>-6.2118320610687019E-2</c:v>
                </c:pt>
                <c:pt idx="2631">
                  <c:v>-6.2272582189594632E-2</c:v>
                </c:pt>
                <c:pt idx="2632">
                  <c:v>-6.2165861044784811E-2</c:v>
                </c:pt>
                <c:pt idx="2633">
                  <c:v>-6.1751556062067149E-2</c:v>
                </c:pt>
                <c:pt idx="2634">
                  <c:v>-6.2355644677332005E-2</c:v>
                </c:pt>
                <c:pt idx="2635">
                  <c:v>-6.3070844166336168E-2</c:v>
                </c:pt>
                <c:pt idx="2636">
                  <c:v>-6.6017070330350688E-2</c:v>
                </c:pt>
                <c:pt idx="2637">
                  <c:v>-7.1144315407944372E-2</c:v>
                </c:pt>
                <c:pt idx="2638">
                  <c:v>-7.2143344102913703E-2</c:v>
                </c:pt>
                <c:pt idx="2639">
                  <c:v>-7.6026297001427892E-2</c:v>
                </c:pt>
                <c:pt idx="2640">
                  <c:v>-8.7326466636811456E-2</c:v>
                </c:pt>
                <c:pt idx="2641">
                  <c:v>-6.1468313689261075E-2</c:v>
                </c:pt>
                <c:pt idx="2642">
                  <c:v>-5.5366511545187777E-2</c:v>
                </c:pt>
                <c:pt idx="2643">
                  <c:v>-2.3069880087423947E-2</c:v>
                </c:pt>
                <c:pt idx="2644">
                  <c:v>-1.8093685277398321E-2</c:v>
                </c:pt>
                <c:pt idx="2645">
                  <c:v>-1.6132667847367568E-2</c:v>
                </c:pt>
                <c:pt idx="2646">
                  <c:v>-1.4716673461068083E-2</c:v>
                </c:pt>
                <c:pt idx="2647">
                  <c:v>-1.4235556974146184E-2</c:v>
                </c:pt>
                <c:pt idx="2648">
                  <c:v>-1.3390292831473976E-2</c:v>
                </c:pt>
                <c:pt idx="2649">
                  <c:v>-1.1824941393047709E-2</c:v>
                </c:pt>
                <c:pt idx="2650">
                  <c:v>-9.9693822073425465E-3</c:v>
                </c:pt>
                <c:pt idx="2651">
                  <c:v>-9.4131401847838466E-3</c:v>
                </c:pt>
                <c:pt idx="2652">
                  <c:v>-8.7490602703584486E-3</c:v>
                </c:pt>
                <c:pt idx="2653">
                  <c:v>-8.2046795179362662E-3</c:v>
                </c:pt>
                <c:pt idx="2654">
                  <c:v>-6.5509675967596803E-3</c:v>
                </c:pt>
                <c:pt idx="2655">
                  <c:v>-5.2807589516839955E-3</c:v>
                </c:pt>
                <c:pt idx="2656">
                  <c:v>-4.1807862332482694E-3</c:v>
                </c:pt>
                <c:pt idx="2657">
                  <c:v>-5.153180153180152E-3</c:v>
                </c:pt>
                <c:pt idx="2658">
                  <c:v>-6.109467046491685E-3</c:v>
                </c:pt>
                <c:pt idx="2659">
                  <c:v>-5.8257770683985315E-3</c:v>
                </c:pt>
                <c:pt idx="2660">
                  <c:v>-6.6759006568932674E-3</c:v>
                </c:pt>
                <c:pt idx="2661">
                  <c:v>-5.5866379192707621E-3</c:v>
                </c:pt>
                <c:pt idx="2662">
                  <c:v>-4.1822255414488453E-3</c:v>
                </c:pt>
                <c:pt idx="2663">
                  <c:v>1.163939529281228E-4</c:v>
                </c:pt>
                <c:pt idx="2664">
                  <c:v>2.5993265993265987E-3</c:v>
                </c:pt>
                <c:pt idx="2665">
                  <c:v>1.8740267411265603E-3</c:v>
                </c:pt>
                <c:pt idx="2666">
                  <c:v>1.6164584864070549E-3</c:v>
                </c:pt>
                <c:pt idx="2667">
                  <c:v>6.3331424690733331E-3</c:v>
                </c:pt>
                <c:pt idx="2668">
                  <c:v>3.1168831168831172E-2</c:v>
                </c:pt>
                <c:pt idx="2669">
                  <c:v>6.2384084964730149E-2</c:v>
                </c:pt>
                <c:pt idx="2670">
                  <c:v>7.6119108657069612E-2</c:v>
                </c:pt>
                <c:pt idx="2671">
                  <c:v>0.58155346167455158</c:v>
                </c:pt>
                <c:pt idx="2672">
                  <c:v>0.81653841137341865</c:v>
                </c:pt>
                <c:pt idx="2673">
                  <c:v>0.51376503938653673</c:v>
                </c:pt>
                <c:pt idx="2674">
                  <c:v>0.51436434403134712</c:v>
                </c:pt>
                <c:pt idx="2675">
                  <c:v>0.51769091434121761</c:v>
                </c:pt>
                <c:pt idx="2676">
                  <c:v>-6.8916570104287367E-2</c:v>
                </c:pt>
                <c:pt idx="2677">
                  <c:v>-8.1773268870043075E-2</c:v>
                </c:pt>
                <c:pt idx="2678">
                  <c:v>-9.8886827458256041E-2</c:v>
                </c:pt>
                <c:pt idx="2679">
                  <c:v>-9.9640292544366113E-2</c:v>
                </c:pt>
                <c:pt idx="2680">
                  <c:v>-8.7825079563764216E-2</c:v>
                </c:pt>
                <c:pt idx="2681">
                  <c:v>-7.348874490681985E-2</c:v>
                </c:pt>
                <c:pt idx="2682">
                  <c:v>-6.5308962453501748E-2</c:v>
                </c:pt>
                <c:pt idx="2683">
                  <c:v>-6.0857541749449615E-2</c:v>
                </c:pt>
                <c:pt idx="2684">
                  <c:v>-6.0242424242424243E-2</c:v>
                </c:pt>
                <c:pt idx="2685">
                  <c:v>-6.3136417684574633E-2</c:v>
                </c:pt>
                <c:pt idx="2686">
                  <c:v>-6.2519793739088086E-2</c:v>
                </c:pt>
                <c:pt idx="2687">
                  <c:v>-6.2855591010930828E-2</c:v>
                </c:pt>
                <c:pt idx="2688">
                  <c:v>-6.185850714548452E-2</c:v>
                </c:pt>
                <c:pt idx="2689">
                  <c:v>-6.1289266122649504E-2</c:v>
                </c:pt>
                <c:pt idx="2690">
                  <c:v>-5.9583789704271625E-2</c:v>
                </c:pt>
                <c:pt idx="2691">
                  <c:v>-5.8663699552185485E-2</c:v>
                </c:pt>
                <c:pt idx="2692">
                  <c:v>-5.7213738353823256E-2</c:v>
                </c:pt>
                <c:pt idx="2693">
                  <c:v>-5.6064057430800035E-2</c:v>
                </c:pt>
                <c:pt idx="2694">
                  <c:v>-5.7188370063579561E-2</c:v>
                </c:pt>
                <c:pt idx="2695">
                  <c:v>-5.6930410974135183E-2</c:v>
                </c:pt>
                <c:pt idx="2696">
                  <c:v>-5.863699117265616E-2</c:v>
                </c:pt>
                <c:pt idx="2697">
                  <c:v>-5.8733307258199696E-2</c:v>
                </c:pt>
                <c:pt idx="2698">
                  <c:v>-5.8464384828862168E-2</c:v>
                </c:pt>
                <c:pt idx="2699">
                  <c:v>-5.846084608460847E-2</c:v>
                </c:pt>
                <c:pt idx="2700">
                  <c:v>-5.8980319231365257E-2</c:v>
                </c:pt>
                <c:pt idx="2701">
                  <c:v>-5.955810633154747E-2</c:v>
                </c:pt>
                <c:pt idx="2702">
                  <c:v>-5.9983829557866075E-2</c:v>
                </c:pt>
                <c:pt idx="2703">
                  <c:v>-5.9629645444582026E-2</c:v>
                </c:pt>
                <c:pt idx="2704">
                  <c:v>-5.9031025436295202E-2</c:v>
                </c:pt>
                <c:pt idx="2705">
                  <c:v>-5.8671702864337427E-2</c:v>
                </c:pt>
                <c:pt idx="2706">
                  <c:v>-5.86975248377649E-2</c:v>
                </c:pt>
                <c:pt idx="2707">
                  <c:v>-5.9487135234643551E-2</c:v>
                </c:pt>
                <c:pt idx="2708">
                  <c:v>-5.9876748112976094E-2</c:v>
                </c:pt>
                <c:pt idx="2709">
                  <c:v>-5.9718742305965501E-2</c:v>
                </c:pt>
                <c:pt idx="2710">
                  <c:v>-5.9850301576920277E-2</c:v>
                </c:pt>
                <c:pt idx="2711">
                  <c:v>-6.0098421757614588E-2</c:v>
                </c:pt>
                <c:pt idx="2712">
                  <c:v>-5.9779083019198744E-2</c:v>
                </c:pt>
                <c:pt idx="2713">
                  <c:v>-5.9721407624633439E-2</c:v>
                </c:pt>
                <c:pt idx="2714">
                  <c:v>-6.1293497260535554E-2</c:v>
                </c:pt>
                <c:pt idx="2715">
                  <c:v>-6.5456904049412554E-2</c:v>
                </c:pt>
                <c:pt idx="2716">
                  <c:v>-6.8496190546638067E-2</c:v>
                </c:pt>
                <c:pt idx="2717">
                  <c:v>-6.5633305123750971E-2</c:v>
                </c:pt>
                <c:pt idx="2718">
                  <c:v>-6.6001308900523553E-2</c:v>
                </c:pt>
                <c:pt idx="2719">
                  <c:v>-7.5250037319002816E-2</c:v>
                </c:pt>
                <c:pt idx="2720">
                  <c:v>-5.0277897811089087E-2</c:v>
                </c:pt>
                <c:pt idx="2721">
                  <c:v>-4.8445327088952786E-2</c:v>
                </c:pt>
                <c:pt idx="2722">
                  <c:v>-2.3114182763305569E-2</c:v>
                </c:pt>
                <c:pt idx="2723">
                  <c:v>-1.9371612391486361E-2</c:v>
                </c:pt>
                <c:pt idx="2724">
                  <c:v>-1.707138891324041E-2</c:v>
                </c:pt>
                <c:pt idx="2725">
                  <c:v>-1.6230854347446276E-2</c:v>
                </c:pt>
                <c:pt idx="2726">
                  <c:v>-1.5618346923110343E-2</c:v>
                </c:pt>
                <c:pt idx="2727">
                  <c:v>-1.4097475789807907E-2</c:v>
                </c:pt>
                <c:pt idx="2728">
                  <c:v>-1.1764199161545972E-2</c:v>
                </c:pt>
                <c:pt idx="2729">
                  <c:v>-1.0954795400985502E-2</c:v>
                </c:pt>
                <c:pt idx="2730">
                  <c:v>-1.0339183284227903E-2</c:v>
                </c:pt>
                <c:pt idx="2731">
                  <c:v>-1.0025488530161428E-2</c:v>
                </c:pt>
                <c:pt idx="2732">
                  <c:v>-1.0010847667751436E-2</c:v>
                </c:pt>
                <c:pt idx="2733">
                  <c:v>-9.0698490698490723E-3</c:v>
                </c:pt>
                <c:pt idx="2734">
                  <c:v>-7.3559814494049318E-3</c:v>
                </c:pt>
                <c:pt idx="2735">
                  <c:v>-5.7705938763880993E-3</c:v>
                </c:pt>
                <c:pt idx="2736">
                  <c:v>-5.8121978585181375E-3</c:v>
                </c:pt>
                <c:pt idx="2737">
                  <c:v>-5.9567782126908886E-3</c:v>
                </c:pt>
                <c:pt idx="2738">
                  <c:v>-5.3930053023434664E-3</c:v>
                </c:pt>
                <c:pt idx="2739">
                  <c:v>-6.112546301991496E-3</c:v>
                </c:pt>
                <c:pt idx="2740">
                  <c:v>-5.3016702029269397E-3</c:v>
                </c:pt>
                <c:pt idx="2741">
                  <c:v>-3.6222650001355621E-3</c:v>
                </c:pt>
                <c:pt idx="2742">
                  <c:v>-4.5596190424800141E-4</c:v>
                </c:pt>
                <c:pt idx="2743">
                  <c:v>3.3641196370079963E-3</c:v>
                </c:pt>
                <c:pt idx="2744">
                  <c:v>2.4112184547863133E-3</c:v>
                </c:pt>
                <c:pt idx="2745">
                  <c:v>1.2597041160099624E-3</c:v>
                </c:pt>
                <c:pt idx="2746">
                  <c:v>7.077343739630205E-3</c:v>
                </c:pt>
                <c:pt idx="2747">
                  <c:v>3.397004042165333E-2</c:v>
                </c:pt>
                <c:pt idx="2748">
                  <c:v>6.5062775258003025E-2</c:v>
                </c:pt>
                <c:pt idx="2749">
                  <c:v>7.7628526871715578E-2</c:v>
                </c:pt>
                <c:pt idx="2750">
                  <c:v>0.43307682274683712</c:v>
                </c:pt>
                <c:pt idx="2751">
                  <c:v>0.50156370429398156</c:v>
                </c:pt>
                <c:pt idx="2752">
                  <c:v>0.5019015293485527</c:v>
                </c:pt>
                <c:pt idx="2753">
                  <c:v>-4.507986590416091E-2</c:v>
                </c:pt>
                <c:pt idx="2754">
                  <c:v>-8.8417781523227629E-2</c:v>
                </c:pt>
                <c:pt idx="2755">
                  <c:v>-0.10430900108319464</c:v>
                </c:pt>
                <c:pt idx="2756">
                  <c:v>-0.10641399416909622</c:v>
                </c:pt>
                <c:pt idx="2757">
                  <c:v>-8.7872583690074182E-2</c:v>
                </c:pt>
                <c:pt idx="2758">
                  <c:v>-7.4096168954818437E-2</c:v>
                </c:pt>
                <c:pt idx="2759">
                  <c:v>-6.516598757598023E-2</c:v>
                </c:pt>
                <c:pt idx="2760">
                  <c:v>-6.2155388471177936E-2</c:v>
                </c:pt>
                <c:pt idx="2761">
                  <c:v>-6.1034543034247213E-2</c:v>
                </c:pt>
                <c:pt idx="2762">
                  <c:v>-6.3501683501683504E-2</c:v>
                </c:pt>
                <c:pt idx="2763">
                  <c:v>-6.4203869851907902E-2</c:v>
                </c:pt>
                <c:pt idx="2764">
                  <c:v>-6.2850093539028817E-2</c:v>
                </c:pt>
                <c:pt idx="2765">
                  <c:v>-6.1718622490615306E-2</c:v>
                </c:pt>
                <c:pt idx="2766">
                  <c:v>-6.0400801057177496E-2</c:v>
                </c:pt>
                <c:pt idx="2767">
                  <c:v>-5.8968576153961817E-2</c:v>
                </c:pt>
                <c:pt idx="2768">
                  <c:v>-5.6484592493040227E-2</c:v>
                </c:pt>
                <c:pt idx="2769">
                  <c:v>-5.5937917085185133E-2</c:v>
                </c:pt>
                <c:pt idx="2770">
                  <c:v>-5.5683885550471365E-2</c:v>
                </c:pt>
                <c:pt idx="2771">
                  <c:v>-5.5712586774345207E-2</c:v>
                </c:pt>
                <c:pt idx="2772">
                  <c:v>-5.5685980685980692E-2</c:v>
                </c:pt>
                <c:pt idx="2773">
                  <c:v>-5.7009606014200201E-2</c:v>
                </c:pt>
                <c:pt idx="2774">
                  <c:v>-5.7103013568729169E-2</c:v>
                </c:pt>
                <c:pt idx="2775">
                  <c:v>-5.6829025984020599E-2</c:v>
                </c:pt>
                <c:pt idx="2776">
                  <c:v>-5.8125658125658133E-2</c:v>
                </c:pt>
                <c:pt idx="2777">
                  <c:v>-5.9036670752151937E-2</c:v>
                </c:pt>
                <c:pt idx="2778">
                  <c:v>-5.9755581270638708E-2</c:v>
                </c:pt>
                <c:pt idx="2779">
                  <c:v>-6.0082129708297932E-2</c:v>
                </c:pt>
                <c:pt idx="2780">
                  <c:v>-5.9885191395038222E-2</c:v>
                </c:pt>
                <c:pt idx="2781">
                  <c:v>-5.8931219345272033E-2</c:v>
                </c:pt>
                <c:pt idx="2782">
                  <c:v>-5.8187531243304995E-2</c:v>
                </c:pt>
                <c:pt idx="2783">
                  <c:v>-5.8813581184698954E-2</c:v>
                </c:pt>
                <c:pt idx="2784">
                  <c:v>-5.8696121154592912E-2</c:v>
                </c:pt>
                <c:pt idx="2785">
                  <c:v>-6.0078800386785786E-2</c:v>
                </c:pt>
                <c:pt idx="2786">
                  <c:v>-6.0166551006245649E-2</c:v>
                </c:pt>
                <c:pt idx="2787">
                  <c:v>-6.0459043031657132E-2</c:v>
                </c:pt>
                <c:pt idx="2788">
                  <c:v>-5.948692563042339E-2</c:v>
                </c:pt>
                <c:pt idx="2789">
                  <c:v>-5.9939803044913947E-2</c:v>
                </c:pt>
                <c:pt idx="2790">
                  <c:v>-6.0584593316842537E-2</c:v>
                </c:pt>
                <c:pt idx="2791">
                  <c:v>-6.4128439019374553E-2</c:v>
                </c:pt>
                <c:pt idx="2792">
                  <c:v>-6.7240591417662934E-2</c:v>
                </c:pt>
                <c:pt idx="2793">
                  <c:v>-6.6395443449959304E-2</c:v>
                </c:pt>
                <c:pt idx="2794">
                  <c:v>-6.4762723419391169E-2</c:v>
                </c:pt>
                <c:pt idx="2795">
                  <c:v>-5.2927177534507382E-2</c:v>
                </c:pt>
                <c:pt idx="2796">
                  <c:v>-6.2337662337662331E-2</c:v>
                </c:pt>
                <c:pt idx="2797">
                  <c:v>-5.6625590439719278E-2</c:v>
                </c:pt>
                <c:pt idx="2798">
                  <c:v>-5.2758099416071368E-2</c:v>
                </c:pt>
                <c:pt idx="2799">
                  <c:v>-2.7057120916770042E-2</c:v>
                </c:pt>
                <c:pt idx="2800">
                  <c:v>-2.0238252618281702E-2</c:v>
                </c:pt>
                <c:pt idx="2801">
                  <c:v>-1.918997107039537E-2</c:v>
                </c:pt>
                <c:pt idx="2802">
                  <c:v>-1.9244656688602878E-2</c:v>
                </c:pt>
                <c:pt idx="2803">
                  <c:v>-1.7023187104436104E-2</c:v>
                </c:pt>
                <c:pt idx="2804">
                  <c:v>-1.6392212328075167E-2</c:v>
                </c:pt>
                <c:pt idx="2805">
                  <c:v>-1.6085683110319875E-2</c:v>
                </c:pt>
                <c:pt idx="2806">
                  <c:v>-1.4254088409626508E-2</c:v>
                </c:pt>
                <c:pt idx="2807">
                  <c:v>-1.2701937173520075E-2</c:v>
                </c:pt>
                <c:pt idx="2808">
                  <c:v>-1.2135372415746248E-2</c:v>
                </c:pt>
                <c:pt idx="2809">
                  <c:v>-1.0982911401321445E-2</c:v>
                </c:pt>
                <c:pt idx="2810">
                  <c:v>-1.0965250965250969E-2</c:v>
                </c:pt>
                <c:pt idx="2811">
                  <c:v>-1.0219589875398113E-2</c:v>
                </c:pt>
                <c:pt idx="2812">
                  <c:v>-8.119414601603871E-3</c:v>
                </c:pt>
                <c:pt idx="2813">
                  <c:v>-7.3497430498801822E-3</c:v>
                </c:pt>
                <c:pt idx="2814">
                  <c:v>-7.9138872043662857E-3</c:v>
                </c:pt>
                <c:pt idx="2815">
                  <c:v>-8.6760625291903565E-3</c:v>
                </c:pt>
                <c:pt idx="2816">
                  <c:v>-7.3837153674772074E-3</c:v>
                </c:pt>
                <c:pt idx="2817">
                  <c:v>-7.8994614003590705E-3</c:v>
                </c:pt>
                <c:pt idx="2818">
                  <c:v>-7.1875932001192961E-3</c:v>
                </c:pt>
                <c:pt idx="2819">
                  <c:v>-4.5164510515452805E-3</c:v>
                </c:pt>
                <c:pt idx="2820">
                  <c:v>-1.8793964452562556E-5</c:v>
                </c:pt>
                <c:pt idx="2821">
                  <c:v>4.1239596435357411E-3</c:v>
                </c:pt>
                <c:pt idx="2822">
                  <c:v>2.1785157862497825E-3</c:v>
                </c:pt>
                <c:pt idx="2823">
                  <c:v>1.1441617223483212E-3</c:v>
                </c:pt>
                <c:pt idx="2824">
                  <c:v>1.6004861166151491E-2</c:v>
                </c:pt>
                <c:pt idx="2825">
                  <c:v>4.805100900545585E-2</c:v>
                </c:pt>
                <c:pt idx="2826">
                  <c:v>7.1141572857011809E-2</c:v>
                </c:pt>
                <c:pt idx="2827">
                  <c:v>9.1939480892135134E-2</c:v>
                </c:pt>
                <c:pt idx="2828">
                  <c:v>2.1741974971025249</c:v>
                </c:pt>
                <c:pt idx="2829">
                  <c:v>2.2586800425123776</c:v>
                </c:pt>
                <c:pt idx="2830">
                  <c:v>1.6680035143935086</c:v>
                </c:pt>
                <c:pt idx="2831">
                  <c:v>1.2170964132769198</c:v>
                </c:pt>
                <c:pt idx="2832">
                  <c:v>0.92530608581941265</c:v>
                </c:pt>
                <c:pt idx="2833">
                  <c:v>0.73369404318309417</c:v>
                </c:pt>
                <c:pt idx="2834">
                  <c:v>0.61787649797725364</c:v>
                </c:pt>
                <c:pt idx="2835">
                  <c:v>0.59854119971127906</c:v>
                </c:pt>
                <c:pt idx="2836">
                  <c:v>0.59044577142063615</c:v>
                </c:pt>
                <c:pt idx="2837">
                  <c:v>0.52381682459094681</c:v>
                </c:pt>
                <c:pt idx="2838">
                  <c:v>0.43080084193645374</c:v>
                </c:pt>
                <c:pt idx="2839">
                  <c:v>0.35393556916399554</c:v>
                </c:pt>
                <c:pt idx="2840">
                  <c:v>0.32518620758259664</c:v>
                </c:pt>
                <c:pt idx="2841">
                  <c:v>0.2683353139235492</c:v>
                </c:pt>
                <c:pt idx="2842">
                  <c:v>0.2696168681528584</c:v>
                </c:pt>
                <c:pt idx="2843">
                  <c:v>0.25753111599847639</c:v>
                </c:pt>
                <c:pt idx="2844">
                  <c:v>0.23943879048830613</c:v>
                </c:pt>
                <c:pt idx="2845">
                  <c:v>0.23369027001975756</c:v>
                </c:pt>
                <c:pt idx="2846">
                  <c:v>0.23233726337773358</c:v>
                </c:pt>
                <c:pt idx="2847">
                  <c:v>0.22159106042446036</c:v>
                </c:pt>
                <c:pt idx="2848">
                  <c:v>0.20229261589643455</c:v>
                </c:pt>
                <c:pt idx="2849">
                  <c:v>0.19636315561751841</c:v>
                </c:pt>
                <c:pt idx="2850">
                  <c:v>0.20210848780020818</c:v>
                </c:pt>
                <c:pt idx="2851">
                  <c:v>0.22586118435967492</c:v>
                </c:pt>
                <c:pt idx="2852">
                  <c:v>0.34395761060685259</c:v>
                </c:pt>
                <c:pt idx="2853">
                  <c:v>0.73717866704575064</c:v>
                </c:pt>
                <c:pt idx="2854">
                  <c:v>1.2657985066704414</c:v>
                </c:pt>
                <c:pt idx="2855">
                  <c:v>1.6589969462062484</c:v>
                </c:pt>
                <c:pt idx="2856">
                  <c:v>1.8300297486589685</c:v>
                </c:pt>
                <c:pt idx="2857">
                  <c:v>1.8293194938480377</c:v>
                </c:pt>
                <c:pt idx="2858">
                  <c:v>1.8807912824031541</c:v>
                </c:pt>
                <c:pt idx="2859">
                  <c:v>1.877475390851187</c:v>
                </c:pt>
                <c:pt idx="2860">
                  <c:v>1.7548803584626753</c:v>
                </c:pt>
                <c:pt idx="2861">
                  <c:v>1.4774883560462309</c:v>
                </c:pt>
                <c:pt idx="2862">
                  <c:v>1.2295445944241201</c:v>
                </c:pt>
                <c:pt idx="2863">
                  <c:v>0.98587254454088646</c:v>
                </c:pt>
                <c:pt idx="2864">
                  <c:v>0.77736953600145786</c:v>
                </c:pt>
                <c:pt idx="2865">
                  <c:v>0.66207678784098001</c:v>
                </c:pt>
                <c:pt idx="2866">
                  <c:v>0.66826834979130612</c:v>
                </c:pt>
                <c:pt idx="2867">
                  <c:v>0.66079756674552215</c:v>
                </c:pt>
                <c:pt idx="2868">
                  <c:v>0.48330156008528014</c:v>
                </c:pt>
                <c:pt idx="2869">
                  <c:v>0.48753605483728674</c:v>
                </c:pt>
                <c:pt idx="2870">
                  <c:v>0.48876152504360837</c:v>
                </c:pt>
                <c:pt idx="2871">
                  <c:v>-3.8012811775930216E-2</c:v>
                </c:pt>
                <c:pt idx="2872">
                  <c:v>-5.2600168561080608E-2</c:v>
                </c:pt>
                <c:pt idx="2873">
                  <c:v>-6.8570123343992692E-2</c:v>
                </c:pt>
                <c:pt idx="2874">
                  <c:v>-7.9298711101453576E-2</c:v>
                </c:pt>
                <c:pt idx="2875">
                  <c:v>-8.3860683280388079E-2</c:v>
                </c:pt>
                <c:pt idx="2876">
                  <c:v>-8.7183025702949807E-2</c:v>
                </c:pt>
                <c:pt idx="2877">
                  <c:v>-8.3075753737015465E-2</c:v>
                </c:pt>
                <c:pt idx="2878">
                  <c:v>-8.1374722838137473E-2</c:v>
                </c:pt>
                <c:pt idx="2879">
                  <c:v>-7.6861609727851776E-2</c:v>
                </c:pt>
                <c:pt idx="2880">
                  <c:v>-7.4808380173735312E-2</c:v>
                </c:pt>
                <c:pt idx="2881">
                  <c:v>-8.5238466279786484E-2</c:v>
                </c:pt>
                <c:pt idx="2882">
                  <c:v>-9.8536357805119823E-2</c:v>
                </c:pt>
                <c:pt idx="2883">
                  <c:v>-0.12084488263569698</c:v>
                </c:pt>
                <c:pt idx="2884">
                  <c:v>-0.14236490126724602</c:v>
                </c:pt>
                <c:pt idx="2885">
                  <c:v>-0.15156213295748178</c:v>
                </c:pt>
                <c:pt idx="2886">
                  <c:v>-0.14652406417112299</c:v>
                </c:pt>
                <c:pt idx="2887">
                  <c:v>-0.15264364014364012</c:v>
                </c:pt>
                <c:pt idx="2888">
                  <c:v>-0.15895191340864734</c:v>
                </c:pt>
                <c:pt idx="2889">
                  <c:v>-0.16480134768011578</c:v>
                </c:pt>
                <c:pt idx="2890">
                  <c:v>-0.16180890173823037</c:v>
                </c:pt>
                <c:pt idx="2891">
                  <c:v>-0.15486164970349248</c:v>
                </c:pt>
                <c:pt idx="2892">
                  <c:v>-0.1464439346142816</c:v>
                </c:pt>
                <c:pt idx="2893">
                  <c:v>-0.13813963521319175</c:v>
                </c:pt>
                <c:pt idx="2894">
                  <c:v>-0.14185375703091196</c:v>
                </c:pt>
                <c:pt idx="2895">
                  <c:v>-0.1448021857660412</c:v>
                </c:pt>
                <c:pt idx="2896">
                  <c:v>-0.14996438961383854</c:v>
                </c:pt>
                <c:pt idx="2897">
                  <c:v>-0.16575019068027461</c:v>
                </c:pt>
                <c:pt idx="2898">
                  <c:v>-0.17583690518110179</c:v>
                </c:pt>
                <c:pt idx="2899">
                  <c:v>-0.18825331971399389</c:v>
                </c:pt>
                <c:pt idx="2900">
                  <c:v>-0.20346366807327365</c:v>
                </c:pt>
                <c:pt idx="2901">
                  <c:v>-0.22047656326450729</c:v>
                </c:pt>
                <c:pt idx="2902">
                  <c:v>-0.24384363783366619</c:v>
                </c:pt>
                <c:pt idx="2903">
                  <c:v>-0.26975144061236772</c:v>
                </c:pt>
                <c:pt idx="2904">
                  <c:v>-0.27910335563853256</c:v>
                </c:pt>
                <c:pt idx="2905">
                  <c:v>-0.28039058154625796</c:v>
                </c:pt>
                <c:pt idx="2906">
                  <c:v>-0.27288571994454353</c:v>
                </c:pt>
                <c:pt idx="2907">
                  <c:v>-0.25860296491271634</c:v>
                </c:pt>
                <c:pt idx="2908">
                  <c:v>-0.24709838107098378</c:v>
                </c:pt>
                <c:pt idx="2909">
                  <c:v>-0.22945908529664874</c:v>
                </c:pt>
                <c:pt idx="2910">
                  <c:v>-0.21693833894191678</c:v>
                </c:pt>
                <c:pt idx="2911">
                  <c:v>-0.2149319279754062</c:v>
                </c:pt>
                <c:pt idx="2912">
                  <c:v>-0.2225416283840761</c:v>
                </c:pt>
                <c:pt idx="2913">
                  <c:v>-0.23987041799021835</c:v>
                </c:pt>
                <c:pt idx="2914">
                  <c:v>-0.26061448982172208</c:v>
                </c:pt>
                <c:pt idx="2915">
                  <c:v>-0.15494312658595399</c:v>
                </c:pt>
                <c:pt idx="2916">
                  <c:v>-0.12973835674969211</c:v>
                </c:pt>
                <c:pt idx="2917">
                  <c:v>-2.6563596271424274E-2</c:v>
                </c:pt>
                <c:pt idx="2918">
                  <c:v>-1.4951545916012924E-2</c:v>
                </c:pt>
                <c:pt idx="2919">
                  <c:v>-7.4420799086191052E-3</c:v>
                </c:pt>
                <c:pt idx="2920">
                  <c:v>-8.7616359675183192E-3</c:v>
                </c:pt>
                <c:pt idx="2921">
                  <c:v>-9.1734752979161244E-3</c:v>
                </c:pt>
                <c:pt idx="2922">
                  <c:v>-7.9347331949034868E-3</c:v>
                </c:pt>
                <c:pt idx="2923">
                  <c:v>-6.194343869263136E-3</c:v>
                </c:pt>
                <c:pt idx="2924">
                  <c:v>-2.5573890275832776E-4</c:v>
                </c:pt>
                <c:pt idx="2925">
                  <c:v>3.5941085760774009E-4</c:v>
                </c:pt>
                <c:pt idx="2926">
                  <c:v>4.6784332688588016E-3</c:v>
                </c:pt>
                <c:pt idx="2927">
                  <c:v>7.2626169011711121E-3</c:v>
                </c:pt>
                <c:pt idx="2928">
                  <c:v>4.1884188418841867E-3</c:v>
                </c:pt>
                <c:pt idx="2929">
                  <c:v>4.6410477009846051E-3</c:v>
                </c:pt>
                <c:pt idx="2930">
                  <c:v>3.5668820121116957E-3</c:v>
                </c:pt>
                <c:pt idx="2931">
                  <c:v>2.7570498143380841E-3</c:v>
                </c:pt>
                <c:pt idx="2932">
                  <c:v>-9.6862596862593551E-5</c:v>
                </c:pt>
                <c:pt idx="2933">
                  <c:v>1.4652877570731934E-3</c:v>
                </c:pt>
                <c:pt idx="2934">
                  <c:v>1.1292384560349991E-2</c:v>
                </c:pt>
                <c:pt idx="2935">
                  <c:v>1.3643371017471732E-2</c:v>
                </c:pt>
                <c:pt idx="2936">
                  <c:v>2.9066219458225604E-2</c:v>
                </c:pt>
                <c:pt idx="2937">
                  <c:v>4.3073675909496803E-2</c:v>
                </c:pt>
                <c:pt idx="2938">
                  <c:v>6.7322616407982261E-2</c:v>
                </c:pt>
                <c:pt idx="2939">
                  <c:v>0.11492272612110466</c:v>
                </c:pt>
                <c:pt idx="2940">
                  <c:v>0.2041538126311685</c:v>
                </c:pt>
                <c:pt idx="2941">
                  <c:v>0.33471563032514096</c:v>
                </c:pt>
                <c:pt idx="2942">
                  <c:v>0.47258149017106671</c:v>
                </c:pt>
                <c:pt idx="2943">
                  <c:v>0.70512107979356875</c:v>
                </c:pt>
                <c:pt idx="2944">
                  <c:v>1.0192925899532843</c:v>
                </c:pt>
                <c:pt idx="2945">
                  <c:v>1.1986031316886336</c:v>
                </c:pt>
                <c:pt idx="2946">
                  <c:v>0.48731739782738659</c:v>
                </c:pt>
                <c:pt idx="2947">
                  <c:v>0.47427918603730479</c:v>
                </c:pt>
                <c:pt idx="2948">
                  <c:v>-3.1452390404355469E-2</c:v>
                </c:pt>
                <c:pt idx="2949">
                  <c:v>-4.0840943164781242E-2</c:v>
                </c:pt>
                <c:pt idx="2950">
                  <c:v>-4.3739322566684127E-2</c:v>
                </c:pt>
                <c:pt idx="2951">
                  <c:v>-5.0708085883965283E-2</c:v>
                </c:pt>
                <c:pt idx="2952">
                  <c:v>-5.6100689434022771E-2</c:v>
                </c:pt>
                <c:pt idx="2953">
                  <c:v>-5.4272509375322547E-2</c:v>
                </c:pt>
                <c:pt idx="2954">
                  <c:v>-5.2061411074693809E-2</c:v>
                </c:pt>
                <c:pt idx="2955">
                  <c:v>-5.0668296564528967E-2</c:v>
                </c:pt>
                <c:pt idx="2956">
                  <c:v>-4.7312971979045007E-2</c:v>
                </c:pt>
                <c:pt idx="2957">
                  <c:v>-4.5929357266936879E-2</c:v>
                </c:pt>
                <c:pt idx="2958">
                  <c:v>-4.5554420030659168E-2</c:v>
                </c:pt>
                <c:pt idx="2959">
                  <c:v>-4.5352060186802691E-2</c:v>
                </c:pt>
                <c:pt idx="2960">
                  <c:v>-4.3034663178548066E-2</c:v>
                </c:pt>
                <c:pt idx="2961">
                  <c:v>-4.1385682373717876E-2</c:v>
                </c:pt>
                <c:pt idx="2962">
                  <c:v>-4.1205240379540473E-2</c:v>
                </c:pt>
                <c:pt idx="2963">
                  <c:v>-4.2646937743327964E-2</c:v>
                </c:pt>
                <c:pt idx="2964">
                  <c:v>-4.3400922419995991E-2</c:v>
                </c:pt>
                <c:pt idx="2965">
                  <c:v>-4.5787658287658288E-2</c:v>
                </c:pt>
                <c:pt idx="2966">
                  <c:v>-5.5486056815220217E-2</c:v>
                </c:pt>
                <c:pt idx="2967">
                  <c:v>-6.7176733355510151E-2</c:v>
                </c:pt>
                <c:pt idx="2968">
                  <c:v>-6.7973311092577149E-2</c:v>
                </c:pt>
                <c:pt idx="2969">
                  <c:v>-6.4799723180088059E-2</c:v>
                </c:pt>
                <c:pt idx="2970">
                  <c:v>-6.4396232962772401E-2</c:v>
                </c:pt>
                <c:pt idx="2971">
                  <c:v>-6.5934593459345936E-2</c:v>
                </c:pt>
                <c:pt idx="2972">
                  <c:v>-6.789114499957874E-2</c:v>
                </c:pt>
                <c:pt idx="2973">
                  <c:v>-6.9156963429039806E-2</c:v>
                </c:pt>
                <c:pt idx="2974">
                  <c:v>-7.0720502901353968E-2</c:v>
                </c:pt>
                <c:pt idx="2975">
                  <c:v>-7.2632702053881046E-2</c:v>
                </c:pt>
                <c:pt idx="2976">
                  <c:v>-7.387518848193006E-2</c:v>
                </c:pt>
                <c:pt idx="2977">
                  <c:v>-7.7050477988187288E-2</c:v>
                </c:pt>
                <c:pt idx="2978">
                  <c:v>-7.7676401255603184E-2</c:v>
                </c:pt>
                <c:pt idx="2979">
                  <c:v>-7.7730274038049274E-2</c:v>
                </c:pt>
                <c:pt idx="2980">
                  <c:v>-7.6580373269114987E-2</c:v>
                </c:pt>
                <c:pt idx="2981">
                  <c:v>-7.2422109563419781E-2</c:v>
                </c:pt>
                <c:pt idx="2982">
                  <c:v>-7.1423987362081318E-2</c:v>
                </c:pt>
                <c:pt idx="2983">
                  <c:v>-6.4255298078827489E-2</c:v>
                </c:pt>
                <c:pt idx="2984">
                  <c:v>-5.5839189491197136E-2</c:v>
                </c:pt>
                <c:pt idx="2985">
                  <c:v>-4.9902388679573743E-2</c:v>
                </c:pt>
                <c:pt idx="2986">
                  <c:v>-4.9075194252859222E-2</c:v>
                </c:pt>
                <c:pt idx="2987">
                  <c:v>-4.9906801606264935E-2</c:v>
                </c:pt>
                <c:pt idx="2988">
                  <c:v>-5.1897860593512764E-2</c:v>
                </c:pt>
                <c:pt idx="2989">
                  <c:v>-5.4927488878276823E-2</c:v>
                </c:pt>
                <c:pt idx="2990">
                  <c:v>-6.1959864871678524E-2</c:v>
                </c:pt>
                <c:pt idx="2991">
                  <c:v>-6.8870906562144396E-2</c:v>
                </c:pt>
                <c:pt idx="2992">
                  <c:v>-5.1914506823547243E-2</c:v>
                </c:pt>
                <c:pt idx="2993">
                  <c:v>-4.8191620378515591E-2</c:v>
                </c:pt>
                <c:pt idx="2994">
                  <c:v>-2.5310714643680465E-2</c:v>
                </c:pt>
                <c:pt idx="2995">
                  <c:v>-2.1299841604410136E-2</c:v>
                </c:pt>
                <c:pt idx="2996">
                  <c:v>-1.9350667114310938E-2</c:v>
                </c:pt>
                <c:pt idx="2997">
                  <c:v>-2.0323331352743116E-2</c:v>
                </c:pt>
                <c:pt idx="2998">
                  <c:v>-2.0366302174610617E-2</c:v>
                </c:pt>
                <c:pt idx="2999">
                  <c:v>-1.9152465320866455E-2</c:v>
                </c:pt>
                <c:pt idx="3000">
                  <c:v>-1.0513162891548555E-2</c:v>
                </c:pt>
                <c:pt idx="3001">
                  <c:v>-3.827109300680539E-3</c:v>
                </c:pt>
                <c:pt idx="3002">
                  <c:v>6.3451529743664631E-3</c:v>
                </c:pt>
                <c:pt idx="3003">
                  <c:v>6.4916040145764457E-3</c:v>
                </c:pt>
                <c:pt idx="3004">
                  <c:v>6.2390009884043373E-3</c:v>
                </c:pt>
                <c:pt idx="3005">
                  <c:v>2.2498918321234513E-3</c:v>
                </c:pt>
                <c:pt idx="3006">
                  <c:v>2.7044168152500284E-4</c:v>
                </c:pt>
                <c:pt idx="3007">
                  <c:v>-2.7658127408750868E-3</c:v>
                </c:pt>
                <c:pt idx="3008">
                  <c:v>-4.2579480112151305E-3</c:v>
                </c:pt>
                <c:pt idx="3009">
                  <c:v>-4.7124884497832123E-3</c:v>
                </c:pt>
                <c:pt idx="3010">
                  <c:v>-6.4805312761715989E-3</c:v>
                </c:pt>
                <c:pt idx="3011">
                  <c:v>-1.5300109387313425E-2</c:v>
                </c:pt>
                <c:pt idx="3012">
                  <c:v>-2.0090885666768171E-2</c:v>
                </c:pt>
                <c:pt idx="3013">
                  <c:v>-8.0004664995043454E-3</c:v>
                </c:pt>
                <c:pt idx="3014">
                  <c:v>1.6416435042506432E-2</c:v>
                </c:pt>
                <c:pt idx="3015">
                  <c:v>4.5083960625361894E-2</c:v>
                </c:pt>
                <c:pt idx="3016">
                  <c:v>9.2001570583887651E-2</c:v>
                </c:pt>
                <c:pt idx="3017">
                  <c:v>0.19208786153757693</c:v>
                </c:pt>
                <c:pt idx="3018">
                  <c:v>0.34645228620250701</c:v>
                </c:pt>
                <c:pt idx="3019">
                  <c:v>0.62706715395157619</c:v>
                </c:pt>
                <c:pt idx="3020">
                  <c:v>1.1158356301678778</c:v>
                </c:pt>
                <c:pt idx="3021">
                  <c:v>1.600725911642942</c:v>
                </c:pt>
                <c:pt idx="3022">
                  <c:v>1.6371395930186525</c:v>
                </c:pt>
                <c:pt idx="3023">
                  <c:v>1.1531711163681424</c:v>
                </c:pt>
                <c:pt idx="3024">
                  <c:v>0.48455368926891446</c:v>
                </c:pt>
                <c:pt idx="3025">
                  <c:v>0.48562444150350093</c:v>
                </c:pt>
                <c:pt idx="3026">
                  <c:v>-3.4356036976124306E-2</c:v>
                </c:pt>
                <c:pt idx="3027">
                  <c:v>-4.3635000681477451E-2</c:v>
                </c:pt>
                <c:pt idx="3028">
                  <c:v>-4.8226691874900342E-2</c:v>
                </c:pt>
                <c:pt idx="3029">
                  <c:v>-5.4739607126541807E-2</c:v>
                </c:pt>
                <c:pt idx="3030">
                  <c:v>-6.030371744657459E-2</c:v>
                </c:pt>
                <c:pt idx="3031">
                  <c:v>-6.2437927910363893E-2</c:v>
                </c:pt>
                <c:pt idx="3032">
                  <c:v>-6.196308435397619E-2</c:v>
                </c:pt>
                <c:pt idx="3033">
                  <c:v>-5.8810097678548771E-2</c:v>
                </c:pt>
                <c:pt idx="3034">
                  <c:v>-5.5558510945866259E-2</c:v>
                </c:pt>
                <c:pt idx="3035">
                  <c:v>-5.4661262304574409E-2</c:v>
                </c:pt>
                <c:pt idx="3036">
                  <c:v>-5.3428252891717376E-2</c:v>
                </c:pt>
                <c:pt idx="3037">
                  <c:v>-4.4991032539072509E-2</c:v>
                </c:pt>
                <c:pt idx="3038">
                  <c:v>-4.024338970382136E-2</c:v>
                </c:pt>
                <c:pt idx="3039">
                  <c:v>-4.0660561617721011E-2</c:v>
                </c:pt>
                <c:pt idx="3040">
                  <c:v>-4.1733031514995134E-2</c:v>
                </c:pt>
                <c:pt idx="3041">
                  <c:v>-4.0412143167997738E-2</c:v>
                </c:pt>
                <c:pt idx="3042">
                  <c:v>-4.0263278955377048E-2</c:v>
                </c:pt>
                <c:pt idx="3043">
                  <c:v>-4.5704970704970704E-2</c:v>
                </c:pt>
                <c:pt idx="3044">
                  <c:v>-5.2619233776387803E-2</c:v>
                </c:pt>
                <c:pt idx="3045">
                  <c:v>-5.6864515515848514E-2</c:v>
                </c:pt>
                <c:pt idx="3046">
                  <c:v>-5.8405814369117133E-2</c:v>
                </c:pt>
                <c:pt idx="3047">
                  <c:v>-6.0349127182044889E-2</c:v>
                </c:pt>
                <c:pt idx="3048">
                  <c:v>-6.0746466906793355E-2</c:v>
                </c:pt>
                <c:pt idx="3049">
                  <c:v>-6.2982298229822986E-2</c:v>
                </c:pt>
                <c:pt idx="3050">
                  <c:v>-6.4773780436431047E-2</c:v>
                </c:pt>
                <c:pt idx="3051">
                  <c:v>-6.6854704563535122E-2</c:v>
                </c:pt>
                <c:pt idx="3052">
                  <c:v>-6.7202611218568659E-2</c:v>
                </c:pt>
                <c:pt idx="3053">
                  <c:v>-6.8849875118213333E-2</c:v>
                </c:pt>
                <c:pt idx="3054">
                  <c:v>-7.2525414660246132E-2</c:v>
                </c:pt>
                <c:pt idx="3055">
                  <c:v>-7.3847652682213966E-2</c:v>
                </c:pt>
                <c:pt idx="3056">
                  <c:v>-7.4854958289057444E-2</c:v>
                </c:pt>
                <c:pt idx="3057">
                  <c:v>-7.7044260146267973E-2</c:v>
                </c:pt>
                <c:pt idx="3058">
                  <c:v>-7.5425426040374E-2</c:v>
                </c:pt>
                <c:pt idx="3059">
                  <c:v>-7.4723138258601163E-2</c:v>
                </c:pt>
                <c:pt idx="3060">
                  <c:v>-6.4685409621602935E-2</c:v>
                </c:pt>
                <c:pt idx="3061">
                  <c:v>-4.9438007526242826E-2</c:v>
                </c:pt>
                <c:pt idx="3062">
                  <c:v>-4.5881651808994069E-2</c:v>
                </c:pt>
                <c:pt idx="3063">
                  <c:v>-4.7191653921239474E-2</c:v>
                </c:pt>
                <c:pt idx="3064">
                  <c:v>-4.830192444405642E-2</c:v>
                </c:pt>
                <c:pt idx="3065">
                  <c:v>-4.6791848580757349E-2</c:v>
                </c:pt>
                <c:pt idx="3066">
                  <c:v>-4.7393186523621296E-2</c:v>
                </c:pt>
                <c:pt idx="3067">
                  <c:v>-4.9925855178827257E-2</c:v>
                </c:pt>
                <c:pt idx="3068">
                  <c:v>-5.7258105178238296E-2</c:v>
                </c:pt>
                <c:pt idx="3069">
                  <c:v>-6.6114553040839533E-2</c:v>
                </c:pt>
                <c:pt idx="3070">
                  <c:v>-4.6940450189998865E-2</c:v>
                </c:pt>
                <c:pt idx="3071">
                  <c:v>-3.8489959031844573E-2</c:v>
                </c:pt>
                <c:pt idx="3072">
                  <c:v>-2.4696802646085991E-2</c:v>
                </c:pt>
                <c:pt idx="3073">
                  <c:v>-2.172389278988264E-2</c:v>
                </c:pt>
                <c:pt idx="3074">
                  <c:v>-2.1551584785068571E-2</c:v>
                </c:pt>
                <c:pt idx="3075">
                  <c:v>-2.0880372350960585E-2</c:v>
                </c:pt>
                <c:pt idx="3076">
                  <c:v>-2.0489719349344657E-2</c:v>
                </c:pt>
                <c:pt idx="3077">
                  <c:v>-1.8734718450896311E-2</c:v>
                </c:pt>
                <c:pt idx="3078">
                  <c:v>-9.4963923019441149E-3</c:v>
                </c:pt>
                <c:pt idx="3079">
                  <c:v>-6.6199965851159847E-3</c:v>
                </c:pt>
                <c:pt idx="3080">
                  <c:v>3.4048348655092959E-5</c:v>
                </c:pt>
                <c:pt idx="3081">
                  <c:v>-2.0339229288490515E-4</c:v>
                </c:pt>
                <c:pt idx="3082">
                  <c:v>-1.7285022058291719E-3</c:v>
                </c:pt>
                <c:pt idx="3083">
                  <c:v>-5.4901206672756135E-3</c:v>
                </c:pt>
                <c:pt idx="3084">
                  <c:v>-7.5556140581808607E-3</c:v>
                </c:pt>
                <c:pt idx="3085">
                  <c:v>-9.4118770060494707E-3</c:v>
                </c:pt>
                <c:pt idx="3086">
                  <c:v>-1.0875350472841327E-2</c:v>
                </c:pt>
                <c:pt idx="3087">
                  <c:v>-1.249555760892743E-2</c:v>
                </c:pt>
                <c:pt idx="3088">
                  <c:v>-1.2189626903523357E-2</c:v>
                </c:pt>
                <c:pt idx="3089">
                  <c:v>-1.945212246674273E-2</c:v>
                </c:pt>
                <c:pt idx="3090">
                  <c:v>-2.385046028436907E-2</c:v>
                </c:pt>
                <c:pt idx="3091">
                  <c:v>-1.3773397865764769E-2</c:v>
                </c:pt>
                <c:pt idx="3092">
                  <c:v>1.3276425506181168E-2</c:v>
                </c:pt>
                <c:pt idx="3093">
                  <c:v>3.5796178343949048E-2</c:v>
                </c:pt>
                <c:pt idx="3094">
                  <c:v>7.4863728750923869E-2</c:v>
                </c:pt>
                <c:pt idx="3095">
                  <c:v>0.14299350238629177</c:v>
                </c:pt>
                <c:pt idx="3096">
                  <c:v>0.23501496611121941</c:v>
                </c:pt>
                <c:pt idx="3097">
                  <c:v>0.41279122887163094</c:v>
                </c:pt>
                <c:pt idx="3098">
                  <c:v>0.71543472813831122</c:v>
                </c:pt>
                <c:pt idx="3099">
                  <c:v>1.1947144558498268</c:v>
                </c:pt>
                <c:pt idx="3100">
                  <c:v>1.7421199678758474</c:v>
                </c:pt>
                <c:pt idx="3101">
                  <c:v>1.8720288385715897</c:v>
                </c:pt>
                <c:pt idx="3102">
                  <c:v>0.51452582657446777</c:v>
                </c:pt>
                <c:pt idx="3103">
                  <c:v>-3.0522469940163111E-2</c:v>
                </c:pt>
                <c:pt idx="3104">
                  <c:v>-4.4053762831055408E-2</c:v>
                </c:pt>
                <c:pt idx="3105">
                  <c:v>-4.6065603561855441E-2</c:v>
                </c:pt>
                <c:pt idx="3106">
                  <c:v>-5.0823443657319875E-2</c:v>
                </c:pt>
                <c:pt idx="3107">
                  <c:v>-6.0986751941525814E-2</c:v>
                </c:pt>
                <c:pt idx="3108">
                  <c:v>-6.2330790902219477E-2</c:v>
                </c:pt>
                <c:pt idx="3109">
                  <c:v>-6.1442877486333772E-2</c:v>
                </c:pt>
                <c:pt idx="3110">
                  <c:v>-5.7190500833764597E-2</c:v>
                </c:pt>
                <c:pt idx="3111">
                  <c:v>-5.0310795382468604E-2</c:v>
                </c:pt>
                <c:pt idx="3112">
                  <c:v>-5.0759214071769726E-2</c:v>
                </c:pt>
                <c:pt idx="3113">
                  <c:v>-4.9714133296222852E-2</c:v>
                </c:pt>
                <c:pt idx="3114">
                  <c:v>-4.8070057101654906E-2</c:v>
                </c:pt>
                <c:pt idx="3115">
                  <c:v>-4.4059348286865578E-2</c:v>
                </c:pt>
                <c:pt idx="3116">
                  <c:v>-4.1948519106792495E-2</c:v>
                </c:pt>
                <c:pt idx="3117">
                  <c:v>-4.1196036635356398E-2</c:v>
                </c:pt>
                <c:pt idx="3118">
                  <c:v>-3.9628846605590788E-2</c:v>
                </c:pt>
                <c:pt idx="3119">
                  <c:v>-3.8382529623783829E-2</c:v>
                </c:pt>
                <c:pt idx="3120">
                  <c:v>-4.1077178951838357E-2</c:v>
                </c:pt>
                <c:pt idx="3121">
                  <c:v>-4.5969125214408234E-2</c:v>
                </c:pt>
                <c:pt idx="3122">
                  <c:v>-5.109083791062128E-2</c:v>
                </c:pt>
                <c:pt idx="3123">
                  <c:v>-5.3933921071730256E-2</c:v>
                </c:pt>
                <c:pt idx="3124">
                  <c:v>-5.7047539616346954E-2</c:v>
                </c:pt>
                <c:pt idx="3125">
                  <c:v>-5.8402638371092629E-2</c:v>
                </c:pt>
                <c:pt idx="3126">
                  <c:v>-6.0077175658509695E-2</c:v>
                </c:pt>
                <c:pt idx="3127">
                  <c:v>-6.1653285899716359E-2</c:v>
                </c:pt>
                <c:pt idx="3128">
                  <c:v>-6.3021624358139877E-2</c:v>
                </c:pt>
                <c:pt idx="3129">
                  <c:v>-6.3521686121606455E-2</c:v>
                </c:pt>
                <c:pt idx="3130">
                  <c:v>-6.5579486434460474E-2</c:v>
                </c:pt>
                <c:pt idx="3131">
                  <c:v>-6.8317204366356243E-2</c:v>
                </c:pt>
                <c:pt idx="3132">
                  <c:v>-6.9682761980149791E-2</c:v>
                </c:pt>
                <c:pt idx="3133">
                  <c:v>-7.2864069962014347E-2</c:v>
                </c:pt>
                <c:pt idx="3134">
                  <c:v>-7.2541344554261672E-2</c:v>
                </c:pt>
                <c:pt idx="3135">
                  <c:v>-7.3880505459452836E-2</c:v>
                </c:pt>
                <c:pt idx="3136">
                  <c:v>-7.2126790372594368E-2</c:v>
                </c:pt>
                <c:pt idx="3137">
                  <c:v>-5.4306025226470517E-2</c:v>
                </c:pt>
                <c:pt idx="3138">
                  <c:v>-4.7296494355317888E-2</c:v>
                </c:pt>
                <c:pt idx="3139">
                  <c:v>-4.6373182252085837E-2</c:v>
                </c:pt>
                <c:pt idx="3140">
                  <c:v>-4.6234192561644349E-2</c:v>
                </c:pt>
                <c:pt idx="3141">
                  <c:v>-4.6318861547287947E-2</c:v>
                </c:pt>
                <c:pt idx="3142">
                  <c:v>-4.582859001463653E-2</c:v>
                </c:pt>
                <c:pt idx="3143">
                  <c:v>-4.7945291423552291E-2</c:v>
                </c:pt>
                <c:pt idx="3144">
                  <c:v>-5.6272149194460511E-2</c:v>
                </c:pt>
                <c:pt idx="3145">
                  <c:v>-6.3711995159582521E-2</c:v>
                </c:pt>
                <c:pt idx="3146">
                  <c:v>-7.1715766847894796E-2</c:v>
                </c:pt>
                <c:pt idx="3147">
                  <c:v>-5.1826135258991803E-2</c:v>
                </c:pt>
                <c:pt idx="3148">
                  <c:v>-4.8015683514715857E-2</c:v>
                </c:pt>
                <c:pt idx="3149">
                  <c:v>-2.6951989576024852E-2</c:v>
                </c:pt>
                <c:pt idx="3150">
                  <c:v>-2.1075343917983515E-2</c:v>
                </c:pt>
                <c:pt idx="3151">
                  <c:v>-1.9872918764999192E-2</c:v>
                </c:pt>
                <c:pt idx="3152">
                  <c:v>-2.1350762527233114E-2</c:v>
                </c:pt>
                <c:pt idx="3153">
                  <c:v>-1.9687507713573419E-2</c:v>
                </c:pt>
                <c:pt idx="3154">
                  <c:v>-1.8980451903819928E-2</c:v>
                </c:pt>
                <c:pt idx="3155">
                  <c:v>-1.5388761622422854E-2</c:v>
                </c:pt>
                <c:pt idx="3156">
                  <c:v>-9.742176256799278E-3</c:v>
                </c:pt>
                <c:pt idx="3157">
                  <c:v>-8.259156573763313E-3</c:v>
                </c:pt>
                <c:pt idx="3158">
                  <c:v>-5.5666533493141587E-3</c:v>
                </c:pt>
                <c:pt idx="3159">
                  <c:v>-6.4053422048648747E-3</c:v>
                </c:pt>
                <c:pt idx="3160">
                  <c:v>-9.0236046343925812E-3</c:v>
                </c:pt>
                <c:pt idx="3161">
                  <c:v>-1.0080534182153244E-2</c:v>
                </c:pt>
                <c:pt idx="3162">
                  <c:v>-1.1142001455690918E-2</c:v>
                </c:pt>
                <c:pt idx="3163">
                  <c:v>-1.2847502732500122E-2</c:v>
                </c:pt>
                <c:pt idx="3164">
                  <c:v>-1.349065320918331E-2</c:v>
                </c:pt>
                <c:pt idx="3165">
                  <c:v>-1.4312844285596324E-2</c:v>
                </c:pt>
                <c:pt idx="3166">
                  <c:v>-1.37592773380068E-2</c:v>
                </c:pt>
                <c:pt idx="3167">
                  <c:v>-2.495139490759176E-2</c:v>
                </c:pt>
                <c:pt idx="3168">
                  <c:v>-2.4386261589597061E-2</c:v>
                </c:pt>
                <c:pt idx="3169">
                  <c:v>-1.7053740681730958E-2</c:v>
                </c:pt>
                <c:pt idx="3170">
                  <c:v>-5.1418645049218312E-3</c:v>
                </c:pt>
                <c:pt idx="3171">
                  <c:v>2.465123798965262E-2</c:v>
                </c:pt>
                <c:pt idx="3172">
                  <c:v>7.6039330688287055E-2</c:v>
                </c:pt>
                <c:pt idx="3173">
                  <c:v>0.17443948759705036</c:v>
                </c:pt>
                <c:pt idx="3174">
                  <c:v>0.44114892645043402</c:v>
                </c:pt>
                <c:pt idx="3175">
                  <c:v>1.0763604473702195</c:v>
                </c:pt>
                <c:pt idx="3176">
                  <c:v>1.9884988374071342</c:v>
                </c:pt>
                <c:pt idx="3177">
                  <c:v>2.2491160202246432</c:v>
                </c:pt>
                <c:pt idx="3178">
                  <c:v>1.6992001802410723</c:v>
                </c:pt>
                <c:pt idx="3179">
                  <c:v>0.49626278920235989</c:v>
                </c:pt>
                <c:pt idx="3180">
                  <c:v>0.49410793262976926</c:v>
                </c:pt>
                <c:pt idx="3181">
                  <c:v>-3.7100890375999541E-2</c:v>
                </c:pt>
                <c:pt idx="3182">
                  <c:v>-4.3282904002544184E-2</c:v>
                </c:pt>
                <c:pt idx="3183">
                  <c:v>-4.7828067697774541E-2</c:v>
                </c:pt>
                <c:pt idx="3184">
                  <c:v>-5.660118775696666E-2</c:v>
                </c:pt>
                <c:pt idx="3185">
                  <c:v>-6.1219908838956463E-2</c:v>
                </c:pt>
                <c:pt idx="3186">
                  <c:v>-6.5339403878573815E-2</c:v>
                </c:pt>
                <c:pt idx="3187">
                  <c:v>-6.1250071876257833E-2</c:v>
                </c:pt>
                <c:pt idx="3188">
                  <c:v>-5.6053878887825356E-2</c:v>
                </c:pt>
                <c:pt idx="3189">
                  <c:v>-5.3719744191694327E-2</c:v>
                </c:pt>
                <c:pt idx="3190">
                  <c:v>-4.6612623045744067E-2</c:v>
                </c:pt>
                <c:pt idx="3191">
                  <c:v>-4.560087332187486E-2</c:v>
                </c:pt>
                <c:pt idx="3192">
                  <c:v>-4.2207625835604307E-2</c:v>
                </c:pt>
                <c:pt idx="3193">
                  <c:v>-4.0733906381388393E-2</c:v>
                </c:pt>
                <c:pt idx="3194">
                  <c:v>-4.0543606657076355E-2</c:v>
                </c:pt>
                <c:pt idx="3195">
                  <c:v>-3.9657053048873459E-2</c:v>
                </c:pt>
                <c:pt idx="3196">
                  <c:v>-3.975346687211094E-2</c:v>
                </c:pt>
                <c:pt idx="3197">
                  <c:v>-3.9685292001368291E-2</c:v>
                </c:pt>
                <c:pt idx="3198">
                  <c:v>-4.3413343413343408E-2</c:v>
                </c:pt>
                <c:pt idx="3199">
                  <c:v>-4.7371289122657374E-2</c:v>
                </c:pt>
                <c:pt idx="3200">
                  <c:v>-5.1732167466615978E-2</c:v>
                </c:pt>
                <c:pt idx="3201">
                  <c:v>-5.495055403312285E-2</c:v>
                </c:pt>
                <c:pt idx="3202">
                  <c:v>-5.6256487966686149E-2</c:v>
                </c:pt>
                <c:pt idx="3203">
                  <c:v>-5.8185647444565426E-2</c:v>
                </c:pt>
                <c:pt idx="3204">
                  <c:v>-5.9249924992499252E-2</c:v>
                </c:pt>
                <c:pt idx="3205">
                  <c:v>-6.0272257862619319E-2</c:v>
                </c:pt>
                <c:pt idx="3206">
                  <c:v>-6.2105542296473096E-2</c:v>
                </c:pt>
                <c:pt idx="3207">
                  <c:v>-6.3817698259187622E-2</c:v>
                </c:pt>
                <c:pt idx="3208">
                  <c:v>-6.5539901549504107E-2</c:v>
                </c:pt>
                <c:pt idx="3209">
                  <c:v>-6.6895277007636561E-2</c:v>
                </c:pt>
                <c:pt idx="3210">
                  <c:v>-7.0182061742677951E-2</c:v>
                </c:pt>
                <c:pt idx="3211">
                  <c:v>-7.0628900858646912E-2</c:v>
                </c:pt>
                <c:pt idx="3212">
                  <c:v>-7.1323394298734549E-2</c:v>
                </c:pt>
                <c:pt idx="3213">
                  <c:v>-7.1309390703903464E-2</c:v>
                </c:pt>
                <c:pt idx="3214">
                  <c:v>-5.8209873504946587E-2</c:v>
                </c:pt>
                <c:pt idx="3215">
                  <c:v>-5.0813319181497292E-2</c:v>
                </c:pt>
                <c:pt idx="3216">
                  <c:v>-4.8583877995642712E-2</c:v>
                </c:pt>
                <c:pt idx="3217">
                  <c:v>-5.0351369471828368E-2</c:v>
                </c:pt>
                <c:pt idx="3218">
                  <c:v>-4.7054873727011601E-2</c:v>
                </c:pt>
                <c:pt idx="3219">
                  <c:v>-4.5670312675388819E-2</c:v>
                </c:pt>
                <c:pt idx="3220">
                  <c:v>-4.7129614571475034E-2</c:v>
                </c:pt>
                <c:pt idx="3221">
                  <c:v>-5.6854256854256852E-2</c:v>
                </c:pt>
                <c:pt idx="3222">
                  <c:v>-6.5358031517832468E-2</c:v>
                </c:pt>
                <c:pt idx="3223">
                  <c:v>-7.3430645893208302E-2</c:v>
                </c:pt>
                <c:pt idx="3224">
                  <c:v>-8.1691743583259577E-2</c:v>
                </c:pt>
                <c:pt idx="3225">
                  <c:v>-5.5234752748986884E-2</c:v>
                </c:pt>
                <c:pt idx="3226">
                  <c:v>-5.1974262950209876E-2</c:v>
                </c:pt>
                <c:pt idx="3227">
                  <c:v>-2.6776586148140716E-2</c:v>
                </c:pt>
                <c:pt idx="3228">
                  <c:v>-1.8967560084311354E-2</c:v>
                </c:pt>
                <c:pt idx="3229">
                  <c:v>-1.7286529637781173E-2</c:v>
                </c:pt>
                <c:pt idx="3230">
                  <c:v>-1.9592988710635771E-2</c:v>
                </c:pt>
                <c:pt idx="3231">
                  <c:v>-2.1008071483227607E-2</c:v>
                </c:pt>
                <c:pt idx="3232">
                  <c:v>-1.6609124083107052E-2</c:v>
                </c:pt>
                <c:pt idx="3233">
                  <c:v>-1.4335240288615846E-2</c:v>
                </c:pt>
                <c:pt idx="3234">
                  <c:v>-1.3449764616923189E-2</c:v>
                </c:pt>
                <c:pt idx="3235">
                  <c:v>-1.0946544092611506E-2</c:v>
                </c:pt>
                <c:pt idx="3236">
                  <c:v>-1.0421433673531159E-2</c:v>
                </c:pt>
                <c:pt idx="3237">
                  <c:v>-9.864757358790768E-3</c:v>
                </c:pt>
                <c:pt idx="3238">
                  <c:v>-1.0105283399836551E-2</c:v>
                </c:pt>
                <c:pt idx="3239">
                  <c:v>-1.2437924060933143E-2</c:v>
                </c:pt>
                <c:pt idx="3240">
                  <c:v>-1.2955649154625399E-2</c:v>
                </c:pt>
                <c:pt idx="3241">
                  <c:v>-1.3346481015064393E-2</c:v>
                </c:pt>
                <c:pt idx="3242">
                  <c:v>-1.3810505366408416E-2</c:v>
                </c:pt>
                <c:pt idx="3243">
                  <c:v>-1.5822687757292658E-2</c:v>
                </c:pt>
                <c:pt idx="3244">
                  <c:v>-1.5594161305120034E-2</c:v>
                </c:pt>
                <c:pt idx="3245">
                  <c:v>-1.9317889016420321E-2</c:v>
                </c:pt>
                <c:pt idx="3246">
                  <c:v>-2.5470872937197502E-2</c:v>
                </c:pt>
                <c:pt idx="3247">
                  <c:v>-2.3322130089432121E-2</c:v>
                </c:pt>
                <c:pt idx="3248">
                  <c:v>-1.5599305153445285E-2</c:v>
                </c:pt>
                <c:pt idx="3249">
                  <c:v>-6.4717294900221763E-3</c:v>
                </c:pt>
                <c:pt idx="3250">
                  <c:v>1.5134264849634874E-2</c:v>
                </c:pt>
                <c:pt idx="3251">
                  <c:v>7.1924492815119784E-2</c:v>
                </c:pt>
                <c:pt idx="3252">
                  <c:v>0.21678848789401553</c:v>
                </c:pt>
                <c:pt idx="3253">
                  <c:v>0.64861392678982266</c:v>
                </c:pt>
                <c:pt idx="3254">
                  <c:v>1.6845006521862413</c:v>
                </c:pt>
                <c:pt idx="3255">
                  <c:v>2.4519167034284615</c:v>
                </c:pt>
                <c:pt idx="3256">
                  <c:v>2.4381998422890612</c:v>
                </c:pt>
                <c:pt idx="3257">
                  <c:v>0.56723933716116359</c:v>
                </c:pt>
                <c:pt idx="3258">
                  <c:v>0.57159048491635278</c:v>
                </c:pt>
                <c:pt idx="3259">
                  <c:v>-3.8325866273464522E-2</c:v>
                </c:pt>
                <c:pt idx="3260">
                  <c:v>-4.4736722547817E-2</c:v>
                </c:pt>
                <c:pt idx="3261">
                  <c:v>-4.834058449693629E-2</c:v>
                </c:pt>
                <c:pt idx="3262">
                  <c:v>-5.4191411603471906E-2</c:v>
                </c:pt>
                <c:pt idx="3263">
                  <c:v>-6.3350053826244312E-2</c:v>
                </c:pt>
                <c:pt idx="3264">
                  <c:v>-6.2598483892794488E-2</c:v>
                </c:pt>
                <c:pt idx="3265">
                  <c:v>-5.9939048933356338E-2</c:v>
                </c:pt>
                <c:pt idx="3266">
                  <c:v>-5.3701290463944271E-2</c:v>
                </c:pt>
                <c:pt idx="3267">
                  <c:v>-5.1591863167998527E-2</c:v>
                </c:pt>
                <c:pt idx="3268">
                  <c:v>-4.9612044006948471E-2</c:v>
                </c:pt>
                <c:pt idx="3269">
                  <c:v>-4.6599619083012037E-2</c:v>
                </c:pt>
                <c:pt idx="3270">
                  <c:v>-4.2207625835604307E-2</c:v>
                </c:pt>
                <c:pt idx="3271">
                  <c:v>-4.1341212744090444E-2</c:v>
                </c:pt>
                <c:pt idx="3272">
                  <c:v>-4.0941253523268183E-2</c:v>
                </c:pt>
                <c:pt idx="3273">
                  <c:v>-4.0032371189641223E-2</c:v>
                </c:pt>
                <c:pt idx="3274">
                  <c:v>-3.9800515178959994E-2</c:v>
                </c:pt>
                <c:pt idx="3275">
                  <c:v>-3.9649905045000412E-2</c:v>
                </c:pt>
                <c:pt idx="3276">
                  <c:v>-4.2184842184842183E-2</c:v>
                </c:pt>
                <c:pt idx="3277">
                  <c:v>-4.5369251545952088E-2</c:v>
                </c:pt>
                <c:pt idx="3278">
                  <c:v>-4.9676852159863144E-2</c:v>
                </c:pt>
                <c:pt idx="3279">
                  <c:v>-5.2472298343857984E-2</c:v>
                </c:pt>
                <c:pt idx="3280">
                  <c:v>-5.3536016418284427E-2</c:v>
                </c:pt>
                <c:pt idx="3281">
                  <c:v>-5.5074371462419378E-2</c:v>
                </c:pt>
                <c:pt idx="3282">
                  <c:v>-5.6465646564656469E-2</c:v>
                </c:pt>
                <c:pt idx="3283">
                  <c:v>-5.7949279636026627E-2</c:v>
                </c:pt>
                <c:pt idx="3284">
                  <c:v>-5.9393457245485892E-2</c:v>
                </c:pt>
                <c:pt idx="3285">
                  <c:v>-6.1557059961315275E-2</c:v>
                </c:pt>
                <c:pt idx="3286">
                  <c:v>-6.3612114745750389E-2</c:v>
                </c:pt>
                <c:pt idx="3287">
                  <c:v>-6.5083418454204969E-2</c:v>
                </c:pt>
                <c:pt idx="3288">
                  <c:v>-6.8416245509346649E-2</c:v>
                </c:pt>
                <c:pt idx="3289">
                  <c:v>-6.8894507346744349E-2</c:v>
                </c:pt>
                <c:pt idx="3290">
                  <c:v>-7.1200891818059317E-2</c:v>
                </c:pt>
                <c:pt idx="3291">
                  <c:v>-7.110051726891839E-2</c:v>
                </c:pt>
                <c:pt idx="3292">
                  <c:v>-6.2381257075355606E-2</c:v>
                </c:pt>
                <c:pt idx="3293">
                  <c:v>-5.4824377360353463E-2</c:v>
                </c:pt>
                <c:pt idx="3294">
                  <c:v>-5.4661814220637761E-2</c:v>
                </c:pt>
                <c:pt idx="3295">
                  <c:v>-5.1977850065804181E-2</c:v>
                </c:pt>
                <c:pt idx="3296">
                  <c:v>-4.8559455863518237E-2</c:v>
                </c:pt>
                <c:pt idx="3297">
                  <c:v>-4.830192444405642E-2</c:v>
                </c:pt>
                <c:pt idx="3298">
                  <c:v>-5.0419705518095506E-2</c:v>
                </c:pt>
                <c:pt idx="3299">
                  <c:v>-5.8585858585858581E-2</c:v>
                </c:pt>
                <c:pt idx="3300">
                  <c:v>-6.7054565561615598E-2</c:v>
                </c:pt>
                <c:pt idx="3301">
                  <c:v>-7.7489537639288064E-2</c:v>
                </c:pt>
                <c:pt idx="3302">
                  <c:v>-8.566190415981792E-2</c:v>
                </c:pt>
                <c:pt idx="3303">
                  <c:v>-5.3757685169989015E-2</c:v>
                </c:pt>
                <c:pt idx="3304">
                  <c:v>-3.0447130972428182E-2</c:v>
                </c:pt>
                <c:pt idx="3305">
                  <c:v>-2.1577127393003905E-2</c:v>
                </c:pt>
                <c:pt idx="3306">
                  <c:v>-1.7932376308010829E-2</c:v>
                </c:pt>
                <c:pt idx="3307">
                  <c:v>-1.9299247597526759E-2</c:v>
                </c:pt>
                <c:pt idx="3308">
                  <c:v>-2.025832766825289E-2</c:v>
                </c:pt>
                <c:pt idx="3309">
                  <c:v>-1.7405449369662464E-2</c:v>
                </c:pt>
                <c:pt idx="3310">
                  <c:v>-1.3961477119371856E-2</c:v>
                </c:pt>
                <c:pt idx="3311">
                  <c:v>-1.0926679124986257E-2</c:v>
                </c:pt>
                <c:pt idx="3312">
                  <c:v>-1.0192616372391652E-2</c:v>
                </c:pt>
                <c:pt idx="3313">
                  <c:v>-9.2097286549140418E-3</c:v>
                </c:pt>
                <c:pt idx="3314">
                  <c:v>-9.8284665805579326E-3</c:v>
                </c:pt>
                <c:pt idx="3315">
                  <c:v>-1.0802365270900442E-2</c:v>
                </c:pt>
                <c:pt idx="3316">
                  <c:v>-1.1782470100424226E-2</c:v>
                </c:pt>
                <c:pt idx="3317">
                  <c:v>-1.2669283728477849E-2</c:v>
                </c:pt>
                <c:pt idx="3318">
                  <c:v>-1.3500926673953334E-2</c:v>
                </c:pt>
                <c:pt idx="3319">
                  <c:v>-1.4538356893594369E-2</c:v>
                </c:pt>
                <c:pt idx="3320">
                  <c:v>-1.7120209490781694E-2</c:v>
                </c:pt>
                <c:pt idx="3321">
                  <c:v>-1.712473572938689E-2</c:v>
                </c:pt>
                <c:pt idx="3322">
                  <c:v>-2.2216764324058808E-2</c:v>
                </c:pt>
                <c:pt idx="3323">
                  <c:v>-2.5960697416758997E-2</c:v>
                </c:pt>
                <c:pt idx="3324">
                  <c:v>-2.3140707019092304E-2</c:v>
                </c:pt>
                <c:pt idx="3325">
                  <c:v>-1.4469590961131481E-2</c:v>
                </c:pt>
                <c:pt idx="3326">
                  <c:v>-7.5062763433678065E-3</c:v>
                </c:pt>
                <c:pt idx="3327">
                  <c:v>5.8891083651063485E-3</c:v>
                </c:pt>
                <c:pt idx="3328">
                  <c:v>5.6555999039330271E-2</c:v>
                </c:pt>
                <c:pt idx="3329">
                  <c:v>0.17299833716771831</c:v>
                </c:pt>
                <c:pt idx="3330">
                  <c:v>0.5523733908013384</c:v>
                </c:pt>
                <c:pt idx="3331">
                  <c:v>1.6513013675387698</c:v>
                </c:pt>
                <c:pt idx="3332">
                  <c:v>2.5936465021966879</c:v>
                </c:pt>
                <c:pt idx="3333">
                  <c:v>0.62026870015454194</c:v>
                </c:pt>
                <c:pt idx="3334">
                  <c:v>-3.7173526983157443E-2</c:v>
                </c:pt>
                <c:pt idx="3335">
                  <c:v>-4.848862927465547E-2</c:v>
                </c:pt>
                <c:pt idx="3336">
                  <c:v>-5.1687792467402655E-2</c:v>
                </c:pt>
                <c:pt idx="3337">
                  <c:v>-5.2247101432769179E-2</c:v>
                </c:pt>
                <c:pt idx="3338">
                  <c:v>-5.9604842393787119E-2</c:v>
                </c:pt>
                <c:pt idx="3339">
                  <c:v>-6.4861769623674376E-2</c:v>
                </c:pt>
                <c:pt idx="3340">
                  <c:v>-5.6401304607469338E-2</c:v>
                </c:pt>
                <c:pt idx="3341">
                  <c:v>-5.221091369098959E-2</c:v>
                </c:pt>
                <c:pt idx="3342">
                  <c:v>-5.1821526184078509E-2</c:v>
                </c:pt>
                <c:pt idx="3343">
                  <c:v>-4.8989834742283543E-2</c:v>
                </c:pt>
                <c:pt idx="3344">
                  <c:v>-4.3776455716754231E-2</c:v>
                </c:pt>
                <c:pt idx="3345">
                  <c:v>-4.2441299266168145E-2</c:v>
                </c:pt>
                <c:pt idx="3346">
                  <c:v>-4.2009642932010344E-2</c:v>
                </c:pt>
                <c:pt idx="3347">
                  <c:v>-4.1294496870036439E-2</c:v>
                </c:pt>
                <c:pt idx="3348">
                  <c:v>-3.9977981307535548E-2</c:v>
                </c:pt>
                <c:pt idx="3349">
                  <c:v>-3.8289875499177825E-2</c:v>
                </c:pt>
                <c:pt idx="3350">
                  <c:v>-3.8099837452001226E-2</c:v>
                </c:pt>
                <c:pt idx="3351">
                  <c:v>-4.0263278955377048E-2</c:v>
                </c:pt>
                <c:pt idx="3352">
                  <c:v>-4.4206541669131127E-2</c:v>
                </c:pt>
                <c:pt idx="3353">
                  <c:v>-4.7472506613835064E-2</c:v>
                </c:pt>
                <c:pt idx="3354">
                  <c:v>-5.043604478233453E-2</c:v>
                </c:pt>
                <c:pt idx="3355">
                  <c:v>-5.1483379006314792E-2</c:v>
                </c:pt>
                <c:pt idx="3356">
                  <c:v>-5.3515438294618099E-2</c:v>
                </c:pt>
                <c:pt idx="3357">
                  <c:v>-5.4648515207439553E-2</c:v>
                </c:pt>
                <c:pt idx="3358">
                  <c:v>-5.5704052689774526E-2</c:v>
                </c:pt>
                <c:pt idx="3359">
                  <c:v>-5.7308165184060178E-2</c:v>
                </c:pt>
                <c:pt idx="3360">
                  <c:v>-5.9019084752719053E-2</c:v>
                </c:pt>
                <c:pt idx="3361">
                  <c:v>-6.1051586580951341E-2</c:v>
                </c:pt>
                <c:pt idx="3362">
                  <c:v>-6.3484585402576593E-2</c:v>
                </c:pt>
                <c:pt idx="3363">
                  <c:v>-6.6345978201303044E-2</c:v>
                </c:pt>
                <c:pt idx="3364">
                  <c:v>-6.8344875600014662E-2</c:v>
                </c:pt>
                <c:pt idx="3365">
                  <c:v>-7.1146883256678742E-2</c:v>
                </c:pt>
                <c:pt idx="3366">
                  <c:v>-7.1672187461661152E-2</c:v>
                </c:pt>
                <c:pt idx="3367">
                  <c:v>-6.4596151006546226E-2</c:v>
                </c:pt>
                <c:pt idx="3368">
                  <c:v>-5.5762347888332141E-2</c:v>
                </c:pt>
                <c:pt idx="3369">
                  <c:v>-5.3943850267379689E-2</c:v>
                </c:pt>
                <c:pt idx="3370">
                  <c:v>-5.3241263032617177E-2</c:v>
                </c:pt>
                <c:pt idx="3371">
                  <c:v>-5.0287860136034118E-2</c:v>
                </c:pt>
                <c:pt idx="3372">
                  <c:v>-4.8950473315955555E-2</c:v>
                </c:pt>
                <c:pt idx="3373">
                  <c:v>-5.1808299035490453E-2</c:v>
                </c:pt>
                <c:pt idx="3374">
                  <c:v>-5.9501850806198638E-2</c:v>
                </c:pt>
                <c:pt idx="3375">
                  <c:v>-7.0146027596953778E-2</c:v>
                </c:pt>
                <c:pt idx="3376">
                  <c:v>-7.6355064791004901E-2</c:v>
                </c:pt>
                <c:pt idx="3377">
                  <c:v>-8.0237703881653799E-2</c:v>
                </c:pt>
                <c:pt idx="3378">
                  <c:v>-5.4843392963098557E-2</c:v>
                </c:pt>
                <c:pt idx="3379">
                  <c:v>-5.1270515495010938E-2</c:v>
                </c:pt>
                <c:pt idx="3380">
                  <c:v>-2.604991480404931E-2</c:v>
                </c:pt>
                <c:pt idx="3381">
                  <c:v>-1.8830367053717309E-2</c:v>
                </c:pt>
                <c:pt idx="3382">
                  <c:v>-1.607111817436865E-2</c:v>
                </c:pt>
                <c:pt idx="3383">
                  <c:v>-1.847890671420083E-2</c:v>
                </c:pt>
                <c:pt idx="3384">
                  <c:v>-2.0942240625038508E-2</c:v>
                </c:pt>
                <c:pt idx="3385">
                  <c:v>-1.7837791347725118E-2</c:v>
                </c:pt>
                <c:pt idx="3386">
                  <c:v>-1.4830218220960955E-2</c:v>
                </c:pt>
                <c:pt idx="3387">
                  <c:v>-1.2007550386652865E-2</c:v>
                </c:pt>
                <c:pt idx="3388">
                  <c:v>-1.1151450392802065E-2</c:v>
                </c:pt>
                <c:pt idx="3389">
                  <c:v>-1.108558994197292E-2</c:v>
                </c:pt>
                <c:pt idx="3390">
                  <c:v>-1.068329261100346E-2</c:v>
                </c:pt>
                <c:pt idx="3391">
                  <c:v>-1.174917491749175E-2</c:v>
                </c:pt>
                <c:pt idx="3392">
                  <c:v>-1.2517923716661888E-2</c:v>
                </c:pt>
                <c:pt idx="3393">
                  <c:v>-1.3636958513283602E-2</c:v>
                </c:pt>
                <c:pt idx="3394">
                  <c:v>-1.4516033359828215E-2</c:v>
                </c:pt>
                <c:pt idx="3395">
                  <c:v>-1.5464940464940465E-2</c:v>
                </c:pt>
                <c:pt idx="3396">
                  <c:v>-1.7357299347452237E-2</c:v>
                </c:pt>
                <c:pt idx="3397">
                  <c:v>-1.6903390764828E-2</c:v>
                </c:pt>
                <c:pt idx="3398">
                  <c:v>-2.089133887695039E-2</c:v>
                </c:pt>
                <c:pt idx="3399">
                  <c:v>-2.5973027740898613E-2</c:v>
                </c:pt>
                <c:pt idx="3400">
                  <c:v>-2.3516450382122026E-2</c:v>
                </c:pt>
                <c:pt idx="3401">
                  <c:v>-1.7130912786400592E-2</c:v>
                </c:pt>
                <c:pt idx="3402">
                  <c:v>-8.105120114240966E-3</c:v>
                </c:pt>
                <c:pt idx="3403">
                  <c:v>2.8166106632108901E-3</c:v>
                </c:pt>
                <c:pt idx="3404">
                  <c:v>2.8307734534932922E-2</c:v>
                </c:pt>
                <c:pt idx="3405">
                  <c:v>0.12094940889729165</c:v>
                </c:pt>
                <c:pt idx="3406">
                  <c:v>0.37730391878863495</c:v>
                </c:pt>
                <c:pt idx="3407">
                  <c:v>1.3120635243815537</c:v>
                </c:pt>
                <c:pt idx="3408">
                  <c:v>2.5828545679846799</c:v>
                </c:pt>
                <c:pt idx="3409">
                  <c:v>0.66495053525702486</c:v>
                </c:pt>
                <c:pt idx="3410">
                  <c:v>0.6478514144807539</c:v>
                </c:pt>
                <c:pt idx="3411">
                  <c:v>-3.9221913457721316E-2</c:v>
                </c:pt>
                <c:pt idx="3412">
                  <c:v>-5.7185043841715508E-2</c:v>
                </c:pt>
                <c:pt idx="3413">
                  <c:v>-5.9809571535955904E-2</c:v>
                </c:pt>
                <c:pt idx="3414">
                  <c:v>-5.9958885335769756E-2</c:v>
                </c:pt>
                <c:pt idx="3415">
                  <c:v>-5.9708193041526379E-2</c:v>
                </c:pt>
                <c:pt idx="3416">
                  <c:v>-5.9272681399589432E-2</c:v>
                </c:pt>
                <c:pt idx="3417">
                  <c:v>-5.9697544707032368E-2</c:v>
                </c:pt>
                <c:pt idx="3418">
                  <c:v>-5.4220243792741568E-2</c:v>
                </c:pt>
                <c:pt idx="3419">
                  <c:v>-5.2470770547351143E-2</c:v>
                </c:pt>
                <c:pt idx="3420">
                  <c:v>-5.1661841343370006E-2</c:v>
                </c:pt>
                <c:pt idx="3421">
                  <c:v>-4.8051284433502123E-2</c:v>
                </c:pt>
                <c:pt idx="3422">
                  <c:v>-4.5060908857988025E-2</c:v>
                </c:pt>
                <c:pt idx="3423">
                  <c:v>-4.4611323927870698E-2</c:v>
                </c:pt>
                <c:pt idx="3424">
                  <c:v>-4.3818345555126717E-2</c:v>
                </c:pt>
                <c:pt idx="3425">
                  <c:v>-4.2788613785904463E-2</c:v>
                </c:pt>
                <c:pt idx="3426">
                  <c:v>-4.0412143167997738E-2</c:v>
                </c:pt>
                <c:pt idx="3427">
                  <c:v>-3.9815044174717193E-2</c:v>
                </c:pt>
                <c:pt idx="3428">
                  <c:v>-4.1251653751653752E-2</c:v>
                </c:pt>
                <c:pt idx="3429">
                  <c:v>-4.4504466083824953E-2</c:v>
                </c:pt>
                <c:pt idx="3430">
                  <c:v>-4.8156156441572028E-2</c:v>
                </c:pt>
                <c:pt idx="3431">
                  <c:v>-5.1030620755391401E-2</c:v>
                </c:pt>
                <c:pt idx="3432">
                  <c:v>-5.2175780644083576E-2</c:v>
                </c:pt>
                <c:pt idx="3433">
                  <c:v>-5.305204207402444E-2</c:v>
                </c:pt>
                <c:pt idx="3434">
                  <c:v>-5.5097509750975091E-2</c:v>
                </c:pt>
                <c:pt idx="3435">
                  <c:v>-5.5192999771313034E-2</c:v>
                </c:pt>
                <c:pt idx="3436">
                  <c:v>-5.6850124153226773E-2</c:v>
                </c:pt>
                <c:pt idx="3437">
                  <c:v>-5.8510638297872328E-2</c:v>
                </c:pt>
                <c:pt idx="3438">
                  <c:v>-5.9586798903950147E-2</c:v>
                </c:pt>
                <c:pt idx="3439">
                  <c:v>-6.2858115667104433E-2</c:v>
                </c:pt>
                <c:pt idx="3440">
                  <c:v>-6.5128173902453859E-2</c:v>
                </c:pt>
                <c:pt idx="3441">
                  <c:v>-6.669598035982556E-2</c:v>
                </c:pt>
                <c:pt idx="3442">
                  <c:v>-7.0514877926278002E-2</c:v>
                </c:pt>
                <c:pt idx="3443">
                  <c:v>-7.0670483726302066E-2</c:v>
                </c:pt>
                <c:pt idx="3444">
                  <c:v>-6.3107250086134756E-2</c:v>
                </c:pt>
                <c:pt idx="3445">
                  <c:v>-5.5552538691284278E-2</c:v>
                </c:pt>
                <c:pt idx="3446">
                  <c:v>-5.4711328976034861E-2</c:v>
                </c:pt>
                <c:pt idx="3447">
                  <c:v>-5.4721760075488561E-2</c:v>
                </c:pt>
                <c:pt idx="3448">
                  <c:v>-5.350841198194501E-2</c:v>
                </c:pt>
                <c:pt idx="3449">
                  <c:v>-5.3353122388655388E-2</c:v>
                </c:pt>
                <c:pt idx="3450">
                  <c:v>-5.3497128989078907E-2</c:v>
                </c:pt>
                <c:pt idx="3451">
                  <c:v>-5.9501850806198638E-2</c:v>
                </c:pt>
                <c:pt idx="3452">
                  <c:v>-6.7670344584914666E-2</c:v>
                </c:pt>
                <c:pt idx="3453">
                  <c:v>-7.3039883023244087E-2</c:v>
                </c:pt>
                <c:pt idx="3454">
                  <c:v>-7.7316980654950046E-2</c:v>
                </c:pt>
                <c:pt idx="3455">
                  <c:v>-5.546199391498656E-2</c:v>
                </c:pt>
                <c:pt idx="3456">
                  <c:v>-5.140875160228215E-2</c:v>
                </c:pt>
                <c:pt idx="3457">
                  <c:v>-2.140172396511977E-2</c:v>
                </c:pt>
                <c:pt idx="3458">
                  <c:v>-1.707180184337545E-2</c:v>
                </c:pt>
                <c:pt idx="3459">
                  <c:v>-1.607111817436865E-2</c:v>
                </c:pt>
                <c:pt idx="3460">
                  <c:v>-1.870172311348782E-2</c:v>
                </c:pt>
                <c:pt idx="3461">
                  <c:v>-2.0005668724660183E-2</c:v>
                </c:pt>
                <c:pt idx="3462">
                  <c:v>-1.7628917912740048E-2</c:v>
                </c:pt>
                <c:pt idx="3463">
                  <c:v>-1.3594774439769055E-2</c:v>
                </c:pt>
                <c:pt idx="3464">
                  <c:v>-1.2506850149181025E-2</c:v>
                </c:pt>
                <c:pt idx="3465">
                  <c:v>-1.2827082093811086E-2</c:v>
                </c:pt>
                <c:pt idx="3466">
                  <c:v>-1.1460348162475821E-2</c:v>
                </c:pt>
                <c:pt idx="3467">
                  <c:v>-1.1610076670317639E-2</c:v>
                </c:pt>
                <c:pt idx="3468">
                  <c:v>-1.2337233723372339E-2</c:v>
                </c:pt>
                <c:pt idx="3469">
                  <c:v>-1.3055635216518497E-2</c:v>
                </c:pt>
                <c:pt idx="3470">
                  <c:v>-1.3803524050873876E-2</c:v>
                </c:pt>
                <c:pt idx="3471">
                  <c:v>-1.4314355877712263E-2</c:v>
                </c:pt>
                <c:pt idx="3472">
                  <c:v>-1.5748440748440746E-2</c:v>
                </c:pt>
                <c:pt idx="3473">
                  <c:v>-1.6909703408796436E-2</c:v>
                </c:pt>
                <c:pt idx="3474">
                  <c:v>-1.7149693294706843E-2</c:v>
                </c:pt>
                <c:pt idx="3475">
                  <c:v>-2.2514715500327014E-2</c:v>
                </c:pt>
                <c:pt idx="3476">
                  <c:v>-2.3958260545501129E-2</c:v>
                </c:pt>
                <c:pt idx="3477">
                  <c:v>-1.8309385473564584E-2</c:v>
                </c:pt>
                <c:pt idx="3478">
                  <c:v>-1.0663802660753882E-2</c:v>
                </c:pt>
                <c:pt idx="3479">
                  <c:v>1.5800262569961073E-3</c:v>
                </c:pt>
                <c:pt idx="3480">
                  <c:v>2.614310125348349E-2</c:v>
                </c:pt>
                <c:pt idx="3481">
                  <c:v>8.1247498255926989E-2</c:v>
                </c:pt>
                <c:pt idx="3482">
                  <c:v>0.24600350789275871</c:v>
                </c:pt>
                <c:pt idx="3483">
                  <c:v>0.65427323767935119</c:v>
                </c:pt>
                <c:pt idx="3484">
                  <c:v>1.7825466309228908</c:v>
                </c:pt>
                <c:pt idx="3485">
                  <c:v>2.8438999662047992</c:v>
                </c:pt>
                <c:pt idx="3486">
                  <c:v>0.81401031032498938</c:v>
                </c:pt>
                <c:pt idx="3487">
                  <c:v>0.7412829300847219</c:v>
                </c:pt>
                <c:pt idx="3488">
                  <c:v>0.23672659218510744</c:v>
                </c:pt>
                <c:pt idx="3489">
                  <c:v>-5.0620144473217922E-2</c:v>
                </c:pt>
                <c:pt idx="3490">
                  <c:v>-6.5914216077082519E-2</c:v>
                </c:pt>
                <c:pt idx="3491">
                  <c:v>-6.8170397441754224E-2</c:v>
                </c:pt>
                <c:pt idx="3492">
                  <c:v>-6.5537460775556014E-2</c:v>
                </c:pt>
                <c:pt idx="3493">
                  <c:v>-6.1210821473215826E-2</c:v>
                </c:pt>
                <c:pt idx="3494">
                  <c:v>-6.0974067046173301E-2</c:v>
                </c:pt>
                <c:pt idx="3495">
                  <c:v>-5.952510004266949E-2</c:v>
                </c:pt>
                <c:pt idx="3496">
                  <c:v>-5.7559181690971545E-2</c:v>
                </c:pt>
                <c:pt idx="3497">
                  <c:v>-5.8946149392009276E-2</c:v>
                </c:pt>
                <c:pt idx="3498">
                  <c:v>-5.7051609606540626E-2</c:v>
                </c:pt>
                <c:pt idx="3499">
                  <c:v>-5.3807094775580551E-2</c:v>
                </c:pt>
                <c:pt idx="3500">
                  <c:v>-5.0707745491918164E-2</c:v>
                </c:pt>
                <c:pt idx="3501">
                  <c:v>-4.5315369051378313E-2</c:v>
                </c:pt>
                <c:pt idx="3502">
                  <c:v>-4.2378109569439722E-2</c:v>
                </c:pt>
                <c:pt idx="3503">
                  <c:v>-4.0447429398134539E-2</c:v>
                </c:pt>
                <c:pt idx="3504">
                  <c:v>-3.8505726789105528E-2</c:v>
                </c:pt>
                <c:pt idx="3505">
                  <c:v>-3.9538839538839535E-2</c:v>
                </c:pt>
                <c:pt idx="3506">
                  <c:v>-4.2952590802473524E-2</c:v>
                </c:pt>
                <c:pt idx="3507">
                  <c:v>-4.695623247635794E-2</c:v>
                </c:pt>
                <c:pt idx="3508">
                  <c:v>-4.9791492910758975E-2</c:v>
                </c:pt>
                <c:pt idx="3509">
                  <c:v>-5.1185433545323296E-2</c:v>
                </c:pt>
                <c:pt idx="3510">
                  <c:v>-5.3135807196620678E-2</c:v>
                </c:pt>
                <c:pt idx="3511">
                  <c:v>-5.4725472547254725E-2</c:v>
                </c:pt>
                <c:pt idx="3512">
                  <c:v>-5.5530012156518184E-2</c:v>
                </c:pt>
                <c:pt idx="3513">
                  <c:v>-5.6645211060485534E-2</c:v>
                </c:pt>
                <c:pt idx="3514">
                  <c:v>-5.7882011605415853E-2</c:v>
                </c:pt>
                <c:pt idx="3515">
                  <c:v>-5.9792914474162809E-2</c:v>
                </c:pt>
                <c:pt idx="3516">
                  <c:v>-6.1301619728586013E-2</c:v>
                </c:pt>
                <c:pt idx="3517">
                  <c:v>-6.3654630700846357E-2</c:v>
                </c:pt>
                <c:pt idx="3518">
                  <c:v>-6.6109706496647255E-2</c:v>
                </c:pt>
                <c:pt idx="3519">
                  <c:v>-6.911834964658034E-2</c:v>
                </c:pt>
                <c:pt idx="3520">
                  <c:v>-7.0584477017778799E-2</c:v>
                </c:pt>
                <c:pt idx="3521">
                  <c:v>-6.5875867500123031E-2</c:v>
                </c:pt>
                <c:pt idx="3522">
                  <c:v>-5.8317083405326674E-2</c:v>
                </c:pt>
                <c:pt idx="3523">
                  <c:v>-5.7793622499504857E-2</c:v>
                </c:pt>
                <c:pt idx="3524">
                  <c:v>-5.7651908321124386E-2</c:v>
                </c:pt>
                <c:pt idx="3525">
                  <c:v>-5.7636686935004539E-2</c:v>
                </c:pt>
                <c:pt idx="3526">
                  <c:v>-5.5772708564586743E-2</c:v>
                </c:pt>
                <c:pt idx="3527">
                  <c:v>-5.5661333299973734E-2</c:v>
                </c:pt>
                <c:pt idx="3528">
                  <c:v>-5.7331074722379062E-2</c:v>
                </c:pt>
                <c:pt idx="3529">
                  <c:v>-6.2882348505793342E-2</c:v>
                </c:pt>
                <c:pt idx="3530">
                  <c:v>-6.8464175868502009E-2</c:v>
                </c:pt>
                <c:pt idx="3531">
                  <c:v>-7.3776710077127314E-2</c:v>
                </c:pt>
                <c:pt idx="3532">
                  <c:v>-5.2570981303101845E-2</c:v>
                </c:pt>
                <c:pt idx="3533">
                  <c:v>-4.8794832482971826E-2</c:v>
                </c:pt>
                <c:pt idx="3534">
                  <c:v>-2.8041996592161968E-2</c:v>
                </c:pt>
                <c:pt idx="3535">
                  <c:v>-1.9915439204779308E-2</c:v>
                </c:pt>
                <c:pt idx="3536">
                  <c:v>-1.6244940527923319E-2</c:v>
                </c:pt>
                <c:pt idx="3537">
                  <c:v>-1.7538126361655776E-2</c:v>
                </c:pt>
                <c:pt idx="3538">
                  <c:v>-1.9069096824281855E-2</c:v>
                </c:pt>
                <c:pt idx="3539">
                  <c:v>-1.7542911204216784E-2</c:v>
                </c:pt>
                <c:pt idx="3540">
                  <c:v>-1.3680399256287307E-2</c:v>
                </c:pt>
                <c:pt idx="3541">
                  <c:v>-1.192230408573342E-2</c:v>
                </c:pt>
                <c:pt idx="3542">
                  <c:v>-1.1782847845356189E-2</c:v>
                </c:pt>
                <c:pt idx="3543">
                  <c:v>-1.1798839458413925E-2</c:v>
                </c:pt>
                <c:pt idx="3544">
                  <c:v>-1.2476679946559471E-2</c:v>
                </c:pt>
                <c:pt idx="3545">
                  <c:v>-1.2541254125412541E-2</c:v>
                </c:pt>
                <c:pt idx="3546">
                  <c:v>-1.3175126660931078E-2</c:v>
                </c:pt>
                <c:pt idx="3547">
                  <c:v>-1.3434700360495412E-2</c:v>
                </c:pt>
                <c:pt idx="3548">
                  <c:v>-1.4065224870392558E-2</c:v>
                </c:pt>
                <c:pt idx="3549">
                  <c:v>-1.5382252882252879E-2</c:v>
                </c:pt>
                <c:pt idx="3550">
                  <c:v>-1.6662347758486653E-2</c:v>
                </c:pt>
                <c:pt idx="3551">
                  <c:v>-1.8193546873717173E-2</c:v>
                </c:pt>
                <c:pt idx="3552">
                  <c:v>-2.1498645239652434E-2</c:v>
                </c:pt>
                <c:pt idx="3553">
                  <c:v>-2.4400810565299417E-2</c:v>
                </c:pt>
                <c:pt idx="3554">
                  <c:v>-2.0512820512820516E-2</c:v>
                </c:pt>
                <c:pt idx="3555">
                  <c:v>-1.3504711751662971E-2</c:v>
                </c:pt>
                <c:pt idx="3556">
                  <c:v>-5.9055208789183964E-3</c:v>
                </c:pt>
                <c:pt idx="3557">
                  <c:v>1.2105921075266349E-2</c:v>
                </c:pt>
                <c:pt idx="3558">
                  <c:v>6.3120575486910857E-2</c:v>
                </c:pt>
                <c:pt idx="3559">
                  <c:v>0.20183594906721947</c:v>
                </c:pt>
                <c:pt idx="3560">
                  <c:v>0.52985878750070892</c:v>
                </c:pt>
                <c:pt idx="3561">
                  <c:v>1.4575384302148022</c:v>
                </c:pt>
                <c:pt idx="3562">
                  <c:v>2.7629717246817616</c:v>
                </c:pt>
                <c:pt idx="3563">
                  <c:v>0.8592448871391668</c:v>
                </c:pt>
                <c:pt idx="3564">
                  <c:v>0.77216283778433836</c:v>
                </c:pt>
                <c:pt idx="3565">
                  <c:v>-2.9410763908580502E-2</c:v>
                </c:pt>
                <c:pt idx="3566">
                  <c:v>-5.557221389305346E-2</c:v>
                </c:pt>
                <c:pt idx="3567">
                  <c:v>-6.4775289856723081E-2</c:v>
                </c:pt>
                <c:pt idx="3568">
                  <c:v>-6.592051164915487E-2</c:v>
                </c:pt>
                <c:pt idx="3569">
                  <c:v>-6.2204814585766974E-2</c:v>
                </c:pt>
                <c:pt idx="3570">
                  <c:v>-6.0018119889445748E-2</c:v>
                </c:pt>
                <c:pt idx="3571">
                  <c:v>-5.9858547524581675E-2</c:v>
                </c:pt>
                <c:pt idx="3572">
                  <c:v>-6.1278009064384797E-2</c:v>
                </c:pt>
                <c:pt idx="3573">
                  <c:v>-6.1398619190248756E-2</c:v>
                </c:pt>
                <c:pt idx="3574">
                  <c:v>-5.9432541980312677E-2</c:v>
                </c:pt>
                <c:pt idx="3575">
                  <c:v>-5.6041250522599527E-2</c:v>
                </c:pt>
                <c:pt idx="3576">
                  <c:v>-4.9300072205529538E-2</c:v>
                </c:pt>
                <c:pt idx="3577">
                  <c:v>-4.5779220779220788E-2</c:v>
                </c:pt>
                <c:pt idx="3578">
                  <c:v>-4.4297860893769803E-2</c:v>
                </c:pt>
                <c:pt idx="3579">
                  <c:v>-4.20966209638639E-2</c:v>
                </c:pt>
                <c:pt idx="3580">
                  <c:v>-4.0812053776214725E-2</c:v>
                </c:pt>
                <c:pt idx="3581">
                  <c:v>-3.8788822440048595E-2</c:v>
                </c:pt>
                <c:pt idx="3582">
                  <c:v>-3.8877338877338879E-2</c:v>
                </c:pt>
                <c:pt idx="3583">
                  <c:v>-4.1069016987703454E-2</c:v>
                </c:pt>
                <c:pt idx="3584">
                  <c:v>-4.4900917169605092E-2</c:v>
                </c:pt>
                <c:pt idx="3585">
                  <c:v>-4.7742166090789941E-2</c:v>
                </c:pt>
                <c:pt idx="3586">
                  <c:v>-4.9860993449390871E-2</c:v>
                </c:pt>
                <c:pt idx="3587">
                  <c:v>-5.0933981116948072E-2</c:v>
                </c:pt>
                <c:pt idx="3588">
                  <c:v>-5.3309330933093306E-2</c:v>
                </c:pt>
                <c:pt idx="3589">
                  <c:v>-5.4326396495071198E-2</c:v>
                </c:pt>
                <c:pt idx="3590">
                  <c:v>-5.5813504978182785E-2</c:v>
                </c:pt>
                <c:pt idx="3591">
                  <c:v>-5.754352030947775E-2</c:v>
                </c:pt>
                <c:pt idx="3592">
                  <c:v>-5.8580469943500087E-2</c:v>
                </c:pt>
                <c:pt idx="3593">
                  <c:v>-6.1252979230507321E-2</c:v>
                </c:pt>
                <c:pt idx="3594">
                  <c:v>-6.4409669366132863E-2</c:v>
                </c:pt>
                <c:pt idx="3595">
                  <c:v>-6.6610482088112072E-2</c:v>
                </c:pt>
                <c:pt idx="3596">
                  <c:v>-6.9498107336673567E-2</c:v>
                </c:pt>
                <c:pt idx="3597">
                  <c:v>-7.1899150990920133E-2</c:v>
                </c:pt>
                <c:pt idx="3598">
                  <c:v>-6.4768420534527721E-2</c:v>
                </c:pt>
                <c:pt idx="3599">
                  <c:v>-5.9045244736257503E-2</c:v>
                </c:pt>
                <c:pt idx="3600">
                  <c:v>-5.7620320855614977E-2</c:v>
                </c:pt>
                <c:pt idx="3601">
                  <c:v>-5.8719674207245907E-2</c:v>
                </c:pt>
                <c:pt idx="3602">
                  <c:v>-5.8805535867497302E-2</c:v>
                </c:pt>
                <c:pt idx="3603">
                  <c:v>-5.7443969119096029E-2</c:v>
                </c:pt>
                <c:pt idx="3604">
                  <c:v>-5.7775498204836309E-2</c:v>
                </c:pt>
                <c:pt idx="3605">
                  <c:v>-5.893719806763284E-2</c:v>
                </c:pt>
                <c:pt idx="3606">
                  <c:v>-6.3485560610249583E-2</c:v>
                </c:pt>
                <c:pt idx="3607">
                  <c:v>-6.8287702314324614E-2</c:v>
                </c:pt>
                <c:pt idx="3608">
                  <c:v>-7.1500821848526991E-2</c:v>
                </c:pt>
                <c:pt idx="3609">
                  <c:v>-5.5020136092209411E-2</c:v>
                </c:pt>
                <c:pt idx="3610">
                  <c:v>-4.9925855178827257E-2</c:v>
                </c:pt>
                <c:pt idx="3611">
                  <c:v>-3.2289265310213484E-2</c:v>
                </c:pt>
                <c:pt idx="3612">
                  <c:v>-2.0476683420845861E-2</c:v>
                </c:pt>
                <c:pt idx="3613">
                  <c:v>-1.6005769637283791E-2</c:v>
                </c:pt>
                <c:pt idx="3614">
                  <c:v>-1.4926223014458308E-2</c:v>
                </c:pt>
                <c:pt idx="3615">
                  <c:v>-1.7503023720780983E-2</c:v>
                </c:pt>
                <c:pt idx="3616">
                  <c:v>-1.6265097249013989E-2</c:v>
                </c:pt>
                <c:pt idx="3617">
                  <c:v>-1.4800749715181735E-2</c:v>
                </c:pt>
                <c:pt idx="3618">
                  <c:v>-1.1681342537258823E-2</c:v>
                </c:pt>
                <c:pt idx="3619">
                  <c:v>-1.153023006955591E-2</c:v>
                </c:pt>
                <c:pt idx="3620">
                  <c:v>-1.1002554510345165E-2</c:v>
                </c:pt>
                <c:pt idx="3621">
                  <c:v>-1.1323256430654996E-2</c:v>
                </c:pt>
                <c:pt idx="3622">
                  <c:v>-1.2509013989712037E-2</c:v>
                </c:pt>
                <c:pt idx="3623">
                  <c:v>-1.2808883889573635E-2</c:v>
                </c:pt>
                <c:pt idx="3624">
                  <c:v>-1.3289742151797542E-2</c:v>
                </c:pt>
                <c:pt idx="3625">
                  <c:v>-1.3429644062158441E-2</c:v>
                </c:pt>
                <c:pt idx="3626">
                  <c:v>-1.5611154547823821E-2</c:v>
                </c:pt>
                <c:pt idx="3627">
                  <c:v>-1.6518631232527687E-2</c:v>
                </c:pt>
                <c:pt idx="3628">
                  <c:v>-1.7864242110587049E-2</c:v>
                </c:pt>
                <c:pt idx="3629">
                  <c:v>-1.9645826989295161E-2</c:v>
                </c:pt>
                <c:pt idx="3630">
                  <c:v>-2.4106361886990495E-2</c:v>
                </c:pt>
                <c:pt idx="3631">
                  <c:v>-2.1996348285205906E-2</c:v>
                </c:pt>
                <c:pt idx="3632">
                  <c:v>-1.5599305153445285E-2</c:v>
                </c:pt>
                <c:pt idx="3633">
                  <c:v>-1.0582963784183299E-2</c:v>
                </c:pt>
                <c:pt idx="3634">
                  <c:v>-3.8065666149157597E-3</c:v>
                </c:pt>
                <c:pt idx="3635">
                  <c:v>1.2541715884720805E-2</c:v>
                </c:pt>
                <c:pt idx="3636">
                  <c:v>5.9033805390589313E-2</c:v>
                </c:pt>
                <c:pt idx="3637">
                  <c:v>0.18627821689710941</c:v>
                </c:pt>
                <c:pt idx="3638">
                  <c:v>0.58494867577837006</c:v>
                </c:pt>
                <c:pt idx="3639">
                  <c:v>1.9001278179329695</c:v>
                </c:pt>
                <c:pt idx="3640">
                  <c:v>3.1463782809507714</c:v>
                </c:pt>
                <c:pt idx="3641">
                  <c:v>0.77884916919536595</c:v>
                </c:pt>
                <c:pt idx="3642">
                  <c:v>0.73475629757824612</c:v>
                </c:pt>
                <c:pt idx="3643">
                  <c:v>-3.9346679521352006E-2</c:v>
                </c:pt>
                <c:pt idx="3644">
                  <c:v>-5.4595429557948286E-2</c:v>
                </c:pt>
                <c:pt idx="3645">
                  <c:v>-6.1153504475980044E-2</c:v>
                </c:pt>
                <c:pt idx="3646">
                  <c:v>-6.2688442211055281E-2</c:v>
                </c:pt>
                <c:pt idx="3647">
                  <c:v>-6.3716530383197051E-2</c:v>
                </c:pt>
                <c:pt idx="3648">
                  <c:v>-6.4467814259664899E-2</c:v>
                </c:pt>
                <c:pt idx="3649">
                  <c:v>-6.5976654591455353E-2</c:v>
                </c:pt>
                <c:pt idx="3650">
                  <c:v>-6.5072134512702814E-2</c:v>
                </c:pt>
                <c:pt idx="3651">
                  <c:v>-6.143331290259163E-2</c:v>
                </c:pt>
                <c:pt idx="3652">
                  <c:v>-5.6745801968731899E-2</c:v>
                </c:pt>
                <c:pt idx="3653">
                  <c:v>-5.1384308078227345E-2</c:v>
                </c:pt>
                <c:pt idx="3654">
                  <c:v>-4.7681270817320008E-2</c:v>
                </c:pt>
                <c:pt idx="3655">
                  <c:v>-4.6106231897598805E-2</c:v>
                </c:pt>
                <c:pt idx="3656">
                  <c:v>-4.4426511350478926E-2</c:v>
                </c:pt>
                <c:pt idx="3657">
                  <c:v>-4.1897233201581029E-2</c:v>
                </c:pt>
                <c:pt idx="3658">
                  <c:v>-4.0200425787176988E-2</c:v>
                </c:pt>
                <c:pt idx="3659">
                  <c:v>-3.9484765915283625E-2</c:v>
                </c:pt>
                <c:pt idx="3660">
                  <c:v>-4.0519278019278022E-2</c:v>
                </c:pt>
                <c:pt idx="3661">
                  <c:v>-4.2822280664344771E-2</c:v>
                </c:pt>
                <c:pt idx="3662">
                  <c:v>-4.5483058499263422E-2</c:v>
                </c:pt>
                <c:pt idx="3663">
                  <c:v>-4.8397474085547489E-2</c:v>
                </c:pt>
                <c:pt idx="3664">
                  <c:v>-5.0230882124831462E-2</c:v>
                </c:pt>
                <c:pt idx="3665">
                  <c:v>-5.201096126461402E-2</c:v>
                </c:pt>
                <c:pt idx="3666">
                  <c:v>-5.344134413441344E-2</c:v>
                </c:pt>
                <c:pt idx="3667">
                  <c:v>-5.5361505963915605E-2</c:v>
                </c:pt>
                <c:pt idx="3668">
                  <c:v>-5.6271546009016182E-2</c:v>
                </c:pt>
                <c:pt idx="3669">
                  <c:v>-5.8510638297872328E-2</c:v>
                </c:pt>
                <c:pt idx="3670">
                  <c:v>-6.1053856786052046E-2</c:v>
                </c:pt>
                <c:pt idx="3671">
                  <c:v>-6.3867406002237462E-2</c:v>
                </c:pt>
                <c:pt idx="3672">
                  <c:v>-6.6650429276015347E-2</c:v>
                </c:pt>
                <c:pt idx="3673">
                  <c:v>-6.9651777753349686E-2</c:v>
                </c:pt>
                <c:pt idx="3674">
                  <c:v>-7.4336955323345305E-2</c:v>
                </c:pt>
                <c:pt idx="3675">
                  <c:v>-7.0461610291316992E-2</c:v>
                </c:pt>
                <c:pt idx="3676">
                  <c:v>-6.2504306738199525E-2</c:v>
                </c:pt>
                <c:pt idx="3677">
                  <c:v>-5.494779453508751E-2</c:v>
                </c:pt>
                <c:pt idx="3678">
                  <c:v>-5.941523073876015E-2</c:v>
                </c:pt>
                <c:pt idx="3679">
                  <c:v>-6.0482729507586104E-2</c:v>
                </c:pt>
                <c:pt idx="3680">
                  <c:v>-5.9365091207520419E-2</c:v>
                </c:pt>
                <c:pt idx="3681">
                  <c:v>-5.8703650581823162E-2</c:v>
                </c:pt>
                <c:pt idx="3682">
                  <c:v>-6.0114840436844015E-2</c:v>
                </c:pt>
                <c:pt idx="3683">
                  <c:v>-5.8322353974527889E-2</c:v>
                </c:pt>
                <c:pt idx="3684">
                  <c:v>-6.3661497474049311E-2</c:v>
                </c:pt>
                <c:pt idx="3685">
                  <c:v>-6.4796046992386433E-2</c:v>
                </c:pt>
                <c:pt idx="3686">
                  <c:v>-6.9262865090403344E-2</c:v>
                </c:pt>
                <c:pt idx="3687">
                  <c:v>-4.9780964764994759E-2</c:v>
                </c:pt>
                <c:pt idx="3688">
                  <c:v>-4.653278709126097E-2</c:v>
                </c:pt>
                <c:pt idx="3689">
                  <c:v>-2.418312117871103E-2</c:v>
                </c:pt>
                <c:pt idx="3690">
                  <c:v>-1.8231706556579654E-2</c:v>
                </c:pt>
                <c:pt idx="3691">
                  <c:v>-1.4973700899018911E-2</c:v>
                </c:pt>
                <c:pt idx="3692">
                  <c:v>-1.6646860764507825E-2</c:v>
                </c:pt>
                <c:pt idx="3693">
                  <c:v>-1.6268851973440624E-2</c:v>
                </c:pt>
                <c:pt idx="3694">
                  <c:v>-1.3291722468638266E-2</c:v>
                </c:pt>
                <c:pt idx="3695">
                  <c:v>-9.7536475113621061E-3</c:v>
                </c:pt>
                <c:pt idx="3696">
                  <c:v>-9.6080200990316389E-3</c:v>
                </c:pt>
                <c:pt idx="3697">
                  <c:v>-1.0362858115667102E-2</c:v>
                </c:pt>
                <c:pt idx="3698">
                  <c:v>-1.1474715190256541E-2</c:v>
                </c:pt>
                <c:pt idx="3699">
                  <c:v>-1.0949591379185648E-2</c:v>
                </c:pt>
                <c:pt idx="3700">
                  <c:v>-1.2136435748281335E-2</c:v>
                </c:pt>
                <c:pt idx="3701">
                  <c:v>-1.2031064894037121E-2</c:v>
                </c:pt>
                <c:pt idx="3702">
                  <c:v>-1.2836330227063921E-2</c:v>
                </c:pt>
                <c:pt idx="3703">
                  <c:v>-1.4368198450791238E-2</c:v>
                </c:pt>
                <c:pt idx="3704">
                  <c:v>-1.6274551614661074E-2</c:v>
                </c:pt>
                <c:pt idx="3705">
                  <c:v>-1.6636587753753963E-2</c:v>
                </c:pt>
                <c:pt idx="3706">
                  <c:v>-1.7911290417436103E-2</c:v>
                </c:pt>
                <c:pt idx="3707">
                  <c:v>-2.1906256588039633E-2</c:v>
                </c:pt>
                <c:pt idx="3708">
                  <c:v>-2.2450288646568312E-2</c:v>
                </c:pt>
                <c:pt idx="3709">
                  <c:v>-1.7891076558084362E-2</c:v>
                </c:pt>
                <c:pt idx="3710">
                  <c:v>-1.248407643312102E-2</c:v>
                </c:pt>
                <c:pt idx="3711">
                  <c:v>-9.1394124168514435E-3</c:v>
                </c:pt>
                <c:pt idx="3712">
                  <c:v>-3.9560692312115434E-3</c:v>
                </c:pt>
                <c:pt idx="3713">
                  <c:v>9.8352007523194573E-3</c:v>
                </c:pt>
                <c:pt idx="3714">
                  <c:v>4.8766560073092734E-2</c:v>
                </c:pt>
                <c:pt idx="3715">
                  <c:v>0.19813443885105125</c:v>
                </c:pt>
                <c:pt idx="3716">
                  <c:v>0.85496512221403032</c:v>
                </c:pt>
                <c:pt idx="3717">
                  <c:v>2.7363059486239778</c:v>
                </c:pt>
                <c:pt idx="3718">
                  <c:v>2.4358679734144419</c:v>
                </c:pt>
                <c:pt idx="3719">
                  <c:v>0.73405452966192508</c:v>
                </c:pt>
                <c:pt idx="3720">
                  <c:v>0.71824176818577723</c:v>
                </c:pt>
                <c:pt idx="3721">
                  <c:v>-4.0945953609709061E-2</c:v>
                </c:pt>
                <c:pt idx="3722">
                  <c:v>-5.969515242378811E-2</c:v>
                </c:pt>
                <c:pt idx="3723">
                  <c:v>-6.5595316735381881E-2</c:v>
                </c:pt>
                <c:pt idx="3724">
                  <c:v>-6.6914116034719057E-2</c:v>
                </c:pt>
                <c:pt idx="3725">
                  <c:v>-6.9018988066607126E-2</c:v>
                </c:pt>
                <c:pt idx="3726">
                  <c:v>-7.1859065643805412E-2</c:v>
                </c:pt>
                <c:pt idx="3727">
                  <c:v>-7.0749238111666959E-2</c:v>
                </c:pt>
                <c:pt idx="3728">
                  <c:v>-6.698649568115507E-2</c:v>
                </c:pt>
                <c:pt idx="3729">
                  <c:v>-6.0438759815429455E-2</c:v>
                </c:pt>
                <c:pt idx="3730">
                  <c:v>-5.5176332788273087E-2</c:v>
                </c:pt>
                <c:pt idx="3731">
                  <c:v>-5.20125135194855E-2</c:v>
                </c:pt>
                <c:pt idx="3732">
                  <c:v>-4.9532993268581273E-2</c:v>
                </c:pt>
                <c:pt idx="3733">
                  <c:v>-4.771792955246193E-2</c:v>
                </c:pt>
                <c:pt idx="3734">
                  <c:v>-4.5248413014452704E-2</c:v>
                </c:pt>
                <c:pt idx="3735">
                  <c:v>-4.3610523843081977E-2</c:v>
                </c:pt>
                <c:pt idx="3736">
                  <c:v>-4.1433249310937829E-2</c:v>
                </c:pt>
                <c:pt idx="3737">
                  <c:v>-4.0546374606320108E-2</c:v>
                </c:pt>
                <c:pt idx="3738">
                  <c:v>-4.1142721949488384E-2</c:v>
                </c:pt>
                <c:pt idx="3739">
                  <c:v>-4.3284733014603817E-2</c:v>
                </c:pt>
                <c:pt idx="3740">
                  <c:v>-4.730699218331727E-2</c:v>
                </c:pt>
                <c:pt idx="3741">
                  <c:v>-4.9100440843560113E-2</c:v>
                </c:pt>
                <c:pt idx="3742">
                  <c:v>-5.0910524806423857E-2</c:v>
                </c:pt>
                <c:pt idx="3743">
                  <c:v>-5.2826977925844253E-2</c:v>
                </c:pt>
                <c:pt idx="3744">
                  <c:v>-5.4418056824191145E-2</c:v>
                </c:pt>
                <c:pt idx="3745">
                  <c:v>-5.5017960029893211E-2</c:v>
                </c:pt>
                <c:pt idx="3746">
                  <c:v>-5.6761748409603935E-2</c:v>
                </c:pt>
                <c:pt idx="3747">
                  <c:v>-5.9259797334108154E-2</c:v>
                </c:pt>
                <c:pt idx="3748">
                  <c:v>-6.1262552059934194E-2</c:v>
                </c:pt>
                <c:pt idx="3749">
                  <c:v>-6.3995615904524142E-2</c:v>
                </c:pt>
                <c:pt idx="3750">
                  <c:v>-6.7880742124998464E-2</c:v>
                </c:pt>
                <c:pt idx="3751">
                  <c:v>-7.1146883256678742E-2</c:v>
                </c:pt>
                <c:pt idx="3752">
                  <c:v>-7.6223776223776227E-2</c:v>
                </c:pt>
                <c:pt idx="3753">
                  <c:v>-7.2729733720529585E-2</c:v>
                </c:pt>
                <c:pt idx="3754">
                  <c:v>-6.3747439093624278E-2</c:v>
                </c:pt>
                <c:pt idx="3755">
                  <c:v>-6.1730045553574968E-2</c:v>
                </c:pt>
                <c:pt idx="3756">
                  <c:v>-6.464674014108078E-2</c:v>
                </c:pt>
                <c:pt idx="3757">
                  <c:v>-6.461247684062621E-2</c:v>
                </c:pt>
                <c:pt idx="3758">
                  <c:v>-6.2844385687025286E-2</c:v>
                </c:pt>
                <c:pt idx="3759">
                  <c:v>-6.2454182668851721E-2</c:v>
                </c:pt>
                <c:pt idx="3760">
                  <c:v>-6.1710270405922578E-2</c:v>
                </c:pt>
                <c:pt idx="3761">
                  <c:v>-5.8232588533943253E-2</c:v>
                </c:pt>
                <c:pt idx="3762">
                  <c:v>-5.8127867695255388E-2</c:v>
                </c:pt>
                <c:pt idx="3763">
                  <c:v>-6.0867366291566562E-2</c:v>
                </c:pt>
                <c:pt idx="3764">
                  <c:v>-4.5627501230889655E-2</c:v>
                </c:pt>
                <c:pt idx="3765">
                  <c:v>-4.3165141656073408E-2</c:v>
                </c:pt>
                <c:pt idx="3766">
                  <c:v>-4.1648291069459754E-2</c:v>
                </c:pt>
                <c:pt idx="3767">
                  <c:v>-4.1102700542106969E-2</c:v>
                </c:pt>
                <c:pt idx="3768">
                  <c:v>-2.3565984009151837E-2</c:v>
                </c:pt>
                <c:pt idx="3769">
                  <c:v>-1.7946270285012954E-2</c:v>
                </c:pt>
                <c:pt idx="3770">
                  <c:v>-1.477550415915879E-2</c:v>
                </c:pt>
                <c:pt idx="3771">
                  <c:v>-1.4453413397647288E-2</c:v>
                </c:pt>
                <c:pt idx="3772">
                  <c:v>-1.2840710024377993E-2</c:v>
                </c:pt>
                <c:pt idx="3773">
                  <c:v>-1.029154910654306E-2</c:v>
                </c:pt>
                <c:pt idx="3774">
                  <c:v>-5.3042463154822691E-3</c:v>
                </c:pt>
                <c:pt idx="3775">
                  <c:v>-6.324110671936764E-3</c:v>
                </c:pt>
                <c:pt idx="3776">
                  <c:v>-6.7382093407853559E-3</c:v>
                </c:pt>
                <c:pt idx="3777">
                  <c:v>-9.0223029982066175E-3</c:v>
                </c:pt>
                <c:pt idx="3778">
                  <c:v>-9.5534836900510508E-3</c:v>
                </c:pt>
                <c:pt idx="3779">
                  <c:v>-1.0283433706146639E-2</c:v>
                </c:pt>
                <c:pt idx="3780">
                  <c:v>-1.1257450833422566E-2</c:v>
                </c:pt>
                <c:pt idx="3781">
                  <c:v>-1.2594165589076197E-2</c:v>
                </c:pt>
                <c:pt idx="3782">
                  <c:v>-1.4207133140119479E-2</c:v>
                </c:pt>
                <c:pt idx="3783">
                  <c:v>-1.5637588635774694E-2</c:v>
                </c:pt>
                <c:pt idx="3784">
                  <c:v>-1.5574348132487665E-2</c:v>
                </c:pt>
                <c:pt idx="3785">
                  <c:v>-1.7398219945498991E-2</c:v>
                </c:pt>
                <c:pt idx="3786">
                  <c:v>-2.2765175812000698E-2</c:v>
                </c:pt>
                <c:pt idx="3787">
                  <c:v>-1.9772843405955316E-2</c:v>
                </c:pt>
                <c:pt idx="3788">
                  <c:v>-1.320208453966416E-2</c:v>
                </c:pt>
                <c:pt idx="3789">
                  <c:v>-8.4254956004290033E-3</c:v>
                </c:pt>
                <c:pt idx="3790">
                  <c:v>-3.8410672186763271E-3</c:v>
                </c:pt>
                <c:pt idx="3791">
                  <c:v>3.5548226024416491E-3</c:v>
                </c:pt>
                <c:pt idx="3792">
                  <c:v>2.0317496573777981E-2</c:v>
                </c:pt>
                <c:pt idx="3793">
                  <c:v>6.2195330004663166E-2</c:v>
                </c:pt>
                <c:pt idx="3794">
                  <c:v>0.25668916236601824</c:v>
                </c:pt>
                <c:pt idx="3795">
                  <c:v>1.4678903849629492</c:v>
                </c:pt>
                <c:pt idx="3796">
                  <c:v>3.3785175171792274</c:v>
                </c:pt>
                <c:pt idx="3797">
                  <c:v>0.11888492648299602</c:v>
                </c:pt>
                <c:pt idx="3798">
                  <c:v>0.11944397697822356</c:v>
                </c:pt>
                <c:pt idx="3799">
                  <c:v>2.9353133100920719</c:v>
                </c:pt>
                <c:pt idx="3800">
                  <c:v>3.7019701798569162</c:v>
                </c:pt>
                <c:pt idx="3801">
                  <c:v>3.2834463546464527</c:v>
                </c:pt>
                <c:pt idx="3802">
                  <c:v>2.7174700862269354</c:v>
                </c:pt>
                <c:pt idx="3803">
                  <c:v>2.1386763812993324</c:v>
                </c:pt>
                <c:pt idx="3804">
                  <c:v>1.669584817698025</c:v>
                </c:pt>
                <c:pt idx="3805">
                  <c:v>1.2579449501041777</c:v>
                </c:pt>
                <c:pt idx="3806">
                  <c:v>1.0792371631732436</c:v>
                </c:pt>
                <c:pt idx="3807">
                  <c:v>0.88950378560923804</c:v>
                </c:pt>
                <c:pt idx="3808">
                  <c:v>0.60422752229866106</c:v>
                </c:pt>
                <c:pt idx="3809">
                  <c:v>0.42922077922077922</c:v>
                </c:pt>
                <c:pt idx="3810">
                  <c:v>0.35045227866410483</c:v>
                </c:pt>
                <c:pt idx="3811">
                  <c:v>0.30409117789366163</c:v>
                </c:pt>
                <c:pt idx="3812">
                  <c:v>0.29856831855180332</c:v>
                </c:pt>
                <c:pt idx="3813">
                  <c:v>0.26465121247729945</c:v>
                </c:pt>
                <c:pt idx="3814">
                  <c:v>0.24862123343136</c:v>
                </c:pt>
                <c:pt idx="3815">
                  <c:v>0.23086700533509041</c:v>
                </c:pt>
                <c:pt idx="3816">
                  <c:v>0.22366367765226511</c:v>
                </c:pt>
                <c:pt idx="3817">
                  <c:v>0.20203170044034255</c:v>
                </c:pt>
                <c:pt idx="3818">
                  <c:v>0.18417033094191165</c:v>
                </c:pt>
                <c:pt idx="3819">
                  <c:v>0.17552463695122972</c:v>
                </c:pt>
                <c:pt idx="3820">
                  <c:v>0.18307880460346826</c:v>
                </c:pt>
                <c:pt idx="3821">
                  <c:v>0.19914919350634455</c:v>
                </c:pt>
                <c:pt idx="3822">
                  <c:v>0.20281432330396978</c:v>
                </c:pt>
                <c:pt idx="3823">
                  <c:v>0.21033425202561284</c:v>
                </c:pt>
                <c:pt idx="3824">
                  <c:v>0.22012898424903879</c:v>
                </c:pt>
                <c:pt idx="3825">
                  <c:v>0.22185360228173687</c:v>
                </c:pt>
                <c:pt idx="3826">
                  <c:v>0.22277708733476442</c:v>
                </c:pt>
                <c:pt idx="3827">
                  <c:v>0.22670819544481213</c:v>
                </c:pt>
                <c:pt idx="3828">
                  <c:v>0.23174162464528511</c:v>
                </c:pt>
                <c:pt idx="3829">
                  <c:v>0.23267350928641248</c:v>
                </c:pt>
                <c:pt idx="3830">
                  <c:v>0.23390043724827789</c:v>
                </c:pt>
                <c:pt idx="3831">
                  <c:v>0.23824193172963071</c:v>
                </c:pt>
                <c:pt idx="3832">
                  <c:v>0.24066104702750668</c:v>
                </c:pt>
                <c:pt idx="3833">
                  <c:v>0.24287754732543404</c:v>
                </c:pt>
                <c:pt idx="3834">
                  <c:v>0.23856110776640579</c:v>
                </c:pt>
                <c:pt idx="3835">
                  <c:v>0.23335032942423242</c:v>
                </c:pt>
                <c:pt idx="3836">
                  <c:v>0.22490400438837077</c:v>
                </c:pt>
                <c:pt idx="3837">
                  <c:v>0.21397026672496716</c:v>
                </c:pt>
                <c:pt idx="3838">
                  <c:v>0.19687716863289381</c:v>
                </c:pt>
                <c:pt idx="3839">
                  <c:v>0.12854916674110911</c:v>
                </c:pt>
                <c:pt idx="3840">
                  <c:v>0.12250490015620802</c:v>
                </c:pt>
                <c:pt idx="3841">
                  <c:v>0.11701631701631698</c:v>
                </c:pt>
                <c:pt idx="3842">
                  <c:v>-9.6718725035948236E-2</c:v>
                </c:pt>
                <c:pt idx="3843">
                  <c:v>-0.15431522892434585</c:v>
                </c:pt>
                <c:pt idx="3844">
                  <c:v>-0.17036509956805401</c:v>
                </c:pt>
                <c:pt idx="3845">
                  <c:v>-0.18014848451360771</c:v>
                </c:pt>
                <c:pt idx="3846">
                  <c:v>-0.18217468805704096</c:v>
                </c:pt>
                <c:pt idx="3847">
                  <c:v>-0.17018431878680326</c:v>
                </c:pt>
                <c:pt idx="3848">
                  <c:v>-0.16131764610750601</c:v>
                </c:pt>
                <c:pt idx="3849">
                  <c:v>-0.15956105864710415</c:v>
                </c:pt>
                <c:pt idx="3850">
                  <c:v>-0.15347516003692771</c:v>
                </c:pt>
                <c:pt idx="3851">
                  <c:v>-0.1465467969774939</c:v>
                </c:pt>
                <c:pt idx="3852">
                  <c:v>-0.14051199445390317</c:v>
                </c:pt>
                <c:pt idx="3853">
                  <c:v>-0.13667535387602844</c:v>
                </c:pt>
                <c:pt idx="3854">
                  <c:v>-0.1343559412222177</c:v>
                </c:pt>
                <c:pt idx="3855">
                  <c:v>-0.13258242547342072</c:v>
                </c:pt>
                <c:pt idx="3856">
                  <c:v>-0.12997737556561084</c:v>
                </c:pt>
                <c:pt idx="3857">
                  <c:v>-0.12657461464800915</c:v>
                </c:pt>
                <c:pt idx="3858">
                  <c:v>-0.12519380245053008</c:v>
                </c:pt>
                <c:pt idx="3859">
                  <c:v>-0.12380607440368398</c:v>
                </c:pt>
                <c:pt idx="3860">
                  <c:v>-0.12349296475122779</c:v>
                </c:pt>
                <c:pt idx="3861">
                  <c:v>-0.12321755027422301</c:v>
                </c:pt>
                <c:pt idx="3862">
                  <c:v>-0.12369051338123505</c:v>
                </c:pt>
                <c:pt idx="3863">
                  <c:v>-0.11950703270808789</c:v>
                </c:pt>
                <c:pt idx="3864">
                  <c:v>-0.11560308152236404</c:v>
                </c:pt>
                <c:pt idx="3865">
                  <c:v>-0.11427822897563532</c:v>
                </c:pt>
                <c:pt idx="3866">
                  <c:v>-0.11718081087887179</c:v>
                </c:pt>
                <c:pt idx="3867">
                  <c:v>-0.11848477835517873</c:v>
                </c:pt>
                <c:pt idx="3868">
                  <c:v>-0.11140054840750897</c:v>
                </c:pt>
                <c:pt idx="3869">
                  <c:v>-0.11212156411366539</c:v>
                </c:pt>
                <c:pt idx="3870">
                  <c:v>-0.12289613263177956</c:v>
                </c:pt>
                <c:pt idx="3871">
                  <c:v>-0.11486493658122379</c:v>
                </c:pt>
                <c:pt idx="3872">
                  <c:v>-0.11338448785257295</c:v>
                </c:pt>
                <c:pt idx="3873">
                  <c:v>-0.1271192942079018</c:v>
                </c:pt>
                <c:pt idx="3874">
                  <c:v>-0.1333831855570986</c:v>
                </c:pt>
                <c:pt idx="3875">
                  <c:v>-0.14326750064261845</c:v>
                </c:pt>
                <c:pt idx="3876">
                  <c:v>-0.16087809795489399</c:v>
                </c:pt>
                <c:pt idx="3877">
                  <c:v>-0.17813020805333046</c:v>
                </c:pt>
                <c:pt idx="3878">
                  <c:v>-0.20334184965988591</c:v>
                </c:pt>
                <c:pt idx="3879">
                  <c:v>-0.23843828932881417</c:v>
                </c:pt>
                <c:pt idx="3880">
                  <c:v>-0.27427489177489178</c:v>
                </c:pt>
                <c:pt idx="3881">
                  <c:v>-0.31593133531543655</c:v>
                </c:pt>
                <c:pt idx="3882">
                  <c:v>-0.3623477514477873</c:v>
                </c:pt>
                <c:pt idx="3883">
                  <c:v>-0.39727654011656405</c:v>
                </c:pt>
                <c:pt idx="3884">
                  <c:v>-0.41470623573230803</c:v>
                </c:pt>
                <c:pt idx="3885">
                  <c:v>-0.43337562341412206</c:v>
                </c:pt>
                <c:pt idx="3886">
                  <c:v>-0.46212303980699637</c:v>
                </c:pt>
                <c:pt idx="3887">
                  <c:v>-0.13495854825815071</c:v>
                </c:pt>
                <c:pt idx="3888">
                  <c:v>-2.9504548727010933E-2</c:v>
                </c:pt>
                <c:pt idx="3889">
                  <c:v>-1.623438791940467E-2</c:v>
                </c:pt>
                <c:pt idx="3890">
                  <c:v>-1.0422739734934277E-2</c:v>
                </c:pt>
                <c:pt idx="3891">
                  <c:v>-5.703676518209886E-3</c:v>
                </c:pt>
                <c:pt idx="3892">
                  <c:v>-6.1883639808793774E-3</c:v>
                </c:pt>
                <c:pt idx="3893">
                  <c:v>-9.1842096796679786E-3</c:v>
                </c:pt>
                <c:pt idx="3894">
                  <c:v>-9.5497866059108573E-3</c:v>
                </c:pt>
                <c:pt idx="3895">
                  <c:v>-1.1341260708349312E-2</c:v>
                </c:pt>
                <c:pt idx="3896">
                  <c:v>-1.165419519184843E-2</c:v>
                </c:pt>
                <c:pt idx="3897">
                  <c:v>-8.6324994441915343E-3</c:v>
                </c:pt>
                <c:pt idx="3898">
                  <c:v>-2.9740561063066866E-3</c:v>
                </c:pt>
                <c:pt idx="3899">
                  <c:v>2.8618555834550247E-3</c:v>
                </c:pt>
                <c:pt idx="3900">
                  <c:v>1.5708671731726485E-2</c:v>
                </c:pt>
                <c:pt idx="3901">
                  <c:v>2.8013947467323663E-2</c:v>
                </c:pt>
                <c:pt idx="3902">
                  <c:v>4.0548720242119175E-2</c:v>
                </c:pt>
                <c:pt idx="3903">
                  <c:v>4.7860321807600137E-2</c:v>
                </c:pt>
                <c:pt idx="3904">
                  <c:v>5.366902310967795E-2</c:v>
                </c:pt>
                <c:pt idx="3905">
                  <c:v>5.6159920823109756E-2</c:v>
                </c:pt>
                <c:pt idx="3906">
                  <c:v>5.9908998469613089E-2</c:v>
                </c:pt>
                <c:pt idx="3907">
                  <c:v>6.5891694977692275E-2</c:v>
                </c:pt>
                <c:pt idx="3908">
                  <c:v>7.3584713063715973E-2</c:v>
                </c:pt>
                <c:pt idx="3909">
                  <c:v>7.8747877025089216E-2</c:v>
                </c:pt>
                <c:pt idx="3910">
                  <c:v>8.3447493211202539E-2</c:v>
                </c:pt>
                <c:pt idx="3911">
                  <c:v>8.6271655851375681E-2</c:v>
                </c:pt>
                <c:pt idx="3912">
                  <c:v>8.9344088945285338E-2</c:v>
                </c:pt>
                <c:pt idx="3913">
                  <c:v>9.2548649273149194E-2</c:v>
                </c:pt>
                <c:pt idx="3914">
                  <c:v>9.8252287241496677E-2</c:v>
                </c:pt>
                <c:pt idx="3915">
                  <c:v>0.10115194733955016</c:v>
                </c:pt>
                <c:pt idx="3916">
                  <c:v>0.10850587521267173</c:v>
                </c:pt>
                <c:pt idx="3917">
                  <c:v>0.11947060573014773</c:v>
                </c:pt>
                <c:pt idx="3918">
                  <c:v>8.4598358296360268E-2</c:v>
                </c:pt>
                <c:pt idx="3919">
                  <c:v>7.7493109932641496E-2</c:v>
                </c:pt>
                <c:pt idx="3920">
                  <c:v>-4.747419338752306E-2</c:v>
                </c:pt>
                <c:pt idx="3921">
                  <c:v>-9.6888480587953352E-2</c:v>
                </c:pt>
                <c:pt idx="3922">
                  <c:v>-0.12567716362034795</c:v>
                </c:pt>
                <c:pt idx="3923">
                  <c:v>-0.13908288179811359</c:v>
                </c:pt>
                <c:pt idx="3924">
                  <c:v>-0.1446981431933855</c:v>
                </c:pt>
                <c:pt idx="3925">
                  <c:v>-0.1417706476530006</c:v>
                </c:pt>
                <c:pt idx="3926">
                  <c:v>-0.13672202311846954</c:v>
                </c:pt>
                <c:pt idx="3927">
                  <c:v>-0.13423942193840893</c:v>
                </c:pt>
                <c:pt idx="3928">
                  <c:v>-0.12928954763571435</c:v>
                </c:pt>
                <c:pt idx="3929">
                  <c:v>-0.12276282376841037</c:v>
                </c:pt>
                <c:pt idx="3930">
                  <c:v>-0.11829586184424894</c:v>
                </c:pt>
                <c:pt idx="3931">
                  <c:v>-0.113806830941347</c:v>
                </c:pt>
                <c:pt idx="3932">
                  <c:v>-0.11170029880070403</c:v>
                </c:pt>
                <c:pt idx="3933">
                  <c:v>-0.10963392518672581</c:v>
                </c:pt>
                <c:pt idx="3934">
                  <c:v>-0.10711886689742296</c:v>
                </c:pt>
                <c:pt idx="3935">
                  <c:v>-0.10456038468270884</c:v>
                </c:pt>
                <c:pt idx="3936">
                  <c:v>-0.10206137679738225</c:v>
                </c:pt>
                <c:pt idx="3937">
                  <c:v>-9.8280210012815741E-2</c:v>
                </c:pt>
                <c:pt idx="3938">
                  <c:v>-9.6398449965808056E-2</c:v>
                </c:pt>
                <c:pt idx="3939">
                  <c:v>-9.2450556755858365E-2</c:v>
                </c:pt>
                <c:pt idx="3940">
                  <c:v>-9.0190565448297413E-2</c:v>
                </c:pt>
                <c:pt idx="3941">
                  <c:v>-8.819610255554744E-2</c:v>
                </c:pt>
                <c:pt idx="3942">
                  <c:v>-8.7139766063532881E-2</c:v>
                </c:pt>
                <c:pt idx="3943">
                  <c:v>-8.5354990830495164E-2</c:v>
                </c:pt>
                <c:pt idx="3944">
                  <c:v>-8.6324238572013906E-2</c:v>
                </c:pt>
                <c:pt idx="3945">
                  <c:v>-8.048852327954388E-2</c:v>
                </c:pt>
                <c:pt idx="3946">
                  <c:v>-7.2073402235815223E-2</c:v>
                </c:pt>
                <c:pt idx="3947">
                  <c:v>-7.0086066527099311E-2</c:v>
                </c:pt>
                <c:pt idx="3948">
                  <c:v>-7.0282818860244234E-2</c:v>
                </c:pt>
                <c:pt idx="3949">
                  <c:v>-6.2070795520883085E-2</c:v>
                </c:pt>
                <c:pt idx="3950">
                  <c:v>-6.3024485756547094E-2</c:v>
                </c:pt>
                <c:pt idx="3951">
                  <c:v>-6.54233924742081E-2</c:v>
                </c:pt>
                <c:pt idx="3952">
                  <c:v>-5.6614147118912383E-2</c:v>
                </c:pt>
                <c:pt idx="3953">
                  <c:v>-5.2936766343929402E-2</c:v>
                </c:pt>
                <c:pt idx="3954">
                  <c:v>-5.5292829070291857E-2</c:v>
                </c:pt>
                <c:pt idx="3955">
                  <c:v>-5.6950605055768488E-2</c:v>
                </c:pt>
                <c:pt idx="3956">
                  <c:v>-6.2945532263983944E-2</c:v>
                </c:pt>
                <c:pt idx="3957">
                  <c:v>-6.9370197036348516E-2</c:v>
                </c:pt>
                <c:pt idx="3958">
                  <c:v>-7.849890007477324E-2</c:v>
                </c:pt>
                <c:pt idx="3959">
                  <c:v>-9.093516737833697E-2</c:v>
                </c:pt>
                <c:pt idx="3960">
                  <c:v>-0.10966828258619749</c:v>
                </c:pt>
                <c:pt idx="3961">
                  <c:v>-0.12455876257172152</c:v>
                </c:pt>
                <c:pt idx="3962">
                  <c:v>-0.15661256452883018</c:v>
                </c:pt>
                <c:pt idx="3963">
                  <c:v>-0.24069525167233247</c:v>
                </c:pt>
                <c:pt idx="3964">
                  <c:v>-0.23519838792697487</c:v>
                </c:pt>
                <c:pt idx="3965">
                  <c:v>-0.17643987635577205</c:v>
                </c:pt>
                <c:pt idx="3966">
                  <c:v>-0.14652214172885233</c:v>
                </c:pt>
                <c:pt idx="3967">
                  <c:v>-1.5870570107858247E-2</c:v>
                </c:pt>
                <c:pt idx="3968">
                  <c:v>-6.937229437229438E-3</c:v>
                </c:pt>
                <c:pt idx="3969">
                  <c:v>9.2830465663520362E-5</c:v>
                </c:pt>
                <c:pt idx="3970">
                  <c:v>-4.9179621893975295E-3</c:v>
                </c:pt>
                <c:pt idx="3971">
                  <c:v>-1.1082394071659143E-2</c:v>
                </c:pt>
                <c:pt idx="3972">
                  <c:v>-1.3101006535528245E-2</c:v>
                </c:pt>
                <c:pt idx="3973">
                  <c:v>-1.4191676179705752E-2</c:v>
                </c:pt>
                <c:pt idx="3974">
                  <c:v>-1.3914635054749767E-2</c:v>
                </c:pt>
                <c:pt idx="3975">
                  <c:v>-1.1144722177997132E-2</c:v>
                </c:pt>
                <c:pt idx="3976">
                  <c:v>-6.9847110321639289E-3</c:v>
                </c:pt>
                <c:pt idx="3977">
                  <c:v>-4.8723897911832955E-3</c:v>
                </c:pt>
                <c:pt idx="3978">
                  <c:v>2.6256548357913847E-3</c:v>
                </c:pt>
                <c:pt idx="3979">
                  <c:v>9.4245781918912089E-3</c:v>
                </c:pt>
                <c:pt idx="3980">
                  <c:v>1.6490534876185105E-2</c:v>
                </c:pt>
                <c:pt idx="3981">
                  <c:v>2.4004003795264257E-2</c:v>
                </c:pt>
                <c:pt idx="3982">
                  <c:v>2.7132323116764258E-2</c:v>
                </c:pt>
                <c:pt idx="3983">
                  <c:v>2.8740676190179792E-2</c:v>
                </c:pt>
                <c:pt idx="3984">
                  <c:v>3.0249286865930789E-2</c:v>
                </c:pt>
                <c:pt idx="3985">
                  <c:v>3.3870801459823907E-2</c:v>
                </c:pt>
                <c:pt idx="3986">
                  <c:v>3.9212258329905374E-2</c:v>
                </c:pt>
                <c:pt idx="3987">
                  <c:v>4.5060626577214248E-2</c:v>
                </c:pt>
                <c:pt idx="3988">
                  <c:v>4.9212066636650162E-2</c:v>
                </c:pt>
                <c:pt idx="3989">
                  <c:v>5.4121341258270735E-2</c:v>
                </c:pt>
                <c:pt idx="3990">
                  <c:v>5.7807971198730788E-2</c:v>
                </c:pt>
                <c:pt idx="3991">
                  <c:v>6.0675046413245282E-2</c:v>
                </c:pt>
                <c:pt idx="3992">
                  <c:v>6.526873994312489E-2</c:v>
                </c:pt>
                <c:pt idx="3993">
                  <c:v>6.7625231910946201E-2</c:v>
                </c:pt>
                <c:pt idx="3994">
                  <c:v>7.5453137258846503E-2</c:v>
                </c:pt>
                <c:pt idx="3995">
                  <c:v>9.8434677904876602E-2</c:v>
                </c:pt>
                <c:pt idx="3996">
                  <c:v>5.957577742707125E-2</c:v>
                </c:pt>
                <c:pt idx="3997">
                  <c:v>5.4708627259792843E-2</c:v>
                </c:pt>
                <c:pt idx="3998">
                  <c:v>5.050305819536588E-2</c:v>
                </c:pt>
                <c:pt idx="3999">
                  <c:v>-7.8235341108803313E-2</c:v>
                </c:pt>
                <c:pt idx="4000">
                  <c:v>-0.10455646533602932</c:v>
                </c:pt>
                <c:pt idx="4001">
                  <c:v>-0.11763997591812161</c:v>
                </c:pt>
                <c:pt idx="4002">
                  <c:v>-0.1242708887973558</c:v>
                </c:pt>
                <c:pt idx="4003">
                  <c:v>-0.12257570722176901</c:v>
                </c:pt>
                <c:pt idx="4004">
                  <c:v>-0.11695522689414974</c:v>
                </c:pt>
                <c:pt idx="4005">
                  <c:v>-0.1104453474033194</c:v>
                </c:pt>
                <c:pt idx="4006">
                  <c:v>-0.10527094394682447</c:v>
                </c:pt>
                <c:pt idx="4007">
                  <c:v>-9.9746063991874051E-2</c:v>
                </c:pt>
                <c:pt idx="4008">
                  <c:v>-9.5578771586836087E-2</c:v>
                </c:pt>
                <c:pt idx="4009">
                  <c:v>-9.166760121116968E-2</c:v>
                </c:pt>
                <c:pt idx="4010">
                  <c:v>-8.9549798150135432E-2</c:v>
                </c:pt>
                <c:pt idx="4011">
                  <c:v>-8.844605186315993E-2</c:v>
                </c:pt>
                <c:pt idx="4012">
                  <c:v>-8.6768839375474444E-2</c:v>
                </c:pt>
                <c:pt idx="4013">
                  <c:v>-8.4625668449197847E-2</c:v>
                </c:pt>
                <c:pt idx="4014">
                  <c:v>-8.206973339656487E-2</c:v>
                </c:pt>
                <c:pt idx="4015">
                  <c:v>-7.9263301500682129E-2</c:v>
                </c:pt>
                <c:pt idx="4016">
                  <c:v>-7.7487452786257571E-2</c:v>
                </c:pt>
                <c:pt idx="4017">
                  <c:v>-7.5156909734109323E-2</c:v>
                </c:pt>
                <c:pt idx="4018">
                  <c:v>-7.5040301192915312E-2</c:v>
                </c:pt>
                <c:pt idx="4019">
                  <c:v>-7.5434005150715799E-2</c:v>
                </c:pt>
                <c:pt idx="4020">
                  <c:v>-7.5412368981500819E-2</c:v>
                </c:pt>
                <c:pt idx="4021">
                  <c:v>-7.5191007472840313E-2</c:v>
                </c:pt>
                <c:pt idx="4022">
                  <c:v>-7.6815243851254919E-2</c:v>
                </c:pt>
                <c:pt idx="4023">
                  <c:v>-7.1783826943887033E-2</c:v>
                </c:pt>
                <c:pt idx="4024">
                  <c:v>-6.7717845820035594E-2</c:v>
                </c:pt>
                <c:pt idx="4025">
                  <c:v>-6.9227763756745039E-2</c:v>
                </c:pt>
                <c:pt idx="4026">
                  <c:v>-7.3455646484643811E-2</c:v>
                </c:pt>
                <c:pt idx="4027">
                  <c:v>-7.0982445725915874E-2</c:v>
                </c:pt>
                <c:pt idx="4028">
                  <c:v>-7.29780857440432E-2</c:v>
                </c:pt>
                <c:pt idx="4029">
                  <c:v>-7.0498231257724919E-2</c:v>
                </c:pt>
                <c:pt idx="4030">
                  <c:v>-5.6002816570825016E-2</c:v>
                </c:pt>
                <c:pt idx="4031">
                  <c:v>-5.2581587138593837E-2</c:v>
                </c:pt>
                <c:pt idx="4032">
                  <c:v>-5.4118631162396645E-2</c:v>
                </c:pt>
                <c:pt idx="4033">
                  <c:v>-5.4868017848502773E-2</c:v>
                </c:pt>
                <c:pt idx="4034">
                  <c:v>-5.7435080315231903E-2</c:v>
                </c:pt>
                <c:pt idx="4035">
                  <c:v>-6.1855314004447229E-2</c:v>
                </c:pt>
                <c:pt idx="4036">
                  <c:v>-6.9112554112554112E-2</c:v>
                </c:pt>
                <c:pt idx="4037">
                  <c:v>-8.0557873405650265E-2</c:v>
                </c:pt>
                <c:pt idx="4038">
                  <c:v>-9.7106598433238822E-2</c:v>
                </c:pt>
                <c:pt idx="4039">
                  <c:v>-0.10940683043738766</c:v>
                </c:pt>
                <c:pt idx="4040">
                  <c:v>-0.14096315795222436</c:v>
                </c:pt>
                <c:pt idx="4041">
                  <c:v>-0.22207104733572494</c:v>
                </c:pt>
                <c:pt idx="4042">
                  <c:v>-0.3884526812150455</c:v>
                </c:pt>
                <c:pt idx="4043">
                  <c:v>-0.25342182212438807</c:v>
                </c:pt>
                <c:pt idx="4044">
                  <c:v>-0.19553853873508301</c:v>
                </c:pt>
                <c:pt idx="4045">
                  <c:v>-2.662430915183428E-2</c:v>
                </c:pt>
                <c:pt idx="4046">
                  <c:v>-1.0303536015778238E-2</c:v>
                </c:pt>
                <c:pt idx="4047">
                  <c:v>-5.73059089287837E-3</c:v>
                </c:pt>
                <c:pt idx="4048">
                  <c:v>-5.7038887214159615E-3</c:v>
                </c:pt>
                <c:pt idx="4049">
                  <c:v>-9.9778794321671704E-3</c:v>
                </c:pt>
                <c:pt idx="4050">
                  <c:v>-1.2512702029115728E-2</c:v>
                </c:pt>
                <c:pt idx="4051">
                  <c:v>-1.4010306088700642E-2</c:v>
                </c:pt>
                <c:pt idx="4052">
                  <c:v>-1.4015771462579972E-2</c:v>
                </c:pt>
                <c:pt idx="4053">
                  <c:v>-1.1132547489823607E-2</c:v>
                </c:pt>
                <c:pt idx="4054">
                  <c:v>-6.1436762795805669E-3</c:v>
                </c:pt>
                <c:pt idx="4055">
                  <c:v>-3.2021207212135209E-3</c:v>
                </c:pt>
                <c:pt idx="4056">
                  <c:v>1.6179803575925434E-3</c:v>
                </c:pt>
                <c:pt idx="4057">
                  <c:v>2.3163682356507481E-3</c:v>
                </c:pt>
                <c:pt idx="4058">
                  <c:v>4.2769708786453793E-3</c:v>
                </c:pt>
                <c:pt idx="4059">
                  <c:v>8.3679574538806679E-3</c:v>
                </c:pt>
                <c:pt idx="4060">
                  <c:v>1.1492633193111881E-2</c:v>
                </c:pt>
                <c:pt idx="4061">
                  <c:v>1.3962034332194433E-2</c:v>
                </c:pt>
                <c:pt idx="4062">
                  <c:v>1.6795889578764194E-2</c:v>
                </c:pt>
                <c:pt idx="4063">
                  <c:v>1.7947928848402777E-2</c:v>
                </c:pt>
                <c:pt idx="4064">
                  <c:v>2.1288773059430735E-2</c:v>
                </c:pt>
                <c:pt idx="4065">
                  <c:v>2.424990059844832E-2</c:v>
                </c:pt>
                <c:pt idx="4066">
                  <c:v>2.7618080243778577E-2</c:v>
                </c:pt>
                <c:pt idx="4067">
                  <c:v>3.2480849511611884E-2</c:v>
                </c:pt>
                <c:pt idx="4068">
                  <c:v>3.7645752359800111E-2</c:v>
                </c:pt>
                <c:pt idx="4069">
                  <c:v>4.4196702820830429E-2</c:v>
                </c:pt>
                <c:pt idx="4070">
                  <c:v>4.8976520168573151E-2</c:v>
                </c:pt>
                <c:pt idx="4071">
                  <c:v>5.2827771215791477E-2</c:v>
                </c:pt>
                <c:pt idx="4072">
                  <c:v>5.4296115294469642E-2</c:v>
                </c:pt>
                <c:pt idx="4073">
                  <c:v>6.5583491697095708E-2</c:v>
                </c:pt>
                <c:pt idx="4074">
                  <c:v>8.1302666798850023E-2</c:v>
                </c:pt>
                <c:pt idx="4075">
                  <c:v>5.1327556601058082E-2</c:v>
                </c:pt>
                <c:pt idx="4076">
                  <c:v>4.6171908424288845E-2</c:v>
                </c:pt>
                <c:pt idx="4077">
                  <c:v>-5.5009662701970385E-2</c:v>
                </c:pt>
                <c:pt idx="4078">
                  <c:v>-8.1340869148426267E-2</c:v>
                </c:pt>
                <c:pt idx="4079">
                  <c:v>-9.8490520710296098E-2</c:v>
                </c:pt>
                <c:pt idx="4080">
                  <c:v>-0.10337146297411198</c:v>
                </c:pt>
                <c:pt idx="4081">
                  <c:v>-0.10174705391856456</c:v>
                </c:pt>
                <c:pt idx="4082">
                  <c:v>-9.6341279192724852E-2</c:v>
                </c:pt>
                <c:pt idx="4083">
                  <c:v>-9.2443591943869585E-2</c:v>
                </c:pt>
                <c:pt idx="4084">
                  <c:v>-8.9886186750763139E-2</c:v>
                </c:pt>
                <c:pt idx="4085">
                  <c:v>-8.6799335305799863E-2</c:v>
                </c:pt>
                <c:pt idx="4086">
                  <c:v>-8.4012188928390047E-2</c:v>
                </c:pt>
                <c:pt idx="4087">
                  <c:v>-8.1099299446073636E-2</c:v>
                </c:pt>
                <c:pt idx="4088">
                  <c:v>-7.837328086290743E-2</c:v>
                </c:pt>
                <c:pt idx="4089">
                  <c:v>-7.7530788492002664E-2</c:v>
                </c:pt>
                <c:pt idx="4090">
                  <c:v>-7.6530434515332521E-2</c:v>
                </c:pt>
                <c:pt idx="4091">
                  <c:v>-7.573090416692313E-2</c:v>
                </c:pt>
                <c:pt idx="4092">
                  <c:v>-7.3704236939531056E-2</c:v>
                </c:pt>
                <c:pt idx="4093">
                  <c:v>-7.1512814697210242E-2</c:v>
                </c:pt>
                <c:pt idx="4094">
                  <c:v>-6.9496465335483065E-2</c:v>
                </c:pt>
                <c:pt idx="4095">
                  <c:v>-6.8287887411393397E-2</c:v>
                </c:pt>
                <c:pt idx="4096">
                  <c:v>-6.7583745707675877E-2</c:v>
                </c:pt>
                <c:pt idx="4097">
                  <c:v>-6.8176098012501171E-2</c:v>
                </c:pt>
                <c:pt idx="4098">
                  <c:v>-6.7895609379724525E-2</c:v>
                </c:pt>
                <c:pt idx="4099">
                  <c:v>-6.6966634651522111E-2</c:v>
                </c:pt>
                <c:pt idx="4100">
                  <c:v>-6.8388001590856756E-2</c:v>
                </c:pt>
                <c:pt idx="4101">
                  <c:v>-6.8400067153529739E-2</c:v>
                </c:pt>
                <c:pt idx="4102">
                  <c:v>-6.4408560352163705E-2</c:v>
                </c:pt>
                <c:pt idx="4103">
                  <c:v>-6.4663317218061733E-2</c:v>
                </c:pt>
                <c:pt idx="4104">
                  <c:v>-6.8171786396899636E-2</c:v>
                </c:pt>
                <c:pt idx="4105">
                  <c:v>-6.9792604042050899E-2</c:v>
                </c:pt>
                <c:pt idx="4106">
                  <c:v>-7.1459464043419282E-2</c:v>
                </c:pt>
                <c:pt idx="4107">
                  <c:v>-7.1628371628371629E-2</c:v>
                </c:pt>
                <c:pt idx="4108">
                  <c:v>-6.1547969142905848E-2</c:v>
                </c:pt>
                <c:pt idx="4109">
                  <c:v>-5.3495641783401431E-2</c:v>
                </c:pt>
                <c:pt idx="4110">
                  <c:v>-5.2731337376589756E-2</c:v>
                </c:pt>
                <c:pt idx="4111">
                  <c:v>-5.3260694714039061E-2</c:v>
                </c:pt>
                <c:pt idx="4112">
                  <c:v>-5.4911026288909197E-2</c:v>
                </c:pt>
                <c:pt idx="4113">
                  <c:v>-5.7241290211446548E-2</c:v>
                </c:pt>
                <c:pt idx="4114">
                  <c:v>-6.1369573195742752E-2</c:v>
                </c:pt>
                <c:pt idx="4115">
                  <c:v>-6.9870129870129874E-2</c:v>
                </c:pt>
                <c:pt idx="4116">
                  <c:v>-8.1641543579796069E-2</c:v>
                </c:pt>
                <c:pt idx="4117">
                  <c:v>-9.6009213685800288E-2</c:v>
                </c:pt>
                <c:pt idx="4118">
                  <c:v>-0.12217441037093522</c:v>
                </c:pt>
                <c:pt idx="4119">
                  <c:v>-0.19091236769958381</c:v>
                </c:pt>
                <c:pt idx="4120">
                  <c:v>-0.35591915303176136</c:v>
                </c:pt>
                <c:pt idx="4121">
                  <c:v>-0.59147932887377996</c:v>
                </c:pt>
                <c:pt idx="4122">
                  <c:v>-0.34528370075894477</c:v>
                </c:pt>
                <c:pt idx="4123">
                  <c:v>-0.27552850317429145</c:v>
                </c:pt>
                <c:pt idx="4124">
                  <c:v>-2.3610688019496059E-2</c:v>
                </c:pt>
                <c:pt idx="4125">
                  <c:v>-1.1062105137680297E-2</c:v>
                </c:pt>
                <c:pt idx="4126">
                  <c:v>-9.3297737810875362E-3</c:v>
                </c:pt>
                <c:pt idx="4127">
                  <c:v>-1.1140777744283195E-2</c:v>
                </c:pt>
                <c:pt idx="4128">
                  <c:v>-1.3059725533148636E-2</c:v>
                </c:pt>
                <c:pt idx="4129">
                  <c:v>-1.4470151568633743E-2</c:v>
                </c:pt>
                <c:pt idx="4130">
                  <c:v>-1.4415721586241477E-2</c:v>
                </c:pt>
                <c:pt idx="4131">
                  <c:v>-1.3091164154993942E-2</c:v>
                </c:pt>
                <c:pt idx="4132">
                  <c:v>-1.0072506784260514E-2</c:v>
                </c:pt>
                <c:pt idx="4133">
                  <c:v>-7.4214088849935073E-3</c:v>
                </c:pt>
                <c:pt idx="4134">
                  <c:v>-4.0752351097178641E-3</c:v>
                </c:pt>
                <c:pt idx="4135">
                  <c:v>-8.4781331318727776E-4</c:v>
                </c:pt>
                <c:pt idx="4136">
                  <c:v>-3.2822185288553006E-4</c:v>
                </c:pt>
                <c:pt idx="4137">
                  <c:v>-6.2350770000730118E-4</c:v>
                </c:pt>
                <c:pt idx="4138">
                  <c:v>2.0109689213893963E-3</c:v>
                </c:pt>
                <c:pt idx="4139">
                  <c:v>4.5299127587707481E-3</c:v>
                </c:pt>
                <c:pt idx="4140">
                  <c:v>6.4576731319095394E-3</c:v>
                </c:pt>
                <c:pt idx="4141">
                  <c:v>8.4556060091228284E-3</c:v>
                </c:pt>
                <c:pt idx="4142">
                  <c:v>9.9259350444184519E-3</c:v>
                </c:pt>
                <c:pt idx="4143">
                  <c:v>1.2417599264142267E-2</c:v>
                </c:pt>
                <c:pt idx="4144">
                  <c:v>1.4268965306309708E-2</c:v>
                </c:pt>
                <c:pt idx="4145">
                  <c:v>1.6028440832910117E-2</c:v>
                </c:pt>
                <c:pt idx="4146">
                  <c:v>1.8913387103311311E-2</c:v>
                </c:pt>
                <c:pt idx="4147">
                  <c:v>2.2108929382666193E-2</c:v>
                </c:pt>
                <c:pt idx="4148">
                  <c:v>2.6109550137466384E-2</c:v>
                </c:pt>
                <c:pt idx="4149">
                  <c:v>3.1406783062412208E-2</c:v>
                </c:pt>
                <c:pt idx="4150">
                  <c:v>3.7482733078416854E-2</c:v>
                </c:pt>
                <c:pt idx="4151">
                  <c:v>3.9984042287936963E-2</c:v>
                </c:pt>
                <c:pt idx="4152">
                  <c:v>4.6649487100400969E-2</c:v>
                </c:pt>
                <c:pt idx="4153">
                  <c:v>5.9700604738772686E-2</c:v>
                </c:pt>
                <c:pt idx="4154">
                  <c:v>4.0925468242860974E-2</c:v>
                </c:pt>
                <c:pt idx="4155">
                  <c:v>3.581442088610743E-2</c:v>
                </c:pt>
                <c:pt idx="4156">
                  <c:v>-5.9522265995112941E-2</c:v>
                </c:pt>
                <c:pt idx="4157">
                  <c:v>-7.5818820897907008E-2</c:v>
                </c:pt>
                <c:pt idx="4158">
                  <c:v>-8.2775119617224877E-2</c:v>
                </c:pt>
                <c:pt idx="4159">
                  <c:v>-8.4457154324704006E-2</c:v>
                </c:pt>
                <c:pt idx="4160">
                  <c:v>-8.3632742561709147E-2</c:v>
                </c:pt>
                <c:pt idx="4161">
                  <c:v>-8.1355932203389825E-2</c:v>
                </c:pt>
                <c:pt idx="4162">
                  <c:v>-7.9269092928171234E-2</c:v>
                </c:pt>
                <c:pt idx="4163">
                  <c:v>-7.7880440832683959E-2</c:v>
                </c:pt>
                <c:pt idx="4164">
                  <c:v>-7.6931348976879602E-2</c:v>
                </c:pt>
                <c:pt idx="4165">
                  <c:v>-7.5581513458608446E-2</c:v>
                </c:pt>
                <c:pt idx="4166">
                  <c:v>-7.3808651026392946E-2</c:v>
                </c:pt>
                <c:pt idx="4167">
                  <c:v>-7.2282220362166472E-2</c:v>
                </c:pt>
                <c:pt idx="4168">
                  <c:v>-7.2017109410175598E-2</c:v>
                </c:pt>
                <c:pt idx="4169">
                  <c:v>-7.1540833785846733E-2</c:v>
                </c:pt>
                <c:pt idx="4170">
                  <c:v>-7.0841507379751631E-2</c:v>
                </c:pt>
                <c:pt idx="4171">
                  <c:v>-6.8336782709871383E-2</c:v>
                </c:pt>
                <c:pt idx="4172">
                  <c:v>-6.7027261372668442E-2</c:v>
                </c:pt>
                <c:pt idx="4173">
                  <c:v>-6.5176319814791828E-2</c:v>
                </c:pt>
                <c:pt idx="4174">
                  <c:v>-6.3563835298505914E-2</c:v>
                </c:pt>
                <c:pt idx="4175">
                  <c:v>-6.5007478810038224E-2</c:v>
                </c:pt>
                <c:pt idx="4176">
                  <c:v>-6.4865146308445282E-2</c:v>
                </c:pt>
                <c:pt idx="4177">
                  <c:v>-6.4465274374667661E-2</c:v>
                </c:pt>
                <c:pt idx="4178">
                  <c:v>-6.4728694325106889E-2</c:v>
                </c:pt>
                <c:pt idx="4179">
                  <c:v>-6.5706051873198848E-2</c:v>
                </c:pt>
                <c:pt idx="4180">
                  <c:v>-6.6079026716955758E-2</c:v>
                </c:pt>
                <c:pt idx="4181">
                  <c:v>-6.4877658791104756E-2</c:v>
                </c:pt>
                <c:pt idx="4182">
                  <c:v>-6.5829993672221046E-2</c:v>
                </c:pt>
                <c:pt idx="4183">
                  <c:v>-6.7188986867981984E-2</c:v>
                </c:pt>
                <c:pt idx="4184">
                  <c:v>-6.9286380597014918E-2</c:v>
                </c:pt>
                <c:pt idx="4185">
                  <c:v>-7.3884201029560045E-2</c:v>
                </c:pt>
                <c:pt idx="4186">
                  <c:v>-7.0313813542187631E-2</c:v>
                </c:pt>
                <c:pt idx="4187">
                  <c:v>-6.176398416745793E-2</c:v>
                </c:pt>
                <c:pt idx="4188">
                  <c:v>-5.528778786809143E-2</c:v>
                </c:pt>
                <c:pt idx="4189">
                  <c:v>-5.4532602176334502E-2</c:v>
                </c:pt>
                <c:pt idx="4190">
                  <c:v>-5.4068681141679009E-2</c:v>
                </c:pt>
                <c:pt idx="4191">
                  <c:v>-5.5271090822961978E-2</c:v>
                </c:pt>
                <c:pt idx="4192">
                  <c:v>-5.6328663025409641E-2</c:v>
                </c:pt>
                <c:pt idx="4193">
                  <c:v>-6.1480096410544631E-2</c:v>
                </c:pt>
                <c:pt idx="4194">
                  <c:v>-7.0284680154748105E-2</c:v>
                </c:pt>
                <c:pt idx="4195">
                  <c:v>-8.3459912861131941E-2</c:v>
                </c:pt>
                <c:pt idx="4196">
                  <c:v>-9.5495397352796982E-2</c:v>
                </c:pt>
                <c:pt idx="4197">
                  <c:v>-0.13741955189039423</c:v>
                </c:pt>
                <c:pt idx="4198">
                  <c:v>-0.21816650625601544</c:v>
                </c:pt>
                <c:pt idx="4199">
                  <c:v>-0.41128413203202102</c:v>
                </c:pt>
                <c:pt idx="4200">
                  <c:v>-0.43124267612883449</c:v>
                </c:pt>
                <c:pt idx="4201">
                  <c:v>-0.32141601039834838</c:v>
                </c:pt>
                <c:pt idx="4202">
                  <c:v>-0.26590800295922362</c:v>
                </c:pt>
                <c:pt idx="4203">
                  <c:v>-2.2771761539963981E-2</c:v>
                </c:pt>
                <c:pt idx="4204">
                  <c:v>-1.0107975486646274E-2</c:v>
                </c:pt>
                <c:pt idx="4205">
                  <c:v>-1.0366202041762345E-2</c:v>
                </c:pt>
                <c:pt idx="4206">
                  <c:v>-1.1416790155273498E-2</c:v>
                </c:pt>
                <c:pt idx="4207">
                  <c:v>-1.2998029303401592E-2</c:v>
                </c:pt>
                <c:pt idx="4208">
                  <c:v>-1.4084987890879218E-2</c:v>
                </c:pt>
                <c:pt idx="4209">
                  <c:v>-1.3361284624306979E-2</c:v>
                </c:pt>
                <c:pt idx="4210">
                  <c:v>-1.1683768656716416E-2</c:v>
                </c:pt>
                <c:pt idx="4211">
                  <c:v>-1.0167269343822033E-2</c:v>
                </c:pt>
                <c:pt idx="4212">
                  <c:v>-6.6167409233102627E-3</c:v>
                </c:pt>
                <c:pt idx="4213">
                  <c:v>-3.6414065536913148E-3</c:v>
                </c:pt>
                <c:pt idx="4214">
                  <c:v>-3.8934125970736599E-4</c:v>
                </c:pt>
                <c:pt idx="4215">
                  <c:v>-2.5744352110911644E-3</c:v>
                </c:pt>
                <c:pt idx="4216">
                  <c:v>-1.967738245052053E-3</c:v>
                </c:pt>
                <c:pt idx="4217">
                  <c:v>-1.0540184453227913E-3</c:v>
                </c:pt>
                <c:pt idx="4218">
                  <c:v>-2.7940187302737059E-4</c:v>
                </c:pt>
                <c:pt idx="4219">
                  <c:v>1.4886904884636786E-3</c:v>
                </c:pt>
                <c:pt idx="4220">
                  <c:v>3.383381324557786E-3</c:v>
                </c:pt>
                <c:pt idx="4221">
                  <c:v>4.4506828683544535E-3</c:v>
                </c:pt>
                <c:pt idx="4222">
                  <c:v>6.5818386223107962E-3</c:v>
                </c:pt>
                <c:pt idx="4223">
                  <c:v>9.8097914630172686E-3</c:v>
                </c:pt>
                <c:pt idx="4224">
                  <c:v>1.1315388522092441E-2</c:v>
                </c:pt>
                <c:pt idx="4225">
                  <c:v>1.3463815489864693E-2</c:v>
                </c:pt>
                <c:pt idx="4226">
                  <c:v>1.5718540204936654E-2</c:v>
                </c:pt>
                <c:pt idx="4227">
                  <c:v>1.8350801665694343E-2</c:v>
                </c:pt>
                <c:pt idx="4228">
                  <c:v>2.214529399959864E-2</c:v>
                </c:pt>
                <c:pt idx="4229">
                  <c:v>2.5608110134669022E-2</c:v>
                </c:pt>
                <c:pt idx="4230">
                  <c:v>2.9043035954719982E-2</c:v>
                </c:pt>
                <c:pt idx="4231">
                  <c:v>3.6305998330484548E-2</c:v>
                </c:pt>
                <c:pt idx="4232">
                  <c:v>5.1779518191731946E-2</c:v>
                </c:pt>
                <c:pt idx="4233">
                  <c:v>2.8498545891274363E-2</c:v>
                </c:pt>
                <c:pt idx="4234">
                  <c:v>2.4621170664729821E-2</c:v>
                </c:pt>
                <c:pt idx="4235">
                  <c:v>-5.222042914350606E-2</c:v>
                </c:pt>
                <c:pt idx="4236">
                  <c:v>-6.5593545294775527E-2</c:v>
                </c:pt>
                <c:pt idx="4237">
                  <c:v>-7.3185722007567414E-2</c:v>
                </c:pt>
                <c:pt idx="4238">
                  <c:v>-7.5115392333935382E-2</c:v>
                </c:pt>
                <c:pt idx="4239">
                  <c:v>-7.4330664362712087E-2</c:v>
                </c:pt>
                <c:pt idx="4240">
                  <c:v>-7.2473488625033972E-2</c:v>
                </c:pt>
                <c:pt idx="4241">
                  <c:v>-7.0617333804452079E-2</c:v>
                </c:pt>
                <c:pt idx="4242">
                  <c:v>-7.1075666606020188E-2</c:v>
                </c:pt>
                <c:pt idx="4243">
                  <c:v>-7.1022980586065737E-2</c:v>
                </c:pt>
                <c:pt idx="4244">
                  <c:v>-7.1284916201117321E-2</c:v>
                </c:pt>
                <c:pt idx="4245">
                  <c:v>-6.9969859889214739E-2</c:v>
                </c:pt>
                <c:pt idx="4246">
                  <c:v>-6.9381263572134949E-2</c:v>
                </c:pt>
                <c:pt idx="4247">
                  <c:v>-6.9712300066431629E-2</c:v>
                </c:pt>
                <c:pt idx="4248">
                  <c:v>-6.8631087159206169E-2</c:v>
                </c:pt>
                <c:pt idx="4249">
                  <c:v>-6.845776656203198E-2</c:v>
                </c:pt>
                <c:pt idx="4250">
                  <c:v>-6.733854380913204E-2</c:v>
                </c:pt>
                <c:pt idx="4251">
                  <c:v>-6.6492092620466389E-2</c:v>
                </c:pt>
                <c:pt idx="4252">
                  <c:v>-6.4990284840216628E-2</c:v>
                </c:pt>
                <c:pt idx="4253">
                  <c:v>-6.4241734361256284E-2</c:v>
                </c:pt>
                <c:pt idx="4254">
                  <c:v>-6.4678970464660313E-2</c:v>
                </c:pt>
                <c:pt idx="4255">
                  <c:v>-6.4213580721989377E-2</c:v>
                </c:pt>
                <c:pt idx="4256">
                  <c:v>-6.4037785817806475E-2</c:v>
                </c:pt>
                <c:pt idx="4257">
                  <c:v>-6.3959994988933899E-2</c:v>
                </c:pt>
                <c:pt idx="4258">
                  <c:v>-6.5091160278818588E-2</c:v>
                </c:pt>
                <c:pt idx="4259">
                  <c:v>-6.5052883404683959E-2</c:v>
                </c:pt>
                <c:pt idx="4260">
                  <c:v>-6.3820219997268418E-2</c:v>
                </c:pt>
                <c:pt idx="4261">
                  <c:v>-6.3388841491031259E-2</c:v>
                </c:pt>
                <c:pt idx="4262">
                  <c:v>-6.4993294543764984E-2</c:v>
                </c:pt>
                <c:pt idx="4263">
                  <c:v>-6.9210328509268768E-2</c:v>
                </c:pt>
                <c:pt idx="4264">
                  <c:v>-7.4459379240162812E-2</c:v>
                </c:pt>
                <c:pt idx="4265">
                  <c:v>-7.2914319722830356E-2</c:v>
                </c:pt>
                <c:pt idx="4266">
                  <c:v>-6.5415760985381238E-2</c:v>
                </c:pt>
                <c:pt idx="4267">
                  <c:v>-5.973690667975376E-2</c:v>
                </c:pt>
                <c:pt idx="4268">
                  <c:v>-5.831488196472312E-2</c:v>
                </c:pt>
                <c:pt idx="4269">
                  <c:v>-5.7453859105386765E-2</c:v>
                </c:pt>
                <c:pt idx="4270">
                  <c:v>-5.9448416751787539E-2</c:v>
                </c:pt>
                <c:pt idx="4271">
                  <c:v>-6.0191206235734894E-2</c:v>
                </c:pt>
                <c:pt idx="4272">
                  <c:v>-6.4024956283327217E-2</c:v>
                </c:pt>
                <c:pt idx="4273">
                  <c:v>-7.4025974025974037E-2</c:v>
                </c:pt>
                <c:pt idx="4274">
                  <c:v>-8.0406159581269857E-2</c:v>
                </c:pt>
                <c:pt idx="4275">
                  <c:v>-9.5976618099242697E-2</c:v>
                </c:pt>
                <c:pt idx="4276">
                  <c:v>-0.12040960836646876</c:v>
                </c:pt>
                <c:pt idx="4277">
                  <c:v>-0.17550052974779634</c:v>
                </c:pt>
                <c:pt idx="4278">
                  <c:v>-0.32463907603464875</c:v>
                </c:pt>
                <c:pt idx="4279">
                  <c:v>-0.61841210659063495</c:v>
                </c:pt>
                <c:pt idx="4280">
                  <c:v>-0.4054845527921061</c:v>
                </c:pt>
                <c:pt idx="4281">
                  <c:v>-0.32080851713681086</c:v>
                </c:pt>
                <c:pt idx="4282">
                  <c:v>-2.3088472083206402E-2</c:v>
                </c:pt>
                <c:pt idx="4283">
                  <c:v>-9.1873557364080677E-3</c:v>
                </c:pt>
                <c:pt idx="4284">
                  <c:v>-1.1264469687962731E-2</c:v>
                </c:pt>
                <c:pt idx="4285">
                  <c:v>-1.2884888678351494E-2</c:v>
                </c:pt>
                <c:pt idx="4286">
                  <c:v>-1.3499989261860275E-2</c:v>
                </c:pt>
                <c:pt idx="4287">
                  <c:v>-1.3175881654526203E-2</c:v>
                </c:pt>
                <c:pt idx="4288">
                  <c:v>-1.3562215275629192E-2</c:v>
                </c:pt>
                <c:pt idx="4289">
                  <c:v>-1.2251578209025017E-2</c:v>
                </c:pt>
                <c:pt idx="4290">
                  <c:v>-1.0475322252374488E-2</c:v>
                </c:pt>
                <c:pt idx="4291">
                  <c:v>-8.2661907728698338E-3</c:v>
                </c:pt>
                <c:pt idx="4292">
                  <c:v>-4.5801687319854366E-3</c:v>
                </c:pt>
                <c:pt idx="4293">
                  <c:v>-6.2746579367078232E-4</c:v>
                </c:pt>
                <c:pt idx="4294">
                  <c:v>-3.4327406524715929E-3</c:v>
                </c:pt>
                <c:pt idx="4295">
                  <c:v>-3.8348851515499112E-3</c:v>
                </c:pt>
                <c:pt idx="4296">
                  <c:v>-3.5565896626225681E-3</c:v>
                </c:pt>
                <c:pt idx="4297">
                  <c:v>-2.235945044242287E-3</c:v>
                </c:pt>
                <c:pt idx="4298">
                  <c:v>-2.2544050703469324E-3</c:v>
                </c:pt>
                <c:pt idx="4299">
                  <c:v>3.7273859903829147E-4</c:v>
                </c:pt>
                <c:pt idx="4300">
                  <c:v>1.4833507724502963E-3</c:v>
                </c:pt>
                <c:pt idx="4301">
                  <c:v>3.2193775869998453E-3</c:v>
                </c:pt>
                <c:pt idx="4302">
                  <c:v>6.1231355837165057E-3</c:v>
                </c:pt>
                <c:pt idx="4303">
                  <c:v>7.7298120873539947E-3</c:v>
                </c:pt>
                <c:pt idx="4304">
                  <c:v>8.8517812993961012E-3</c:v>
                </c:pt>
                <c:pt idx="4305">
                  <c:v>1.0650648629549238E-2</c:v>
                </c:pt>
                <c:pt idx="4306">
                  <c:v>1.3954097304047449E-2</c:v>
                </c:pt>
                <c:pt idx="4307">
                  <c:v>1.7840658238009233E-2</c:v>
                </c:pt>
                <c:pt idx="4308">
                  <c:v>2.1517086745010117E-2</c:v>
                </c:pt>
                <c:pt idx="4309">
                  <c:v>2.3457836732658444E-2</c:v>
                </c:pt>
                <c:pt idx="4310">
                  <c:v>2.7655785169192194E-2</c:v>
                </c:pt>
                <c:pt idx="4311">
                  <c:v>4.0190344007137911E-2</c:v>
                </c:pt>
                <c:pt idx="4312">
                  <c:v>2.3108914232399337E-2</c:v>
                </c:pt>
                <c:pt idx="4313">
                  <c:v>1.945735122926761E-2</c:v>
                </c:pt>
                <c:pt idx="4314">
                  <c:v>-3.3373179527025676E-2</c:v>
                </c:pt>
                <c:pt idx="4315">
                  <c:v>-5.4329765138200987E-2</c:v>
                </c:pt>
                <c:pt idx="4316">
                  <c:v>-6.4487197453504438E-2</c:v>
                </c:pt>
                <c:pt idx="4317">
                  <c:v>-6.8482841661649613E-2</c:v>
                </c:pt>
                <c:pt idx="4318">
                  <c:v>-6.9397924431629815E-2</c:v>
                </c:pt>
                <c:pt idx="4319">
                  <c:v>-6.9623452873702113E-2</c:v>
                </c:pt>
                <c:pt idx="4320">
                  <c:v>-6.865882590480038E-2</c:v>
                </c:pt>
                <c:pt idx="4321">
                  <c:v>-6.7548062344593374E-2</c:v>
                </c:pt>
                <c:pt idx="4322">
                  <c:v>-6.7871762655534379E-2</c:v>
                </c:pt>
                <c:pt idx="4323">
                  <c:v>-6.8339258506856279E-2</c:v>
                </c:pt>
                <c:pt idx="4324">
                  <c:v>-6.8320299771912674E-2</c:v>
                </c:pt>
                <c:pt idx="4325">
                  <c:v>-6.8147664828162757E-2</c:v>
                </c:pt>
                <c:pt idx="4326">
                  <c:v>-6.784199499207931E-2</c:v>
                </c:pt>
                <c:pt idx="4327">
                  <c:v>-6.7954878436113628E-2</c:v>
                </c:pt>
                <c:pt idx="4328">
                  <c:v>-6.7924334748979298E-2</c:v>
                </c:pt>
                <c:pt idx="4329">
                  <c:v>-6.7400246812011511E-2</c:v>
                </c:pt>
                <c:pt idx="4330">
                  <c:v>-6.5770428256252705E-2</c:v>
                </c:pt>
                <c:pt idx="4331">
                  <c:v>-6.5496713382115837E-2</c:v>
                </c:pt>
                <c:pt idx="4332">
                  <c:v>-6.4138252186060951E-2</c:v>
                </c:pt>
                <c:pt idx="4333">
                  <c:v>-6.4243254178207976E-2</c:v>
                </c:pt>
                <c:pt idx="4334">
                  <c:v>-6.3963973333610688E-2</c:v>
                </c:pt>
                <c:pt idx="4335">
                  <c:v>-6.3818828264292193E-2</c:v>
                </c:pt>
                <c:pt idx="4336">
                  <c:v>-6.3531966425857109E-2</c:v>
                </c:pt>
                <c:pt idx="4337">
                  <c:v>-6.3856153057166187E-2</c:v>
                </c:pt>
                <c:pt idx="4338">
                  <c:v>-6.4622681104675547E-2</c:v>
                </c:pt>
                <c:pt idx="4339">
                  <c:v>-6.4587163674185502E-2</c:v>
                </c:pt>
                <c:pt idx="4340">
                  <c:v>-6.4084010069411529E-2</c:v>
                </c:pt>
                <c:pt idx="4341">
                  <c:v>-6.4813778392591267E-2</c:v>
                </c:pt>
                <c:pt idx="4342">
                  <c:v>-6.8363382279767515E-2</c:v>
                </c:pt>
                <c:pt idx="4343">
                  <c:v>-7.501060040705565E-2</c:v>
                </c:pt>
                <c:pt idx="4344">
                  <c:v>-7.720789848449422E-2</c:v>
                </c:pt>
                <c:pt idx="4345">
                  <c:v>-7.0690022588756771E-2</c:v>
                </c:pt>
                <c:pt idx="4346">
                  <c:v>-6.2692172280248787E-2</c:v>
                </c:pt>
                <c:pt idx="4347">
                  <c:v>-6.0539742643519544E-2</c:v>
                </c:pt>
                <c:pt idx="4348">
                  <c:v>-6.0681844992332194E-2</c:v>
                </c:pt>
                <c:pt idx="4349">
                  <c:v>-6.1534326111499379E-2</c:v>
                </c:pt>
                <c:pt idx="4350">
                  <c:v>-6.2419792429266624E-2</c:v>
                </c:pt>
                <c:pt idx="4351">
                  <c:v>-6.5406619028086616E-2</c:v>
                </c:pt>
                <c:pt idx="4352">
                  <c:v>-7.1699134199134193E-2</c:v>
                </c:pt>
                <c:pt idx="4353">
                  <c:v>-7.785953467202722E-2</c:v>
                </c:pt>
                <c:pt idx="4354">
                  <c:v>-9.1771787433314878E-2</c:v>
                </c:pt>
                <c:pt idx="4355">
                  <c:v>-0.11359006481834524</c:v>
                </c:pt>
                <c:pt idx="4356">
                  <c:v>-0.14575819470689105</c:v>
                </c:pt>
                <c:pt idx="4357">
                  <c:v>-0.2410250240615977</c:v>
                </c:pt>
                <c:pt idx="4358">
                  <c:v>-0.49322294111196396</c:v>
                </c:pt>
                <c:pt idx="4359">
                  <c:v>-0.37017664903461794</c:v>
                </c:pt>
                <c:pt idx="4360">
                  <c:v>-3.2144337543905575E-2</c:v>
                </c:pt>
                <c:pt idx="4361">
                  <c:v>-1.1001349057835411E-2</c:v>
                </c:pt>
                <c:pt idx="4362">
                  <c:v>-8.2879094918670553E-3</c:v>
                </c:pt>
                <c:pt idx="4363">
                  <c:v>-1.1340128187114275E-2</c:v>
                </c:pt>
                <c:pt idx="4364">
                  <c:v>-1.1399164549330352E-2</c:v>
                </c:pt>
                <c:pt idx="4365">
                  <c:v>-1.2426175289392863E-2</c:v>
                </c:pt>
                <c:pt idx="4366">
                  <c:v>-1.2437826910117772E-2</c:v>
                </c:pt>
                <c:pt idx="4367">
                  <c:v>-1.2196605178649537E-2</c:v>
                </c:pt>
                <c:pt idx="4368">
                  <c:v>-9.9666291155652859E-3</c:v>
                </c:pt>
                <c:pt idx="4369">
                  <c:v>-7.7616180461329677E-3</c:v>
                </c:pt>
                <c:pt idx="4370">
                  <c:v>-5.636807146854772E-3</c:v>
                </c:pt>
                <c:pt idx="4371">
                  <c:v>-1.5610864488439071E-3</c:v>
                </c:pt>
                <c:pt idx="4372">
                  <c:v>-1.1730882229497208E-3</c:v>
                </c:pt>
                <c:pt idx="4373">
                  <c:v>-3.4745523534761183E-3</c:v>
                </c:pt>
                <c:pt idx="4374">
                  <c:v>-4.1268285562356E-3</c:v>
                </c:pt>
                <c:pt idx="4375">
                  <c:v>-3.1618746883829152E-3</c:v>
                </c:pt>
                <c:pt idx="4376">
                  <c:v>-2.774726982613922E-3</c:v>
                </c:pt>
                <c:pt idx="4377">
                  <c:v>-2.5743984640317066E-3</c:v>
                </c:pt>
                <c:pt idx="4378">
                  <c:v>-1.048198601715422E-3</c:v>
                </c:pt>
                <c:pt idx="4379">
                  <c:v>6.0113662009396451E-4</c:v>
                </c:pt>
                <c:pt idx="4380">
                  <c:v>2.7288057642189199E-3</c:v>
                </c:pt>
                <c:pt idx="4381">
                  <c:v>4.3593952307645293E-3</c:v>
                </c:pt>
                <c:pt idx="4382">
                  <c:v>6.0843067546978262E-3</c:v>
                </c:pt>
                <c:pt idx="4383">
                  <c:v>7.8081303449114414E-3</c:v>
                </c:pt>
                <c:pt idx="4384">
                  <c:v>9.7824440967139454E-3</c:v>
                </c:pt>
                <c:pt idx="4385">
                  <c:v>1.1829158987683412E-2</c:v>
                </c:pt>
                <c:pt idx="4386">
                  <c:v>1.5753562111178007E-2</c:v>
                </c:pt>
                <c:pt idx="4387">
                  <c:v>1.7613260995775867E-2</c:v>
                </c:pt>
                <c:pt idx="4388">
                  <c:v>1.972772153792449E-2</c:v>
                </c:pt>
                <c:pt idx="4389">
                  <c:v>2.8819883192215467E-2</c:v>
                </c:pt>
                <c:pt idx="4390">
                  <c:v>4.5196787944879552E-2</c:v>
                </c:pt>
                <c:pt idx="4391">
                  <c:v>1.1704334534337812E-2</c:v>
                </c:pt>
                <c:pt idx="4392">
                  <c:v>9.0302168008198434E-3</c:v>
                </c:pt>
                <c:pt idx="4393">
                  <c:v>1.950471181240414E-3</c:v>
                </c:pt>
                <c:pt idx="4394">
                  <c:v>-4.9596580923470204E-2</c:v>
                </c:pt>
                <c:pt idx="4395">
                  <c:v>-6.0233028367800437E-2</c:v>
                </c:pt>
                <c:pt idx="4396">
                  <c:v>-6.3937387116195066E-2</c:v>
                </c:pt>
                <c:pt idx="4397">
                  <c:v>-6.5499954791589224E-2</c:v>
                </c:pt>
                <c:pt idx="4398">
                  <c:v>-6.700504546965165E-2</c:v>
                </c:pt>
                <c:pt idx="4399">
                  <c:v>-6.6982989248397351E-2</c:v>
                </c:pt>
                <c:pt idx="4400">
                  <c:v>-6.5415327389977171E-2</c:v>
                </c:pt>
                <c:pt idx="4401">
                  <c:v>-6.5662870344100843E-2</c:v>
                </c:pt>
                <c:pt idx="4402">
                  <c:v>-6.6754697816150343E-2</c:v>
                </c:pt>
                <c:pt idx="4403">
                  <c:v>-6.70780384490062E-2</c:v>
                </c:pt>
                <c:pt idx="4404">
                  <c:v>-6.6414509568036545E-2</c:v>
                </c:pt>
                <c:pt idx="4405">
                  <c:v>-6.6349839031120669E-2</c:v>
                </c:pt>
                <c:pt idx="4406">
                  <c:v>-6.6684425683636792E-2</c:v>
                </c:pt>
                <c:pt idx="4407">
                  <c:v>-6.6724113169610813E-2</c:v>
                </c:pt>
                <c:pt idx="4408">
                  <c:v>-6.5950226244343893E-2</c:v>
                </c:pt>
                <c:pt idx="4409">
                  <c:v>-6.4636384255345472E-2</c:v>
                </c:pt>
                <c:pt idx="4410">
                  <c:v>-6.3925751374591749E-2</c:v>
                </c:pt>
                <c:pt idx="4411">
                  <c:v>-6.3134475086666322E-2</c:v>
                </c:pt>
                <c:pt idx="4412">
                  <c:v>-6.3309576421524377E-2</c:v>
                </c:pt>
                <c:pt idx="4413">
                  <c:v>-6.2663934852471639E-2</c:v>
                </c:pt>
                <c:pt idx="4414">
                  <c:v>-6.2630201545214745E-2</c:v>
                </c:pt>
                <c:pt idx="4415">
                  <c:v>-6.2414916273437177E-2</c:v>
                </c:pt>
                <c:pt idx="4416">
                  <c:v>-6.3751491428212584E-2</c:v>
                </c:pt>
                <c:pt idx="4417">
                  <c:v>-6.5168303533954502E-2</c:v>
                </c:pt>
                <c:pt idx="4418">
                  <c:v>-6.6037002405891804E-2</c:v>
                </c:pt>
                <c:pt idx="4419">
                  <c:v>-6.596939151683677E-2</c:v>
                </c:pt>
                <c:pt idx="4420">
                  <c:v>-6.579583733724749E-2</c:v>
                </c:pt>
                <c:pt idx="4421">
                  <c:v>-7.0014927427294968E-2</c:v>
                </c:pt>
                <c:pt idx="4422">
                  <c:v>-7.5667825644504763E-2</c:v>
                </c:pt>
                <c:pt idx="4423">
                  <c:v>-7.9492847577953954E-2</c:v>
                </c:pt>
                <c:pt idx="4424">
                  <c:v>-7.3705408515535115E-2</c:v>
                </c:pt>
                <c:pt idx="4425">
                  <c:v>-6.8111937352636792E-2</c:v>
                </c:pt>
                <c:pt idx="4426">
                  <c:v>-6.4422552385842186E-2</c:v>
                </c:pt>
                <c:pt idx="4427">
                  <c:v>-6.3652449944770345E-2</c:v>
                </c:pt>
                <c:pt idx="4428">
                  <c:v>-6.3867534003548193E-2</c:v>
                </c:pt>
                <c:pt idx="4429">
                  <c:v>-6.5175918349769602E-2</c:v>
                </c:pt>
                <c:pt idx="4430">
                  <c:v>-6.7090520498262141E-2</c:v>
                </c:pt>
                <c:pt idx="4431">
                  <c:v>-7.1028138528138524E-2</c:v>
                </c:pt>
                <c:pt idx="4432">
                  <c:v>-7.7631963935456613E-2</c:v>
                </c:pt>
                <c:pt idx="4433">
                  <c:v>-8.6208807327487869E-2</c:v>
                </c:pt>
                <c:pt idx="4434">
                  <c:v>-0.10759845307478622</c:v>
                </c:pt>
                <c:pt idx="4435">
                  <c:v>-0.13925922689589634</c:v>
                </c:pt>
                <c:pt idx="4436">
                  <c:v>-0.21831962551404324</c:v>
                </c:pt>
                <c:pt idx="4437">
                  <c:v>-0.43139598640201771</c:v>
                </c:pt>
                <c:pt idx="4438">
                  <c:v>-0.42594210993199072</c:v>
                </c:pt>
                <c:pt idx="4439">
                  <c:v>-0.32613172764360665</c:v>
                </c:pt>
                <c:pt idx="4440">
                  <c:v>-2.0227163932285998E-2</c:v>
                </c:pt>
                <c:pt idx="4441">
                  <c:v>-9.2198658416324415E-3</c:v>
                </c:pt>
                <c:pt idx="4442">
                  <c:v>-1.126271021782777E-2</c:v>
                </c:pt>
                <c:pt idx="4443">
                  <c:v>-1.1022350458636582E-2</c:v>
                </c:pt>
                <c:pt idx="4444">
                  <c:v>-1.0707046875502698E-2</c:v>
                </c:pt>
                <c:pt idx="4445">
                  <c:v>-1.0031126656612011E-2</c:v>
                </c:pt>
                <c:pt idx="4446">
                  <c:v>-9.4979329156544331E-3</c:v>
                </c:pt>
                <c:pt idx="4447">
                  <c:v>-8.4275327707902109E-3</c:v>
                </c:pt>
                <c:pt idx="4448">
                  <c:v>-6.3986787638819756E-3</c:v>
                </c:pt>
                <c:pt idx="4449">
                  <c:v>-4.144695211980594E-3</c:v>
                </c:pt>
                <c:pt idx="4450">
                  <c:v>-7.312230125127438E-4</c:v>
                </c:pt>
                <c:pt idx="4451">
                  <c:v>3.0390358920618201E-4</c:v>
                </c:pt>
                <c:pt idx="4452">
                  <c:v>-2.9293857268133838E-3</c:v>
                </c:pt>
                <c:pt idx="4453">
                  <c:v>-4.2766065875549904E-3</c:v>
                </c:pt>
                <c:pt idx="4454">
                  <c:v>-3.9172968991524277E-3</c:v>
                </c:pt>
                <c:pt idx="4455">
                  <c:v>-3.9604779031791352E-3</c:v>
                </c:pt>
                <c:pt idx="4456">
                  <c:v>-4.0784346068991105E-3</c:v>
                </c:pt>
                <c:pt idx="4457">
                  <c:v>-3.2682490935795629E-3</c:v>
                </c:pt>
                <c:pt idx="4458">
                  <c:v>-1.3998608325488096E-3</c:v>
                </c:pt>
                <c:pt idx="4459">
                  <c:v>6.7166159688054807E-4</c:v>
                </c:pt>
                <c:pt idx="4460">
                  <c:v>2.8597870414628413E-3</c:v>
                </c:pt>
                <c:pt idx="4461">
                  <c:v>3.9881652008268145E-3</c:v>
                </c:pt>
                <c:pt idx="4462">
                  <c:v>5.4298825479612714E-3</c:v>
                </c:pt>
                <c:pt idx="4463">
                  <c:v>7.095884064976782E-3</c:v>
                </c:pt>
                <c:pt idx="4464">
                  <c:v>9.2848029415605899E-3</c:v>
                </c:pt>
                <c:pt idx="4465">
                  <c:v>1.0956737602850796E-2</c:v>
                </c:pt>
                <c:pt idx="4466">
                  <c:v>1.3205006732159769E-2</c:v>
                </c:pt>
                <c:pt idx="4467">
                  <c:v>1.5437730705324004E-2</c:v>
                </c:pt>
                <c:pt idx="4468">
                  <c:v>2.1463269554872613E-2</c:v>
                </c:pt>
                <c:pt idx="4469">
                  <c:v>-4.1923989319993256E-2</c:v>
                </c:pt>
                <c:pt idx="4470">
                  <c:v>-5.3433094212343421E-2</c:v>
                </c:pt>
                <c:pt idx="4471">
                  <c:v>-5.8963746072906789E-2</c:v>
                </c:pt>
                <c:pt idx="4472">
                  <c:v>-6.1589311391596104E-2</c:v>
                </c:pt>
                <c:pt idx="4473">
                  <c:v>-6.3416147824868374E-2</c:v>
                </c:pt>
                <c:pt idx="4474">
                  <c:v>-6.5121412803532022E-2</c:v>
                </c:pt>
                <c:pt idx="4475">
                  <c:v>-6.546701804502203E-2</c:v>
                </c:pt>
                <c:pt idx="4476">
                  <c:v>-6.5158909413567806E-2</c:v>
                </c:pt>
                <c:pt idx="4477">
                  <c:v>-6.6175357124829651E-2</c:v>
                </c:pt>
                <c:pt idx="4478">
                  <c:v>-6.6110734417536163E-2</c:v>
                </c:pt>
                <c:pt idx="4479">
                  <c:v>-6.6684927615627318E-2</c:v>
                </c:pt>
                <c:pt idx="4480">
                  <c:v>-6.609240407204385E-2</c:v>
                </c:pt>
                <c:pt idx="4481">
                  <c:v>-6.5813002742463336E-2</c:v>
                </c:pt>
                <c:pt idx="4482">
                  <c:v>-6.5820794969683363E-2</c:v>
                </c:pt>
                <c:pt idx="4483">
                  <c:v>-6.6000163726413166E-2</c:v>
                </c:pt>
                <c:pt idx="4484">
                  <c:v>-6.4734002174760469E-2</c:v>
                </c:pt>
                <c:pt idx="4485">
                  <c:v>-6.359522830111064E-2</c:v>
                </c:pt>
                <c:pt idx="4486">
                  <c:v>-6.2883770799397914E-2</c:v>
                </c:pt>
                <c:pt idx="4487">
                  <c:v>-6.2918959092457441E-2</c:v>
                </c:pt>
                <c:pt idx="4488">
                  <c:v>-6.2596367775650641E-2</c:v>
                </c:pt>
                <c:pt idx="4489">
                  <c:v>-6.2126917929725189E-2</c:v>
                </c:pt>
                <c:pt idx="4490">
                  <c:v>-6.2414327464092943E-2</c:v>
                </c:pt>
                <c:pt idx="4491">
                  <c:v>-6.2949078412995949E-2</c:v>
                </c:pt>
                <c:pt idx="4492">
                  <c:v>-6.3855597778427378E-2</c:v>
                </c:pt>
                <c:pt idx="4493">
                  <c:v>-6.4578318296945977E-2</c:v>
                </c:pt>
                <c:pt idx="4494">
                  <c:v>-6.5745404180307221E-2</c:v>
                </c:pt>
                <c:pt idx="4495">
                  <c:v>-6.6518693063474368E-2</c:v>
                </c:pt>
                <c:pt idx="4496">
                  <c:v>-6.7106940099640827E-2</c:v>
                </c:pt>
                <c:pt idx="4497">
                  <c:v>-7.1455875986018866E-2</c:v>
                </c:pt>
                <c:pt idx="4498">
                  <c:v>-7.7743311771493906E-2</c:v>
                </c:pt>
                <c:pt idx="4499">
                  <c:v>-7.7673406570079068E-2</c:v>
                </c:pt>
                <c:pt idx="4500">
                  <c:v>-7.0856522618198831E-2</c:v>
                </c:pt>
                <c:pt idx="4501">
                  <c:v>-6.6886161189958646E-2</c:v>
                </c:pt>
                <c:pt idx="4502">
                  <c:v>-6.516397820745648E-2</c:v>
                </c:pt>
                <c:pt idx="4503">
                  <c:v>-6.4171879016365355E-2</c:v>
                </c:pt>
                <c:pt idx="4504">
                  <c:v>-6.583768227992183E-2</c:v>
                </c:pt>
                <c:pt idx="4505">
                  <c:v>-6.6521682959390205E-2</c:v>
                </c:pt>
                <c:pt idx="4506">
                  <c:v>-6.9657083104254933E-2</c:v>
                </c:pt>
                <c:pt idx="4507">
                  <c:v>-7.6028144961684377E-2</c:v>
                </c:pt>
                <c:pt idx="4508">
                  <c:v>-8.4610799856955535E-2</c:v>
                </c:pt>
                <c:pt idx="4509">
                  <c:v>-0.10470137010115498</c:v>
                </c:pt>
                <c:pt idx="4510">
                  <c:v>-0.13898360477150173</c:v>
                </c:pt>
                <c:pt idx="4511">
                  <c:v>-0.19546218120732162</c:v>
                </c:pt>
                <c:pt idx="4512">
                  <c:v>-0.37185449295651418</c:v>
                </c:pt>
                <c:pt idx="4513">
                  <c:v>-0.68745476477683964</c:v>
                </c:pt>
                <c:pt idx="4514">
                  <c:v>-0.46459024652013453</c:v>
                </c:pt>
                <c:pt idx="4515">
                  <c:v>-3.5656783820930689E-2</c:v>
                </c:pt>
                <c:pt idx="4516">
                  <c:v>-9.9895556812742026E-3</c:v>
                </c:pt>
                <c:pt idx="4517">
                  <c:v>-6.185589354024211E-3</c:v>
                </c:pt>
                <c:pt idx="4518">
                  <c:v>-9.5459409215205189E-3</c:v>
                </c:pt>
                <c:pt idx="4519">
                  <c:v>-8.2662245381335871E-3</c:v>
                </c:pt>
                <c:pt idx="4520">
                  <c:v>-1.0342976182806088E-2</c:v>
                </c:pt>
                <c:pt idx="4521">
                  <c:v>-9.6674475071933628E-3</c:v>
                </c:pt>
                <c:pt idx="4522">
                  <c:v>-7.7690411923483152E-3</c:v>
                </c:pt>
                <c:pt idx="4523">
                  <c:v>-6.2150615342104693E-3</c:v>
                </c:pt>
                <c:pt idx="4524">
                  <c:v>-3.8712686567164158E-3</c:v>
                </c:pt>
                <c:pt idx="4525">
                  <c:v>-2.057043896978849E-3</c:v>
                </c:pt>
                <c:pt idx="4526">
                  <c:v>2.9033683280385792E-4</c:v>
                </c:pt>
                <c:pt idx="4527">
                  <c:v>8.6250314782170641E-4</c:v>
                </c:pt>
                <c:pt idx="4528">
                  <c:v>-3.2132292221978302E-3</c:v>
                </c:pt>
                <c:pt idx="4529">
                  <c:v>-4.7419950161090218E-3</c:v>
                </c:pt>
                <c:pt idx="4530">
                  <c:v>-5.4990028253282365E-3</c:v>
                </c:pt>
                <c:pt idx="4531">
                  <c:v>-4.960938309468056E-3</c:v>
                </c:pt>
                <c:pt idx="4532">
                  <c:v>-4.9691877328984146E-3</c:v>
                </c:pt>
                <c:pt idx="4533">
                  <c:v>-3.6532501364305659E-3</c:v>
                </c:pt>
                <c:pt idx="4534">
                  <c:v>-2.0249892287807015E-3</c:v>
                </c:pt>
                <c:pt idx="4535">
                  <c:v>-5.6211354693648193E-4</c:v>
                </c:pt>
                <c:pt idx="4536">
                  <c:v>1.6475170002140992E-3</c:v>
                </c:pt>
                <c:pt idx="4537">
                  <c:v>3.1995937023870046E-3</c:v>
                </c:pt>
                <c:pt idx="4538">
                  <c:v>5.3155270943946809E-3</c:v>
                </c:pt>
                <c:pt idx="4539">
                  <c:v>7.0869718843066948E-3</c:v>
                </c:pt>
                <c:pt idx="4540">
                  <c:v>9.1503267973856214E-3</c:v>
                </c:pt>
                <c:pt idx="4541">
                  <c:v>9.8936383704595655E-3</c:v>
                </c:pt>
                <c:pt idx="4542">
                  <c:v>1.0826610077876326E-2</c:v>
                </c:pt>
                <c:pt idx="4543">
                  <c:v>1.2656460379993012E-2</c:v>
                </c:pt>
                <c:pt idx="4544">
                  <c:v>2.1387565045220734E-2</c:v>
                </c:pt>
                <c:pt idx="4545">
                  <c:v>3.1198572419946474E-2</c:v>
                </c:pt>
                <c:pt idx="4546">
                  <c:v>2.7811690438614813E-3</c:v>
                </c:pt>
                <c:pt idx="4547">
                  <c:v>-7.1039828071676472E-4</c:v>
                </c:pt>
                <c:pt idx="4548">
                  <c:v>-3.6570836570836568E-2</c:v>
                </c:pt>
                <c:pt idx="4549">
                  <c:v>-5.0395430579964845E-2</c:v>
                </c:pt>
                <c:pt idx="4550">
                  <c:v>-5.6979840243438572E-2</c:v>
                </c:pt>
                <c:pt idx="4551">
                  <c:v>-6.0224764198274133E-2</c:v>
                </c:pt>
                <c:pt idx="4552">
                  <c:v>-6.1471383075980261E-2</c:v>
                </c:pt>
                <c:pt idx="4553">
                  <c:v>-6.397373535957783E-2</c:v>
                </c:pt>
                <c:pt idx="4554">
                  <c:v>-6.4994195144111852E-2</c:v>
                </c:pt>
                <c:pt idx="4555">
                  <c:v>-6.4394444781369409E-2</c:v>
                </c:pt>
                <c:pt idx="4556">
                  <c:v>-6.499412313054756E-2</c:v>
                </c:pt>
                <c:pt idx="4557">
                  <c:v>-6.5038090401218912E-2</c:v>
                </c:pt>
                <c:pt idx="4558">
                  <c:v>-6.605979146301727E-2</c:v>
                </c:pt>
                <c:pt idx="4559">
                  <c:v>-6.5680467340218388E-2</c:v>
                </c:pt>
                <c:pt idx="4560">
                  <c:v>-6.5082528488936586E-2</c:v>
                </c:pt>
                <c:pt idx="4561">
                  <c:v>-6.4942675942337838E-2</c:v>
                </c:pt>
                <c:pt idx="4562">
                  <c:v>-6.5123817730452796E-2</c:v>
                </c:pt>
                <c:pt idx="4563">
                  <c:v>-6.4952694364459065E-2</c:v>
                </c:pt>
                <c:pt idx="4564">
                  <c:v>-6.4203385636817253E-2</c:v>
                </c:pt>
                <c:pt idx="4565">
                  <c:v>-6.334697589813551E-2</c:v>
                </c:pt>
                <c:pt idx="4566">
                  <c:v>-6.2420448077818595E-2</c:v>
                </c:pt>
                <c:pt idx="4567">
                  <c:v>-6.2707872978328305E-2</c:v>
                </c:pt>
                <c:pt idx="4568">
                  <c:v>-6.2195920999261578E-2</c:v>
                </c:pt>
                <c:pt idx="4569">
                  <c:v>-6.277617324755759E-2</c:v>
                </c:pt>
                <c:pt idx="4570">
                  <c:v>-6.3824278615275412E-2</c:v>
                </c:pt>
                <c:pt idx="4571">
                  <c:v>-6.4839972369329951E-2</c:v>
                </c:pt>
                <c:pt idx="4572">
                  <c:v>-6.5126332577856119E-2</c:v>
                </c:pt>
                <c:pt idx="4573">
                  <c:v>-6.6656860994085063E-2</c:v>
                </c:pt>
                <c:pt idx="4574">
                  <c:v>-6.6843618668436189E-2</c:v>
                </c:pt>
                <c:pt idx="4575">
                  <c:v>-6.5362886619710875E-2</c:v>
                </c:pt>
                <c:pt idx="4576">
                  <c:v>-6.8585705665011584E-2</c:v>
                </c:pt>
                <c:pt idx="4577">
                  <c:v>-7.3219131614654015E-2</c:v>
                </c:pt>
                <c:pt idx="4578">
                  <c:v>-7.9344060195124022E-2</c:v>
                </c:pt>
                <c:pt idx="4579">
                  <c:v>-7.7285513361462721E-2</c:v>
                </c:pt>
                <c:pt idx="4580">
                  <c:v>-7.3542371253907446E-2</c:v>
                </c:pt>
                <c:pt idx="4581">
                  <c:v>-7.0423258351249879E-2</c:v>
                </c:pt>
                <c:pt idx="4582">
                  <c:v>-6.6472916018745914E-2</c:v>
                </c:pt>
                <c:pt idx="4583">
                  <c:v>-6.6480296758238813E-2</c:v>
                </c:pt>
                <c:pt idx="4584">
                  <c:v>-6.6704706946298611E-2</c:v>
                </c:pt>
                <c:pt idx="4585">
                  <c:v>-6.9918611428941513E-2</c:v>
                </c:pt>
                <c:pt idx="4586">
                  <c:v>-7.5627705627705627E-2</c:v>
                </c:pt>
                <c:pt idx="4587">
                  <c:v>-8.2540989824337066E-2</c:v>
                </c:pt>
                <c:pt idx="4588">
                  <c:v>-0.10094201245151407</c:v>
                </c:pt>
                <c:pt idx="4589">
                  <c:v>-0.12873250177024892</c:v>
                </c:pt>
                <c:pt idx="4590">
                  <c:v>-0.17587189933699601</c:v>
                </c:pt>
                <c:pt idx="4591">
                  <c:v>-0.3051163706361012</c:v>
                </c:pt>
                <c:pt idx="4592">
                  <c:v>-0.60931023138502038</c:v>
                </c:pt>
                <c:pt idx="4593">
                  <c:v>-0.52633527176353345</c:v>
                </c:pt>
                <c:pt idx="4594">
                  <c:v>-5.9469424264240678E-2</c:v>
                </c:pt>
                <c:pt idx="4595">
                  <c:v>-1.2089298925105527E-2</c:v>
                </c:pt>
                <c:pt idx="4596">
                  <c:v>-6.4131600905948296E-3</c:v>
                </c:pt>
                <c:pt idx="4597">
                  <c:v>-9.5464260270719577E-3</c:v>
                </c:pt>
                <c:pt idx="4598">
                  <c:v>-6.2206623315102733E-3</c:v>
                </c:pt>
                <c:pt idx="4599">
                  <c:v>-8.4871363153774405E-3</c:v>
                </c:pt>
                <c:pt idx="4600">
                  <c:v>-8.4052669297992322E-3</c:v>
                </c:pt>
                <c:pt idx="4601">
                  <c:v>-6.9194050206708392E-3</c:v>
                </c:pt>
                <c:pt idx="4602">
                  <c:v>-3.5026269702276677E-3</c:v>
                </c:pt>
                <c:pt idx="4603">
                  <c:v>-1.3805223540870435E-3</c:v>
                </c:pt>
                <c:pt idx="4604">
                  <c:v>-6.3277789495886716E-4</c:v>
                </c:pt>
                <c:pt idx="4605">
                  <c:v>2.1054179843039136E-3</c:v>
                </c:pt>
                <c:pt idx="4606">
                  <c:v>8.4883416295519906E-4</c:v>
                </c:pt>
                <c:pt idx="4607">
                  <c:v>-2.7832296321042343E-3</c:v>
                </c:pt>
                <c:pt idx="4608">
                  <c:v>-5.17103306257865E-3</c:v>
                </c:pt>
                <c:pt idx="4609">
                  <c:v>-5.5771684665898956E-3</c:v>
                </c:pt>
                <c:pt idx="4610">
                  <c:v>-5.5417751870685036E-3</c:v>
                </c:pt>
                <c:pt idx="4611">
                  <c:v>-5.6145487535825458E-3</c:v>
                </c:pt>
                <c:pt idx="4612">
                  <c:v>-4.120746500138656E-3</c:v>
                </c:pt>
                <c:pt idx="4613">
                  <c:v>-3.2110842781711748E-3</c:v>
                </c:pt>
                <c:pt idx="4614">
                  <c:v>-1.2065410448522979E-3</c:v>
                </c:pt>
                <c:pt idx="4615">
                  <c:v>4.6985121378229837E-4</c:v>
                </c:pt>
                <c:pt idx="4616">
                  <c:v>2.9343817128034701E-3</c:v>
                </c:pt>
                <c:pt idx="4617">
                  <c:v>5.2580508217599641E-3</c:v>
                </c:pt>
                <c:pt idx="4618">
                  <c:v>6.7836893360323069E-3</c:v>
                </c:pt>
                <c:pt idx="4619">
                  <c:v>7.8984116778348188E-3</c:v>
                </c:pt>
                <c:pt idx="4620">
                  <c:v>8.844667774418934E-3</c:v>
                </c:pt>
                <c:pt idx="4621">
                  <c:v>8.9363187552984509E-3</c:v>
                </c:pt>
                <c:pt idx="4622">
                  <c:v>1.0512700607917858E-2</c:v>
                </c:pt>
                <c:pt idx="4623">
                  <c:v>1.8479230692971152E-2</c:v>
                </c:pt>
                <c:pt idx="4624">
                  <c:v>-2.0923284598358266E-3</c:v>
                </c:pt>
                <c:pt idx="4625">
                  <c:v>-4.3045758006904987E-2</c:v>
                </c:pt>
                <c:pt idx="4626">
                  <c:v>-5.1792749214581359E-2</c:v>
                </c:pt>
                <c:pt idx="4627">
                  <c:v>-5.5338312829525484E-2</c:v>
                </c:pt>
                <c:pt idx="4628">
                  <c:v>-5.8431262637384636E-2</c:v>
                </c:pt>
                <c:pt idx="4629">
                  <c:v>-6.0535821794099942E-2</c:v>
                </c:pt>
                <c:pt idx="4630">
                  <c:v>-6.1785592146291424E-2</c:v>
                </c:pt>
                <c:pt idx="4631">
                  <c:v>-6.3762248607712221E-2</c:v>
                </c:pt>
                <c:pt idx="4632">
                  <c:v>-6.4085609005098187E-2</c:v>
                </c:pt>
                <c:pt idx="4633">
                  <c:v>-6.4400433141388269E-2</c:v>
                </c:pt>
                <c:pt idx="4634">
                  <c:v>-6.4503758711994388E-2</c:v>
                </c:pt>
                <c:pt idx="4635">
                  <c:v>-6.4855256475368203E-2</c:v>
                </c:pt>
                <c:pt idx="4636">
                  <c:v>-6.4654610622352546E-2</c:v>
                </c:pt>
                <c:pt idx="4637">
                  <c:v>-6.4269236265643181E-2</c:v>
                </c:pt>
                <c:pt idx="4638">
                  <c:v>-6.4516393107118014E-2</c:v>
                </c:pt>
                <c:pt idx="4639">
                  <c:v>-6.4164011352110084E-2</c:v>
                </c:pt>
                <c:pt idx="4640">
                  <c:v>-6.4945922905475489E-2</c:v>
                </c:pt>
                <c:pt idx="4641">
                  <c:v>-6.3888631472729329E-2</c:v>
                </c:pt>
                <c:pt idx="4642">
                  <c:v>-6.2774445946922386E-2</c:v>
                </c:pt>
                <c:pt idx="4643">
                  <c:v>-6.3140270370829712E-2</c:v>
                </c:pt>
                <c:pt idx="4644">
                  <c:v>-6.2776384773193514E-2</c:v>
                </c:pt>
                <c:pt idx="4645">
                  <c:v>-6.2950806049526339E-2</c:v>
                </c:pt>
                <c:pt idx="4646">
                  <c:v>-6.3563469749036774E-2</c:v>
                </c:pt>
                <c:pt idx="4647">
                  <c:v>-6.3996079617137089E-2</c:v>
                </c:pt>
                <c:pt idx="4648">
                  <c:v>-6.5481304943188351E-2</c:v>
                </c:pt>
                <c:pt idx="4649">
                  <c:v>-6.6942625098244682E-2</c:v>
                </c:pt>
                <c:pt idx="4650">
                  <c:v>-6.7455322904300133E-2</c:v>
                </c:pt>
                <c:pt idx="4651">
                  <c:v>-6.6076876143990243E-2</c:v>
                </c:pt>
                <c:pt idx="4652">
                  <c:v>-6.6378401181185404E-2</c:v>
                </c:pt>
                <c:pt idx="4653">
                  <c:v>-7.0699316965890574E-2</c:v>
                </c:pt>
                <c:pt idx="4654">
                  <c:v>-7.7173083446404347E-2</c:v>
                </c:pt>
                <c:pt idx="4655">
                  <c:v>-8.1080507350209621E-2</c:v>
                </c:pt>
                <c:pt idx="4656">
                  <c:v>-8.0540155150947618E-2</c:v>
                </c:pt>
                <c:pt idx="4657">
                  <c:v>-7.8151305331213783E-2</c:v>
                </c:pt>
                <c:pt idx="4658">
                  <c:v>-7.2006332295778103E-2</c:v>
                </c:pt>
                <c:pt idx="4659">
                  <c:v>-7.0319595578785032E-2</c:v>
                </c:pt>
                <c:pt idx="4660">
                  <c:v>-6.8919528380903289E-2</c:v>
                </c:pt>
                <c:pt idx="4661">
                  <c:v>-6.9568494035571263E-2</c:v>
                </c:pt>
                <c:pt idx="4662">
                  <c:v>-7.5035081280628677E-2</c:v>
                </c:pt>
                <c:pt idx="4663">
                  <c:v>-8.5107164859869675E-2</c:v>
                </c:pt>
                <c:pt idx="4664">
                  <c:v>-9.2586612338668606E-2</c:v>
                </c:pt>
                <c:pt idx="4665">
                  <c:v>-0.11187239914382262</c:v>
                </c:pt>
                <c:pt idx="4666">
                  <c:v>-0.14840677596818996</c:v>
                </c:pt>
                <c:pt idx="4667">
                  <c:v>-0.22096559547963437</c:v>
                </c:pt>
                <c:pt idx="4668">
                  <c:v>-0.41482631901303701</c:v>
                </c:pt>
                <c:pt idx="4669">
                  <c:v>-0.78494352450926641</c:v>
                </c:pt>
                <c:pt idx="4670">
                  <c:v>-0.52103470556668963</c:v>
                </c:pt>
                <c:pt idx="4671">
                  <c:v>-0.41081222593101641</c:v>
                </c:pt>
                <c:pt idx="4672">
                  <c:v>-1.785543322163714E-2</c:v>
                </c:pt>
                <c:pt idx="4673">
                  <c:v>-7.3126063351358394E-3</c:v>
                </c:pt>
                <c:pt idx="4674">
                  <c:v>-1.1003648453185383E-2</c:v>
                </c:pt>
                <c:pt idx="4675">
                  <c:v>-9.7196503165238399E-3</c:v>
                </c:pt>
                <c:pt idx="4676">
                  <c:v>-8.5943783714221376E-3</c:v>
                </c:pt>
                <c:pt idx="4677">
                  <c:v>-6.5547818459925798E-3</c:v>
                </c:pt>
                <c:pt idx="4678">
                  <c:v>-5.811277330264669E-3</c:v>
                </c:pt>
                <c:pt idx="4679">
                  <c:v>-3.5026269702276677E-3</c:v>
                </c:pt>
                <c:pt idx="4680">
                  <c:v>-6.5003123114221E-4</c:v>
                </c:pt>
                <c:pt idx="4681">
                  <c:v>5.6950010546298157E-4</c:v>
                </c:pt>
                <c:pt idx="4682">
                  <c:v>2.9353981278169385E-3</c:v>
                </c:pt>
                <c:pt idx="4683">
                  <c:v>3.028556457951271E-3</c:v>
                </c:pt>
                <c:pt idx="4684">
                  <c:v>-3.2989518520065779E-4</c:v>
                </c:pt>
                <c:pt idx="4685">
                  <c:v>-4.3806096660461147E-3</c:v>
                </c:pt>
                <c:pt idx="4686">
                  <c:v>-4.9962134179867826E-3</c:v>
                </c:pt>
                <c:pt idx="4687">
                  <c:v>-5.645127950721405E-3</c:v>
                </c:pt>
                <c:pt idx="4688">
                  <c:v>-5.7588816264252853E-3</c:v>
                </c:pt>
                <c:pt idx="4689">
                  <c:v>-5.4046281365228346E-3</c:v>
                </c:pt>
                <c:pt idx="4690">
                  <c:v>-4.2036756579755209E-3</c:v>
                </c:pt>
                <c:pt idx="4691">
                  <c:v>-2.7172692566808918E-3</c:v>
                </c:pt>
                <c:pt idx="4692">
                  <c:v>-5.8782251421249365E-4</c:v>
                </c:pt>
                <c:pt idx="4693">
                  <c:v>6.2416406598305807E-4</c:v>
                </c:pt>
                <c:pt idx="4694">
                  <c:v>3.0848848727434487E-3</c:v>
                </c:pt>
                <c:pt idx="4695">
                  <c:v>5.5550520156701618E-3</c:v>
                </c:pt>
                <c:pt idx="4696">
                  <c:v>7.2654939270034849E-3</c:v>
                </c:pt>
                <c:pt idx="4697">
                  <c:v>6.9428039478689153E-3</c:v>
                </c:pt>
                <c:pt idx="4698">
                  <c:v>7.0313668777738951E-3</c:v>
                </c:pt>
                <c:pt idx="4699">
                  <c:v>7.1398012078760708E-3</c:v>
                </c:pt>
                <c:pt idx="4700">
                  <c:v>1.2917616734410628E-2</c:v>
                </c:pt>
                <c:pt idx="4701">
                  <c:v>-7.0055285908544977E-3</c:v>
                </c:pt>
                <c:pt idx="4702">
                  <c:v>-3.8777398589152995E-2</c:v>
                </c:pt>
                <c:pt idx="4703">
                  <c:v>-5.0206951578317456E-2</c:v>
                </c:pt>
                <c:pt idx="4704">
                  <c:v>-5.4569420035149384E-2</c:v>
                </c:pt>
                <c:pt idx="4705">
                  <c:v>-5.7150007006866732E-2</c:v>
                </c:pt>
                <c:pt idx="4706">
                  <c:v>-5.953241019466185E-2</c:v>
                </c:pt>
                <c:pt idx="4707">
                  <c:v>-6.1121728459635073E-2</c:v>
                </c:pt>
                <c:pt idx="4708">
                  <c:v>-6.3137859149823256E-2</c:v>
                </c:pt>
                <c:pt idx="4709">
                  <c:v>-6.4812477916309133E-2</c:v>
                </c:pt>
                <c:pt idx="4710">
                  <c:v>-6.4886199184317858E-2</c:v>
                </c:pt>
                <c:pt idx="4711">
                  <c:v>-6.5244341642065107E-2</c:v>
                </c:pt>
                <c:pt idx="4712">
                  <c:v>-6.5383443372270186E-2</c:v>
                </c:pt>
                <c:pt idx="4713">
                  <c:v>-6.5459025741283802E-2</c:v>
                </c:pt>
                <c:pt idx="4714">
                  <c:v>-6.5402282424514624E-2</c:v>
                </c:pt>
                <c:pt idx="4715">
                  <c:v>-6.4373132495599866E-2</c:v>
                </c:pt>
                <c:pt idx="4716">
                  <c:v>-6.4768500968207951E-2</c:v>
                </c:pt>
                <c:pt idx="4717">
                  <c:v>-6.4771315002927238E-2</c:v>
                </c:pt>
                <c:pt idx="4718">
                  <c:v>-6.4774143061604825E-2</c:v>
                </c:pt>
                <c:pt idx="4719">
                  <c:v>-6.3527978777212335E-2</c:v>
                </c:pt>
                <c:pt idx="4720">
                  <c:v>-6.2778535698044563E-2</c:v>
                </c:pt>
                <c:pt idx="4721">
                  <c:v>-6.2879996684418835E-2</c:v>
                </c:pt>
                <c:pt idx="4722">
                  <c:v>-6.2597640019943487E-2</c:v>
                </c:pt>
                <c:pt idx="4723">
                  <c:v>-6.2626262626262627E-2</c:v>
                </c:pt>
                <c:pt idx="4724">
                  <c:v>-6.3203661804418776E-2</c:v>
                </c:pt>
                <c:pt idx="4725">
                  <c:v>-6.4289671464559356E-2</c:v>
                </c:pt>
                <c:pt idx="4726">
                  <c:v>-6.4836258842022529E-2</c:v>
                </c:pt>
                <c:pt idx="4727">
                  <c:v>-6.4408560352163705E-2</c:v>
                </c:pt>
                <c:pt idx="4728">
                  <c:v>-6.5098567250846825E-2</c:v>
                </c:pt>
                <c:pt idx="4729">
                  <c:v>-6.5355410251001902E-2</c:v>
                </c:pt>
                <c:pt idx="4730">
                  <c:v>-6.8658673264395509E-2</c:v>
                </c:pt>
                <c:pt idx="4731">
                  <c:v>-7.581623134328358E-2</c:v>
                </c:pt>
                <c:pt idx="4732">
                  <c:v>-8.325638168019954E-2</c:v>
                </c:pt>
                <c:pt idx="4733">
                  <c:v>-8.3562299809519736E-2</c:v>
                </c:pt>
                <c:pt idx="4734">
                  <c:v>-8.0434434712101641E-2</c:v>
                </c:pt>
                <c:pt idx="4735">
                  <c:v>-7.5824963364673911E-2</c:v>
                </c:pt>
                <c:pt idx="4736">
                  <c:v>-7.2868648787593179E-2</c:v>
                </c:pt>
                <c:pt idx="4737">
                  <c:v>-7.2420161931147045E-2</c:v>
                </c:pt>
                <c:pt idx="4738">
                  <c:v>-7.2443047241720848E-2</c:v>
                </c:pt>
                <c:pt idx="4739">
                  <c:v>-7.3728978217223295E-2</c:v>
                </c:pt>
                <c:pt idx="4740">
                  <c:v>-7.7411614660455486E-2</c:v>
                </c:pt>
                <c:pt idx="4741">
                  <c:v>-8.5206818452735728E-2</c:v>
                </c:pt>
                <c:pt idx="4742">
                  <c:v>-9.9888088486152313E-2</c:v>
                </c:pt>
                <c:pt idx="4743">
                  <c:v>-0.1310746772700038</c:v>
                </c:pt>
                <c:pt idx="4744">
                  <c:v>-0.17746362109213082</c:v>
                </c:pt>
                <c:pt idx="4745">
                  <c:v>-0.30530230116370638</c:v>
                </c:pt>
                <c:pt idx="4746">
                  <c:v>-0.62030924443469682</c:v>
                </c:pt>
                <c:pt idx="4747">
                  <c:v>-0.28482001073255142</c:v>
                </c:pt>
                <c:pt idx="4748">
                  <c:v>-2.1465191875559047E-2</c:v>
                </c:pt>
                <c:pt idx="4749">
                  <c:v>-8.8907263153313858E-3</c:v>
                </c:pt>
                <c:pt idx="4750">
                  <c:v>-1.0867044506334054E-2</c:v>
                </c:pt>
                <c:pt idx="4751">
                  <c:v>-7.9057015176701734E-3</c:v>
                </c:pt>
                <c:pt idx="4752">
                  <c:v>-7.7092629428525371E-3</c:v>
                </c:pt>
                <c:pt idx="4753">
                  <c:v>-7.7471661286690188E-3</c:v>
                </c:pt>
                <c:pt idx="4754">
                  <c:v>-6.0036320905886139E-3</c:v>
                </c:pt>
                <c:pt idx="4755">
                  <c:v>-3.3158460408840829E-3</c:v>
                </c:pt>
                <c:pt idx="4756">
                  <c:v>-7.971506105834416E-4</c:v>
                </c:pt>
                <c:pt idx="4757">
                  <c:v>-1.4379665461312647E-4</c:v>
                </c:pt>
                <c:pt idx="4758">
                  <c:v>2.1992605934211783E-3</c:v>
                </c:pt>
                <c:pt idx="4759">
                  <c:v>4.2180810878871553E-4</c:v>
                </c:pt>
                <c:pt idx="4760">
                  <c:v>-3.3198668704079678E-3</c:v>
                </c:pt>
                <c:pt idx="4761">
                  <c:v>-5.711664181672212E-3</c:v>
                </c:pt>
                <c:pt idx="4762">
                  <c:v>-6.0391391058667102E-3</c:v>
                </c:pt>
                <c:pt idx="4763">
                  <c:v>-5.2465462824028532E-3</c:v>
                </c:pt>
                <c:pt idx="4764">
                  <c:v>-4.8969311601308836E-3</c:v>
                </c:pt>
                <c:pt idx="4765">
                  <c:v>-4.8334018922254274E-3</c:v>
                </c:pt>
                <c:pt idx="4766">
                  <c:v>-4.2273290779996564E-3</c:v>
                </c:pt>
                <c:pt idx="4767">
                  <c:v>-2.503960345444325E-3</c:v>
                </c:pt>
                <c:pt idx="4768">
                  <c:v>-5.7632779406972844E-4</c:v>
                </c:pt>
                <c:pt idx="4769">
                  <c:v>9.110184537034215E-4</c:v>
                </c:pt>
                <c:pt idx="4770">
                  <c:v>3.7115652859482126E-3</c:v>
                </c:pt>
                <c:pt idx="4771">
                  <c:v>6.4814067919657988E-3</c:v>
                </c:pt>
                <c:pt idx="4772">
                  <c:v>7.0645676568982969E-3</c:v>
                </c:pt>
                <c:pt idx="4773">
                  <c:v>6.8727352805749674E-3</c:v>
                </c:pt>
                <c:pt idx="4774">
                  <c:v>6.4429262454495512E-3</c:v>
                </c:pt>
                <c:pt idx="4775">
                  <c:v>7.0701543176097201E-3</c:v>
                </c:pt>
                <c:pt idx="4776">
                  <c:v>1.3165460493704768E-2</c:v>
                </c:pt>
                <c:pt idx="4777">
                  <c:v>-1.2785297699795034E-2</c:v>
                </c:pt>
                <c:pt idx="4778">
                  <c:v>9.2375016052077888E-2</c:v>
                </c:pt>
                <c:pt idx="4779">
                  <c:v>0.26948698767668017</c:v>
                </c:pt>
                <c:pt idx="4780">
                  <c:v>0.28971896541566017</c:v>
                </c:pt>
                <c:pt idx="4781">
                  <c:v>0.24317570278177322</c:v>
                </c:pt>
                <c:pt idx="4782">
                  <c:v>0.21148736370469434</c:v>
                </c:pt>
                <c:pt idx="4783">
                  <c:v>0.19948385840190874</c:v>
                </c:pt>
                <c:pt idx="4784">
                  <c:v>0.20440377299899076</c:v>
                </c:pt>
                <c:pt idx="4785">
                  <c:v>0.18913738019169324</c:v>
                </c:pt>
                <c:pt idx="4786">
                  <c:v>0.19509710283349252</c:v>
                </c:pt>
                <c:pt idx="4787">
                  <c:v>0.2734010298859425</c:v>
                </c:pt>
                <c:pt idx="4788">
                  <c:v>0.37698210209288491</c:v>
                </c:pt>
                <c:pt idx="4789">
                  <c:v>0.33938755980861252</c:v>
                </c:pt>
                <c:pt idx="4790">
                  <c:v>0.30797196921960629</c:v>
                </c:pt>
                <c:pt idx="4791">
                  <c:v>0.33150658864944582</c:v>
                </c:pt>
                <c:pt idx="4792">
                  <c:v>0.37515638793700812</c:v>
                </c:pt>
                <c:pt idx="4793">
                  <c:v>0.4732948633052691</c:v>
                </c:pt>
                <c:pt idx="4794">
                  <c:v>0.65618015705225008</c:v>
                </c:pt>
                <c:pt idx="4795">
                  <c:v>0.90897979170197929</c:v>
                </c:pt>
                <c:pt idx="4796">
                  <c:v>1.1891062999145996</c:v>
                </c:pt>
                <c:pt idx="4797">
                  <c:v>1.3731607973857436</c:v>
                </c:pt>
                <c:pt idx="4798">
                  <c:v>1.5028144304884197</c:v>
                </c:pt>
                <c:pt idx="4799">
                  <c:v>1.6283676585602023</c:v>
                </c:pt>
                <c:pt idx="4800">
                  <c:v>1.7111416296268802</c:v>
                </c:pt>
                <c:pt idx="4801">
                  <c:v>1.7375607588256536</c:v>
                </c:pt>
                <c:pt idx="4802">
                  <c:v>1.6792343719688503</c:v>
                </c:pt>
                <c:pt idx="4803">
                  <c:v>1.5180842248697219</c:v>
                </c:pt>
                <c:pt idx="4804">
                  <c:v>1.2259021092084954</c:v>
                </c:pt>
                <c:pt idx="4805">
                  <c:v>0.99448996969391745</c:v>
                </c:pt>
                <c:pt idx="4806">
                  <c:v>0.82456582709823578</c:v>
                </c:pt>
                <c:pt idx="4807">
                  <c:v>0.69265562473223163</c:v>
                </c:pt>
                <c:pt idx="4808">
                  <c:v>0.58531971726055276</c:v>
                </c:pt>
                <c:pt idx="4809">
                  <c:v>0.51489828480255273</c:v>
                </c:pt>
                <c:pt idx="4810">
                  <c:v>0.49575588907663254</c:v>
                </c:pt>
                <c:pt idx="4811">
                  <c:v>0.46733385626572177</c:v>
                </c:pt>
                <c:pt idx="4812">
                  <c:v>0.45832704266867969</c:v>
                </c:pt>
                <c:pt idx="4813">
                  <c:v>0.46613461503972464</c:v>
                </c:pt>
                <c:pt idx="4814">
                  <c:v>0.49540980672870433</c:v>
                </c:pt>
                <c:pt idx="4815">
                  <c:v>0.57202714875627658</c:v>
                </c:pt>
                <c:pt idx="4816">
                  <c:v>0.64485382458950735</c:v>
                </c:pt>
                <c:pt idx="4817">
                  <c:v>0.66291781988503296</c:v>
                </c:pt>
                <c:pt idx="4818">
                  <c:v>0.50115074798619108</c:v>
                </c:pt>
                <c:pt idx="4819">
                  <c:v>-8.9305177715354143E-3</c:v>
                </c:pt>
                <c:pt idx="4820">
                  <c:v>-3.2008667311978829E-2</c:v>
                </c:pt>
                <c:pt idx="4821">
                  <c:v>-4.5485693943843726E-2</c:v>
                </c:pt>
                <c:pt idx="4822">
                  <c:v>-5.539538861765439E-2</c:v>
                </c:pt>
                <c:pt idx="4823">
                  <c:v>-7.0448741986750232E-2</c:v>
                </c:pt>
                <c:pt idx="4824">
                  <c:v>-8.0332856120257701E-2</c:v>
                </c:pt>
                <c:pt idx="4825">
                  <c:v>-8.9058268620312409E-2</c:v>
                </c:pt>
                <c:pt idx="4826">
                  <c:v>-9.650957978360114E-2</c:v>
                </c:pt>
                <c:pt idx="4827">
                  <c:v>-0.10644595384822997</c:v>
                </c:pt>
                <c:pt idx="4828">
                  <c:v>-0.12098311289028338</c:v>
                </c:pt>
                <c:pt idx="4829">
                  <c:v>-0.14264080020963035</c:v>
                </c:pt>
                <c:pt idx="4830">
                  <c:v>-0.17363917086997069</c:v>
                </c:pt>
                <c:pt idx="4831">
                  <c:v>-0.1929665024004647</c:v>
                </c:pt>
                <c:pt idx="4832">
                  <c:v>-0.20973961077898717</c:v>
                </c:pt>
                <c:pt idx="4833">
                  <c:v>-0.23207859848484852</c:v>
                </c:pt>
                <c:pt idx="4834">
                  <c:v>-0.24056323118760378</c:v>
                </c:pt>
                <c:pt idx="4835">
                  <c:v>-0.2368758002560819</c:v>
                </c:pt>
                <c:pt idx="4836">
                  <c:v>-0.24864433811802233</c:v>
                </c:pt>
                <c:pt idx="4837">
                  <c:v>-0.24421116382355915</c:v>
                </c:pt>
                <c:pt idx="4838">
                  <c:v>-0.22543799144709617</c:v>
                </c:pt>
                <c:pt idx="4839">
                  <c:v>-0.21419446415897803</c:v>
                </c:pt>
                <c:pt idx="4840">
                  <c:v>-0.21854948222187326</c:v>
                </c:pt>
                <c:pt idx="4841">
                  <c:v>-0.22090076759456212</c:v>
                </c:pt>
                <c:pt idx="4842">
                  <c:v>-0.2228292303129171</c:v>
                </c:pt>
                <c:pt idx="4843">
                  <c:v>-0.21072032402504506</c:v>
                </c:pt>
                <c:pt idx="4844">
                  <c:v>-0.19510260325499978</c:v>
                </c:pt>
                <c:pt idx="4845">
                  <c:v>-0.17057725686344039</c:v>
                </c:pt>
                <c:pt idx="4846">
                  <c:v>-0.15147653702786781</c:v>
                </c:pt>
                <c:pt idx="4847">
                  <c:v>-0.13852002359572657</c:v>
                </c:pt>
                <c:pt idx="4848">
                  <c:v>-0.13002806009928958</c:v>
                </c:pt>
                <c:pt idx="4849">
                  <c:v>-0.13483515966702719</c:v>
                </c:pt>
                <c:pt idx="4850">
                  <c:v>-0.14076720748918198</c:v>
                </c:pt>
                <c:pt idx="4851">
                  <c:v>-0.15208207490184236</c:v>
                </c:pt>
                <c:pt idx="4852">
                  <c:v>-0.15817803424463153</c:v>
                </c:pt>
                <c:pt idx="4853">
                  <c:v>-0.15751317935297909</c:v>
                </c:pt>
                <c:pt idx="4854">
                  <c:v>-0.15769106494592594</c:v>
                </c:pt>
                <c:pt idx="4855">
                  <c:v>-0.15767926541187233</c:v>
                </c:pt>
                <c:pt idx="4856">
                  <c:v>-0.1558757617081335</c:v>
                </c:pt>
                <c:pt idx="4857">
                  <c:v>-0.1570831859760469</c:v>
                </c:pt>
                <c:pt idx="4858">
                  <c:v>-0.16250203585012307</c:v>
                </c:pt>
                <c:pt idx="4859">
                  <c:v>-0.1732275752134208</c:v>
                </c:pt>
                <c:pt idx="4860">
                  <c:v>-0.18481158862312913</c:v>
                </c:pt>
                <c:pt idx="4861">
                  <c:v>-0.17772081638946172</c:v>
                </c:pt>
                <c:pt idx="4862">
                  <c:v>-0.16468724645520225</c:v>
                </c:pt>
                <c:pt idx="4863">
                  <c:v>-0.15962823119372641</c:v>
                </c:pt>
                <c:pt idx="4864">
                  <c:v>-0.10569668603920279</c:v>
                </c:pt>
                <c:pt idx="4865">
                  <c:v>-9.7045502727080013E-2</c:v>
                </c:pt>
                <c:pt idx="4866">
                  <c:v>-1.1567451161359795E-2</c:v>
                </c:pt>
                <c:pt idx="4867">
                  <c:v>2.1299303499746111E-2</c:v>
                </c:pt>
                <c:pt idx="4868">
                  <c:v>3.0689823266839354E-2</c:v>
                </c:pt>
                <c:pt idx="4869">
                  <c:v>4.3379943610454934E-2</c:v>
                </c:pt>
                <c:pt idx="4870">
                  <c:v>4.8066067321764584E-2</c:v>
                </c:pt>
                <c:pt idx="4871">
                  <c:v>4.4211044711096797E-2</c:v>
                </c:pt>
                <c:pt idx="4872">
                  <c:v>4.1384849429751187E-2</c:v>
                </c:pt>
                <c:pt idx="4873">
                  <c:v>4.0079477183268347E-2</c:v>
                </c:pt>
                <c:pt idx="4874">
                  <c:v>4.618550114622872E-2</c:v>
                </c:pt>
                <c:pt idx="4875">
                  <c:v>6.0714051629696932E-2</c:v>
                </c:pt>
                <c:pt idx="4876">
                  <c:v>7.2363337750321957E-2</c:v>
                </c:pt>
                <c:pt idx="4877">
                  <c:v>9.4216230307995946E-2</c:v>
                </c:pt>
                <c:pt idx="4878">
                  <c:v>0.11162600796162091</c:v>
                </c:pt>
                <c:pt idx="4879">
                  <c:v>0.12430630780768272</c:v>
                </c:pt>
                <c:pt idx="4880">
                  <c:v>0.13554792750895064</c:v>
                </c:pt>
                <c:pt idx="4881">
                  <c:v>0.1476255363028707</c:v>
                </c:pt>
                <c:pt idx="4882">
                  <c:v>0.14016352074290908</c:v>
                </c:pt>
                <c:pt idx="4883">
                  <c:v>0.12792829086514249</c:v>
                </c:pt>
                <c:pt idx="4884">
                  <c:v>0.13727254476100087</c:v>
                </c:pt>
                <c:pt idx="4885">
                  <c:v>0.15387693846923464</c:v>
                </c:pt>
                <c:pt idx="4886">
                  <c:v>0.173083939121675</c:v>
                </c:pt>
                <c:pt idx="4887">
                  <c:v>0.19090004522840345</c:v>
                </c:pt>
                <c:pt idx="4888">
                  <c:v>0.22909235323850097</c:v>
                </c:pt>
                <c:pt idx="4889">
                  <c:v>0.28496243983626468</c:v>
                </c:pt>
                <c:pt idx="4890">
                  <c:v>0.33221361437022534</c:v>
                </c:pt>
                <c:pt idx="4891">
                  <c:v>0.39348604151753758</c:v>
                </c:pt>
                <c:pt idx="4892">
                  <c:v>0.46340779628935208</c:v>
                </c:pt>
                <c:pt idx="4893">
                  <c:v>0.64205046055266313</c:v>
                </c:pt>
                <c:pt idx="4894">
                  <c:v>1.0343282389194275</c:v>
                </c:pt>
                <c:pt idx="4895">
                  <c:v>0.980162875099584</c:v>
                </c:pt>
                <c:pt idx="4896">
                  <c:v>0.40105982330370676</c:v>
                </c:pt>
                <c:pt idx="4897">
                  <c:v>0.39213903220936525</c:v>
                </c:pt>
                <c:pt idx="4898">
                  <c:v>-2.3978095051828671E-2</c:v>
                </c:pt>
                <c:pt idx="4899">
                  <c:v>-3.9055985175154129E-2</c:v>
                </c:pt>
                <c:pt idx="4900">
                  <c:v>-4.7342011749790192E-2</c:v>
                </c:pt>
                <c:pt idx="4901">
                  <c:v>-5.3256979241231205E-2</c:v>
                </c:pt>
                <c:pt idx="4902">
                  <c:v>-5.903671655962521E-2</c:v>
                </c:pt>
                <c:pt idx="4903">
                  <c:v>-7.0669766690305835E-2</c:v>
                </c:pt>
                <c:pt idx="4904">
                  <c:v>-7.9465611083621962E-2</c:v>
                </c:pt>
                <c:pt idx="4905">
                  <c:v>-7.876686420375742E-2</c:v>
                </c:pt>
                <c:pt idx="4906">
                  <c:v>-5.7534840060654194E-2</c:v>
                </c:pt>
                <c:pt idx="4907">
                  <c:v>-4.4884667571234743E-2</c:v>
                </c:pt>
                <c:pt idx="4908">
                  <c:v>-3.8379809261340971E-2</c:v>
                </c:pt>
                <c:pt idx="4909">
                  <c:v>-3.8701480210914171E-2</c:v>
                </c:pt>
                <c:pt idx="4910">
                  <c:v>-4.0693073809632087E-2</c:v>
                </c:pt>
                <c:pt idx="4911">
                  <c:v>-4.4233977192966463E-2</c:v>
                </c:pt>
                <c:pt idx="4912">
                  <c:v>-5.0176123815955175E-2</c:v>
                </c:pt>
                <c:pt idx="4913">
                  <c:v>-5.4673495518565929E-2</c:v>
                </c:pt>
                <c:pt idx="4914">
                  <c:v>-6.2169792296834031E-2</c:v>
                </c:pt>
                <c:pt idx="4915">
                  <c:v>-6.887263908282501E-2</c:v>
                </c:pt>
                <c:pt idx="4916">
                  <c:v>-7.5716190738952499E-2</c:v>
                </c:pt>
                <c:pt idx="4917">
                  <c:v>-7.8904629791783795E-2</c:v>
                </c:pt>
                <c:pt idx="4918">
                  <c:v>-8.4564576770653405E-2</c:v>
                </c:pt>
                <c:pt idx="4919">
                  <c:v>-8.7333462952161406E-2</c:v>
                </c:pt>
                <c:pt idx="4920">
                  <c:v>-0.10130505709624796</c:v>
                </c:pt>
                <c:pt idx="4921">
                  <c:v>-0.11077234639466399</c:v>
                </c:pt>
                <c:pt idx="4922">
                  <c:v>-0.11259170980596624</c:v>
                </c:pt>
                <c:pt idx="4923">
                  <c:v>-0.11487001668484287</c:v>
                </c:pt>
                <c:pt idx="4924">
                  <c:v>-0.11392083407292533</c:v>
                </c:pt>
                <c:pt idx="4925">
                  <c:v>-0.1068811505725709</c:v>
                </c:pt>
                <c:pt idx="4926">
                  <c:v>-9.7819946132117086E-2</c:v>
                </c:pt>
                <c:pt idx="4927">
                  <c:v>-9.0901574655191844E-2</c:v>
                </c:pt>
                <c:pt idx="4928">
                  <c:v>-8.9466448198579962E-2</c:v>
                </c:pt>
                <c:pt idx="4929">
                  <c:v>-8.8289036544850499E-2</c:v>
                </c:pt>
                <c:pt idx="4930">
                  <c:v>-8.4816358155927848E-2</c:v>
                </c:pt>
                <c:pt idx="4931">
                  <c:v>-7.7468296886986338E-2</c:v>
                </c:pt>
                <c:pt idx="4932">
                  <c:v>-7.4310611597862286E-2</c:v>
                </c:pt>
                <c:pt idx="4933">
                  <c:v>-7.2755815612958477E-2</c:v>
                </c:pt>
                <c:pt idx="4934">
                  <c:v>-6.9503924407528783E-2</c:v>
                </c:pt>
                <c:pt idx="4935">
                  <c:v>-6.727387294495045E-2</c:v>
                </c:pt>
                <c:pt idx="4936">
                  <c:v>-6.5397129186602884E-2</c:v>
                </c:pt>
                <c:pt idx="4937">
                  <c:v>-6.7358376684965346E-2</c:v>
                </c:pt>
                <c:pt idx="4938">
                  <c:v>-7.1217722807455558E-2</c:v>
                </c:pt>
                <c:pt idx="4939">
                  <c:v>-7.4469416237547534E-2</c:v>
                </c:pt>
                <c:pt idx="4940">
                  <c:v>-7.9569332291395317E-2</c:v>
                </c:pt>
                <c:pt idx="4941">
                  <c:v>-8.5030715141212382E-2</c:v>
                </c:pt>
                <c:pt idx="4942">
                  <c:v>-9.0976861264401188E-2</c:v>
                </c:pt>
                <c:pt idx="4943">
                  <c:v>-6.3409115084468767E-2</c:v>
                </c:pt>
                <c:pt idx="4944">
                  <c:v>-1.3778017615202266E-2</c:v>
                </c:pt>
                <c:pt idx="4945">
                  <c:v>9.7177357329641563E-3</c:v>
                </c:pt>
                <c:pt idx="4946">
                  <c:v>1.9670623401258868E-2</c:v>
                </c:pt>
                <c:pt idx="4947">
                  <c:v>2.5697427965858971E-2</c:v>
                </c:pt>
                <c:pt idx="4948">
                  <c:v>2.4338946887144712E-2</c:v>
                </c:pt>
                <c:pt idx="4949">
                  <c:v>1.8221686426761079E-2</c:v>
                </c:pt>
                <c:pt idx="4950">
                  <c:v>1.3544971540596083E-2</c:v>
                </c:pt>
                <c:pt idx="4951">
                  <c:v>1.354009362730293E-2</c:v>
                </c:pt>
                <c:pt idx="4952">
                  <c:v>2.0467478718901373E-2</c:v>
                </c:pt>
                <c:pt idx="4953">
                  <c:v>2.4893718854697482E-2</c:v>
                </c:pt>
                <c:pt idx="4954">
                  <c:v>2.3297792742237197E-2</c:v>
                </c:pt>
                <c:pt idx="4955">
                  <c:v>3.3969967282794111E-2</c:v>
                </c:pt>
                <c:pt idx="4956">
                  <c:v>4.9541966984422238E-2</c:v>
                </c:pt>
                <c:pt idx="4957">
                  <c:v>6.6480053388699376E-2</c:v>
                </c:pt>
                <c:pt idx="4958">
                  <c:v>7.0233069440467075E-2</c:v>
                </c:pt>
                <c:pt idx="4959">
                  <c:v>7.1427649710119542E-2</c:v>
                </c:pt>
                <c:pt idx="4960">
                  <c:v>8.0195855074593952E-2</c:v>
                </c:pt>
                <c:pt idx="4961">
                  <c:v>9.2535151881794356E-2</c:v>
                </c:pt>
                <c:pt idx="4962">
                  <c:v>9.8617772539991405E-2</c:v>
                </c:pt>
                <c:pt idx="4963">
                  <c:v>9.9442744755244769E-2</c:v>
                </c:pt>
                <c:pt idx="4964">
                  <c:v>0.11020478621917758</c:v>
                </c:pt>
                <c:pt idx="4965">
                  <c:v>0.12316692173251589</c:v>
                </c:pt>
                <c:pt idx="4966">
                  <c:v>0.14013286157845331</c:v>
                </c:pt>
                <c:pt idx="4967">
                  <c:v>0.16732892627483478</c:v>
                </c:pt>
                <c:pt idx="4968">
                  <c:v>0.20893381329838323</c:v>
                </c:pt>
                <c:pt idx="4969">
                  <c:v>0.31124606992180148</c:v>
                </c:pt>
                <c:pt idx="4970">
                  <c:v>0.44562239960000716</c:v>
                </c:pt>
                <c:pt idx="4971">
                  <c:v>0.71886263516219451</c:v>
                </c:pt>
                <c:pt idx="4972">
                  <c:v>1.2043087907501309</c:v>
                </c:pt>
                <c:pt idx="4973">
                  <c:v>1.3704257767548909</c:v>
                </c:pt>
                <c:pt idx="4974">
                  <c:v>0.41016934133222271</c:v>
                </c:pt>
                <c:pt idx="4975">
                  <c:v>-1.6556697185787742E-2</c:v>
                </c:pt>
                <c:pt idx="4976">
                  <c:v>-3.2679215058069686E-2</c:v>
                </c:pt>
                <c:pt idx="4977">
                  <c:v>-4.6851502084743944E-2</c:v>
                </c:pt>
                <c:pt idx="4978">
                  <c:v>-5.0065177407546291E-2</c:v>
                </c:pt>
                <c:pt idx="4979">
                  <c:v>-5.4393342877594848E-2</c:v>
                </c:pt>
                <c:pt idx="4980">
                  <c:v>-5.9188651159454084E-2</c:v>
                </c:pt>
                <c:pt idx="4981">
                  <c:v>-6.1075164455947371E-2</c:v>
                </c:pt>
                <c:pt idx="4982">
                  <c:v>-6.536817956907022E-2</c:v>
                </c:pt>
                <c:pt idx="4983">
                  <c:v>-6.7959571916727537E-2</c:v>
                </c:pt>
                <c:pt idx="4984">
                  <c:v>-7.4782011547740598E-2</c:v>
                </c:pt>
                <c:pt idx="4985">
                  <c:v>-7.8093616713001107E-2</c:v>
                </c:pt>
                <c:pt idx="4986">
                  <c:v>-8.7300679753509941E-2</c:v>
                </c:pt>
                <c:pt idx="4987">
                  <c:v>-9.3418494357930704E-2</c:v>
                </c:pt>
                <c:pt idx="4988">
                  <c:v>-9.3611596736596747E-2</c:v>
                </c:pt>
                <c:pt idx="4989">
                  <c:v>-8.5784161632384878E-2</c:v>
                </c:pt>
                <c:pt idx="4990">
                  <c:v>-8.6089262849826223E-2</c:v>
                </c:pt>
                <c:pt idx="4991">
                  <c:v>-8.6010742635062046E-2</c:v>
                </c:pt>
                <c:pt idx="4992">
                  <c:v>-7.4487277131871879E-2</c:v>
                </c:pt>
                <c:pt idx="4993">
                  <c:v>-4.5946567342621973E-2</c:v>
                </c:pt>
                <c:pt idx="4994">
                  <c:v>-3.0403804853769367E-2</c:v>
                </c:pt>
                <c:pt idx="4995">
                  <c:v>-3.2029265318565182E-2</c:v>
                </c:pt>
                <c:pt idx="4996">
                  <c:v>-3.9609729029871449E-2</c:v>
                </c:pt>
                <c:pt idx="4997">
                  <c:v>-4.5867937119976276E-2</c:v>
                </c:pt>
                <c:pt idx="4998">
                  <c:v>-4.8559166155732678E-2</c:v>
                </c:pt>
                <c:pt idx="4999">
                  <c:v>-4.6821347435849682E-2</c:v>
                </c:pt>
                <c:pt idx="5000">
                  <c:v>-4.4851719826057741E-2</c:v>
                </c:pt>
                <c:pt idx="5001">
                  <c:v>-4.3667379789052795E-2</c:v>
                </c:pt>
                <c:pt idx="5002">
                  <c:v>-4.2161443459208421E-2</c:v>
                </c:pt>
                <c:pt idx="5003">
                  <c:v>-4.0226357724035024E-2</c:v>
                </c:pt>
                <c:pt idx="5004">
                  <c:v>-4.0699807176785965E-2</c:v>
                </c:pt>
                <c:pt idx="5005">
                  <c:v>-4.1854194752670333E-2</c:v>
                </c:pt>
                <c:pt idx="5006">
                  <c:v>-4.3523482331621871E-2</c:v>
                </c:pt>
                <c:pt idx="5007">
                  <c:v>-4.584239901617633E-2</c:v>
                </c:pt>
                <c:pt idx="5008">
                  <c:v>-4.6029127318238709E-2</c:v>
                </c:pt>
                <c:pt idx="5009">
                  <c:v>-4.4867238135061674E-2</c:v>
                </c:pt>
                <c:pt idx="5010">
                  <c:v>-4.4528690086108359E-2</c:v>
                </c:pt>
                <c:pt idx="5011">
                  <c:v>-4.4473265117343584E-2</c:v>
                </c:pt>
                <c:pt idx="5012">
                  <c:v>-4.4696571434033321E-2</c:v>
                </c:pt>
                <c:pt idx="5013">
                  <c:v>-4.4192797401776215E-2</c:v>
                </c:pt>
                <c:pt idx="5014">
                  <c:v>-4.3244956163515376E-2</c:v>
                </c:pt>
                <c:pt idx="5015">
                  <c:v>-4.0367678906588385E-2</c:v>
                </c:pt>
                <c:pt idx="5016">
                  <c:v>-4.0008094513076499E-2</c:v>
                </c:pt>
                <c:pt idx="5017">
                  <c:v>-4.1430668778735073E-2</c:v>
                </c:pt>
                <c:pt idx="5018">
                  <c:v>-4.4428308645561035E-2</c:v>
                </c:pt>
                <c:pt idx="5019">
                  <c:v>-3.9195056618734944E-2</c:v>
                </c:pt>
                <c:pt idx="5020">
                  <c:v>-2.471524659355908E-2</c:v>
                </c:pt>
                <c:pt idx="5021">
                  <c:v>-4.578141824334722E-3</c:v>
                </c:pt>
                <c:pt idx="5022">
                  <c:v>6.1506624895812316E-4</c:v>
                </c:pt>
                <c:pt idx="5023">
                  <c:v>3.7673521605468686E-3</c:v>
                </c:pt>
                <c:pt idx="5024">
                  <c:v>5.1931722929208285E-3</c:v>
                </c:pt>
                <c:pt idx="5025">
                  <c:v>3.5084055549754597E-3</c:v>
                </c:pt>
                <c:pt idx="5026">
                  <c:v>1.2236123081002736E-3</c:v>
                </c:pt>
                <c:pt idx="5027">
                  <c:v>-4.1528239202654909E-5</c:v>
                </c:pt>
                <c:pt idx="5028">
                  <c:v>3.2921036542350019E-4</c:v>
                </c:pt>
                <c:pt idx="5029">
                  <c:v>2.62394774627664E-3</c:v>
                </c:pt>
                <c:pt idx="5030">
                  <c:v>1.2345679012345683E-3</c:v>
                </c:pt>
                <c:pt idx="5031">
                  <c:v>2.6229691563435065E-3</c:v>
                </c:pt>
                <c:pt idx="5032">
                  <c:v>2.5389444315275589E-3</c:v>
                </c:pt>
                <c:pt idx="5033">
                  <c:v>4.3693459884324472E-3</c:v>
                </c:pt>
                <c:pt idx="5034">
                  <c:v>7.9796029597879025E-3</c:v>
                </c:pt>
                <c:pt idx="5035">
                  <c:v>1.5792723954540847E-2</c:v>
                </c:pt>
                <c:pt idx="5036">
                  <c:v>2.7355405306092446E-2</c:v>
                </c:pt>
                <c:pt idx="5037">
                  <c:v>4.0306880052796562E-2</c:v>
                </c:pt>
                <c:pt idx="5038">
                  <c:v>5.5954175459752793E-2</c:v>
                </c:pt>
                <c:pt idx="5039">
                  <c:v>6.7846736596736609E-2</c:v>
                </c:pt>
                <c:pt idx="5040">
                  <c:v>7.85873930187342E-2</c:v>
                </c:pt>
                <c:pt idx="5041">
                  <c:v>9.7258872216537312E-2</c:v>
                </c:pt>
                <c:pt idx="5042">
                  <c:v>0.12290237562278866</c:v>
                </c:pt>
                <c:pt idx="5043">
                  <c:v>0.15835870093845131</c:v>
                </c:pt>
                <c:pt idx="5044">
                  <c:v>0.19744337818792246</c:v>
                </c:pt>
                <c:pt idx="5045">
                  <c:v>0.29485394888882915</c:v>
                </c:pt>
                <c:pt idx="5046">
                  <c:v>0.48120212139068952</c:v>
                </c:pt>
                <c:pt idx="5047">
                  <c:v>0.88347795131936091</c:v>
                </c:pt>
                <c:pt idx="5048">
                  <c:v>1.5203815038141499</c:v>
                </c:pt>
                <c:pt idx="5049">
                  <c:v>1.6881118881118884</c:v>
                </c:pt>
                <c:pt idx="5050">
                  <c:v>0.44207923862860998</c:v>
                </c:pt>
                <c:pt idx="5051">
                  <c:v>-1.6183718596534852E-2</c:v>
                </c:pt>
                <c:pt idx="5052">
                  <c:v>-3.2679215058069686E-2</c:v>
                </c:pt>
                <c:pt idx="5053">
                  <c:v>-4.5987313353052277E-2</c:v>
                </c:pt>
                <c:pt idx="5054">
                  <c:v>-4.7806289173407623E-2</c:v>
                </c:pt>
                <c:pt idx="5055">
                  <c:v>-5.1762705798138867E-2</c:v>
                </c:pt>
                <c:pt idx="5056">
                  <c:v>-5.5305869904410054E-2</c:v>
                </c:pt>
                <c:pt idx="5057">
                  <c:v>-5.7839965491211037E-2</c:v>
                </c:pt>
                <c:pt idx="5058">
                  <c:v>-5.7676217893931896E-2</c:v>
                </c:pt>
                <c:pt idx="5059">
                  <c:v>-5.1802764328798254E-2</c:v>
                </c:pt>
                <c:pt idx="5060">
                  <c:v>-4.6274091677133131E-2</c:v>
                </c:pt>
                <c:pt idx="5061">
                  <c:v>-4.2414583125809334E-2</c:v>
                </c:pt>
                <c:pt idx="5062">
                  <c:v>-4.0707161461878451E-2</c:v>
                </c:pt>
                <c:pt idx="5063">
                  <c:v>-4.3539330946886418E-2</c:v>
                </c:pt>
                <c:pt idx="5064">
                  <c:v>-4.9104020979020988E-2</c:v>
                </c:pt>
                <c:pt idx="5065">
                  <c:v>-5.895493785475716E-2</c:v>
                </c:pt>
                <c:pt idx="5066">
                  <c:v>-6.7806841046277655E-2</c:v>
                </c:pt>
                <c:pt idx="5067">
                  <c:v>-6.810024015105684E-2</c:v>
                </c:pt>
                <c:pt idx="5068">
                  <c:v>-7.1183827780173806E-2</c:v>
                </c:pt>
                <c:pt idx="5069">
                  <c:v>-6.9931484802501498E-2</c:v>
                </c:pt>
                <c:pt idx="5070">
                  <c:v>-5.588010286377923E-2</c:v>
                </c:pt>
                <c:pt idx="5071">
                  <c:v>-5.5132977986346546E-2</c:v>
                </c:pt>
                <c:pt idx="5072">
                  <c:v>-5.6210117451216131E-2</c:v>
                </c:pt>
                <c:pt idx="5073">
                  <c:v>-4.8175886104107966E-2</c:v>
                </c:pt>
                <c:pt idx="5074">
                  <c:v>-3.9817550117979293E-2</c:v>
                </c:pt>
                <c:pt idx="5075">
                  <c:v>-3.6579643216267548E-2</c:v>
                </c:pt>
                <c:pt idx="5076">
                  <c:v>-3.5128123775218824E-2</c:v>
                </c:pt>
                <c:pt idx="5077">
                  <c:v>-3.4194374118328492E-2</c:v>
                </c:pt>
                <c:pt idx="5078">
                  <c:v>-3.4455378795681606E-2</c:v>
                </c:pt>
                <c:pt idx="5079">
                  <c:v>-3.45861839203431E-2</c:v>
                </c:pt>
                <c:pt idx="5080">
                  <c:v>-3.3993321732587123E-2</c:v>
                </c:pt>
                <c:pt idx="5081">
                  <c:v>-3.2068481140346737E-2</c:v>
                </c:pt>
                <c:pt idx="5082">
                  <c:v>-3.0725234068257324E-2</c:v>
                </c:pt>
                <c:pt idx="5083">
                  <c:v>-3.0356636079841078E-2</c:v>
                </c:pt>
                <c:pt idx="5084">
                  <c:v>-3.0479387112678728E-2</c:v>
                </c:pt>
                <c:pt idx="5085">
                  <c:v>-2.9946971280862145E-2</c:v>
                </c:pt>
                <c:pt idx="5086">
                  <c:v>-3.0136020726967923E-2</c:v>
                </c:pt>
                <c:pt idx="5087">
                  <c:v>-2.9959089478653105E-2</c:v>
                </c:pt>
                <c:pt idx="5088">
                  <c:v>-3.1238470287991888E-2</c:v>
                </c:pt>
                <c:pt idx="5089">
                  <c:v>-3.113461520037555E-2</c:v>
                </c:pt>
                <c:pt idx="5090">
                  <c:v>-3.1491208696236693E-2</c:v>
                </c:pt>
                <c:pt idx="5091">
                  <c:v>-3.1320082775879499E-2</c:v>
                </c:pt>
                <c:pt idx="5092">
                  <c:v>-3.280975967005223E-2</c:v>
                </c:pt>
                <c:pt idx="5093">
                  <c:v>-3.2708727736352042E-2</c:v>
                </c:pt>
                <c:pt idx="5094">
                  <c:v>-3.6954206602768901E-2</c:v>
                </c:pt>
                <c:pt idx="5095">
                  <c:v>-3.9833286594269469E-2</c:v>
                </c:pt>
                <c:pt idx="5096">
                  <c:v>-3.7309923487578778E-2</c:v>
                </c:pt>
                <c:pt idx="5097">
                  <c:v>-1.6085986771265961E-2</c:v>
                </c:pt>
                <c:pt idx="5098">
                  <c:v>-6.7714770212399045E-3</c:v>
                </c:pt>
                <c:pt idx="5099">
                  <c:v>-5.2494241117939967E-3</c:v>
                </c:pt>
                <c:pt idx="5100">
                  <c:v>-2.712794330564657E-3</c:v>
                </c:pt>
                <c:pt idx="5101">
                  <c:v>-3.1570144260924101E-3</c:v>
                </c:pt>
                <c:pt idx="5102">
                  <c:v>-4.6008580439250331E-3</c:v>
                </c:pt>
                <c:pt idx="5103">
                  <c:v>-5.9831240373803517E-3</c:v>
                </c:pt>
                <c:pt idx="5104">
                  <c:v>-6.5992428950788209E-3</c:v>
                </c:pt>
                <c:pt idx="5105">
                  <c:v>-6.9919951895975043E-3</c:v>
                </c:pt>
                <c:pt idx="5106">
                  <c:v>-6.9176677684247975E-3</c:v>
                </c:pt>
                <c:pt idx="5107">
                  <c:v>-7.693025512775049E-3</c:v>
                </c:pt>
                <c:pt idx="5108">
                  <c:v>-6.2735093665040424E-3</c:v>
                </c:pt>
                <c:pt idx="5109">
                  <c:v>-4.8938914510007706E-3</c:v>
                </c:pt>
                <c:pt idx="5110">
                  <c:v>-3.5534075864048346E-3</c:v>
                </c:pt>
                <c:pt idx="5111">
                  <c:v>-3.6356254383050813E-4</c:v>
                </c:pt>
                <c:pt idx="5112">
                  <c:v>8.1591691678789078E-3</c:v>
                </c:pt>
                <c:pt idx="5113">
                  <c:v>2.340493865678079E-2</c:v>
                </c:pt>
                <c:pt idx="5114">
                  <c:v>3.5819774947582372E-2</c:v>
                </c:pt>
                <c:pt idx="5115">
                  <c:v>4.5596904601120626E-2</c:v>
                </c:pt>
                <c:pt idx="5116">
                  <c:v>5.693755968893538E-2</c:v>
                </c:pt>
                <c:pt idx="5117">
                  <c:v>7.6239483786653614E-2</c:v>
                </c:pt>
                <c:pt idx="5118">
                  <c:v>0.10512890094979647</c:v>
                </c:pt>
                <c:pt idx="5119">
                  <c:v>0.13832767708859844</c:v>
                </c:pt>
                <c:pt idx="5120">
                  <c:v>0.17632135306553912</c:v>
                </c:pt>
                <c:pt idx="5121">
                  <c:v>0.22995771878955445</c:v>
                </c:pt>
                <c:pt idx="5122">
                  <c:v>0.33774158911954194</c:v>
                </c:pt>
                <c:pt idx="5123">
                  <c:v>0.54605810610524819</c:v>
                </c:pt>
                <c:pt idx="5124">
                  <c:v>1.0106527833400079</c:v>
                </c:pt>
                <c:pt idx="5125">
                  <c:v>1.7364959549583949</c:v>
                </c:pt>
                <c:pt idx="5126">
                  <c:v>1.9546074178985571</c:v>
                </c:pt>
                <c:pt idx="5127">
                  <c:v>0.519262022702904</c:v>
                </c:pt>
                <c:pt idx="5128">
                  <c:v>-1.7906524461179147E-2</c:v>
                </c:pt>
                <c:pt idx="5129">
                  <c:v>-3.3693765852356158E-2</c:v>
                </c:pt>
                <c:pt idx="5130">
                  <c:v>-4.5434945297744202E-2</c:v>
                </c:pt>
                <c:pt idx="5131">
                  <c:v>-5.0645524187068094E-2</c:v>
                </c:pt>
                <c:pt idx="5132">
                  <c:v>-5.6227630637079459E-2</c:v>
                </c:pt>
                <c:pt idx="5133">
                  <c:v>-6.0677200093258485E-2</c:v>
                </c:pt>
                <c:pt idx="5134">
                  <c:v>-6.7446709083719761E-2</c:v>
                </c:pt>
                <c:pt idx="5135">
                  <c:v>-7.1998560568575412E-2</c:v>
                </c:pt>
                <c:pt idx="5136">
                  <c:v>-7.307168681759578E-2</c:v>
                </c:pt>
                <c:pt idx="5137">
                  <c:v>-7.6688563399625917E-2</c:v>
                </c:pt>
                <c:pt idx="5138">
                  <c:v>-6.5316176004491563E-2</c:v>
                </c:pt>
                <c:pt idx="5139">
                  <c:v>-4.7894942234564877E-2</c:v>
                </c:pt>
                <c:pt idx="5140">
                  <c:v>-4.9390365780531693E-2</c:v>
                </c:pt>
                <c:pt idx="5141">
                  <c:v>-4.9331657925407925E-2</c:v>
                </c:pt>
                <c:pt idx="5142">
                  <c:v>-5.2922925297950389E-2</c:v>
                </c:pt>
                <c:pt idx="5143">
                  <c:v>-5.7334918602524237E-2</c:v>
                </c:pt>
                <c:pt idx="5144">
                  <c:v>-6.0272415626317619E-2</c:v>
                </c:pt>
                <c:pt idx="5145">
                  <c:v>-6.270497444414877E-2</c:v>
                </c:pt>
                <c:pt idx="5146">
                  <c:v>-6.0035867016140158E-2</c:v>
                </c:pt>
                <c:pt idx="5147">
                  <c:v>-5.6202704321937823E-2</c:v>
                </c:pt>
                <c:pt idx="5148">
                  <c:v>-4.8740427340163144E-2</c:v>
                </c:pt>
                <c:pt idx="5149">
                  <c:v>-4.145935448071765E-2</c:v>
                </c:pt>
                <c:pt idx="5150">
                  <c:v>-3.8786519353403534E-2</c:v>
                </c:pt>
                <c:pt idx="5151">
                  <c:v>-3.7151403675008826E-2</c:v>
                </c:pt>
                <c:pt idx="5152">
                  <c:v>-3.6616885777066024E-2</c:v>
                </c:pt>
                <c:pt idx="5153">
                  <c:v>-3.5361415427110354E-2</c:v>
                </c:pt>
                <c:pt idx="5154">
                  <c:v>-3.428779626498258E-2</c:v>
                </c:pt>
                <c:pt idx="5155">
                  <c:v>-3.4811187370668267E-2</c:v>
                </c:pt>
                <c:pt idx="5156">
                  <c:v>-3.4257721219628931E-2</c:v>
                </c:pt>
                <c:pt idx="5157">
                  <c:v>-3.2657668250011755E-2</c:v>
                </c:pt>
                <c:pt idx="5158">
                  <c:v>-3.1483978015140517E-2</c:v>
                </c:pt>
                <c:pt idx="5159">
                  <c:v>-3.2329734219269102E-2</c:v>
                </c:pt>
                <c:pt idx="5160">
                  <c:v>-3.2816195251158829E-2</c:v>
                </c:pt>
                <c:pt idx="5161">
                  <c:v>-3.1531839041225779E-2</c:v>
                </c:pt>
                <c:pt idx="5162">
                  <c:v>-3.1296447646019042E-2</c:v>
                </c:pt>
                <c:pt idx="5163">
                  <c:v>-3.1183799436104557E-2</c:v>
                </c:pt>
                <c:pt idx="5164">
                  <c:v>-2.9529958135853449E-2</c:v>
                </c:pt>
                <c:pt idx="5165">
                  <c:v>-2.9355483124802857E-2</c:v>
                </c:pt>
                <c:pt idx="5166">
                  <c:v>-2.9841251592753328E-2</c:v>
                </c:pt>
                <c:pt idx="5167">
                  <c:v>-3.128955126420005E-2</c:v>
                </c:pt>
                <c:pt idx="5168">
                  <c:v>-3.4813994898695806E-2</c:v>
                </c:pt>
                <c:pt idx="5169">
                  <c:v>-3.7917011968315768E-2</c:v>
                </c:pt>
                <c:pt idx="5170">
                  <c:v>-3.7818259088977318E-2</c:v>
                </c:pt>
                <c:pt idx="5171">
                  <c:v>-4.6664730370800649E-2</c:v>
                </c:pt>
                <c:pt idx="5172">
                  <c:v>-4.1467542137683611E-2</c:v>
                </c:pt>
                <c:pt idx="5173">
                  <c:v>-3.7974829918862141E-2</c:v>
                </c:pt>
                <c:pt idx="5174">
                  <c:v>-1.1663590216889711E-2</c:v>
                </c:pt>
                <c:pt idx="5175">
                  <c:v>-7.3079834066239364E-3</c:v>
                </c:pt>
                <c:pt idx="5176">
                  <c:v>-5.7177813249729937E-3</c:v>
                </c:pt>
                <c:pt idx="5177">
                  <c:v>-2.4556122837765754E-3</c:v>
                </c:pt>
                <c:pt idx="5178">
                  <c:v>-3.0904909433029848E-3</c:v>
                </c:pt>
                <c:pt idx="5179">
                  <c:v>-5.0270388013902989E-3</c:v>
                </c:pt>
                <c:pt idx="5180">
                  <c:v>-5.2649979684591484E-3</c:v>
                </c:pt>
                <c:pt idx="5181">
                  <c:v>-6.7593272689605854E-3</c:v>
                </c:pt>
                <c:pt idx="5182">
                  <c:v>-7.5745048667743972E-3</c:v>
                </c:pt>
                <c:pt idx="5183">
                  <c:v>-8.9307952321650928E-3</c:v>
                </c:pt>
                <c:pt idx="5184">
                  <c:v>-1.0660495324835295E-2</c:v>
                </c:pt>
                <c:pt idx="5185">
                  <c:v>-1.0910208185914863E-2</c:v>
                </c:pt>
                <c:pt idx="5186">
                  <c:v>-9.5149721157682787E-3</c:v>
                </c:pt>
                <c:pt idx="5187">
                  <c:v>-8.1271005194011609E-3</c:v>
                </c:pt>
                <c:pt idx="5188">
                  <c:v>-4.1006902151847326E-3</c:v>
                </c:pt>
                <c:pt idx="5189">
                  <c:v>5.5444049570036961E-3</c:v>
                </c:pt>
                <c:pt idx="5190">
                  <c:v>2.042265799205337E-2</c:v>
                </c:pt>
                <c:pt idx="5191">
                  <c:v>2.9584596086761457E-2</c:v>
                </c:pt>
                <c:pt idx="5192">
                  <c:v>3.7858407402675626E-2</c:v>
                </c:pt>
                <c:pt idx="5193">
                  <c:v>4.3376233571331121E-2</c:v>
                </c:pt>
                <c:pt idx="5194">
                  <c:v>5.7117445796691091E-2</c:v>
                </c:pt>
                <c:pt idx="5195">
                  <c:v>8.0126639529624621E-2</c:v>
                </c:pt>
                <c:pt idx="5196">
                  <c:v>0.10716116687125424</c:v>
                </c:pt>
                <c:pt idx="5197">
                  <c:v>0.14460887949260043</c:v>
                </c:pt>
                <c:pt idx="5198">
                  <c:v>0.20203955223210676</c:v>
                </c:pt>
                <c:pt idx="5199">
                  <c:v>0.32470472440944886</c:v>
                </c:pt>
                <c:pt idx="5200">
                  <c:v>0.6310298030392314</c:v>
                </c:pt>
                <c:pt idx="5201">
                  <c:v>1.35369554576603</c:v>
                </c:pt>
                <c:pt idx="5202">
                  <c:v>2.0723187723676144</c:v>
                </c:pt>
                <c:pt idx="5203">
                  <c:v>1.6363990439939808</c:v>
                </c:pt>
                <c:pt idx="5204">
                  <c:v>0.58326790667174722</c:v>
                </c:pt>
                <c:pt idx="5205">
                  <c:v>0.58082179615832041</c:v>
                </c:pt>
                <c:pt idx="5206">
                  <c:v>-2.5292573310194452E-2</c:v>
                </c:pt>
                <c:pt idx="5207">
                  <c:v>-4.0044902177399234E-2</c:v>
                </c:pt>
                <c:pt idx="5208">
                  <c:v>-4.6297387546650949E-2</c:v>
                </c:pt>
                <c:pt idx="5209">
                  <c:v>-5.5789191123836797E-2</c:v>
                </c:pt>
                <c:pt idx="5210">
                  <c:v>-6.2255420649581242E-2</c:v>
                </c:pt>
                <c:pt idx="5211">
                  <c:v>-6.3712667307019036E-2</c:v>
                </c:pt>
                <c:pt idx="5212">
                  <c:v>-6.5710044532409709E-2</c:v>
                </c:pt>
                <c:pt idx="5213">
                  <c:v>-6.3126955361409401E-2</c:v>
                </c:pt>
                <c:pt idx="5214">
                  <c:v>-6.5935972386623423E-2</c:v>
                </c:pt>
                <c:pt idx="5215">
                  <c:v>-6.9136137494346467E-2</c:v>
                </c:pt>
                <c:pt idx="5216">
                  <c:v>-7.8086811473329215E-2</c:v>
                </c:pt>
                <c:pt idx="5217">
                  <c:v>-8.4932676757581815E-2</c:v>
                </c:pt>
                <c:pt idx="5218">
                  <c:v>-7.8023018648018666E-2</c:v>
                </c:pt>
                <c:pt idx="5219">
                  <c:v>-6.0222601022761453E-2</c:v>
                </c:pt>
                <c:pt idx="5220">
                  <c:v>-4.7324617900439417E-2</c:v>
                </c:pt>
                <c:pt idx="5221">
                  <c:v>-5.4951977220080751E-2</c:v>
                </c:pt>
                <c:pt idx="5222">
                  <c:v>-5.6015489506960191E-2</c:v>
                </c:pt>
                <c:pt idx="5223">
                  <c:v>-5.0821268464760781E-2</c:v>
                </c:pt>
                <c:pt idx="5224">
                  <c:v>-5.0792715487874493E-2</c:v>
                </c:pt>
                <c:pt idx="5225">
                  <c:v>-5.0800944893514929E-2</c:v>
                </c:pt>
                <c:pt idx="5226">
                  <c:v>-4.5334319800240448E-2</c:v>
                </c:pt>
                <c:pt idx="5227">
                  <c:v>-3.8170893166310213E-2</c:v>
                </c:pt>
                <c:pt idx="5228">
                  <c:v>-3.5422717529484914E-2</c:v>
                </c:pt>
                <c:pt idx="5229">
                  <c:v>-3.3229481515926529E-2</c:v>
                </c:pt>
                <c:pt idx="5230">
                  <c:v>-2.9581573967916632E-2</c:v>
                </c:pt>
                <c:pt idx="5231">
                  <c:v>-2.9155857486795691E-2</c:v>
                </c:pt>
                <c:pt idx="5232">
                  <c:v>-2.9377104377104377E-2</c:v>
                </c:pt>
                <c:pt idx="5233">
                  <c:v>-2.9393126980258345E-2</c:v>
                </c:pt>
                <c:pt idx="5234">
                  <c:v>-2.8469690706152052E-2</c:v>
                </c:pt>
                <c:pt idx="5235">
                  <c:v>-2.7945257019235288E-2</c:v>
                </c:pt>
                <c:pt idx="5236">
                  <c:v>-2.8354058054358786E-2</c:v>
                </c:pt>
                <c:pt idx="5237">
                  <c:v>-2.9548997930663037E-2</c:v>
                </c:pt>
                <c:pt idx="5238">
                  <c:v>-2.9764464101374198E-2</c:v>
                </c:pt>
                <c:pt idx="5239">
                  <c:v>-3.0811241324382756E-2</c:v>
                </c:pt>
                <c:pt idx="5240">
                  <c:v>-3.0631212818124798E-2</c:v>
                </c:pt>
                <c:pt idx="5241">
                  <c:v>-2.9212070410729256E-2</c:v>
                </c:pt>
                <c:pt idx="5242">
                  <c:v>-3.0249565599282047E-2</c:v>
                </c:pt>
                <c:pt idx="5243">
                  <c:v>-2.998633161602355E-2</c:v>
                </c:pt>
                <c:pt idx="5244">
                  <c:v>-3.073223541133753E-2</c:v>
                </c:pt>
                <c:pt idx="5245">
                  <c:v>-3.3786262327510877E-2</c:v>
                </c:pt>
                <c:pt idx="5246">
                  <c:v>-3.4515616728427741E-2</c:v>
                </c:pt>
                <c:pt idx="5247">
                  <c:v>-3.3975755006070883E-2</c:v>
                </c:pt>
                <c:pt idx="5248">
                  <c:v>-3.7547811304717384E-2</c:v>
                </c:pt>
                <c:pt idx="5249">
                  <c:v>-4.7303708006583393E-2</c:v>
                </c:pt>
                <c:pt idx="5250">
                  <c:v>-3.1236522226842402E-2</c:v>
                </c:pt>
                <c:pt idx="5251">
                  <c:v>-1.0308940582419487E-2</c:v>
                </c:pt>
                <c:pt idx="5252">
                  <c:v>-4.8184894631595181E-3</c:v>
                </c:pt>
                <c:pt idx="5253">
                  <c:v>-4.0602036808170209E-3</c:v>
                </c:pt>
                <c:pt idx="5254">
                  <c:v>-1.8177999274407626E-3</c:v>
                </c:pt>
                <c:pt idx="5255">
                  <c:v>-2.4841880667530267E-3</c:v>
                </c:pt>
                <c:pt idx="5256">
                  <c:v>-5.452457117905588E-3</c:v>
                </c:pt>
                <c:pt idx="5257">
                  <c:v>-5.6236918618416711E-3</c:v>
                </c:pt>
                <c:pt idx="5258">
                  <c:v>-7.2900936273029276E-3</c:v>
                </c:pt>
                <c:pt idx="5259">
                  <c:v>-7.3460941541645154E-3</c:v>
                </c:pt>
                <c:pt idx="5260">
                  <c:v>-8.4123989977195317E-3</c:v>
                </c:pt>
                <c:pt idx="5261">
                  <c:v>-9.2779648335203878E-3</c:v>
                </c:pt>
                <c:pt idx="5262">
                  <c:v>-8.9166037489630222E-3</c:v>
                </c:pt>
                <c:pt idx="5263">
                  <c:v>-8.1097419204836044E-3</c:v>
                </c:pt>
                <c:pt idx="5264">
                  <c:v>-7.0128281180483485E-3</c:v>
                </c:pt>
                <c:pt idx="5265">
                  <c:v>-4.3528466249734415E-3</c:v>
                </c:pt>
                <c:pt idx="5266">
                  <c:v>1.9853815453531598E-3</c:v>
                </c:pt>
                <c:pt idx="5267">
                  <c:v>1.2859190122730945E-2</c:v>
                </c:pt>
                <c:pt idx="5268">
                  <c:v>3.0609177070157104E-2</c:v>
                </c:pt>
                <c:pt idx="5269">
                  <c:v>4.258868455431615E-2</c:v>
                </c:pt>
                <c:pt idx="5270">
                  <c:v>4.9353511072261082E-2</c:v>
                </c:pt>
                <c:pt idx="5271">
                  <c:v>6.5895008449475767E-2</c:v>
                </c:pt>
                <c:pt idx="5272">
                  <c:v>8.8773782249228009E-2</c:v>
                </c:pt>
                <c:pt idx="5273">
                  <c:v>0.1174687703083255</c:v>
                </c:pt>
                <c:pt idx="5274">
                  <c:v>0.15168506943819013</c:v>
                </c:pt>
                <c:pt idx="5275">
                  <c:v>0.20808998446995877</c:v>
                </c:pt>
                <c:pt idx="5276">
                  <c:v>0.35273694676591505</c:v>
                </c:pt>
                <c:pt idx="5277">
                  <c:v>0.76018821092480504</c:v>
                </c:pt>
                <c:pt idx="5278">
                  <c:v>1.7359320072976456</c:v>
                </c:pt>
                <c:pt idx="5279">
                  <c:v>2.339948671041765</c:v>
                </c:pt>
                <c:pt idx="5280">
                  <c:v>1.7086306098964328</c:v>
                </c:pt>
                <c:pt idx="5281">
                  <c:v>0.61260799829861146</c:v>
                </c:pt>
                <c:pt idx="5282">
                  <c:v>-1.6707664710009146E-2</c:v>
                </c:pt>
                <c:pt idx="5283">
                  <c:v>-3.2278734481377656E-2</c:v>
                </c:pt>
                <c:pt idx="5284">
                  <c:v>-4.4668757350058805E-2</c:v>
                </c:pt>
                <c:pt idx="5285">
                  <c:v>-5.2654416885412759E-2</c:v>
                </c:pt>
                <c:pt idx="5286">
                  <c:v>-6.2848962061560487E-2</c:v>
                </c:pt>
                <c:pt idx="5287">
                  <c:v>-6.6694165964238966E-2</c:v>
                </c:pt>
                <c:pt idx="5288">
                  <c:v>-6.8129695531830764E-2</c:v>
                </c:pt>
                <c:pt idx="5289">
                  <c:v>-6.9227655076244884E-2</c:v>
                </c:pt>
                <c:pt idx="5290">
                  <c:v>-7.5596188003209719E-2</c:v>
                </c:pt>
                <c:pt idx="5291">
                  <c:v>-8.5001490905476595E-2</c:v>
                </c:pt>
                <c:pt idx="5292">
                  <c:v>-6.537956515045866E-2</c:v>
                </c:pt>
                <c:pt idx="5293">
                  <c:v>-7.2788985996533176E-2</c:v>
                </c:pt>
                <c:pt idx="5294">
                  <c:v>-7.3085239765231777E-2</c:v>
                </c:pt>
                <c:pt idx="5295">
                  <c:v>-5.8555506993006996E-2</c:v>
                </c:pt>
                <c:pt idx="5296">
                  <c:v>-5.6746545965578286E-2</c:v>
                </c:pt>
                <c:pt idx="5297">
                  <c:v>-5.5999634168648241E-2</c:v>
                </c:pt>
                <c:pt idx="5298">
                  <c:v>-5.5258574859300809E-2</c:v>
                </c:pt>
                <c:pt idx="5299">
                  <c:v>-4.8390027253457153E-2</c:v>
                </c:pt>
                <c:pt idx="5300">
                  <c:v>-4.8677978571757027E-2</c:v>
                </c:pt>
                <c:pt idx="5301">
                  <c:v>-4.9981104771736423E-2</c:v>
                </c:pt>
                <c:pt idx="5302">
                  <c:v>-5.0366278371562392E-2</c:v>
                </c:pt>
                <c:pt idx="5303">
                  <c:v>-4.7507629704984754E-2</c:v>
                </c:pt>
                <c:pt idx="5304">
                  <c:v>-4.224380839388997E-2</c:v>
                </c:pt>
                <c:pt idx="5305">
                  <c:v>-3.6157404826932721E-2</c:v>
                </c:pt>
                <c:pt idx="5306">
                  <c:v>-3.1198093180887117E-2</c:v>
                </c:pt>
                <c:pt idx="5307">
                  <c:v>-3.1544764002164945E-2</c:v>
                </c:pt>
                <c:pt idx="5308">
                  <c:v>-3.1064732205416619E-2</c:v>
                </c:pt>
                <c:pt idx="5309">
                  <c:v>-3.1861721551699924E-2</c:v>
                </c:pt>
                <c:pt idx="5310">
                  <c:v>-3.1789558639976727E-2</c:v>
                </c:pt>
                <c:pt idx="5311">
                  <c:v>-3.100221041245356E-2</c:v>
                </c:pt>
                <c:pt idx="5312">
                  <c:v>-2.8806576602905542E-2</c:v>
                </c:pt>
                <c:pt idx="5313">
                  <c:v>-2.7827695560253701E-2</c:v>
                </c:pt>
                <c:pt idx="5314">
                  <c:v>-2.891873994891685E-2</c:v>
                </c:pt>
                <c:pt idx="5315">
                  <c:v>-2.9199378010391779E-2</c:v>
                </c:pt>
                <c:pt idx="5316">
                  <c:v>-2.9481306901336171E-2</c:v>
                </c:pt>
                <c:pt idx="5317">
                  <c:v>-3.0193172292920831E-2</c:v>
                </c:pt>
                <c:pt idx="5318">
                  <c:v>-3.0025843243088605E-2</c:v>
                </c:pt>
                <c:pt idx="5319">
                  <c:v>-2.9623115818047999E-2</c:v>
                </c:pt>
                <c:pt idx="5320">
                  <c:v>-3.0205309497121063E-2</c:v>
                </c:pt>
                <c:pt idx="5321">
                  <c:v>-3.1692866128273336E-2</c:v>
                </c:pt>
                <c:pt idx="5322">
                  <c:v>-3.2946725058953762E-2</c:v>
                </c:pt>
                <c:pt idx="5323">
                  <c:v>-3.2915759246053923E-2</c:v>
                </c:pt>
                <c:pt idx="5324">
                  <c:v>-3.3278599853185487E-2</c:v>
                </c:pt>
                <c:pt idx="5325">
                  <c:v>-4.1039790880046459E-2</c:v>
                </c:pt>
                <c:pt idx="5326">
                  <c:v>-3.5945885834195584E-2</c:v>
                </c:pt>
                <c:pt idx="5327">
                  <c:v>-3.227976179004375E-2</c:v>
                </c:pt>
                <c:pt idx="5328">
                  <c:v>-2.6863174896169822E-2</c:v>
                </c:pt>
                <c:pt idx="5329">
                  <c:v>-8.0648406288621258E-3</c:v>
                </c:pt>
                <c:pt idx="5330">
                  <c:v>-5.4214737003087307E-3</c:v>
                </c:pt>
                <c:pt idx="5331">
                  <c:v>-5.8180294140059421E-3</c:v>
                </c:pt>
                <c:pt idx="5332">
                  <c:v>-3.8412559633550624E-3</c:v>
                </c:pt>
                <c:pt idx="5333">
                  <c:v>-5.0649215353872111E-3</c:v>
                </c:pt>
                <c:pt idx="5334">
                  <c:v>-5.9169808468218189E-3</c:v>
                </c:pt>
                <c:pt idx="5335">
                  <c:v>-6.0436559504303466E-3</c:v>
                </c:pt>
                <c:pt idx="5336">
                  <c:v>-7.311435980307414E-3</c:v>
                </c:pt>
                <c:pt idx="5337">
                  <c:v>-7.5075609322184647E-3</c:v>
                </c:pt>
                <c:pt idx="5338">
                  <c:v>-8.9154737686866579E-3</c:v>
                </c:pt>
                <c:pt idx="5339">
                  <c:v>-8.5266842948121119E-3</c:v>
                </c:pt>
                <c:pt idx="5340">
                  <c:v>-6.7497471396624209E-3</c:v>
                </c:pt>
                <c:pt idx="5341">
                  <c:v>-6.8494292142321483E-3</c:v>
                </c:pt>
                <c:pt idx="5342">
                  <c:v>-5.4109917690916476E-3</c:v>
                </c:pt>
                <c:pt idx="5343">
                  <c:v>-2.2262323457381207E-3</c:v>
                </c:pt>
                <c:pt idx="5344">
                  <c:v>6.6766381897097587E-3</c:v>
                </c:pt>
                <c:pt idx="5345">
                  <c:v>2.5848982319926019E-2</c:v>
                </c:pt>
                <c:pt idx="5346">
                  <c:v>3.4801335985837088E-2</c:v>
                </c:pt>
                <c:pt idx="5347">
                  <c:v>3.5481377052162442E-2</c:v>
                </c:pt>
                <c:pt idx="5348">
                  <c:v>4.778785156143648E-2</c:v>
                </c:pt>
                <c:pt idx="5349">
                  <c:v>6.3075531433740409E-2</c:v>
                </c:pt>
                <c:pt idx="5350">
                  <c:v>8.2872409560257071E-2</c:v>
                </c:pt>
                <c:pt idx="5351">
                  <c:v>0.10900094462687238</c:v>
                </c:pt>
                <c:pt idx="5352">
                  <c:v>0.13555661283517506</c:v>
                </c:pt>
                <c:pt idx="5353">
                  <c:v>0.20102004294917683</c:v>
                </c:pt>
                <c:pt idx="5354">
                  <c:v>0.36807021303191023</c:v>
                </c:pt>
                <c:pt idx="5355">
                  <c:v>0.89406843768077249</c:v>
                </c:pt>
                <c:pt idx="5356">
                  <c:v>2.0730913708739247</c:v>
                </c:pt>
                <c:pt idx="5357">
                  <c:v>2.5537664866778793</c:v>
                </c:pt>
                <c:pt idx="5358">
                  <c:v>0.70183342342422195</c:v>
                </c:pt>
                <c:pt idx="5359">
                  <c:v>0.38673084266519842</c:v>
                </c:pt>
                <c:pt idx="5360">
                  <c:v>-2.8184933030748007E-2</c:v>
                </c:pt>
                <c:pt idx="5361">
                  <c:v>-4.1336730693845546E-2</c:v>
                </c:pt>
                <c:pt idx="5362">
                  <c:v>-4.8208067713076556E-2</c:v>
                </c:pt>
                <c:pt idx="5363">
                  <c:v>-5.8115604867573362E-2</c:v>
                </c:pt>
                <c:pt idx="5364">
                  <c:v>-6.1107623881346509E-2</c:v>
                </c:pt>
                <c:pt idx="5365">
                  <c:v>-6.0947781358564407E-2</c:v>
                </c:pt>
                <c:pt idx="5366">
                  <c:v>-6.4027709054923304E-2</c:v>
                </c:pt>
                <c:pt idx="5367">
                  <c:v>-6.9861963881600903E-2</c:v>
                </c:pt>
                <c:pt idx="5368">
                  <c:v>-7.0372545653332855E-2</c:v>
                </c:pt>
                <c:pt idx="5369">
                  <c:v>-7.2609678878335596E-2</c:v>
                </c:pt>
                <c:pt idx="5370">
                  <c:v>-7.0680277042462922E-2</c:v>
                </c:pt>
                <c:pt idx="5371">
                  <c:v>-6.463576399614776E-2</c:v>
                </c:pt>
                <c:pt idx="5372">
                  <c:v>-5.5441433566433572E-2</c:v>
                </c:pt>
                <c:pt idx="5373">
                  <c:v>-4.4799139494817827E-2</c:v>
                </c:pt>
                <c:pt idx="5374">
                  <c:v>-4.0682982980239528E-2</c:v>
                </c:pt>
                <c:pt idx="5375">
                  <c:v>-3.9808091998644927E-2</c:v>
                </c:pt>
                <c:pt idx="5376">
                  <c:v>-4.2333703442010699E-2</c:v>
                </c:pt>
                <c:pt idx="5377">
                  <c:v>-4.4464246343793631E-2</c:v>
                </c:pt>
                <c:pt idx="5378">
                  <c:v>-4.659436168449739E-2</c:v>
                </c:pt>
                <c:pt idx="5379">
                  <c:v>-4.8567895766434131E-2</c:v>
                </c:pt>
                <c:pt idx="5380">
                  <c:v>-4.8053269212984369E-2</c:v>
                </c:pt>
                <c:pt idx="5381">
                  <c:v>-3.9291170180262763E-2</c:v>
                </c:pt>
                <c:pt idx="5382">
                  <c:v>-3.1339835014429281E-2</c:v>
                </c:pt>
                <c:pt idx="5383">
                  <c:v>-2.9369913973494536E-2</c:v>
                </c:pt>
                <c:pt idx="5384">
                  <c:v>-3.0355228694201319E-2</c:v>
                </c:pt>
                <c:pt idx="5385">
                  <c:v>-2.9771747447789328E-2</c:v>
                </c:pt>
                <c:pt idx="5386">
                  <c:v>-3.0181444070332956E-2</c:v>
                </c:pt>
                <c:pt idx="5387">
                  <c:v>-3.0264909353381206E-2</c:v>
                </c:pt>
                <c:pt idx="5388">
                  <c:v>-3.0320568228794767E-2</c:v>
                </c:pt>
                <c:pt idx="5389">
                  <c:v>-2.9770023044725581E-2</c:v>
                </c:pt>
                <c:pt idx="5390">
                  <c:v>-3.0475238750671707E-2</c:v>
                </c:pt>
                <c:pt idx="5391">
                  <c:v>-3.1438803375192524E-2</c:v>
                </c:pt>
                <c:pt idx="5392">
                  <c:v>-3.1535481915729857E-2</c:v>
                </c:pt>
                <c:pt idx="5393">
                  <c:v>-3.101035385140517E-2</c:v>
                </c:pt>
                <c:pt idx="5394">
                  <c:v>-2.9785414251230682E-2</c:v>
                </c:pt>
                <c:pt idx="5395">
                  <c:v>-2.8945363102949026E-2</c:v>
                </c:pt>
                <c:pt idx="5396">
                  <c:v>-2.9495331385690556E-2</c:v>
                </c:pt>
                <c:pt idx="5397">
                  <c:v>-2.9584882576155838E-2</c:v>
                </c:pt>
                <c:pt idx="5398">
                  <c:v>-3.1000488604029545E-2</c:v>
                </c:pt>
                <c:pt idx="5399">
                  <c:v>-3.2883605250775425E-2</c:v>
                </c:pt>
                <c:pt idx="5400">
                  <c:v>-3.1685836662014535E-2</c:v>
                </c:pt>
                <c:pt idx="5401">
                  <c:v>-3.3214485323876886E-2</c:v>
                </c:pt>
                <c:pt idx="5402">
                  <c:v>-3.7789282540663757E-2</c:v>
                </c:pt>
                <c:pt idx="5403">
                  <c:v>-4.3992642075709167E-2</c:v>
                </c:pt>
                <c:pt idx="5404">
                  <c:v>-3.0559611646730031E-2</c:v>
                </c:pt>
                <c:pt idx="5405">
                  <c:v>-1.0308940582419487E-2</c:v>
                </c:pt>
                <c:pt idx="5406">
                  <c:v>-4.443547146592835E-3</c:v>
                </c:pt>
                <c:pt idx="5407">
                  <c:v>-4.5200662968604786E-3</c:v>
                </c:pt>
                <c:pt idx="5408">
                  <c:v>-3.039850298829506E-3</c:v>
                </c:pt>
                <c:pt idx="5409">
                  <c:v>-1.2649546597576769E-3</c:v>
                </c:pt>
                <c:pt idx="5410">
                  <c:v>-2.9274682715217321E-3</c:v>
                </c:pt>
                <c:pt idx="5411">
                  <c:v>-3.5590828590099373E-3</c:v>
                </c:pt>
                <c:pt idx="5412">
                  <c:v>-4.8078375113258815E-3</c:v>
                </c:pt>
                <c:pt idx="5413">
                  <c:v>-5.4272680242675089E-3</c:v>
                </c:pt>
                <c:pt idx="5414">
                  <c:v>-5.1090026933941482E-3</c:v>
                </c:pt>
                <c:pt idx="5415">
                  <c:v>-6.6591844369622124E-3</c:v>
                </c:pt>
                <c:pt idx="5416">
                  <c:v>-6.6608875590727333E-3</c:v>
                </c:pt>
                <c:pt idx="5417">
                  <c:v>-5.6265984654731436E-3</c:v>
                </c:pt>
                <c:pt idx="5418">
                  <c:v>-4.4082752484057583E-3</c:v>
                </c:pt>
                <c:pt idx="5419">
                  <c:v>-1.8955944979723049E-3</c:v>
                </c:pt>
                <c:pt idx="5420">
                  <c:v>3.8656871871918029E-3</c:v>
                </c:pt>
                <c:pt idx="5421">
                  <c:v>1.6359226868523553E-2</c:v>
                </c:pt>
                <c:pt idx="5422">
                  <c:v>3.4092284001539894E-2</c:v>
                </c:pt>
                <c:pt idx="5423">
                  <c:v>3.9272434931162697E-2</c:v>
                </c:pt>
                <c:pt idx="5424">
                  <c:v>3.9656177156177148E-2</c:v>
                </c:pt>
                <c:pt idx="5425">
                  <c:v>5.4892519034034117E-2</c:v>
                </c:pt>
                <c:pt idx="5426">
                  <c:v>7.4203334269077867E-2</c:v>
                </c:pt>
                <c:pt idx="5427">
                  <c:v>9.5021301176980294E-2</c:v>
                </c:pt>
                <c:pt idx="5428">
                  <c:v>0.12620638723273955</c:v>
                </c:pt>
                <c:pt idx="5429">
                  <c:v>0.1633131951488819</c:v>
                </c:pt>
                <c:pt idx="5430">
                  <c:v>0.2613262390383288</c:v>
                </c:pt>
                <c:pt idx="5431">
                  <c:v>0.52789771611221226</c:v>
                </c:pt>
                <c:pt idx="5432">
                  <c:v>1.4467049348106613</c:v>
                </c:pt>
                <c:pt idx="5433">
                  <c:v>2.602108217073539</c:v>
                </c:pt>
                <c:pt idx="5434">
                  <c:v>2.8114720722315663</c:v>
                </c:pt>
                <c:pt idx="5435">
                  <c:v>0.78493562193727917</c:v>
                </c:pt>
                <c:pt idx="5436">
                  <c:v>-2.4478051986110989E-2</c:v>
                </c:pt>
                <c:pt idx="5437">
                  <c:v>-3.8010056512259152E-2</c:v>
                </c:pt>
                <c:pt idx="5438">
                  <c:v>-4.6272406542888708E-2</c:v>
                </c:pt>
                <c:pt idx="5439">
                  <c:v>-5.8002535669005914E-2</c:v>
                </c:pt>
                <c:pt idx="5440">
                  <c:v>-6.071045096635648E-2</c:v>
                </c:pt>
                <c:pt idx="5441">
                  <c:v>-6.1914668484011545E-2</c:v>
                </c:pt>
                <c:pt idx="5442">
                  <c:v>-6.1848017541967726E-2</c:v>
                </c:pt>
                <c:pt idx="5443">
                  <c:v>-6.4243623768611396E-2</c:v>
                </c:pt>
                <c:pt idx="5444">
                  <c:v>-6.9050517071939266E-2</c:v>
                </c:pt>
                <c:pt idx="5445">
                  <c:v>-7.1005051007038883E-2</c:v>
                </c:pt>
                <c:pt idx="5446">
                  <c:v>-6.9010857655144919E-2</c:v>
                </c:pt>
                <c:pt idx="5447">
                  <c:v>-6.5129280223619856E-2</c:v>
                </c:pt>
                <c:pt idx="5448">
                  <c:v>-6.0919811749314053E-2</c:v>
                </c:pt>
                <c:pt idx="5449">
                  <c:v>-5.2882794289044299E-2</c:v>
                </c:pt>
                <c:pt idx="5450">
                  <c:v>-5.2265883082988081E-2</c:v>
                </c:pt>
                <c:pt idx="5451">
                  <c:v>-4.7521492591915127E-2</c:v>
                </c:pt>
                <c:pt idx="5452">
                  <c:v>-4.2224422079231515E-2</c:v>
                </c:pt>
                <c:pt idx="5453">
                  <c:v>-4.379272690567735E-2</c:v>
                </c:pt>
                <c:pt idx="5454">
                  <c:v>-4.5817813951349616E-2</c:v>
                </c:pt>
                <c:pt idx="5455">
                  <c:v>-4.7750546118182739E-2</c:v>
                </c:pt>
                <c:pt idx="5456">
                  <c:v>-4.7687319285734088E-2</c:v>
                </c:pt>
                <c:pt idx="5457">
                  <c:v>-3.7908073615092949E-2</c:v>
                </c:pt>
                <c:pt idx="5458">
                  <c:v>-3.0898709773098033E-2</c:v>
                </c:pt>
                <c:pt idx="5459">
                  <c:v>-2.9348048232168404E-2</c:v>
                </c:pt>
                <c:pt idx="5460">
                  <c:v>-2.9010092733976384E-2</c:v>
                </c:pt>
                <c:pt idx="5461">
                  <c:v>-3.0098355760437467E-2</c:v>
                </c:pt>
                <c:pt idx="5462">
                  <c:v>-3.0644332545473236E-2</c:v>
                </c:pt>
                <c:pt idx="5463">
                  <c:v>-3.1534003127370105E-2</c:v>
                </c:pt>
                <c:pt idx="5464">
                  <c:v>-3.0944940266711716E-2</c:v>
                </c:pt>
                <c:pt idx="5465">
                  <c:v>-3.0738842120114754E-2</c:v>
                </c:pt>
                <c:pt idx="5466">
                  <c:v>-3.1088024285162105E-2</c:v>
                </c:pt>
                <c:pt idx="5467">
                  <c:v>-3.2103216550890969E-2</c:v>
                </c:pt>
                <c:pt idx="5468">
                  <c:v>-3.2418881846561352E-2</c:v>
                </c:pt>
                <c:pt idx="5469">
                  <c:v>-3.301096067053514E-2</c:v>
                </c:pt>
                <c:pt idx="5470">
                  <c:v>-3.3235132001596557E-2</c:v>
                </c:pt>
                <c:pt idx="5471">
                  <c:v>-3.2965023241636825E-2</c:v>
                </c:pt>
                <c:pt idx="5472">
                  <c:v>-3.3525647749921332E-2</c:v>
                </c:pt>
                <c:pt idx="5473">
                  <c:v>-3.3752305942401618E-2</c:v>
                </c:pt>
                <c:pt idx="5474">
                  <c:v>-3.4708130945879913E-2</c:v>
                </c:pt>
                <c:pt idx="5475">
                  <c:v>-3.44776592373508E-2</c:v>
                </c:pt>
                <c:pt idx="5476">
                  <c:v>-3.3841859569757937E-2</c:v>
                </c:pt>
                <c:pt idx="5477">
                  <c:v>-3.5980110625012045E-2</c:v>
                </c:pt>
                <c:pt idx="5478">
                  <c:v>-4.1392033380983656E-2</c:v>
                </c:pt>
                <c:pt idx="5479">
                  <c:v>-4.8039500435666564E-2</c:v>
                </c:pt>
                <c:pt idx="5480">
                  <c:v>-3.2638694142789443E-2</c:v>
                </c:pt>
                <c:pt idx="5481">
                  <c:v>-8.6129473663923498E-3</c:v>
                </c:pt>
                <c:pt idx="5482">
                  <c:v>-3.9532379633902496E-3</c:v>
                </c:pt>
                <c:pt idx="5483">
                  <c:v>-4.9799289129039363E-3</c:v>
                </c:pt>
                <c:pt idx="5484">
                  <c:v>-3.8609153921063191E-3</c:v>
                </c:pt>
                <c:pt idx="5485">
                  <c:v>-3.0540887683744838E-3</c:v>
                </c:pt>
                <c:pt idx="5486">
                  <c:v>-4.3038719659790961E-3</c:v>
                </c:pt>
                <c:pt idx="5487">
                  <c:v>-4.6353230536373118E-3</c:v>
                </c:pt>
                <c:pt idx="5488">
                  <c:v>-4.0594684792548503E-3</c:v>
                </c:pt>
                <c:pt idx="5489">
                  <c:v>-5.592092900898191E-3</c:v>
                </c:pt>
                <c:pt idx="5490">
                  <c:v>-5.2363186411443809E-3</c:v>
                </c:pt>
                <c:pt idx="5491">
                  <c:v>-6.7282630020272646E-3</c:v>
                </c:pt>
                <c:pt idx="5492">
                  <c:v>-7.0090499422740321E-3</c:v>
                </c:pt>
                <c:pt idx="5493">
                  <c:v>-6.7833454099548484E-3</c:v>
                </c:pt>
                <c:pt idx="5494">
                  <c:v>-5.4699145441583557E-3</c:v>
                </c:pt>
                <c:pt idx="5495">
                  <c:v>-4.0360978850625603E-3</c:v>
                </c:pt>
                <c:pt idx="5496">
                  <c:v>1.462270658021796E-3</c:v>
                </c:pt>
                <c:pt idx="5497">
                  <c:v>1.2650375767363758E-2</c:v>
                </c:pt>
                <c:pt idx="5498">
                  <c:v>2.8845802085238695E-2</c:v>
                </c:pt>
                <c:pt idx="5499">
                  <c:v>3.554506257805165E-2</c:v>
                </c:pt>
                <c:pt idx="5500">
                  <c:v>3.7555141206967117E-2</c:v>
                </c:pt>
                <c:pt idx="5501">
                  <c:v>4.4569750154113935E-2</c:v>
                </c:pt>
                <c:pt idx="5502">
                  <c:v>5.6245990367847047E-2</c:v>
                </c:pt>
                <c:pt idx="5503">
                  <c:v>7.1277266422897501E-2</c:v>
                </c:pt>
                <c:pt idx="5504">
                  <c:v>9.7746144721233691E-2</c:v>
                </c:pt>
                <c:pt idx="5505">
                  <c:v>0.13515169430037885</c:v>
                </c:pt>
                <c:pt idx="5506">
                  <c:v>0.22679595007232017</c:v>
                </c:pt>
                <c:pt idx="5507">
                  <c:v>0.52592889244871621</c:v>
                </c:pt>
                <c:pt idx="5508">
                  <c:v>1.5511255960997095</c:v>
                </c:pt>
                <c:pt idx="5509">
                  <c:v>2.7643799238735953</c:v>
                </c:pt>
                <c:pt idx="5510">
                  <c:v>0.97447208216289027</c:v>
                </c:pt>
                <c:pt idx="5511">
                  <c:v>0.88340511691102686</c:v>
                </c:pt>
                <c:pt idx="5512">
                  <c:v>-1.6028122636052151E-2</c:v>
                </c:pt>
                <c:pt idx="5513">
                  <c:v>-3.4253946758846798E-2</c:v>
                </c:pt>
                <c:pt idx="5514">
                  <c:v>-4.219031803003518E-2</c:v>
                </c:pt>
                <c:pt idx="5515">
                  <c:v>-4.9472083035075165E-2</c:v>
                </c:pt>
                <c:pt idx="5516">
                  <c:v>-5.608601302031959E-2</c:v>
                </c:pt>
                <c:pt idx="5517">
                  <c:v>-5.6854313850462759E-2</c:v>
                </c:pt>
                <c:pt idx="5518">
                  <c:v>-5.6218793576537265E-2</c:v>
                </c:pt>
                <c:pt idx="5519">
                  <c:v>-5.8600885378630105E-2</c:v>
                </c:pt>
                <c:pt idx="5520">
                  <c:v>-6.3252342528756403E-2</c:v>
                </c:pt>
                <c:pt idx="5521">
                  <c:v>-6.5318860244233376E-2</c:v>
                </c:pt>
                <c:pt idx="5522">
                  <c:v>-6.7326032563368013E-2</c:v>
                </c:pt>
                <c:pt idx="5523">
                  <c:v>-6.7397743172278451E-2</c:v>
                </c:pt>
                <c:pt idx="5524">
                  <c:v>-6.7251238344988362E-2</c:v>
                </c:pt>
                <c:pt idx="5525">
                  <c:v>-5.9183431629034756E-2</c:v>
                </c:pt>
                <c:pt idx="5526">
                  <c:v>-4.4538237363079082E-2</c:v>
                </c:pt>
                <c:pt idx="5527">
                  <c:v>-4.5136835166042534E-2</c:v>
                </c:pt>
                <c:pt idx="5528">
                  <c:v>-4.9188360846784185E-2</c:v>
                </c:pt>
                <c:pt idx="5529">
                  <c:v>-4.9397369001249351E-2</c:v>
                </c:pt>
                <c:pt idx="5530">
                  <c:v>-5.1050509142467823E-2</c:v>
                </c:pt>
                <c:pt idx="5531">
                  <c:v>-4.9998154504853641E-2</c:v>
                </c:pt>
                <c:pt idx="5532">
                  <c:v>-4.783131415888283E-2</c:v>
                </c:pt>
                <c:pt idx="5533">
                  <c:v>-3.9031932524141513E-2</c:v>
                </c:pt>
                <c:pt idx="5534">
                  <c:v>-3.3047222247997998E-2</c:v>
                </c:pt>
                <c:pt idx="5535">
                  <c:v>-2.934201348523599E-2</c:v>
                </c:pt>
                <c:pt idx="5536">
                  <c:v>-2.8621496416021176E-2</c:v>
                </c:pt>
                <c:pt idx="5537">
                  <c:v>-2.8838580840223213E-2</c:v>
                </c:pt>
                <c:pt idx="5538">
                  <c:v>-2.9339693228582119E-2</c:v>
                </c:pt>
                <c:pt idx="5539">
                  <c:v>-2.9196272896004797E-2</c:v>
                </c:pt>
                <c:pt idx="5540">
                  <c:v>-2.8798526814235781E-2</c:v>
                </c:pt>
                <c:pt idx="5541">
                  <c:v>-2.859427173964163E-2</c:v>
                </c:pt>
                <c:pt idx="5542">
                  <c:v>-2.9947300444033823E-2</c:v>
                </c:pt>
                <c:pt idx="5543">
                  <c:v>-3.1051393259063979E-2</c:v>
                </c:pt>
                <c:pt idx="5544">
                  <c:v>-3.1402892346740659E-2</c:v>
                </c:pt>
                <c:pt idx="5545">
                  <c:v>-3.1958508741988093E-2</c:v>
                </c:pt>
                <c:pt idx="5546">
                  <c:v>-3.2275293178492009E-2</c:v>
                </c:pt>
                <c:pt idx="5547">
                  <c:v>-3.2469709670044963E-2</c:v>
                </c:pt>
                <c:pt idx="5548">
                  <c:v>-3.3161482499856794E-2</c:v>
                </c:pt>
                <c:pt idx="5549">
                  <c:v>-3.408684680895805E-2</c:v>
                </c:pt>
                <c:pt idx="5550">
                  <c:v>-3.567575853380469E-2</c:v>
                </c:pt>
                <c:pt idx="5551">
                  <c:v>-3.6138932367938394E-2</c:v>
                </c:pt>
                <c:pt idx="5552">
                  <c:v>-3.5381875932431792E-2</c:v>
                </c:pt>
                <c:pt idx="5553">
                  <c:v>-3.5180295642453792E-2</c:v>
                </c:pt>
                <c:pt idx="5554">
                  <c:v>-3.6147278136228408E-2</c:v>
                </c:pt>
                <c:pt idx="5555">
                  <c:v>-4.1911124019750216E-2</c:v>
                </c:pt>
                <c:pt idx="5556">
                  <c:v>-3.0559611646730031E-2</c:v>
                </c:pt>
                <c:pt idx="5557">
                  <c:v>-1.3373291961377607E-2</c:v>
                </c:pt>
                <c:pt idx="5558">
                  <c:v>-4.414705429933859E-3</c:v>
                </c:pt>
                <c:pt idx="5559">
                  <c:v>-3.5236972954329894E-3</c:v>
                </c:pt>
                <c:pt idx="5560">
                  <c:v>-3.3740046972561173E-3</c:v>
                </c:pt>
                <c:pt idx="5561">
                  <c:v>-1.9602987121847106E-3</c:v>
                </c:pt>
                <c:pt idx="5562">
                  <c:v>-2.9939153464265708E-3</c:v>
                </c:pt>
                <c:pt idx="5563">
                  <c:v>-3.8526740474860081E-3</c:v>
                </c:pt>
                <c:pt idx="5564">
                  <c:v>-4.2132286318332787E-3</c:v>
                </c:pt>
                <c:pt idx="5565">
                  <c:v>-4.9757795231152755E-3</c:v>
                </c:pt>
                <c:pt idx="5566">
                  <c:v>-4.6866935067616383E-3</c:v>
                </c:pt>
                <c:pt idx="5567">
                  <c:v>-5.7239057239057223E-3</c:v>
                </c:pt>
                <c:pt idx="5568">
                  <c:v>-6.4651435921814267E-3</c:v>
                </c:pt>
                <c:pt idx="5569">
                  <c:v>-5.598697977214598E-3</c:v>
                </c:pt>
                <c:pt idx="5570">
                  <c:v>-4.7326857481833056E-3</c:v>
                </c:pt>
                <c:pt idx="5571">
                  <c:v>-3.8724815475145694E-3</c:v>
                </c:pt>
                <c:pt idx="5572">
                  <c:v>1.9724774870268332E-4</c:v>
                </c:pt>
                <c:pt idx="5573">
                  <c:v>5.2619975012860977E-3</c:v>
                </c:pt>
                <c:pt idx="5574">
                  <c:v>1.313864598801078E-2</c:v>
                </c:pt>
                <c:pt idx="5575">
                  <c:v>2.0781830971761638E-2</c:v>
                </c:pt>
                <c:pt idx="5576">
                  <c:v>2.8948135198135209E-2</c:v>
                </c:pt>
                <c:pt idx="5577">
                  <c:v>3.9747060854396443E-2</c:v>
                </c:pt>
                <c:pt idx="5578">
                  <c:v>5.6381928660043996E-2</c:v>
                </c:pt>
                <c:pt idx="5579">
                  <c:v>6.6264712253592317E-2</c:v>
                </c:pt>
                <c:pt idx="5580">
                  <c:v>9.4018048525676828E-2</c:v>
                </c:pt>
                <c:pt idx="5581">
                  <c:v>0.13660691041949063</c:v>
                </c:pt>
                <c:pt idx="5582">
                  <c:v>0.21807074588629421</c:v>
                </c:pt>
                <c:pt idx="5583">
                  <c:v>0.43354225817396125</c:v>
                </c:pt>
                <c:pt idx="5584">
                  <c:v>1.1402571975259199</c:v>
                </c:pt>
                <c:pt idx="5585">
                  <c:v>2.54076211958404</c:v>
                </c:pt>
                <c:pt idx="5586">
                  <c:v>3.1211737629459146</c:v>
                </c:pt>
                <c:pt idx="5587">
                  <c:v>0.96475112761300497</c:v>
                </c:pt>
                <c:pt idx="5588">
                  <c:v>-2.1192288223645071E-2</c:v>
                </c:pt>
                <c:pt idx="5589">
                  <c:v>-3.7209095358875094E-2</c:v>
                </c:pt>
                <c:pt idx="5590">
                  <c:v>-4.6272406542888708E-2</c:v>
                </c:pt>
                <c:pt idx="5591">
                  <c:v>-4.9627685219906792E-2</c:v>
                </c:pt>
                <c:pt idx="5592">
                  <c:v>-5.3811739441660712E-2</c:v>
                </c:pt>
                <c:pt idx="5593">
                  <c:v>-5.5027887874603207E-2</c:v>
                </c:pt>
                <c:pt idx="5594">
                  <c:v>-5.5853912793414576E-2</c:v>
                </c:pt>
                <c:pt idx="5595">
                  <c:v>-5.6650623003913457E-2</c:v>
                </c:pt>
                <c:pt idx="5596">
                  <c:v>-5.9628718004201497E-2</c:v>
                </c:pt>
                <c:pt idx="5597">
                  <c:v>-6.5095643845271126E-2</c:v>
                </c:pt>
                <c:pt idx="5598">
                  <c:v>-7.0677086634851352E-2</c:v>
                </c:pt>
                <c:pt idx="5599">
                  <c:v>-6.7770245128735696E-2</c:v>
                </c:pt>
                <c:pt idx="5600">
                  <c:v>-6.2373484999909141E-2</c:v>
                </c:pt>
                <c:pt idx="5601">
                  <c:v>-5.5505171911421916E-2</c:v>
                </c:pt>
                <c:pt idx="5602">
                  <c:v>-5.1535836177474405E-2</c:v>
                </c:pt>
                <c:pt idx="5603">
                  <c:v>-5.1728553137003828E-2</c:v>
                </c:pt>
                <c:pt idx="5604">
                  <c:v>-5.2820400007332853E-2</c:v>
                </c:pt>
                <c:pt idx="5605">
                  <c:v>-5.2904741367444504E-2</c:v>
                </c:pt>
                <c:pt idx="5606">
                  <c:v>-5.1004736285464668E-2</c:v>
                </c:pt>
                <c:pt idx="5607">
                  <c:v>-4.5584507756260779E-2</c:v>
                </c:pt>
                <c:pt idx="5608">
                  <c:v>-4.1100775050576903E-2</c:v>
                </c:pt>
                <c:pt idx="5609">
                  <c:v>-3.6280403218348294E-2</c:v>
                </c:pt>
                <c:pt idx="5610">
                  <c:v>-3.5514607741361413E-2</c:v>
                </c:pt>
                <c:pt idx="5611">
                  <c:v>-3.2943165561191312E-2</c:v>
                </c:pt>
                <c:pt idx="5612">
                  <c:v>-3.2036050798852925E-2</c:v>
                </c:pt>
                <c:pt idx="5613">
                  <c:v>-3.1871372314813087E-2</c:v>
                </c:pt>
                <c:pt idx="5614">
                  <c:v>-3.1027363346754985E-2</c:v>
                </c:pt>
                <c:pt idx="5615">
                  <c:v>-3.0466577402410135E-2</c:v>
                </c:pt>
                <c:pt idx="5616">
                  <c:v>-2.9809397787099862E-2</c:v>
                </c:pt>
                <c:pt idx="5617">
                  <c:v>-2.9704180971640879E-2</c:v>
                </c:pt>
                <c:pt idx="5618">
                  <c:v>-2.9400507197873158E-2</c:v>
                </c:pt>
                <c:pt idx="5619">
                  <c:v>-3.0404334038054967E-2</c:v>
                </c:pt>
                <c:pt idx="5620">
                  <c:v>-3.078232901333838E-2</c:v>
                </c:pt>
                <c:pt idx="5621">
                  <c:v>-3.1797322410588996E-2</c:v>
                </c:pt>
                <c:pt idx="5622">
                  <c:v>-3.2636420656491742E-2</c:v>
                </c:pt>
                <c:pt idx="5623">
                  <c:v>-3.2898346414691762E-2</c:v>
                </c:pt>
                <c:pt idx="5624">
                  <c:v>-3.3458893985485828E-2</c:v>
                </c:pt>
                <c:pt idx="5625">
                  <c:v>-3.3819214115712905E-2</c:v>
                </c:pt>
                <c:pt idx="5626">
                  <c:v>-3.5407505341112665E-2</c:v>
                </c:pt>
                <c:pt idx="5627">
                  <c:v>-3.6609466376023893E-2</c:v>
                </c:pt>
                <c:pt idx="5628">
                  <c:v>-3.4679243466961843E-2</c:v>
                </c:pt>
                <c:pt idx="5629">
                  <c:v>-3.4341935359531291E-2</c:v>
                </c:pt>
                <c:pt idx="5630">
                  <c:v>-3.6514314414866904E-2</c:v>
                </c:pt>
                <c:pt idx="5631">
                  <c:v>-4.1746538871139507E-2</c:v>
                </c:pt>
                <c:pt idx="5632">
                  <c:v>-2.9292821846805463E-2</c:v>
                </c:pt>
                <c:pt idx="5633">
                  <c:v>-2.8078324050340157E-2</c:v>
                </c:pt>
                <c:pt idx="5634">
                  <c:v>-9.7023534840793742E-3</c:v>
                </c:pt>
                <c:pt idx="5635">
                  <c:v>-5.3823087019419626E-3</c:v>
                </c:pt>
                <c:pt idx="5636">
                  <c:v>-4.8251895132802522E-3</c:v>
                </c:pt>
                <c:pt idx="5637">
                  <c:v>-2.5508648936980851E-3</c:v>
                </c:pt>
                <c:pt idx="5638">
                  <c:v>-4.0380836663597422E-3</c:v>
                </c:pt>
                <c:pt idx="5639">
                  <c:v>-4.9607440168957023E-3</c:v>
                </c:pt>
                <c:pt idx="5640">
                  <c:v>-4.5435668982180578E-3</c:v>
                </c:pt>
                <c:pt idx="5641">
                  <c:v>-4.4490429384376647E-3</c:v>
                </c:pt>
                <c:pt idx="5642">
                  <c:v>-4.4896158863331386E-3</c:v>
                </c:pt>
                <c:pt idx="5643">
                  <c:v>-5.1440329218107005E-3</c:v>
                </c:pt>
                <c:pt idx="5644">
                  <c:v>-6.6888509829143468E-3</c:v>
                </c:pt>
                <c:pt idx="5645">
                  <c:v>-5.7289002557544735E-3</c:v>
                </c:pt>
                <c:pt idx="5646">
                  <c:v>-4.9922141480053415E-3</c:v>
                </c:pt>
                <c:pt idx="5647">
                  <c:v>-2.2096793563107955E-3</c:v>
                </c:pt>
                <c:pt idx="5648">
                  <c:v>1.441567658742964E-3</c:v>
                </c:pt>
                <c:pt idx="5649">
                  <c:v>5.8039979422356116E-3</c:v>
                </c:pt>
                <c:pt idx="5650">
                  <c:v>1.1992887129003284E-2</c:v>
                </c:pt>
                <c:pt idx="5651">
                  <c:v>1.8443098455157545E-2</c:v>
                </c:pt>
                <c:pt idx="5652">
                  <c:v>2.7245410839160839E-2</c:v>
                </c:pt>
                <c:pt idx="5653">
                  <c:v>3.4368469827194582E-2</c:v>
                </c:pt>
                <c:pt idx="5654">
                  <c:v>4.792400546957773E-2</c:v>
                </c:pt>
                <c:pt idx="5655">
                  <c:v>6.6950682359737168E-2</c:v>
                </c:pt>
                <c:pt idx="5656">
                  <c:v>9.1712448439216818E-2</c:v>
                </c:pt>
                <c:pt idx="5657">
                  <c:v>0.12754023896514266</c:v>
                </c:pt>
                <c:pt idx="5658">
                  <c:v>0.18086152688576568</c:v>
                </c:pt>
                <c:pt idx="5659">
                  <c:v>0.33329404832056575</c:v>
                </c:pt>
                <c:pt idx="5660">
                  <c:v>0.80940684376807714</c:v>
                </c:pt>
                <c:pt idx="5661">
                  <c:v>2.1367996660953583</c:v>
                </c:pt>
                <c:pt idx="5662">
                  <c:v>3.0599362662653804</c:v>
                </c:pt>
                <c:pt idx="5663">
                  <c:v>1.0946326507102413</c:v>
                </c:pt>
                <c:pt idx="5664">
                  <c:v>1.0577370856163471</c:v>
                </c:pt>
                <c:pt idx="5665">
                  <c:v>-3.1878253904685627E-2</c:v>
                </c:pt>
                <c:pt idx="5666">
                  <c:v>-4.7688963329888458E-2</c:v>
                </c:pt>
                <c:pt idx="5667">
                  <c:v>-4.8458063248870559E-2</c:v>
                </c:pt>
                <c:pt idx="5668">
                  <c:v>-5.0715819613457405E-2</c:v>
                </c:pt>
                <c:pt idx="5669">
                  <c:v>-5.3602109076561634E-2</c:v>
                </c:pt>
                <c:pt idx="5670">
                  <c:v>-5.5732201046706821E-2</c:v>
                </c:pt>
                <c:pt idx="5671">
                  <c:v>-5.7523278305069495E-2</c:v>
                </c:pt>
                <c:pt idx="5672">
                  <c:v>-6.0259843300604979E-2</c:v>
                </c:pt>
                <c:pt idx="5673">
                  <c:v>-6.5935972386623423E-2</c:v>
                </c:pt>
                <c:pt idx="5674">
                  <c:v>-7.079149706015378E-2</c:v>
                </c:pt>
                <c:pt idx="5675">
                  <c:v>-6.7797439895565151E-2</c:v>
                </c:pt>
                <c:pt idx="5676">
                  <c:v>-6.6707248378245779E-2</c:v>
                </c:pt>
                <c:pt idx="5677">
                  <c:v>-5.7954545454545453E-2</c:v>
                </c:pt>
                <c:pt idx="5678">
                  <c:v>-5.5774226775931378E-2</c:v>
                </c:pt>
                <c:pt idx="5679">
                  <c:v>-5.7273366769899775E-2</c:v>
                </c:pt>
                <c:pt idx="5680">
                  <c:v>-5.5840101081313688E-2</c:v>
                </c:pt>
                <c:pt idx="5681">
                  <c:v>-5.2868036374647862E-2</c:v>
                </c:pt>
                <c:pt idx="5682">
                  <c:v>-5.0058793268170788E-2</c:v>
                </c:pt>
                <c:pt idx="5683">
                  <c:v>-4.7036293663800244E-2</c:v>
                </c:pt>
                <c:pt idx="5684">
                  <c:v>-4.5467463920569884E-2</c:v>
                </c:pt>
                <c:pt idx="5685">
                  <c:v>-4.405807823915657E-2</c:v>
                </c:pt>
                <c:pt idx="5686">
                  <c:v>-3.7948689461063438E-2</c:v>
                </c:pt>
                <c:pt idx="5687">
                  <c:v>-3.5450555364814833E-2</c:v>
                </c:pt>
                <c:pt idx="5688">
                  <c:v>-3.2299465240641714E-2</c:v>
                </c:pt>
                <c:pt idx="5689">
                  <c:v>-3.145512336530485E-2</c:v>
                </c:pt>
                <c:pt idx="5690">
                  <c:v>-3.112483902876019E-2</c:v>
                </c:pt>
                <c:pt idx="5691">
                  <c:v>-2.99850355405911E-2</c:v>
                </c:pt>
                <c:pt idx="5692">
                  <c:v>-2.9524363036427383E-2</c:v>
                </c:pt>
                <c:pt idx="5693">
                  <c:v>-2.9606524108384377E-2</c:v>
                </c:pt>
                <c:pt idx="5694">
                  <c:v>-2.9958143253539009E-2</c:v>
                </c:pt>
                <c:pt idx="5695">
                  <c:v>-3.086176501088872E-2</c:v>
                </c:pt>
                <c:pt idx="5696">
                  <c:v>-3.1249822830739574E-2</c:v>
                </c:pt>
                <c:pt idx="5697">
                  <c:v>-3.2122664292682006E-2</c:v>
                </c:pt>
                <c:pt idx="5698">
                  <c:v>-3.2517920127432015E-2</c:v>
                </c:pt>
                <c:pt idx="5699">
                  <c:v>-3.3491722578070059E-2</c:v>
                </c:pt>
                <c:pt idx="5700">
                  <c:v>-3.3888973557875492E-2</c:v>
                </c:pt>
                <c:pt idx="5701">
                  <c:v>-3.4316701991560214E-2</c:v>
                </c:pt>
                <c:pt idx="5702">
                  <c:v>-3.5272077307615106E-2</c:v>
                </c:pt>
                <c:pt idx="5703">
                  <c:v>-3.6336811044367152E-2</c:v>
                </c:pt>
                <c:pt idx="5704">
                  <c:v>-3.6071713223926181E-2</c:v>
                </c:pt>
                <c:pt idx="5705">
                  <c:v>-3.4178738149092842E-2</c:v>
                </c:pt>
                <c:pt idx="5706">
                  <c:v>-3.4447934935532991E-2</c:v>
                </c:pt>
                <c:pt idx="5707">
                  <c:v>-3.8320519259745778E-2</c:v>
                </c:pt>
                <c:pt idx="5708">
                  <c:v>-4.0739665020815177E-2</c:v>
                </c:pt>
                <c:pt idx="5709">
                  <c:v>-3.0965757994797456E-2</c:v>
                </c:pt>
                <c:pt idx="5710">
                  <c:v>-2.8608321930348641E-2</c:v>
                </c:pt>
                <c:pt idx="5711">
                  <c:v>-1.6451315182279651E-2</c:v>
                </c:pt>
                <c:pt idx="5712">
                  <c:v>-7.4037881182996588E-3</c:v>
                </c:pt>
                <c:pt idx="5713">
                  <c:v>-5.6462546065570657E-3</c:v>
                </c:pt>
                <c:pt idx="5714">
                  <c:v>-4.5987960070105922E-3</c:v>
                </c:pt>
                <c:pt idx="5715">
                  <c:v>-2.5287858220927012E-3</c:v>
                </c:pt>
                <c:pt idx="5716">
                  <c:v>-4.6008580439250331E-3</c:v>
                </c:pt>
                <c:pt idx="5717">
                  <c:v>-5.4873905164602808E-3</c:v>
                </c:pt>
                <c:pt idx="5718">
                  <c:v>-5.0039975544372882E-3</c:v>
                </c:pt>
                <c:pt idx="5719">
                  <c:v>-5.690850906087821E-3</c:v>
                </c:pt>
                <c:pt idx="5720">
                  <c:v>-5.4339693228582118E-3</c:v>
                </c:pt>
                <c:pt idx="5721">
                  <c:v>-6.4371801683398107E-3</c:v>
                </c:pt>
                <c:pt idx="5722">
                  <c:v>-6.817019297837709E-3</c:v>
                </c:pt>
                <c:pt idx="5723">
                  <c:v>-5.4093133620050481E-3</c:v>
                </c:pt>
                <c:pt idx="5724">
                  <c:v>-3.4567809997136261E-3</c:v>
                </c:pt>
                <c:pt idx="5725">
                  <c:v>-1.6185376015042414E-3</c:v>
                </c:pt>
                <c:pt idx="5726">
                  <c:v>2.6254868817520366E-3</c:v>
                </c:pt>
                <c:pt idx="5727">
                  <c:v>6.2824249757099113E-3</c:v>
                </c:pt>
                <c:pt idx="5728">
                  <c:v>1.0732589689478449E-2</c:v>
                </c:pt>
                <c:pt idx="5729">
                  <c:v>1.6154938811188815E-2</c:v>
                </c:pt>
                <c:pt idx="5730">
                  <c:v>2.4347209855904633E-2</c:v>
                </c:pt>
                <c:pt idx="5731">
                  <c:v>3.6206069057946724E-2</c:v>
                </c:pt>
                <c:pt idx="5732">
                  <c:v>5.6146653187955815E-2</c:v>
                </c:pt>
                <c:pt idx="5733">
                  <c:v>8.0247491759280962E-2</c:v>
                </c:pt>
                <c:pt idx="5734">
                  <c:v>0.12583462750343363</c:v>
                </c:pt>
                <c:pt idx="5735">
                  <c:v>0.17035444602692607</c:v>
                </c:pt>
                <c:pt idx="5736">
                  <c:v>0.28983053874037967</c:v>
                </c:pt>
                <c:pt idx="5737">
                  <c:v>0.61447069817113864</c:v>
                </c:pt>
                <c:pt idx="5738">
                  <c:v>1.570698091592885</c:v>
                </c:pt>
                <c:pt idx="5739">
                  <c:v>2.9464813667345311</c:v>
                </c:pt>
                <c:pt idx="5740">
                  <c:v>0.10066937245227293</c:v>
                </c:pt>
                <c:pt idx="5741">
                  <c:v>9.9127350374559914E-2</c:v>
                </c:pt>
                <c:pt idx="5742">
                  <c:v>2.653926259499015</c:v>
                </c:pt>
                <c:pt idx="5743">
                  <c:v>2.8544243360424093</c:v>
                </c:pt>
                <c:pt idx="5744">
                  <c:v>2.4568621446881478</c:v>
                </c:pt>
                <c:pt idx="5745">
                  <c:v>2.0255659446670684</c:v>
                </c:pt>
                <c:pt idx="5746">
                  <c:v>1.669338328178769</c:v>
                </c:pt>
                <c:pt idx="5747">
                  <c:v>1.4560513426199324</c:v>
                </c:pt>
                <c:pt idx="5748">
                  <c:v>1.3721293006326372</c:v>
                </c:pt>
                <c:pt idx="5749">
                  <c:v>1.31497585375757</c:v>
                </c:pt>
                <c:pt idx="5750">
                  <c:v>1.1730074572179838</c:v>
                </c:pt>
                <c:pt idx="5751">
                  <c:v>0.93621753553687759</c:v>
                </c:pt>
                <c:pt idx="5752">
                  <c:v>0.6878130360205833</c:v>
                </c:pt>
                <c:pt idx="5753">
                  <c:v>0.55051779325927319</c:v>
                </c:pt>
                <c:pt idx="5754">
                  <c:v>0.49259843863316416</c:v>
                </c:pt>
                <c:pt idx="5755">
                  <c:v>0.50249559375718411</c:v>
                </c:pt>
                <c:pt idx="5756">
                  <c:v>0.55889143536202368</c:v>
                </c:pt>
                <c:pt idx="5757">
                  <c:v>0.64332328126588278</c:v>
                </c:pt>
                <c:pt idx="5758">
                  <c:v>0.69588652002637497</c:v>
                </c:pt>
                <c:pt idx="5759">
                  <c:v>0.67840582519362524</c:v>
                </c:pt>
                <c:pt idx="5760">
                  <c:v>0.63035181120110351</c:v>
                </c:pt>
                <c:pt idx="5761">
                  <c:v>0.55210041756804351</c:v>
                </c:pt>
                <c:pt idx="5762">
                  <c:v>0.49214419601017539</c:v>
                </c:pt>
                <c:pt idx="5763">
                  <c:v>0.43926685409662369</c:v>
                </c:pt>
                <c:pt idx="5764">
                  <c:v>0.41006252653839431</c:v>
                </c:pt>
                <c:pt idx="5765">
                  <c:v>0.3760816279050444</c:v>
                </c:pt>
                <c:pt idx="5766">
                  <c:v>0.33022847391354776</c:v>
                </c:pt>
                <c:pt idx="5767">
                  <c:v>0.29435331856212177</c:v>
                </c:pt>
                <c:pt idx="5768">
                  <c:v>0.2814167607711901</c:v>
                </c:pt>
                <c:pt idx="5769">
                  <c:v>0.26041082254999542</c:v>
                </c:pt>
                <c:pt idx="5770">
                  <c:v>0.27039071287242517</c:v>
                </c:pt>
                <c:pt idx="5771">
                  <c:v>0.31082952703698247</c:v>
                </c:pt>
                <c:pt idx="5772">
                  <c:v>0.36618848441278345</c:v>
                </c:pt>
                <c:pt idx="5773">
                  <c:v>0.41517785144700292</c:v>
                </c:pt>
                <c:pt idx="5774">
                  <c:v>0.37228097843317376</c:v>
                </c:pt>
                <c:pt idx="5775">
                  <c:v>0.29910841654778891</c:v>
                </c:pt>
                <c:pt idx="5776">
                  <c:v>0.25203772913329769</c:v>
                </c:pt>
                <c:pt idx="5777">
                  <c:v>0.24532536735023416</c:v>
                </c:pt>
                <c:pt idx="5778">
                  <c:v>0.27110438485626653</c:v>
                </c:pt>
                <c:pt idx="5779">
                  <c:v>0.27195597155826945</c:v>
                </c:pt>
                <c:pt idx="5780">
                  <c:v>0.22362290511744159</c:v>
                </c:pt>
                <c:pt idx="5781">
                  <c:v>0.2020148716718638</c:v>
                </c:pt>
                <c:pt idx="5782">
                  <c:v>0.14997478971420344</c:v>
                </c:pt>
                <c:pt idx="5783">
                  <c:v>0.14728603847418351</c:v>
                </c:pt>
                <c:pt idx="5784">
                  <c:v>-4.0319136981683344E-2</c:v>
                </c:pt>
                <c:pt idx="5785">
                  <c:v>-8.459435115486072E-2</c:v>
                </c:pt>
                <c:pt idx="5786">
                  <c:v>-9.1855086944610087E-2</c:v>
                </c:pt>
                <c:pt idx="5787">
                  <c:v>-7.4115937348619418E-2</c:v>
                </c:pt>
                <c:pt idx="5788">
                  <c:v>-7.2562409587922969E-2</c:v>
                </c:pt>
                <c:pt idx="5789">
                  <c:v>-7.3114326663805615E-2</c:v>
                </c:pt>
                <c:pt idx="5790">
                  <c:v>-6.1263234757210655E-2</c:v>
                </c:pt>
                <c:pt idx="5791">
                  <c:v>-4.8815111991813799E-2</c:v>
                </c:pt>
                <c:pt idx="5792">
                  <c:v>-4.3407219347068968E-2</c:v>
                </c:pt>
                <c:pt idx="5793">
                  <c:v>-4.1679576029351816E-2</c:v>
                </c:pt>
                <c:pt idx="5794">
                  <c:v>-4.2967779883667727E-2</c:v>
                </c:pt>
                <c:pt idx="5795">
                  <c:v>-4.6336895990579538E-2</c:v>
                </c:pt>
                <c:pt idx="5796">
                  <c:v>-5.2710065959277318E-2</c:v>
                </c:pt>
                <c:pt idx="5797">
                  <c:v>-6.0808026074891428E-2</c:v>
                </c:pt>
                <c:pt idx="5798">
                  <c:v>-6.7260564422018054E-2</c:v>
                </c:pt>
                <c:pt idx="5799">
                  <c:v>-7.3937747035573126E-2</c:v>
                </c:pt>
                <c:pt idx="5800">
                  <c:v>-8.8026205052888662E-2</c:v>
                </c:pt>
                <c:pt idx="5801">
                  <c:v>-0.10790039353153211</c:v>
                </c:pt>
                <c:pt idx="5802">
                  <c:v>-0.12251417221831423</c:v>
                </c:pt>
                <c:pt idx="5803">
                  <c:v>-0.13020324562785568</c:v>
                </c:pt>
                <c:pt idx="5804">
                  <c:v>-0.1354305323595151</c:v>
                </c:pt>
                <c:pt idx="5805">
                  <c:v>-0.1459157931545513</c:v>
                </c:pt>
                <c:pt idx="5806">
                  <c:v>-0.16553822048871555</c:v>
                </c:pt>
                <c:pt idx="5807">
                  <c:v>-0.1826215489452675</c:v>
                </c:pt>
                <c:pt idx="5808">
                  <c:v>-0.20144765028785649</c:v>
                </c:pt>
                <c:pt idx="5809">
                  <c:v>-0.21311744553244596</c:v>
                </c:pt>
                <c:pt idx="5810">
                  <c:v>-0.21202776542080393</c:v>
                </c:pt>
                <c:pt idx="5811">
                  <c:v>-0.21803211128773162</c:v>
                </c:pt>
                <c:pt idx="5812">
                  <c:v>-0.22551893272204757</c:v>
                </c:pt>
                <c:pt idx="5813">
                  <c:v>-0.22962812985084702</c:v>
                </c:pt>
                <c:pt idx="5814">
                  <c:v>-0.22616362621941941</c:v>
                </c:pt>
                <c:pt idx="5815">
                  <c:v>-0.21987259851590829</c:v>
                </c:pt>
                <c:pt idx="5816">
                  <c:v>-0.2187143329574073</c:v>
                </c:pt>
                <c:pt idx="5817">
                  <c:v>-0.22347713040301134</c:v>
                </c:pt>
                <c:pt idx="5818">
                  <c:v>-0.22819143954294277</c:v>
                </c:pt>
                <c:pt idx="5819">
                  <c:v>-0.22820698775649503</c:v>
                </c:pt>
                <c:pt idx="5820">
                  <c:v>-0.22905606231423595</c:v>
                </c:pt>
                <c:pt idx="5821">
                  <c:v>-0.21466082401876038</c:v>
                </c:pt>
                <c:pt idx="5822">
                  <c:v>-0.18637221269296741</c:v>
                </c:pt>
                <c:pt idx="5823">
                  <c:v>-0.16624284205736653</c:v>
                </c:pt>
                <c:pt idx="5824">
                  <c:v>-0.15651986888856392</c:v>
                </c:pt>
                <c:pt idx="5825">
                  <c:v>-0.14099745678693049</c:v>
                </c:pt>
                <c:pt idx="5826">
                  <c:v>-0.13933634549428525</c:v>
                </c:pt>
                <c:pt idx="5827">
                  <c:v>-0.15180399889304</c:v>
                </c:pt>
                <c:pt idx="5828">
                  <c:v>-0.17641910044197931</c:v>
                </c:pt>
                <c:pt idx="5829">
                  <c:v>-1.3446338443957715E-2</c:v>
                </c:pt>
                <c:pt idx="5830">
                  <c:v>-4.0802941125705466E-3</c:v>
                </c:pt>
                <c:pt idx="5831">
                  <c:v>-3.9632781012091424E-3</c:v>
                </c:pt>
                <c:pt idx="5832">
                  <c:v>-4.2994874612591128E-3</c:v>
                </c:pt>
                <c:pt idx="5833">
                  <c:v>-4.2142380308450725E-3</c:v>
                </c:pt>
                <c:pt idx="5834">
                  <c:v>-4.7864852182074131E-3</c:v>
                </c:pt>
                <c:pt idx="5835">
                  <c:v>-4.0222398188118928E-3</c:v>
                </c:pt>
                <c:pt idx="5836">
                  <c:v>-4.4393514981750284E-3</c:v>
                </c:pt>
                <c:pt idx="5837">
                  <c:v>-4.8285141275925935E-3</c:v>
                </c:pt>
                <c:pt idx="5838">
                  <c:v>-3.5449146250927941E-3</c:v>
                </c:pt>
                <c:pt idx="5839">
                  <c:v>-1.6551886713027705E-3</c:v>
                </c:pt>
                <c:pt idx="5840">
                  <c:v>1.5846769793773749E-3</c:v>
                </c:pt>
                <c:pt idx="5841">
                  <c:v>2.311219708126931E-3</c:v>
                </c:pt>
                <c:pt idx="5842">
                  <c:v>5.5601022163579523E-3</c:v>
                </c:pt>
                <c:pt idx="5843">
                  <c:v>1.1915843109175837E-2</c:v>
                </c:pt>
                <c:pt idx="5844">
                  <c:v>1.453117736901521E-2</c:v>
                </c:pt>
                <c:pt idx="5845">
                  <c:v>9.5502131005089641E-3</c:v>
                </c:pt>
                <c:pt idx="5846">
                  <c:v>7.2565392271034214E-3</c:v>
                </c:pt>
                <c:pt idx="5847">
                  <c:v>9.864953886693022E-3</c:v>
                </c:pt>
                <c:pt idx="5848">
                  <c:v>2.0807369276618796E-2</c:v>
                </c:pt>
                <c:pt idx="5849">
                  <c:v>3.4790446146913026E-2</c:v>
                </c:pt>
                <c:pt idx="5850">
                  <c:v>4.7238742565845364E-2</c:v>
                </c:pt>
                <c:pt idx="5851">
                  <c:v>5.3113520293880473E-2</c:v>
                </c:pt>
                <c:pt idx="5852">
                  <c:v>5.0410122305780694E-2</c:v>
                </c:pt>
                <c:pt idx="5853">
                  <c:v>5.2763908701854496E-2</c:v>
                </c:pt>
                <c:pt idx="5854">
                  <c:v>5.9134145257356219E-2</c:v>
                </c:pt>
                <c:pt idx="5855">
                  <c:v>8.7739117822436388E-2</c:v>
                </c:pt>
                <c:pt idx="5856">
                  <c:v>0.13312979552484636</c:v>
                </c:pt>
                <c:pt idx="5857">
                  <c:v>0.21469203813739407</c:v>
                </c:pt>
                <c:pt idx="5858">
                  <c:v>0.27022467418245788</c:v>
                </c:pt>
                <c:pt idx="5859">
                  <c:v>0.2135687360443061</c:v>
                </c:pt>
                <c:pt idx="5860">
                  <c:v>0.20053886309509494</c:v>
                </c:pt>
                <c:pt idx="5861">
                  <c:v>0.10278682998089671</c:v>
                </c:pt>
                <c:pt idx="5862">
                  <c:v>-3.7241845203628651E-2</c:v>
                </c:pt>
                <c:pt idx="5863">
                  <c:v>-5.3918550869446108E-2</c:v>
                </c:pt>
                <c:pt idx="5864">
                  <c:v>-5.7169384789278223E-2</c:v>
                </c:pt>
                <c:pt idx="5865">
                  <c:v>-5.3441518033926258E-2</c:v>
                </c:pt>
                <c:pt idx="5866">
                  <c:v>-4.6587366494732663E-2</c:v>
                </c:pt>
                <c:pt idx="5867">
                  <c:v>-3.7239868565169774E-2</c:v>
                </c:pt>
                <c:pt idx="5868">
                  <c:v>-3.6007926324167168E-2</c:v>
                </c:pt>
                <c:pt idx="5869">
                  <c:v>-3.5245581486182988E-2</c:v>
                </c:pt>
                <c:pt idx="5870">
                  <c:v>-3.3159396657154505E-2</c:v>
                </c:pt>
                <c:pt idx="5871">
                  <c:v>-3.1318214495784584E-2</c:v>
                </c:pt>
                <c:pt idx="5872">
                  <c:v>-2.9393148903808255E-2</c:v>
                </c:pt>
                <c:pt idx="5873">
                  <c:v>-3.0374042361424068E-2</c:v>
                </c:pt>
                <c:pt idx="5874">
                  <c:v>-2.9084669507319194E-2</c:v>
                </c:pt>
                <c:pt idx="5875">
                  <c:v>-2.8396969149093544E-2</c:v>
                </c:pt>
                <c:pt idx="5876">
                  <c:v>-2.8104413702239785E-2</c:v>
                </c:pt>
                <c:pt idx="5877">
                  <c:v>-3.111932540140926E-2</c:v>
                </c:pt>
                <c:pt idx="5878">
                  <c:v>-3.4915175766394399E-2</c:v>
                </c:pt>
                <c:pt idx="5879">
                  <c:v>-4.0377374105184757E-2</c:v>
                </c:pt>
                <c:pt idx="5880">
                  <c:v>-4.179844601262097E-2</c:v>
                </c:pt>
                <c:pt idx="5881">
                  <c:v>-4.4313715714867342E-2</c:v>
                </c:pt>
                <c:pt idx="5882">
                  <c:v>-4.5831702869893187E-2</c:v>
                </c:pt>
                <c:pt idx="5883">
                  <c:v>-4.6559655965596566E-2</c:v>
                </c:pt>
                <c:pt idx="5884">
                  <c:v>-5.0049270956858682E-2</c:v>
                </c:pt>
                <c:pt idx="5885">
                  <c:v>-5.3034208059981255E-2</c:v>
                </c:pt>
                <c:pt idx="5886">
                  <c:v>-4.8965095532864815E-2</c:v>
                </c:pt>
                <c:pt idx="5887">
                  <c:v>-4.339564045962347E-2</c:v>
                </c:pt>
                <c:pt idx="5888">
                  <c:v>-4.0301432308093424E-2</c:v>
                </c:pt>
                <c:pt idx="5889">
                  <c:v>-3.8913844105278241E-2</c:v>
                </c:pt>
                <c:pt idx="5890">
                  <c:v>-4.2478234460417083E-2</c:v>
                </c:pt>
                <c:pt idx="5891">
                  <c:v>-4.5681099633117485E-2</c:v>
                </c:pt>
                <c:pt idx="5892">
                  <c:v>-5.0972452817402494E-2</c:v>
                </c:pt>
                <c:pt idx="5893">
                  <c:v>-4.967480984643563E-2</c:v>
                </c:pt>
                <c:pt idx="5894">
                  <c:v>-5.1557919601662006E-2</c:v>
                </c:pt>
                <c:pt idx="5895">
                  <c:v>-6.0864900763748758E-2</c:v>
                </c:pt>
                <c:pt idx="5896">
                  <c:v>-7.9365214794590661E-2</c:v>
                </c:pt>
                <c:pt idx="5897">
                  <c:v>-0.10136141573571113</c:v>
                </c:pt>
                <c:pt idx="5898">
                  <c:v>-0.10422964345012922</c:v>
                </c:pt>
                <c:pt idx="5899">
                  <c:v>-8.2032590051457979E-2</c:v>
                </c:pt>
                <c:pt idx="5900">
                  <c:v>-7.8544630362554615E-2</c:v>
                </c:pt>
                <c:pt idx="5901">
                  <c:v>-8.1199618021800285E-2</c:v>
                </c:pt>
                <c:pt idx="5902">
                  <c:v>-8.2012155696366232E-2</c:v>
                </c:pt>
                <c:pt idx="5903">
                  <c:v>-8.5488929012638964E-2</c:v>
                </c:pt>
                <c:pt idx="5904">
                  <c:v>-9.926663899266637E-2</c:v>
                </c:pt>
                <c:pt idx="5905">
                  <c:v>-0.1245601871912644</c:v>
                </c:pt>
                <c:pt idx="5906">
                  <c:v>-0.11966998813965769</c:v>
                </c:pt>
                <c:pt idx="5907">
                  <c:v>-9.5464038524604319E-2</c:v>
                </c:pt>
                <c:pt idx="5908">
                  <c:v>-1.9637259292431711E-2</c:v>
                </c:pt>
                <c:pt idx="5909">
                  <c:v>-1.012027919195735E-2</c:v>
                </c:pt>
                <c:pt idx="5910">
                  <c:v>-8.2709984423409398E-3</c:v>
                </c:pt>
                <c:pt idx="5911">
                  <c:v>-7.9156844658535737E-3</c:v>
                </c:pt>
                <c:pt idx="5912">
                  <c:v>-6.5850979590794147E-3</c:v>
                </c:pt>
                <c:pt idx="5913">
                  <c:v>-6.5834529990058573E-3</c:v>
                </c:pt>
                <c:pt idx="5914">
                  <c:v>-7.9575102497204588E-3</c:v>
                </c:pt>
                <c:pt idx="5915">
                  <c:v>-8.6559979732297471E-3</c:v>
                </c:pt>
                <c:pt idx="5916">
                  <c:v>-9.1473743647656706E-3</c:v>
                </c:pt>
                <c:pt idx="5917">
                  <c:v>-7.771803058309529E-3</c:v>
                </c:pt>
                <c:pt idx="5918">
                  <c:v>-3.8497943593308929E-3</c:v>
                </c:pt>
                <c:pt idx="5919">
                  <c:v>-1.0198537095088809E-3</c:v>
                </c:pt>
                <c:pt idx="5920">
                  <c:v>-2.8552855285528598E-3</c:v>
                </c:pt>
                <c:pt idx="5921">
                  <c:v>-5.1366419888492811E-3</c:v>
                </c:pt>
                <c:pt idx="5922">
                  <c:v>-3.6784888011741975E-3</c:v>
                </c:pt>
                <c:pt idx="5923">
                  <c:v>-2.5645689341578788E-3</c:v>
                </c:pt>
                <c:pt idx="5924">
                  <c:v>-1.0280697701282216E-3</c:v>
                </c:pt>
                <c:pt idx="5925">
                  <c:v>-1.1039724911772737E-3</c:v>
                </c:pt>
                <c:pt idx="5926">
                  <c:v>-1.5156983038614211E-3</c:v>
                </c:pt>
                <c:pt idx="5927">
                  <c:v>1.7009642617422218E-3</c:v>
                </c:pt>
                <c:pt idx="5928">
                  <c:v>4.5311722122926062E-3</c:v>
                </c:pt>
                <c:pt idx="5929">
                  <c:v>1.626306024802265E-2</c:v>
                </c:pt>
                <c:pt idx="5930">
                  <c:v>4.482271346662986E-2</c:v>
                </c:pt>
                <c:pt idx="5931">
                  <c:v>7.3075459322898551E-2</c:v>
                </c:pt>
                <c:pt idx="5932">
                  <c:v>8.8849917972506659E-2</c:v>
                </c:pt>
                <c:pt idx="5933">
                  <c:v>8.6627129296868721E-2</c:v>
                </c:pt>
                <c:pt idx="5934">
                  <c:v>9.6693849676615914E-2</c:v>
                </c:pt>
                <c:pt idx="5935">
                  <c:v>0.13438379561692609</c:v>
                </c:pt>
                <c:pt idx="5936">
                  <c:v>0.23418085871911731</c:v>
                </c:pt>
                <c:pt idx="5937">
                  <c:v>0.23020752467006542</c:v>
                </c:pt>
                <c:pt idx="5938">
                  <c:v>0.22226178161610818</c:v>
                </c:pt>
                <c:pt idx="5939">
                  <c:v>-2.7766842084120037E-2</c:v>
                </c:pt>
                <c:pt idx="5940">
                  <c:v>-4.116644148491283E-2</c:v>
                </c:pt>
                <c:pt idx="5941">
                  <c:v>-4.7423893249101547E-2</c:v>
                </c:pt>
                <c:pt idx="5942">
                  <c:v>-4.6108509607621508E-2</c:v>
                </c:pt>
                <c:pt idx="5943">
                  <c:v>-3.7790613017521721E-2</c:v>
                </c:pt>
                <c:pt idx="5944">
                  <c:v>-3.6004113460245998E-2</c:v>
                </c:pt>
                <c:pt idx="5945">
                  <c:v>-4.0103849742403955E-2</c:v>
                </c:pt>
                <c:pt idx="5946">
                  <c:v>-4.1911017534732101E-2</c:v>
                </c:pt>
                <c:pt idx="5947">
                  <c:v>-4.3586840540518521E-2</c:v>
                </c:pt>
                <c:pt idx="5948">
                  <c:v>-3.9706481858948234E-2</c:v>
                </c:pt>
                <c:pt idx="5949">
                  <c:v>-3.6268871315600283E-2</c:v>
                </c:pt>
                <c:pt idx="5950">
                  <c:v>-3.346430267013735E-2</c:v>
                </c:pt>
                <c:pt idx="5951">
                  <c:v>-3.0623995275745546E-2</c:v>
                </c:pt>
                <c:pt idx="5952">
                  <c:v>-2.8748060392601173E-2</c:v>
                </c:pt>
                <c:pt idx="5953">
                  <c:v>-2.8876037544936287E-2</c:v>
                </c:pt>
                <c:pt idx="5954">
                  <c:v>-3.2260404388430509E-2</c:v>
                </c:pt>
                <c:pt idx="5955">
                  <c:v>-4.051471377718311E-2</c:v>
                </c:pt>
                <c:pt idx="5956">
                  <c:v>-4.6721121730215941E-2</c:v>
                </c:pt>
                <c:pt idx="5957">
                  <c:v>-4.6521530228473926E-2</c:v>
                </c:pt>
                <c:pt idx="5958">
                  <c:v>-4.5565774619828678E-2</c:v>
                </c:pt>
                <c:pt idx="5959">
                  <c:v>-4.4323380187973056E-2</c:v>
                </c:pt>
                <c:pt idx="5960">
                  <c:v>-4.5107360813927355E-2</c:v>
                </c:pt>
                <c:pt idx="5961">
                  <c:v>-4.7205652931999638E-2</c:v>
                </c:pt>
                <c:pt idx="5962">
                  <c:v>-5.1770114942528742E-2</c:v>
                </c:pt>
                <c:pt idx="5963">
                  <c:v>-5.5808615967097491E-2</c:v>
                </c:pt>
                <c:pt idx="5964">
                  <c:v>-5.530177256795963E-2</c:v>
                </c:pt>
                <c:pt idx="5965">
                  <c:v>-5.1537556713157462E-2</c:v>
                </c:pt>
                <c:pt idx="5966">
                  <c:v>-5.1344525080402097E-2</c:v>
                </c:pt>
                <c:pt idx="5967">
                  <c:v>-4.2385435648241869E-2</c:v>
                </c:pt>
                <c:pt idx="5968">
                  <c:v>-4.3094202592576951E-2</c:v>
                </c:pt>
                <c:pt idx="5969">
                  <c:v>-4.7181674324930395E-2</c:v>
                </c:pt>
                <c:pt idx="5970">
                  <c:v>-4.8996447074984517E-2</c:v>
                </c:pt>
                <c:pt idx="5971">
                  <c:v>-4.9790549669042984E-2</c:v>
                </c:pt>
                <c:pt idx="5972">
                  <c:v>-5.3982376156777354E-2</c:v>
                </c:pt>
                <c:pt idx="5973">
                  <c:v>-6.5494434311235361E-2</c:v>
                </c:pt>
                <c:pt idx="5974">
                  <c:v>-8.1093915479484829E-2</c:v>
                </c:pt>
                <c:pt idx="5975">
                  <c:v>-8.7317916502627477E-2</c:v>
                </c:pt>
                <c:pt idx="5976">
                  <c:v>-7.6174810017049205E-2</c:v>
                </c:pt>
                <c:pt idx="5977">
                  <c:v>-7.1298689034074797E-2</c:v>
                </c:pt>
                <c:pt idx="5978">
                  <c:v>-7.5125820521864811E-2</c:v>
                </c:pt>
                <c:pt idx="5979">
                  <c:v>-7.6011897064528641E-2</c:v>
                </c:pt>
                <c:pt idx="5980">
                  <c:v>-8.2449902480280307E-2</c:v>
                </c:pt>
                <c:pt idx="5981">
                  <c:v>-9.4959872699598727E-2</c:v>
                </c:pt>
                <c:pt idx="5982">
                  <c:v>-0.12417020539041509</c:v>
                </c:pt>
                <c:pt idx="5983">
                  <c:v>-8.2444096233259156E-2</c:v>
                </c:pt>
                <c:pt idx="5984">
                  <c:v>-7.2741080829176519E-2</c:v>
                </c:pt>
                <c:pt idx="5985">
                  <c:v>-6.6409452616349174E-2</c:v>
                </c:pt>
                <c:pt idx="5986">
                  <c:v>-1.2292344542793125E-2</c:v>
                </c:pt>
                <c:pt idx="5987">
                  <c:v>-9.8799701853136968E-3</c:v>
                </c:pt>
                <c:pt idx="5988">
                  <c:v>-1.030712992381538E-2</c:v>
                </c:pt>
                <c:pt idx="5989">
                  <c:v>-8.1755109694355895E-3</c:v>
                </c:pt>
                <c:pt idx="5990">
                  <c:v>-7.8495016526608317E-3</c:v>
                </c:pt>
                <c:pt idx="5991">
                  <c:v>-9.2783068065224582E-3</c:v>
                </c:pt>
                <c:pt idx="5992">
                  <c:v>-1.0210154361167935E-2</c:v>
                </c:pt>
                <c:pt idx="5993">
                  <c:v>-1.1483431193898894E-2</c:v>
                </c:pt>
                <c:pt idx="5994">
                  <c:v>-9.7797290137007047E-3</c:v>
                </c:pt>
                <c:pt idx="5995">
                  <c:v>-5.7973201858093938E-3</c:v>
                </c:pt>
                <c:pt idx="5996">
                  <c:v>-2.584013924220105E-3</c:v>
                </c:pt>
                <c:pt idx="5997">
                  <c:v>-4.0661733421208501E-3</c:v>
                </c:pt>
                <c:pt idx="5998">
                  <c:v>-4.1279171419294101E-3</c:v>
                </c:pt>
                <c:pt idx="5999">
                  <c:v>-1.3480310777608097E-3</c:v>
                </c:pt>
                <c:pt idx="6000">
                  <c:v>-2.3858044634425489E-4</c:v>
                </c:pt>
                <c:pt idx="6001">
                  <c:v>1.2851326015676013E-3</c:v>
                </c:pt>
                <c:pt idx="6002">
                  <c:v>2.7365870144000593E-4</c:v>
                </c:pt>
                <c:pt idx="6003">
                  <c:v>-1.1127364770467277E-3</c:v>
                </c:pt>
                <c:pt idx="6004">
                  <c:v>1.8026137899954843E-4</c:v>
                </c:pt>
                <c:pt idx="6005">
                  <c:v>1.2397065918699499E-3</c:v>
                </c:pt>
                <c:pt idx="6006">
                  <c:v>7.2564207093355065E-3</c:v>
                </c:pt>
                <c:pt idx="6007">
                  <c:v>3.4588093610650003E-2</c:v>
                </c:pt>
                <c:pt idx="6008">
                  <c:v>9.5987992373534545E-2</c:v>
                </c:pt>
                <c:pt idx="6009">
                  <c:v>0.13724705863300327</c:v>
                </c:pt>
                <c:pt idx="6010">
                  <c:v>0.14872436621992574</c:v>
                </c:pt>
                <c:pt idx="6011">
                  <c:v>0.13813314853910491</c:v>
                </c:pt>
                <c:pt idx="6012">
                  <c:v>0.16959787892178527</c:v>
                </c:pt>
                <c:pt idx="6013">
                  <c:v>0.28265133472860388</c:v>
                </c:pt>
                <c:pt idx="6014">
                  <c:v>0.38926201327256738</c:v>
                </c:pt>
                <c:pt idx="6015">
                  <c:v>0.31445789882271968</c:v>
                </c:pt>
                <c:pt idx="6016">
                  <c:v>0.29976344551629019</c:v>
                </c:pt>
                <c:pt idx="6017">
                  <c:v>-2.6738440525448923E-2</c:v>
                </c:pt>
                <c:pt idx="6018">
                  <c:v>-3.9332818632181701E-2</c:v>
                </c:pt>
                <c:pt idx="6019">
                  <c:v>-4.3797843709206946E-2</c:v>
                </c:pt>
                <c:pt idx="6020">
                  <c:v>-3.7001453253673502E-2</c:v>
                </c:pt>
                <c:pt idx="6021">
                  <c:v>-3.5129188305910143E-2</c:v>
                </c:pt>
                <c:pt idx="6022">
                  <c:v>-3.7817922702575765E-2</c:v>
                </c:pt>
                <c:pt idx="6023">
                  <c:v>-4.4087460954930838E-2</c:v>
                </c:pt>
                <c:pt idx="6024">
                  <c:v>-4.8576979668815488E-2</c:v>
                </c:pt>
                <c:pt idx="6025">
                  <c:v>-4.9557305878424052E-2</c:v>
                </c:pt>
                <c:pt idx="6026">
                  <c:v>-4.2690582959641253E-2</c:v>
                </c:pt>
                <c:pt idx="6027">
                  <c:v>-3.9005620547676617E-2</c:v>
                </c:pt>
                <c:pt idx="6028">
                  <c:v>-3.4995006794034347E-2</c:v>
                </c:pt>
                <c:pt idx="6029">
                  <c:v>-3.2756471244381746E-2</c:v>
                </c:pt>
                <c:pt idx="6030">
                  <c:v>-3.2294771064752099E-2</c:v>
                </c:pt>
                <c:pt idx="6031">
                  <c:v>-3.1154728901539145E-2</c:v>
                </c:pt>
                <c:pt idx="6032">
                  <c:v>-3.4626068464131757E-2</c:v>
                </c:pt>
                <c:pt idx="6033">
                  <c:v>-4.159666988775737E-2</c:v>
                </c:pt>
                <c:pt idx="6034">
                  <c:v>-4.6836866298488704E-2</c:v>
                </c:pt>
                <c:pt idx="6035">
                  <c:v>-4.7606739897609239E-2</c:v>
                </c:pt>
                <c:pt idx="6036">
                  <c:v>-4.4129756291918468E-2</c:v>
                </c:pt>
                <c:pt idx="6037">
                  <c:v>-4.5961906346169847E-2</c:v>
                </c:pt>
                <c:pt idx="6038">
                  <c:v>-4.4474602236302029E-2</c:v>
                </c:pt>
                <c:pt idx="6039">
                  <c:v>-4.4002102330082504E-2</c:v>
                </c:pt>
                <c:pt idx="6040">
                  <c:v>-4.998119122257054E-2</c:v>
                </c:pt>
                <c:pt idx="6041">
                  <c:v>-5.5574076711089521E-2</c:v>
                </c:pt>
                <c:pt idx="6042">
                  <c:v>-5.7247069477285313E-2</c:v>
                </c:pt>
                <c:pt idx="6043">
                  <c:v>-5.6948412031591338E-2</c:v>
                </c:pt>
                <c:pt idx="6044">
                  <c:v>-4.3127515196416846E-2</c:v>
                </c:pt>
                <c:pt idx="6045">
                  <c:v>-4.0841600863872569E-2</c:v>
                </c:pt>
                <c:pt idx="6046">
                  <c:v>-4.2452392011147241E-2</c:v>
                </c:pt>
                <c:pt idx="6047">
                  <c:v>-4.3788344207221608E-2</c:v>
                </c:pt>
                <c:pt idx="6048">
                  <c:v>-4.4832995565203378E-2</c:v>
                </c:pt>
                <c:pt idx="6049">
                  <c:v>-4.3825676146453794E-2</c:v>
                </c:pt>
                <c:pt idx="6050">
                  <c:v>-4.7951823625476314E-2</c:v>
                </c:pt>
                <c:pt idx="6051">
                  <c:v>-5.9570768627584675E-2</c:v>
                </c:pt>
                <c:pt idx="6052">
                  <c:v>-7.9650507328072162E-2</c:v>
                </c:pt>
                <c:pt idx="6053">
                  <c:v>-8.75917906232348E-2</c:v>
                </c:pt>
                <c:pt idx="6054">
                  <c:v>-8.5804610995450684E-2</c:v>
                </c:pt>
                <c:pt idx="6055">
                  <c:v>-8.9121644244885348E-2</c:v>
                </c:pt>
                <c:pt idx="6056">
                  <c:v>-8.958765281278766E-2</c:v>
                </c:pt>
                <c:pt idx="6057">
                  <c:v>-9.0357342988921951E-2</c:v>
                </c:pt>
                <c:pt idx="6058">
                  <c:v>-9.7914976612527405E-2</c:v>
                </c:pt>
                <c:pt idx="6059">
                  <c:v>-0.12045454545454544</c:v>
                </c:pt>
                <c:pt idx="6060">
                  <c:v>-0.16367969494756909</c:v>
                </c:pt>
                <c:pt idx="6061">
                  <c:v>-0.14605708547237925</c:v>
                </c:pt>
                <c:pt idx="6062">
                  <c:v>-0.12122477863886635</c:v>
                </c:pt>
                <c:pt idx="6063">
                  <c:v>-1.5081470253884054E-2</c:v>
                </c:pt>
                <c:pt idx="6064">
                  <c:v>-8.2830381442148392E-3</c:v>
                </c:pt>
                <c:pt idx="6065">
                  <c:v>-8.3378312385945976E-3</c:v>
                </c:pt>
                <c:pt idx="6066">
                  <c:v>-8.7697721294113622E-3</c:v>
                </c:pt>
                <c:pt idx="6067">
                  <c:v>-7.5533129911528581E-3</c:v>
                </c:pt>
                <c:pt idx="6068">
                  <c:v>-6.4984832907068685E-3</c:v>
                </c:pt>
                <c:pt idx="6069">
                  <c:v>-7.3449729078868169E-3</c:v>
                </c:pt>
                <c:pt idx="6070">
                  <c:v>-8.0122406884541881E-3</c:v>
                </c:pt>
                <c:pt idx="6071">
                  <c:v>-8.3029628129850808E-3</c:v>
                </c:pt>
                <c:pt idx="6072">
                  <c:v>-7.7443880940966702E-3</c:v>
                </c:pt>
                <c:pt idx="6073">
                  <c:v>-4.1958041958041941E-3</c:v>
                </c:pt>
                <c:pt idx="6074">
                  <c:v>-8.183826482795509E-4</c:v>
                </c:pt>
                <c:pt idx="6075">
                  <c:v>-2.2858668357429561E-4</c:v>
                </c:pt>
                <c:pt idx="6076">
                  <c:v>1.0590380404465992E-3</c:v>
                </c:pt>
                <c:pt idx="6077">
                  <c:v>5.5996414104522241E-3</c:v>
                </c:pt>
                <c:pt idx="6078">
                  <c:v>4.6904253027817812E-3</c:v>
                </c:pt>
                <c:pt idx="6079">
                  <c:v>4.0024116884296804E-3</c:v>
                </c:pt>
                <c:pt idx="6080">
                  <c:v>2.5816236533436686E-3</c:v>
                </c:pt>
                <c:pt idx="6081">
                  <c:v>2.7004815831429478E-3</c:v>
                </c:pt>
                <c:pt idx="6082">
                  <c:v>5.1374493014871596E-3</c:v>
                </c:pt>
                <c:pt idx="6083">
                  <c:v>5.7945652440570192E-3</c:v>
                </c:pt>
                <c:pt idx="6084">
                  <c:v>1.8874847125968201E-2</c:v>
                </c:pt>
                <c:pt idx="6085">
                  <c:v>5.9252026169319405E-2</c:v>
                </c:pt>
                <c:pt idx="6086">
                  <c:v>0.13135369761875787</c:v>
                </c:pt>
                <c:pt idx="6087">
                  <c:v>0.17987967319044193</c:v>
                </c:pt>
                <c:pt idx="6088">
                  <c:v>0.18212497981592121</c:v>
                </c:pt>
                <c:pt idx="6089">
                  <c:v>0.19781792396577011</c:v>
                </c:pt>
                <c:pt idx="6090">
                  <c:v>0.28271401598843049</c:v>
                </c:pt>
                <c:pt idx="6091">
                  <c:v>0.42664485554138909</c:v>
                </c:pt>
                <c:pt idx="6092">
                  <c:v>0.46770608459262814</c:v>
                </c:pt>
                <c:pt idx="6093">
                  <c:v>0.36157312183370816</c:v>
                </c:pt>
                <c:pt idx="6094">
                  <c:v>0.26411989703865862</c:v>
                </c:pt>
                <c:pt idx="6095">
                  <c:v>-3.0265536496203758E-2</c:v>
                </c:pt>
                <c:pt idx="6096">
                  <c:v>-4.1415749855240311E-2</c:v>
                </c:pt>
                <c:pt idx="6097">
                  <c:v>-4.2266845014584775E-2</c:v>
                </c:pt>
                <c:pt idx="6098">
                  <c:v>-3.5184886161795575E-2</c:v>
                </c:pt>
                <c:pt idx="6099">
                  <c:v>-3.6447766506495817E-2</c:v>
                </c:pt>
                <c:pt idx="6100">
                  <c:v>-4.2271472181510478E-2</c:v>
                </c:pt>
                <c:pt idx="6101">
                  <c:v>-4.7202953227049614E-2</c:v>
                </c:pt>
                <c:pt idx="6102">
                  <c:v>-4.9641907765845893E-2</c:v>
                </c:pt>
                <c:pt idx="6103">
                  <c:v>-4.6853084197408183E-2</c:v>
                </c:pt>
                <c:pt idx="6104">
                  <c:v>-4.1508357113738278E-2</c:v>
                </c:pt>
                <c:pt idx="6105">
                  <c:v>-3.8523625906803471E-2</c:v>
                </c:pt>
                <c:pt idx="6106">
                  <c:v>-3.5445213889298166E-2</c:v>
                </c:pt>
                <c:pt idx="6107">
                  <c:v>-3.4708506938748732E-2</c:v>
                </c:pt>
                <c:pt idx="6108">
                  <c:v>-3.4568935083700729E-2</c:v>
                </c:pt>
                <c:pt idx="6109">
                  <c:v>-3.4231373549082358E-2</c:v>
                </c:pt>
                <c:pt idx="6110">
                  <c:v>-3.841772517083062E-2</c:v>
                </c:pt>
                <c:pt idx="6111">
                  <c:v>-4.4115728007796687E-2</c:v>
                </c:pt>
                <c:pt idx="6112">
                  <c:v>-4.6208538642150868E-2</c:v>
                </c:pt>
                <c:pt idx="6113">
                  <c:v>-4.6347565319681247E-2</c:v>
                </c:pt>
                <c:pt idx="6114">
                  <c:v>-4.686068132014079E-2</c:v>
                </c:pt>
                <c:pt idx="6115">
                  <c:v>-4.4406554104632789E-2</c:v>
                </c:pt>
                <c:pt idx="6116">
                  <c:v>-4.2834425396931115E-2</c:v>
                </c:pt>
                <c:pt idx="6117">
                  <c:v>-4.6287969165825456E-2</c:v>
                </c:pt>
                <c:pt idx="6118">
                  <c:v>-5.1017763845350048E-2</c:v>
                </c:pt>
                <c:pt idx="6119">
                  <c:v>-5.4418133235050216E-2</c:v>
                </c:pt>
                <c:pt idx="6120">
                  <c:v>-5.6031258908956758E-2</c:v>
                </c:pt>
                <c:pt idx="6121">
                  <c:v>-4.4824399260628478E-2</c:v>
                </c:pt>
                <c:pt idx="6122">
                  <c:v>-4.2950714778831098E-2</c:v>
                </c:pt>
                <c:pt idx="6123">
                  <c:v>-4.2157656745630018E-2</c:v>
                </c:pt>
                <c:pt idx="6124">
                  <c:v>-4.4090697969007303E-2</c:v>
                </c:pt>
                <c:pt idx="6125">
                  <c:v>-4.3906814585395977E-2</c:v>
                </c:pt>
                <c:pt idx="6126">
                  <c:v>-4.1161357064724284E-2</c:v>
                </c:pt>
                <c:pt idx="6127">
                  <c:v>-4.4709361112763302E-2</c:v>
                </c:pt>
                <c:pt idx="6128">
                  <c:v>-5.6159839412084925E-2</c:v>
                </c:pt>
                <c:pt idx="6129">
                  <c:v>-7.6139986021853637E-2</c:v>
                </c:pt>
                <c:pt idx="6130">
                  <c:v>-9.3119469782378478E-2</c:v>
                </c:pt>
                <c:pt idx="6131">
                  <c:v>-9.8426935519761727E-2</c:v>
                </c:pt>
                <c:pt idx="6132">
                  <c:v>-0.10030071709461023</c:v>
                </c:pt>
                <c:pt idx="6133">
                  <c:v>-0.1050987731694125</c:v>
                </c:pt>
                <c:pt idx="6134">
                  <c:v>-9.8491874360143492E-2</c:v>
                </c:pt>
                <c:pt idx="6135">
                  <c:v>-0.10216819690503902</c:v>
                </c:pt>
                <c:pt idx="6136">
                  <c:v>-0.11224088233771166</c:v>
                </c:pt>
                <c:pt idx="6137">
                  <c:v>-0.13905666251556664</c:v>
                </c:pt>
                <c:pt idx="6138">
                  <c:v>-0.19315365282953459</c:v>
                </c:pt>
                <c:pt idx="6139">
                  <c:v>-0.1958618659694748</c:v>
                </c:pt>
                <c:pt idx="6140">
                  <c:v>-0.15704817301551691</c:v>
                </c:pt>
                <c:pt idx="6141">
                  <c:v>-1.0999345482104107E-2</c:v>
                </c:pt>
                <c:pt idx="6142">
                  <c:v>-4.8060165351694311E-3</c:v>
                </c:pt>
                <c:pt idx="6143">
                  <c:v>-7.1212549584050867E-3</c:v>
                </c:pt>
                <c:pt idx="6144">
                  <c:v>-7.7961121929554823E-3</c:v>
                </c:pt>
                <c:pt idx="6145">
                  <c:v>-5.0815675979748731E-3</c:v>
                </c:pt>
                <c:pt idx="6146">
                  <c:v>-3.6180101793710593E-3</c:v>
                </c:pt>
                <c:pt idx="6147">
                  <c:v>-4.7332762378000694E-3</c:v>
                </c:pt>
                <c:pt idx="6148">
                  <c:v>-5.5269075354624922E-3</c:v>
                </c:pt>
                <c:pt idx="6149">
                  <c:v>-7.3665384355807474E-3</c:v>
                </c:pt>
                <c:pt idx="6150">
                  <c:v>-6.7519491332980091E-3</c:v>
                </c:pt>
                <c:pt idx="6151">
                  <c:v>-4.3131928024014348E-3</c:v>
                </c:pt>
                <c:pt idx="6152">
                  <c:v>-8.7695809345293447E-4</c:v>
                </c:pt>
                <c:pt idx="6153">
                  <c:v>1.9404840364737588E-3</c:v>
                </c:pt>
                <c:pt idx="6154">
                  <c:v>4.5974906126934759E-3</c:v>
                </c:pt>
                <c:pt idx="6155">
                  <c:v>8.4716780662726643E-3</c:v>
                </c:pt>
                <c:pt idx="6156">
                  <c:v>5.4608413274350948E-3</c:v>
                </c:pt>
                <c:pt idx="6157">
                  <c:v>3.7133394451464847E-3</c:v>
                </c:pt>
                <c:pt idx="6158">
                  <c:v>2.3260989622400476E-3</c:v>
                </c:pt>
                <c:pt idx="6159">
                  <c:v>3.7770582337568388E-3</c:v>
                </c:pt>
                <c:pt idx="6160">
                  <c:v>8.2592486377975321E-3</c:v>
                </c:pt>
                <c:pt idx="6161">
                  <c:v>7.7162740111377404E-3</c:v>
                </c:pt>
                <c:pt idx="6162">
                  <c:v>2.4655523848348956E-2</c:v>
                </c:pt>
                <c:pt idx="6163">
                  <c:v>6.3890245093252612E-2</c:v>
                </c:pt>
                <c:pt idx="6164">
                  <c:v>0.12442497261774371</c:v>
                </c:pt>
                <c:pt idx="6165">
                  <c:v>0.17772577471517528</c:v>
                </c:pt>
                <c:pt idx="6166">
                  <c:v>0.20419021475859844</c:v>
                </c:pt>
                <c:pt idx="6167">
                  <c:v>0.23759165847448074</c:v>
                </c:pt>
                <c:pt idx="6168">
                  <c:v>0.33901900132567392</c:v>
                </c:pt>
                <c:pt idx="6169">
                  <c:v>0.49901448996447678</c:v>
                </c:pt>
                <c:pt idx="6170">
                  <c:v>0.53334132885584074</c:v>
                </c:pt>
                <c:pt idx="6171">
                  <c:v>0.37176127860166952</c:v>
                </c:pt>
                <c:pt idx="6172">
                  <c:v>0.1609340293648312</c:v>
                </c:pt>
                <c:pt idx="6173">
                  <c:v>-3.0233398947495285E-2</c:v>
                </c:pt>
                <c:pt idx="6174">
                  <c:v>-4.0498938428874746E-2</c:v>
                </c:pt>
                <c:pt idx="6175">
                  <c:v>-4.2178208248054024E-2</c:v>
                </c:pt>
                <c:pt idx="6176">
                  <c:v>-3.5104149846601006E-2</c:v>
                </c:pt>
                <c:pt idx="6177">
                  <c:v>-3.7984759501043533E-2</c:v>
                </c:pt>
                <c:pt idx="6178">
                  <c:v>-4.3648023838635759E-2</c:v>
                </c:pt>
                <c:pt idx="6179">
                  <c:v>-4.7008234960042188E-2</c:v>
                </c:pt>
                <c:pt idx="6180">
                  <c:v>-4.7845349678489267E-2</c:v>
                </c:pt>
                <c:pt idx="6181">
                  <c:v>-4.4938951381026458E-2</c:v>
                </c:pt>
                <c:pt idx="6182">
                  <c:v>-4.2217692621280063E-2</c:v>
                </c:pt>
                <c:pt idx="6183">
                  <c:v>-4.0280047055747989E-2</c:v>
                </c:pt>
                <c:pt idx="6184">
                  <c:v>-3.8506622137092154E-2</c:v>
                </c:pt>
                <c:pt idx="6185">
                  <c:v>-3.7972835536891833E-2</c:v>
                </c:pt>
                <c:pt idx="6186">
                  <c:v>-3.8402995000123147E-2</c:v>
                </c:pt>
                <c:pt idx="6187">
                  <c:v>-3.8665361423482862E-2</c:v>
                </c:pt>
                <c:pt idx="6188">
                  <c:v>-4.0816360174416214E-2</c:v>
                </c:pt>
                <c:pt idx="6189">
                  <c:v>-4.396706228267961E-2</c:v>
                </c:pt>
                <c:pt idx="6190">
                  <c:v>-4.5439664010053241E-2</c:v>
                </c:pt>
                <c:pt idx="6191">
                  <c:v>-4.4284838543996563E-2</c:v>
                </c:pt>
                <c:pt idx="6192">
                  <c:v>-4.2237200345308458E-2</c:v>
                </c:pt>
                <c:pt idx="6193">
                  <c:v>-4.1678449638193463E-2</c:v>
                </c:pt>
                <c:pt idx="6194">
                  <c:v>-4.3009266582853908E-2</c:v>
                </c:pt>
                <c:pt idx="6195">
                  <c:v>-4.680520910675999E-2</c:v>
                </c:pt>
                <c:pt idx="6196">
                  <c:v>-5.0700104493207949E-2</c:v>
                </c:pt>
                <c:pt idx="6197">
                  <c:v>-5.108432523893687E-2</c:v>
                </c:pt>
                <c:pt idx="6198">
                  <c:v>-5.1017088427160372E-2</c:v>
                </c:pt>
                <c:pt idx="6199">
                  <c:v>-4.86052764241304E-2</c:v>
                </c:pt>
                <c:pt idx="6200">
                  <c:v>-4.9155567529340458E-2</c:v>
                </c:pt>
                <c:pt idx="6201">
                  <c:v>-4.442700951609637E-2</c:v>
                </c:pt>
                <c:pt idx="6202">
                  <c:v>-4.4377823755436391E-2</c:v>
                </c:pt>
                <c:pt idx="6203">
                  <c:v>-4.3610638639960057E-2</c:v>
                </c:pt>
                <c:pt idx="6204">
                  <c:v>-4.3043813755501099E-2</c:v>
                </c:pt>
                <c:pt idx="6205">
                  <c:v>-4.6791118966088591E-2</c:v>
                </c:pt>
                <c:pt idx="6206">
                  <c:v>-5.9519597169297771E-2</c:v>
                </c:pt>
                <c:pt idx="6207">
                  <c:v>-7.7256533078771963E-2</c:v>
                </c:pt>
                <c:pt idx="6208">
                  <c:v>-9.1257558675822512E-2</c:v>
                </c:pt>
                <c:pt idx="6209">
                  <c:v>-0.10313414696769997</c:v>
                </c:pt>
                <c:pt idx="6210">
                  <c:v>-0.1136059492293589</c:v>
                </c:pt>
                <c:pt idx="6211">
                  <c:v>-0.11739283475991379</c:v>
                </c:pt>
                <c:pt idx="6212">
                  <c:v>-0.10872957836145117</c:v>
                </c:pt>
                <c:pt idx="6213">
                  <c:v>-0.10479762058709428</c:v>
                </c:pt>
                <c:pt idx="6214">
                  <c:v>-0.11107582373957921</c:v>
                </c:pt>
                <c:pt idx="6215">
                  <c:v>-0.12757195240071953</c:v>
                </c:pt>
                <c:pt idx="6216">
                  <c:v>-0.17666175578473001</c:v>
                </c:pt>
                <c:pt idx="6217">
                  <c:v>-0.16360519777337224</c:v>
                </c:pt>
                <c:pt idx="6218">
                  <c:v>-1.5273486718331978E-2</c:v>
                </c:pt>
                <c:pt idx="6219">
                  <c:v>-5.1861931172276048E-3</c:v>
                </c:pt>
                <c:pt idx="6220">
                  <c:v>-6.7977918766472939E-3</c:v>
                </c:pt>
                <c:pt idx="6221">
                  <c:v>-7.6547816709744802E-3</c:v>
                </c:pt>
                <c:pt idx="6222">
                  <c:v>-5.3448805985446312E-3</c:v>
                </c:pt>
                <c:pt idx="6223">
                  <c:v>-3.4006828612054827E-3</c:v>
                </c:pt>
                <c:pt idx="6224">
                  <c:v>-4.1108344875052079E-3</c:v>
                </c:pt>
                <c:pt idx="6225">
                  <c:v>-5.7042659167146643E-3</c:v>
                </c:pt>
                <c:pt idx="6226">
                  <c:v>-7.7186167292995021E-3</c:v>
                </c:pt>
                <c:pt idx="6227">
                  <c:v>-7.7736669560160834E-3</c:v>
                </c:pt>
                <c:pt idx="6228">
                  <c:v>-6.5451184674844599E-3</c:v>
                </c:pt>
                <c:pt idx="6229">
                  <c:v>-3.824665153330038E-3</c:v>
                </c:pt>
                <c:pt idx="6230">
                  <c:v>-1.1954022988505744E-3</c:v>
                </c:pt>
                <c:pt idx="6231">
                  <c:v>1.5284861819515252E-3</c:v>
                </c:pt>
                <c:pt idx="6232">
                  <c:v>6.7369610555791017E-3</c:v>
                </c:pt>
                <c:pt idx="6233">
                  <c:v>4.7880059373263794E-3</c:v>
                </c:pt>
                <c:pt idx="6234">
                  <c:v>2.3545752174344318E-3</c:v>
                </c:pt>
                <c:pt idx="6235">
                  <c:v>1.6782455156025666E-3</c:v>
                </c:pt>
                <c:pt idx="6236">
                  <c:v>2.0220300918880156E-3</c:v>
                </c:pt>
                <c:pt idx="6237">
                  <c:v>7.3340769659788075E-3</c:v>
                </c:pt>
                <c:pt idx="6238">
                  <c:v>9.0352471227673793E-3</c:v>
                </c:pt>
                <c:pt idx="6239">
                  <c:v>1.9719413363367046E-2</c:v>
                </c:pt>
                <c:pt idx="6240">
                  <c:v>5.271783354490122E-2</c:v>
                </c:pt>
                <c:pt idx="6241">
                  <c:v>0.11008494810531619</c:v>
                </c:pt>
                <c:pt idx="6242">
                  <c:v>0.16886725993343971</c:v>
                </c:pt>
                <c:pt idx="6243">
                  <c:v>0.20453696894269394</c:v>
                </c:pt>
                <c:pt idx="6244">
                  <c:v>0.24469871557267414</c:v>
                </c:pt>
                <c:pt idx="6245">
                  <c:v>0.31433736391756723</c:v>
                </c:pt>
                <c:pt idx="6246">
                  <c:v>0.50656017705501699</c:v>
                </c:pt>
                <c:pt idx="6247">
                  <c:v>0.62781642280323025</c:v>
                </c:pt>
                <c:pt idx="6248">
                  <c:v>0.37741158392624197</c:v>
                </c:pt>
                <c:pt idx="6249">
                  <c:v>0.38026413914214918</c:v>
                </c:pt>
                <c:pt idx="6250">
                  <c:v>-2.4081357455893924E-2</c:v>
                </c:pt>
                <c:pt idx="6251">
                  <c:v>-3.6357202599240822E-2</c:v>
                </c:pt>
                <c:pt idx="6252">
                  <c:v>-4.2323250229649806E-2</c:v>
                </c:pt>
                <c:pt idx="6253">
                  <c:v>-3.7558533828516073E-2</c:v>
                </c:pt>
                <c:pt idx="6254">
                  <c:v>-3.5945013294110997E-2</c:v>
                </c:pt>
                <c:pt idx="6255">
                  <c:v>-4.0789654809428567E-2</c:v>
                </c:pt>
                <c:pt idx="6256">
                  <c:v>-4.3219342014522738E-2</c:v>
                </c:pt>
                <c:pt idx="6257">
                  <c:v>-4.5022495817564616E-2</c:v>
                </c:pt>
                <c:pt idx="6258">
                  <c:v>-4.7321225140774012E-2</c:v>
                </c:pt>
                <c:pt idx="6259">
                  <c:v>-4.6644924582144316E-2</c:v>
                </c:pt>
                <c:pt idx="6260">
                  <c:v>-4.5532971701195996E-2</c:v>
                </c:pt>
                <c:pt idx="6261">
                  <c:v>-4.3621971264320825E-2</c:v>
                </c:pt>
                <c:pt idx="6262">
                  <c:v>-4.1369986480396581E-2</c:v>
                </c:pt>
                <c:pt idx="6263">
                  <c:v>-4.1613096557556059E-2</c:v>
                </c:pt>
                <c:pt idx="6264">
                  <c:v>-4.1817195641097288E-2</c:v>
                </c:pt>
                <c:pt idx="6265">
                  <c:v>-4.0637351778656121E-2</c:v>
                </c:pt>
                <c:pt idx="6266">
                  <c:v>-4.3132724962458124E-2</c:v>
                </c:pt>
                <c:pt idx="6267">
                  <c:v>-4.5175104996858367E-2</c:v>
                </c:pt>
                <c:pt idx="6268">
                  <c:v>-4.6733148508296442E-2</c:v>
                </c:pt>
                <c:pt idx="6269">
                  <c:v>-4.4692478004527622E-2</c:v>
                </c:pt>
                <c:pt idx="6270">
                  <c:v>-4.0317072562753943E-2</c:v>
                </c:pt>
                <c:pt idx="6271">
                  <c:v>-4.018683029581463E-2</c:v>
                </c:pt>
                <c:pt idx="6272">
                  <c:v>-4.2550921758842564E-2</c:v>
                </c:pt>
                <c:pt idx="6273">
                  <c:v>-4.7886359460858813E-2</c:v>
                </c:pt>
                <c:pt idx="6274">
                  <c:v>-4.9703775605837469E-2</c:v>
                </c:pt>
                <c:pt idx="6275">
                  <c:v>-4.6795607414791052E-2</c:v>
                </c:pt>
                <c:pt idx="6276">
                  <c:v>-5.030342199578651E-2</c:v>
                </c:pt>
                <c:pt idx="6277">
                  <c:v>-5.1966795347311585E-2</c:v>
                </c:pt>
                <c:pt idx="6278">
                  <c:v>-5.1707021077559687E-2</c:v>
                </c:pt>
                <c:pt idx="6279">
                  <c:v>-5.0264898427481941E-2</c:v>
                </c:pt>
                <c:pt idx="6280">
                  <c:v>-4.7693035995063145E-2</c:v>
                </c:pt>
                <c:pt idx="6281">
                  <c:v>-4.7575644631179477E-2</c:v>
                </c:pt>
                <c:pt idx="6282">
                  <c:v>-5.122656468613003E-2</c:v>
                </c:pt>
                <c:pt idx="6283">
                  <c:v>-5.742932644512231E-2</c:v>
                </c:pt>
                <c:pt idx="6284">
                  <c:v>-7.058843563479697E-2</c:v>
                </c:pt>
                <c:pt idx="6285">
                  <c:v>-8.6779574250245295E-2</c:v>
                </c:pt>
                <c:pt idx="6286">
                  <c:v>-9.8090259984284806E-2</c:v>
                </c:pt>
                <c:pt idx="6287">
                  <c:v>-0.11183820886325124</c:v>
                </c:pt>
                <c:pt idx="6288">
                  <c:v>-0.12143224699828475</c:v>
                </c:pt>
                <c:pt idx="6289">
                  <c:v>-0.11489453034452561</c:v>
                </c:pt>
                <c:pt idx="6290">
                  <c:v>-0.11146536817020399</c:v>
                </c:pt>
                <c:pt idx="6291">
                  <c:v>-0.11028061554377346</c:v>
                </c:pt>
                <c:pt idx="6292">
                  <c:v>-0.11262429483469111</c:v>
                </c:pt>
                <c:pt idx="6293">
                  <c:v>-0.12586827175868273</c:v>
                </c:pt>
                <c:pt idx="6294">
                  <c:v>-0.19539821474997829</c:v>
                </c:pt>
                <c:pt idx="6295">
                  <c:v>-0.11979118871795758</c:v>
                </c:pt>
                <c:pt idx="6296">
                  <c:v>-1.7931546334811949E-2</c:v>
                </c:pt>
                <c:pt idx="6297">
                  <c:v>-5.246477660270768E-3</c:v>
                </c:pt>
                <c:pt idx="6298">
                  <c:v>-5.5786880038461899E-3</c:v>
                </c:pt>
                <c:pt idx="6299">
                  <c:v>-7.1498262611047426E-3</c:v>
                </c:pt>
                <c:pt idx="6300">
                  <c:v>-5.4644528714427225E-3</c:v>
                </c:pt>
                <c:pt idx="6301">
                  <c:v>-3.0515892274813345E-3</c:v>
                </c:pt>
                <c:pt idx="6302">
                  <c:v>-2.963743425468826E-3</c:v>
                </c:pt>
                <c:pt idx="6303">
                  <c:v>-3.2138379697082614E-3</c:v>
                </c:pt>
                <c:pt idx="6304">
                  <c:v>-5.7340708525102438E-3</c:v>
                </c:pt>
                <c:pt idx="6305">
                  <c:v>-7.1921589118214705E-3</c:v>
                </c:pt>
                <c:pt idx="6306">
                  <c:v>-6.6963535540245358E-3</c:v>
                </c:pt>
                <c:pt idx="6307">
                  <c:v>-4.0592044093380134E-3</c:v>
                </c:pt>
                <c:pt idx="6308">
                  <c:v>-2.2988505747126467E-3</c:v>
                </c:pt>
                <c:pt idx="6309">
                  <c:v>1.1167783445010604E-4</c:v>
                </c:pt>
                <c:pt idx="6310">
                  <c:v>6.0473116135304284E-3</c:v>
                </c:pt>
                <c:pt idx="6311">
                  <c:v>4.389972883998239E-3</c:v>
                </c:pt>
                <c:pt idx="6312">
                  <c:v>1.2632692880055487E-3</c:v>
                </c:pt>
                <c:pt idx="6313">
                  <c:v>3.415897952111433E-4</c:v>
                </c:pt>
                <c:pt idx="6314">
                  <c:v>2.597872672978993E-3</c:v>
                </c:pt>
                <c:pt idx="6315">
                  <c:v>9.2615071683999888E-3</c:v>
                </c:pt>
                <c:pt idx="6316">
                  <c:v>1.6344973233141786E-2</c:v>
                </c:pt>
                <c:pt idx="6317">
                  <c:v>3.1830831884696688E-2</c:v>
                </c:pt>
                <c:pt idx="6318">
                  <c:v>7.3012075643654584E-2</c:v>
                </c:pt>
                <c:pt idx="6319">
                  <c:v>0.13278379651436648</c:v>
                </c:pt>
                <c:pt idx="6320">
                  <c:v>0.17761241163752969</c:v>
                </c:pt>
                <c:pt idx="6321">
                  <c:v>0.21241645722043981</c:v>
                </c:pt>
                <c:pt idx="6322">
                  <c:v>0.25724484698070949</c:v>
                </c:pt>
                <c:pt idx="6323">
                  <c:v>0.31829028240870927</c:v>
                </c:pt>
                <c:pt idx="6324">
                  <c:v>0.5163511270417861</c:v>
                </c:pt>
                <c:pt idx="6325">
                  <c:v>0.68827856400415766</c:v>
                </c:pt>
                <c:pt idx="6326">
                  <c:v>0.38164531128700513</c:v>
                </c:pt>
                <c:pt idx="6327">
                  <c:v>0.37777029356812369</c:v>
                </c:pt>
                <c:pt idx="6328">
                  <c:v>-1.9370907484031658E-2</c:v>
                </c:pt>
                <c:pt idx="6329">
                  <c:v>-3.4378820047609858E-2</c:v>
                </c:pt>
                <c:pt idx="6330">
                  <c:v>-4.1928413724194612E-2</c:v>
                </c:pt>
                <c:pt idx="6331">
                  <c:v>-3.8373970611981272E-2</c:v>
                </c:pt>
                <c:pt idx="6332">
                  <c:v>-3.7289067935090361E-2</c:v>
                </c:pt>
                <c:pt idx="6333">
                  <c:v>-4.1769435694794209E-2</c:v>
                </c:pt>
                <c:pt idx="6334">
                  <c:v>-4.2651413735751091E-2</c:v>
                </c:pt>
                <c:pt idx="6335">
                  <c:v>-4.6609707917049423E-2</c:v>
                </c:pt>
                <c:pt idx="6336">
                  <c:v>-4.809930683956308E-2</c:v>
                </c:pt>
                <c:pt idx="6337">
                  <c:v>-4.8699551569506734E-2</c:v>
                </c:pt>
                <c:pt idx="6338">
                  <c:v>-4.6153846153846149E-2</c:v>
                </c:pt>
                <c:pt idx="6339">
                  <c:v>-4.4228345038717809E-2</c:v>
                </c:pt>
                <c:pt idx="6340">
                  <c:v>-4.4074997539450808E-2</c:v>
                </c:pt>
                <c:pt idx="6341">
                  <c:v>-4.5192647143338018E-2</c:v>
                </c:pt>
                <c:pt idx="6342">
                  <c:v>-4.5443851235182332E-2</c:v>
                </c:pt>
                <c:pt idx="6343">
                  <c:v>-4.605873770802596E-2</c:v>
                </c:pt>
                <c:pt idx="6344">
                  <c:v>-4.7824111928772596E-2</c:v>
                </c:pt>
                <c:pt idx="6345">
                  <c:v>-4.7324646979066763E-2</c:v>
                </c:pt>
                <c:pt idx="6346">
                  <c:v>-4.8120350580711437E-2</c:v>
                </c:pt>
                <c:pt idx="6347">
                  <c:v>-4.639584301746464E-2</c:v>
                </c:pt>
                <c:pt idx="6348">
                  <c:v>-4.20776844381602E-2</c:v>
                </c:pt>
                <c:pt idx="6349">
                  <c:v>-3.9121131638761457E-2</c:v>
                </c:pt>
                <c:pt idx="6350">
                  <c:v>-4.0831922046935358E-2</c:v>
                </c:pt>
                <c:pt idx="6351">
                  <c:v>-4.419644723092999E-2</c:v>
                </c:pt>
                <c:pt idx="6352">
                  <c:v>-4.5145456220734945E-2</c:v>
                </c:pt>
                <c:pt idx="6353">
                  <c:v>-4.9507806342338721E-2</c:v>
                </c:pt>
                <c:pt idx="6354">
                  <c:v>-5.1251890438581763E-2</c:v>
                </c:pt>
                <c:pt idx="6355">
                  <c:v>-5.3146205526275914E-2</c:v>
                </c:pt>
                <c:pt idx="6356">
                  <c:v>-5.2981372747519732E-2</c:v>
                </c:pt>
                <c:pt idx="6357">
                  <c:v>-4.9672761052231555E-2</c:v>
                </c:pt>
                <c:pt idx="6358">
                  <c:v>-4.6834725360276871E-2</c:v>
                </c:pt>
                <c:pt idx="6359">
                  <c:v>-4.7614282928152903E-2</c:v>
                </c:pt>
                <c:pt idx="6360">
                  <c:v>-5.0317361860496734E-2</c:v>
                </c:pt>
                <c:pt idx="6361">
                  <c:v>-5.5045590636907997E-2</c:v>
                </c:pt>
                <c:pt idx="6362">
                  <c:v>-6.2511293319468836E-2</c:v>
                </c:pt>
                <c:pt idx="6363">
                  <c:v>-7.4483276963547548E-2</c:v>
                </c:pt>
                <c:pt idx="6364">
                  <c:v>-8.9277828178223578E-2</c:v>
                </c:pt>
                <c:pt idx="6365">
                  <c:v>-0.10213414895348737</c:v>
                </c:pt>
                <c:pt idx="6366">
                  <c:v>-0.11213866877291184</c:v>
                </c:pt>
                <c:pt idx="6367">
                  <c:v>-0.11825322401644915</c:v>
                </c:pt>
                <c:pt idx="6368">
                  <c:v>-0.11896202422518214</c:v>
                </c:pt>
                <c:pt idx="6369">
                  <c:v>-0.11886877125153184</c:v>
                </c:pt>
                <c:pt idx="6370">
                  <c:v>-0.12443268299432682</c:v>
                </c:pt>
                <c:pt idx="6371">
                  <c:v>-0.16209376895744862</c:v>
                </c:pt>
                <c:pt idx="6372">
                  <c:v>-0.21382552311035311</c:v>
                </c:pt>
                <c:pt idx="6373">
                  <c:v>-0.17114106702107462</c:v>
                </c:pt>
                <c:pt idx="6374">
                  <c:v>-1.1834717007130804E-2</c:v>
                </c:pt>
                <c:pt idx="6375">
                  <c:v>-3.5869126623683271E-3</c:v>
                </c:pt>
                <c:pt idx="6376">
                  <c:v>-4.0112747491882345E-3</c:v>
                </c:pt>
                <c:pt idx="6377">
                  <c:v>-5.5498616377985029E-3</c:v>
                </c:pt>
                <c:pt idx="6378">
                  <c:v>-4.3741370199273828E-3</c:v>
                </c:pt>
                <c:pt idx="6379">
                  <c:v>-3.0827010170874115E-3</c:v>
                </c:pt>
                <c:pt idx="6380">
                  <c:v>-2.4183632802231817E-3</c:v>
                </c:pt>
                <c:pt idx="6381">
                  <c:v>-1.9595245743655619E-3</c:v>
                </c:pt>
                <c:pt idx="6382">
                  <c:v>-4.5403927920631658E-3</c:v>
                </c:pt>
                <c:pt idx="6383">
                  <c:v>-6.6678441366201579E-3</c:v>
                </c:pt>
                <c:pt idx="6384">
                  <c:v>-6.3423387164394333E-3</c:v>
                </c:pt>
                <c:pt idx="6385">
                  <c:v>-3.4208059981255812E-3</c:v>
                </c:pt>
                <c:pt idx="6386">
                  <c:v>-8.876504792812034E-4</c:v>
                </c:pt>
                <c:pt idx="6387">
                  <c:v>3.4235569357833383E-3</c:v>
                </c:pt>
                <c:pt idx="6388">
                  <c:v>9.2519423600504695E-3</c:v>
                </c:pt>
                <c:pt idx="6389">
                  <c:v>6.637175472604671E-3</c:v>
                </c:pt>
                <c:pt idx="6390">
                  <c:v>3.0030476473649082E-3</c:v>
                </c:pt>
                <c:pt idx="6391">
                  <c:v>2.6145945812280063E-3</c:v>
                </c:pt>
                <c:pt idx="6392">
                  <c:v>3.7195312371591498E-3</c:v>
                </c:pt>
                <c:pt idx="6393">
                  <c:v>1.1176205497972061E-2</c:v>
                </c:pt>
                <c:pt idx="6394">
                  <c:v>2.2852797108441621E-2</c:v>
                </c:pt>
                <c:pt idx="6395">
                  <c:v>4.883000407664085E-2</c:v>
                </c:pt>
                <c:pt idx="6396">
                  <c:v>9.7619047619047605E-2</c:v>
                </c:pt>
                <c:pt idx="6397">
                  <c:v>0.15608291752870065</c:v>
                </c:pt>
                <c:pt idx="6398">
                  <c:v>0.18800132796748101</c:v>
                </c:pt>
                <c:pt idx="6399">
                  <c:v>0.21826255449701279</c:v>
                </c:pt>
                <c:pt idx="6400">
                  <c:v>0.25503698570530697</c:v>
                </c:pt>
                <c:pt idx="6401">
                  <c:v>0.32284577993813524</c:v>
                </c:pt>
                <c:pt idx="6402">
                  <c:v>0.58392552142221377</c:v>
                </c:pt>
                <c:pt idx="6403">
                  <c:v>0.76984888462461021</c:v>
                </c:pt>
                <c:pt idx="6404">
                  <c:v>0.38363812435473676</c:v>
                </c:pt>
                <c:pt idx="6405">
                  <c:v>-2.9541244677524095E-3</c:v>
                </c:pt>
                <c:pt idx="6406">
                  <c:v>-3.0321777206443582E-2</c:v>
                </c:pt>
                <c:pt idx="6407">
                  <c:v>-3.9799266550858921E-2</c:v>
                </c:pt>
                <c:pt idx="6408">
                  <c:v>-3.8640795474690175E-2</c:v>
                </c:pt>
                <c:pt idx="6409">
                  <c:v>-3.8204424350072666E-2</c:v>
                </c:pt>
                <c:pt idx="6410">
                  <c:v>-3.8712808814250349E-2</c:v>
                </c:pt>
                <c:pt idx="6411">
                  <c:v>-4.1907090860506736E-2</c:v>
                </c:pt>
                <c:pt idx="6412">
                  <c:v>-4.6472759725771771E-2</c:v>
                </c:pt>
                <c:pt idx="6413">
                  <c:v>-4.8438782892864983E-2</c:v>
                </c:pt>
                <c:pt idx="6414">
                  <c:v>-4.8408826188595024E-2</c:v>
                </c:pt>
                <c:pt idx="6415">
                  <c:v>-4.3709743171626583E-2</c:v>
                </c:pt>
                <c:pt idx="6416">
                  <c:v>-4.1660675772825298E-2</c:v>
                </c:pt>
                <c:pt idx="6417">
                  <c:v>-4.3205147094936391E-2</c:v>
                </c:pt>
                <c:pt idx="6418">
                  <c:v>-4.6092647879006597E-2</c:v>
                </c:pt>
                <c:pt idx="6419">
                  <c:v>-4.6637603343103198E-2</c:v>
                </c:pt>
                <c:pt idx="6420">
                  <c:v>-4.7829484785416376E-2</c:v>
                </c:pt>
                <c:pt idx="6421">
                  <c:v>-4.822657621642118E-2</c:v>
                </c:pt>
                <c:pt idx="6422">
                  <c:v>-4.8996919315807297E-2</c:v>
                </c:pt>
                <c:pt idx="6423">
                  <c:v>-4.9639538344521977E-2</c:v>
                </c:pt>
                <c:pt idx="6424">
                  <c:v>-5.064698377984328E-2</c:v>
                </c:pt>
                <c:pt idx="6425">
                  <c:v>-4.6254731389866535E-2</c:v>
                </c:pt>
                <c:pt idx="6426">
                  <c:v>-4.0613823504948854E-2</c:v>
                </c:pt>
                <c:pt idx="6427">
                  <c:v>-3.7847288712752586E-2</c:v>
                </c:pt>
                <c:pt idx="6428">
                  <c:v>-3.6994335388388797E-2</c:v>
                </c:pt>
                <c:pt idx="6429">
                  <c:v>-4.0208986415882969E-2</c:v>
                </c:pt>
                <c:pt idx="6430">
                  <c:v>-4.2448254776643241E-2</c:v>
                </c:pt>
                <c:pt idx="6431">
                  <c:v>-4.7998524257517064E-2</c:v>
                </c:pt>
                <c:pt idx="6432">
                  <c:v>-5.3369181650142837E-2</c:v>
                </c:pt>
                <c:pt idx="6433">
                  <c:v>-5.3087272053747331E-2</c:v>
                </c:pt>
                <c:pt idx="6434">
                  <c:v>-4.6645744752648981E-2</c:v>
                </c:pt>
                <c:pt idx="6435">
                  <c:v>-4.4175146729721747E-2</c:v>
                </c:pt>
                <c:pt idx="6436">
                  <c:v>-4.4956123649226132E-2</c:v>
                </c:pt>
                <c:pt idx="6437">
                  <c:v>-4.7351417354215594E-2</c:v>
                </c:pt>
                <c:pt idx="6438">
                  <c:v>-5.146445292253312E-2</c:v>
                </c:pt>
                <c:pt idx="6439">
                  <c:v>-5.6040759390310294E-2</c:v>
                </c:pt>
                <c:pt idx="6440">
                  <c:v>-6.4164805754905144E-2</c:v>
                </c:pt>
                <c:pt idx="6441">
                  <c:v>-7.3774384202794585E-2</c:v>
                </c:pt>
                <c:pt idx="6442">
                  <c:v>-8.5606203248831753E-2</c:v>
                </c:pt>
                <c:pt idx="6443">
                  <c:v>-9.9760968463258548E-2</c:v>
                </c:pt>
                <c:pt idx="6444">
                  <c:v>-0.10780312330978115</c:v>
                </c:pt>
                <c:pt idx="6445">
                  <c:v>-0.11619708010358147</c:v>
                </c:pt>
                <c:pt idx="6446">
                  <c:v>-0.12519505151084098</c:v>
                </c:pt>
                <c:pt idx="6447">
                  <c:v>-0.145949911110344</c:v>
                </c:pt>
                <c:pt idx="6448">
                  <c:v>-0.2035024906600249</c:v>
                </c:pt>
                <c:pt idx="6449">
                  <c:v>-0.32484617384522052</c:v>
                </c:pt>
                <c:pt idx="6450">
                  <c:v>-0.23817818216446918</c:v>
                </c:pt>
                <c:pt idx="6451">
                  <c:v>-0.20308956280097346</c:v>
                </c:pt>
                <c:pt idx="6452">
                  <c:v>-3.6101829205277543E-3</c:v>
                </c:pt>
                <c:pt idx="6453">
                  <c:v>-1.6294782750538748E-3</c:v>
                </c:pt>
                <c:pt idx="6454">
                  <c:v>-4.0430667054655008E-3</c:v>
                </c:pt>
                <c:pt idx="6455">
                  <c:v>-4.7213966041474492E-3</c:v>
                </c:pt>
                <c:pt idx="6456">
                  <c:v>-3.3410815091062373E-3</c:v>
                </c:pt>
                <c:pt idx="6457">
                  <c:v>-2.1735251382882059E-3</c:v>
                </c:pt>
                <c:pt idx="6458">
                  <c:v>-3.6763460170094329E-4</c:v>
                </c:pt>
                <c:pt idx="6459">
                  <c:v>-1.3765147996453201E-3</c:v>
                </c:pt>
                <c:pt idx="6460">
                  <c:v>-4.7397119428268042E-3</c:v>
                </c:pt>
                <c:pt idx="6461">
                  <c:v>-4.8311208200302472E-3</c:v>
                </c:pt>
                <c:pt idx="6462">
                  <c:v>-3.3053282293123796E-3</c:v>
                </c:pt>
                <c:pt idx="6463">
                  <c:v>-8.1922675026123643E-4</c:v>
                </c:pt>
                <c:pt idx="6464">
                  <c:v>1.7618428509517537E-3</c:v>
                </c:pt>
                <c:pt idx="6465">
                  <c:v>7.9750064394978008E-3</c:v>
                </c:pt>
                <c:pt idx="6466">
                  <c:v>9.697080261706733E-3</c:v>
                </c:pt>
                <c:pt idx="6467">
                  <c:v>6.0418664638380833E-3</c:v>
                </c:pt>
                <c:pt idx="6468">
                  <c:v>4.5908348322579581E-3</c:v>
                </c:pt>
                <c:pt idx="6469">
                  <c:v>4.5886427390363646E-3</c:v>
                </c:pt>
                <c:pt idx="6470">
                  <c:v>1.0032479249368466E-2</c:v>
                </c:pt>
                <c:pt idx="6471">
                  <c:v>2.0986199106134275E-2</c:v>
                </c:pt>
                <c:pt idx="6472">
                  <c:v>4.6937459703417166E-2</c:v>
                </c:pt>
                <c:pt idx="6473">
                  <c:v>9.2492595124174085E-2</c:v>
                </c:pt>
                <c:pt idx="6474">
                  <c:v>0.15306251725762179</c:v>
                </c:pt>
                <c:pt idx="6475">
                  <c:v>0.18197689012688567</c:v>
                </c:pt>
                <c:pt idx="6476">
                  <c:v>0.2067432256604628</c:v>
                </c:pt>
                <c:pt idx="6477">
                  <c:v>0.25169296224073751</c:v>
                </c:pt>
                <c:pt idx="6478">
                  <c:v>0.28662676254368696</c:v>
                </c:pt>
                <c:pt idx="6479">
                  <c:v>0.57094309060437676</c:v>
                </c:pt>
                <c:pt idx="6480">
                  <c:v>0.8232829615415368</c:v>
                </c:pt>
                <c:pt idx="6481">
                  <c:v>0.3844704639492913</c:v>
                </c:pt>
                <c:pt idx="6482">
                  <c:v>0.3737769331312597</c:v>
                </c:pt>
                <c:pt idx="6483">
                  <c:v>-2.2873900293255135E-2</c:v>
                </c:pt>
                <c:pt idx="6484">
                  <c:v>-3.4129511677282384E-2</c:v>
                </c:pt>
                <c:pt idx="6485">
                  <c:v>-4.1259609031280717E-2</c:v>
                </c:pt>
                <c:pt idx="6486">
                  <c:v>-3.7897626352333277E-2</c:v>
                </c:pt>
                <c:pt idx="6487">
                  <c:v>-3.9076833470853757E-2</c:v>
                </c:pt>
                <c:pt idx="6488">
                  <c:v>-4.0927309975141102E-2</c:v>
                </c:pt>
                <c:pt idx="6489">
                  <c:v>-4.2740659608129491E-2</c:v>
                </c:pt>
                <c:pt idx="6490">
                  <c:v>-4.7845349678489267E-2</c:v>
                </c:pt>
                <c:pt idx="6491">
                  <c:v>-4.9899406211564613E-2</c:v>
                </c:pt>
                <c:pt idx="6492">
                  <c:v>-4.7688544639217276E-2</c:v>
                </c:pt>
                <c:pt idx="6493">
                  <c:v>-4.4634337624991825E-2</c:v>
                </c:pt>
                <c:pt idx="6494">
                  <c:v>-4.2443887824763035E-2</c:v>
                </c:pt>
                <c:pt idx="6495">
                  <c:v>-4.5067419047931497E-2</c:v>
                </c:pt>
                <c:pt idx="6496">
                  <c:v>-4.7319031550947022E-2</c:v>
                </c:pt>
                <c:pt idx="6497">
                  <c:v>-4.8709701302226863E-2</c:v>
                </c:pt>
                <c:pt idx="6498">
                  <c:v>-4.7311632967630801E-2</c:v>
                </c:pt>
                <c:pt idx="6499">
                  <c:v>-4.8336182759731408E-2</c:v>
                </c:pt>
                <c:pt idx="6500">
                  <c:v>-4.7068355435034223E-2</c:v>
                </c:pt>
                <c:pt idx="6501">
                  <c:v>-4.9553490067432121E-2</c:v>
                </c:pt>
                <c:pt idx="6502">
                  <c:v>-4.8811342054585309E-2</c:v>
                </c:pt>
                <c:pt idx="6503">
                  <c:v>-4.357481493803543E-2</c:v>
                </c:pt>
                <c:pt idx="6504">
                  <c:v>-3.9662306738046278E-2</c:v>
                </c:pt>
                <c:pt idx="6505">
                  <c:v>-3.7711797241943158E-2</c:v>
                </c:pt>
                <c:pt idx="6506">
                  <c:v>-3.91055381400209E-2</c:v>
                </c:pt>
                <c:pt idx="6507">
                  <c:v>-4.326076577067086E-2</c:v>
                </c:pt>
                <c:pt idx="6508">
                  <c:v>-4.8518388086733415E-2</c:v>
                </c:pt>
                <c:pt idx="6509">
                  <c:v>-5.3839690808267525E-2</c:v>
                </c:pt>
                <c:pt idx="6510">
                  <c:v>-5.428277963932715E-2</c:v>
                </c:pt>
                <c:pt idx="6511">
                  <c:v>-4.9708105554430719E-2</c:v>
                </c:pt>
                <c:pt idx="6512">
                  <c:v>-4.8355360385086345E-2</c:v>
                </c:pt>
                <c:pt idx="6513">
                  <c:v>-4.741861508127914E-2</c:v>
                </c:pt>
                <c:pt idx="6514">
                  <c:v>-4.7325978750286185E-2</c:v>
                </c:pt>
                <c:pt idx="6515">
                  <c:v>-4.9731070873233696E-2</c:v>
                </c:pt>
                <c:pt idx="6516">
                  <c:v>-5.3752721829069129E-2</c:v>
                </c:pt>
                <c:pt idx="6517">
                  <c:v>-5.7090499974430227E-2</c:v>
                </c:pt>
                <c:pt idx="6518">
                  <c:v>-6.5558060879368663E-2</c:v>
                </c:pt>
                <c:pt idx="6519">
                  <c:v>-7.2845380941784638E-2</c:v>
                </c:pt>
                <c:pt idx="6520">
                  <c:v>-8.2009235698803126E-2</c:v>
                </c:pt>
                <c:pt idx="6521">
                  <c:v>-9.1285124357180267E-2</c:v>
                </c:pt>
                <c:pt idx="6522">
                  <c:v>-0.10074588986295241</c:v>
                </c:pt>
                <c:pt idx="6523">
                  <c:v>-0.11579809474546318</c:v>
                </c:pt>
                <c:pt idx="6524">
                  <c:v>-0.14481074270328118</c:v>
                </c:pt>
                <c:pt idx="6525">
                  <c:v>-0.20729901757299016</c:v>
                </c:pt>
                <c:pt idx="6526">
                  <c:v>-0.3278187017939162</c:v>
                </c:pt>
                <c:pt idx="6527">
                  <c:v>-0.41584957276796147</c:v>
                </c:pt>
                <c:pt idx="6528">
                  <c:v>-0.31925022006662412</c:v>
                </c:pt>
                <c:pt idx="6529">
                  <c:v>-9.0874642598780583E-3</c:v>
                </c:pt>
                <c:pt idx="6530">
                  <c:v>2.6803114724542618E-3</c:v>
                </c:pt>
                <c:pt idx="6531">
                  <c:v>-7.2137832952082204E-4</c:v>
                </c:pt>
                <c:pt idx="6532">
                  <c:v>-2.5947183218885559E-3</c:v>
                </c:pt>
                <c:pt idx="6533">
                  <c:v>-5.7549051361164612E-3</c:v>
                </c:pt>
                <c:pt idx="6534">
                  <c:v>-4.671634562278551E-3</c:v>
                </c:pt>
                <c:pt idx="6535">
                  <c:v>-2.3844451416506268E-3</c:v>
                </c:pt>
                <c:pt idx="6536">
                  <c:v>-7.5912556849882162E-4</c:v>
                </c:pt>
                <c:pt idx="6537">
                  <c:v>-2.3216575555105585E-3</c:v>
                </c:pt>
                <c:pt idx="6538">
                  <c:v>-4.1026417379456523E-3</c:v>
                </c:pt>
                <c:pt idx="6539">
                  <c:v>-4.3718871057000543E-3</c:v>
                </c:pt>
                <c:pt idx="6540">
                  <c:v>-2.2660329361360249E-3</c:v>
                </c:pt>
                <c:pt idx="6541">
                  <c:v>-2.0022191261982786E-5</c:v>
                </c:pt>
                <c:pt idx="6542">
                  <c:v>3.2736930621352295E-3</c:v>
                </c:pt>
                <c:pt idx="6543">
                  <c:v>8.8452088452088459E-3</c:v>
                </c:pt>
                <c:pt idx="6544">
                  <c:v>8.219427738290503E-3</c:v>
                </c:pt>
                <c:pt idx="6545">
                  <c:v>5.3734400422871462E-3</c:v>
                </c:pt>
                <c:pt idx="6546">
                  <c:v>5.0379577807268469E-3</c:v>
                </c:pt>
                <c:pt idx="6547">
                  <c:v>6.5136996433326228E-3</c:v>
                </c:pt>
                <c:pt idx="6548">
                  <c:v>1.4748658281781313E-2</c:v>
                </c:pt>
                <c:pt idx="6549">
                  <c:v>2.7579382927048667E-2</c:v>
                </c:pt>
                <c:pt idx="6550">
                  <c:v>6.0000000000000005E-2</c:v>
                </c:pt>
                <c:pt idx="6551">
                  <c:v>0.11897926634768741</c:v>
                </c:pt>
                <c:pt idx="6552">
                  <c:v>0.16360391059186241</c:v>
                </c:pt>
                <c:pt idx="6553">
                  <c:v>0.18663287367304471</c:v>
                </c:pt>
                <c:pt idx="6554">
                  <c:v>0.2167285645083159</c:v>
                </c:pt>
                <c:pt idx="6555">
                  <c:v>0.25994423941596428</c:v>
                </c:pt>
                <c:pt idx="6556">
                  <c:v>0.37400875748202311</c:v>
                </c:pt>
                <c:pt idx="6557">
                  <c:v>0.73318739124507848</c:v>
                </c:pt>
                <c:pt idx="6558">
                  <c:v>0.96928919804909253</c:v>
                </c:pt>
                <c:pt idx="6559">
                  <c:v>0.38054086067115384</c:v>
                </c:pt>
                <c:pt idx="6560">
                  <c:v>0.2316678293920951</c:v>
                </c:pt>
                <c:pt idx="6561">
                  <c:v>-2.7011609689470941E-2</c:v>
                </c:pt>
                <c:pt idx="6562">
                  <c:v>-3.6711059640995955E-2</c:v>
                </c:pt>
                <c:pt idx="6563">
                  <c:v>-4.0703614768496876E-2</c:v>
                </c:pt>
                <c:pt idx="6564">
                  <c:v>-3.8591958663006617E-2</c:v>
                </c:pt>
                <c:pt idx="6565">
                  <c:v>-3.8688540503810133E-2</c:v>
                </c:pt>
                <c:pt idx="6566">
                  <c:v>-4.1833095577746074E-2</c:v>
                </c:pt>
                <c:pt idx="6567">
                  <c:v>-4.304896353089125E-2</c:v>
                </c:pt>
                <c:pt idx="6568">
                  <c:v>-4.7341337907375644E-2</c:v>
                </c:pt>
                <c:pt idx="6569">
                  <c:v>-4.7838658966694085E-2</c:v>
                </c:pt>
                <c:pt idx="6570">
                  <c:v>-4.4085889870969314E-2</c:v>
                </c:pt>
                <c:pt idx="6571">
                  <c:v>-4.4186217668272181E-2</c:v>
                </c:pt>
                <c:pt idx="6572">
                  <c:v>-4.4195602704516807E-2</c:v>
                </c:pt>
                <c:pt idx="6573">
                  <c:v>-4.7987270758833377E-2</c:v>
                </c:pt>
                <c:pt idx="6574">
                  <c:v>-4.9098469781890502E-2</c:v>
                </c:pt>
                <c:pt idx="6575">
                  <c:v>-4.6763833992094869E-2</c:v>
                </c:pt>
                <c:pt idx="6576">
                  <c:v>-4.5558507566131452E-2</c:v>
                </c:pt>
                <c:pt idx="6577">
                  <c:v>-4.5486756361654154E-2</c:v>
                </c:pt>
                <c:pt idx="6578">
                  <c:v>-4.9397939338767738E-2</c:v>
                </c:pt>
                <c:pt idx="6579">
                  <c:v>-5.1351239292496249E-2</c:v>
                </c:pt>
                <c:pt idx="6580">
                  <c:v>-4.8509775573115303E-2</c:v>
                </c:pt>
                <c:pt idx="6581">
                  <c:v>-4.3283706229726361E-2</c:v>
                </c:pt>
                <c:pt idx="6582">
                  <c:v>-3.8400506717338412E-2</c:v>
                </c:pt>
                <c:pt idx="6583">
                  <c:v>-3.9159554390125764E-2</c:v>
                </c:pt>
                <c:pt idx="6584">
                  <c:v>-4.3218637033070023E-2</c:v>
                </c:pt>
                <c:pt idx="6585">
                  <c:v>-4.6053227348191381E-2</c:v>
                </c:pt>
                <c:pt idx="6586">
                  <c:v>-5.0244668082356198E-2</c:v>
                </c:pt>
                <c:pt idx="6587">
                  <c:v>-5.1066871882858564E-2</c:v>
                </c:pt>
                <c:pt idx="6588">
                  <c:v>-4.8824763815029877E-2</c:v>
                </c:pt>
                <c:pt idx="6589">
                  <c:v>-4.6193472110796767E-2</c:v>
                </c:pt>
                <c:pt idx="6590">
                  <c:v>-4.6479314225753771E-2</c:v>
                </c:pt>
                <c:pt idx="6591">
                  <c:v>-4.6347372344390611E-2</c:v>
                </c:pt>
                <c:pt idx="6592">
                  <c:v>-4.7780324250912491E-2</c:v>
                </c:pt>
                <c:pt idx="6593">
                  <c:v>-5.2366290146978765E-2</c:v>
                </c:pt>
                <c:pt idx="6594">
                  <c:v>-5.715016279426554E-2</c:v>
                </c:pt>
                <c:pt idx="6595">
                  <c:v>-6.3841344675617501E-2</c:v>
                </c:pt>
                <c:pt idx="6596">
                  <c:v>-7.2540888999085187E-2</c:v>
                </c:pt>
                <c:pt idx="6597">
                  <c:v>-8.2934519066834578E-2</c:v>
                </c:pt>
                <c:pt idx="6598">
                  <c:v>-9.3869281157976964E-2</c:v>
                </c:pt>
                <c:pt idx="6599">
                  <c:v>-0.10429037225668247</c:v>
                </c:pt>
                <c:pt idx="6600">
                  <c:v>-0.1187206345101082</c:v>
                </c:pt>
                <c:pt idx="6601">
                  <c:v>-0.1513178107254432</c:v>
                </c:pt>
                <c:pt idx="6602">
                  <c:v>-0.22097170333471702</c:v>
                </c:pt>
                <c:pt idx="6603">
                  <c:v>-0.33770690701100609</c:v>
                </c:pt>
                <c:pt idx="6604">
                  <c:v>-0.4529888928327172</c:v>
                </c:pt>
                <c:pt idx="6605">
                  <c:v>-0.34512798804350642</c:v>
                </c:pt>
                <c:pt idx="6606">
                  <c:v>-1.0852940163284997E-2</c:v>
                </c:pt>
                <c:pt idx="6607">
                  <c:v>2.2722975644132747E-3</c:v>
                </c:pt>
                <c:pt idx="6608">
                  <c:v>-4.2024013722126501E-4</c:v>
                </c:pt>
                <c:pt idx="6609">
                  <c:v>-4.6903721689765176E-3</c:v>
                </c:pt>
                <c:pt idx="6610">
                  <c:v>-6.0236338040185996E-3</c:v>
                </c:pt>
                <c:pt idx="6611">
                  <c:v>-3.5198855654039692E-3</c:v>
                </c:pt>
                <c:pt idx="6612">
                  <c:v>-1.6467192937781184E-3</c:v>
                </c:pt>
                <c:pt idx="6613">
                  <c:v>2.4226612001490986E-4</c:v>
                </c:pt>
                <c:pt idx="6614">
                  <c:v>-2.103234314504539E-3</c:v>
                </c:pt>
                <c:pt idx="6615">
                  <c:v>-2.9614771989853127E-3</c:v>
                </c:pt>
                <c:pt idx="6616">
                  <c:v>-2.7401407917644382E-3</c:v>
                </c:pt>
                <c:pt idx="6617">
                  <c:v>-1.9909183236669187E-3</c:v>
                </c:pt>
                <c:pt idx="6618">
                  <c:v>6.2926763957692601E-4</c:v>
                </c:pt>
                <c:pt idx="6619">
                  <c:v>4.140430578056885E-3</c:v>
                </c:pt>
                <c:pt idx="6620">
                  <c:v>9.1709170917091635E-3</c:v>
                </c:pt>
                <c:pt idx="6621">
                  <c:v>1.0301534677734297E-2</c:v>
                </c:pt>
                <c:pt idx="6622">
                  <c:v>9.2907548531009267E-3</c:v>
                </c:pt>
                <c:pt idx="6623">
                  <c:v>6.5130136136053339E-3</c:v>
                </c:pt>
                <c:pt idx="6624">
                  <c:v>6.0837318400687223E-3</c:v>
                </c:pt>
                <c:pt idx="6625">
                  <c:v>9.2967720685112002E-3</c:v>
                </c:pt>
                <c:pt idx="6626">
                  <c:v>1.9276474745648489E-2</c:v>
                </c:pt>
                <c:pt idx="6627">
                  <c:v>4.1101013746268171E-2</c:v>
                </c:pt>
                <c:pt idx="6628">
                  <c:v>8.1526245635267877E-2</c:v>
                </c:pt>
                <c:pt idx="6629">
                  <c:v>0.13916868659664247</c:v>
                </c:pt>
                <c:pt idx="6630">
                  <c:v>0.17379348543222747</c:v>
                </c:pt>
                <c:pt idx="6631">
                  <c:v>0.19377426218591132</c:v>
                </c:pt>
                <c:pt idx="6632">
                  <c:v>0.21446472571650885</c:v>
                </c:pt>
                <c:pt idx="6633">
                  <c:v>0.24987784950411746</c:v>
                </c:pt>
                <c:pt idx="6634">
                  <c:v>0.27410490317064712</c:v>
                </c:pt>
                <c:pt idx="6635">
                  <c:v>0.32465324456823608</c:v>
                </c:pt>
                <c:pt idx="6636">
                  <c:v>0.58059695496725983</c:v>
                </c:pt>
                <c:pt idx="6637">
                  <c:v>0.89328035376678316</c:v>
                </c:pt>
                <c:pt idx="6638">
                  <c:v>1.042999920044775</c:v>
                </c:pt>
                <c:pt idx="6639">
                  <c:v>0.38175735700165664</c:v>
                </c:pt>
                <c:pt idx="6640">
                  <c:v>0.37560521863247459</c:v>
                </c:pt>
                <c:pt idx="6641">
                  <c:v>-2.4898565861888888E-2</c:v>
                </c:pt>
                <c:pt idx="6642">
                  <c:v>-3.5070449720131257E-2</c:v>
                </c:pt>
                <c:pt idx="6643">
                  <c:v>-4.3628628064011868E-2</c:v>
                </c:pt>
                <c:pt idx="6644">
                  <c:v>-4.1668012271919908E-2</c:v>
                </c:pt>
                <c:pt idx="6645">
                  <c:v>-4.0727078580789208E-2</c:v>
                </c:pt>
                <c:pt idx="6646">
                  <c:v>-4.3421297683344538E-2</c:v>
                </c:pt>
                <c:pt idx="6647">
                  <c:v>-4.610766297513285E-2</c:v>
                </c:pt>
                <c:pt idx="6648">
                  <c:v>-4.5113931047938031E-2</c:v>
                </c:pt>
                <c:pt idx="6649">
                  <c:v>-4.3643857262708613E-2</c:v>
                </c:pt>
                <c:pt idx="6650">
                  <c:v>-4.3734203016714226E-2</c:v>
                </c:pt>
                <c:pt idx="6651">
                  <c:v>-4.5026468858244559E-2</c:v>
                </c:pt>
                <c:pt idx="6652">
                  <c:v>-4.7166969533258024E-2</c:v>
                </c:pt>
                <c:pt idx="6653">
                  <c:v>-4.9947508283848953E-2</c:v>
                </c:pt>
                <c:pt idx="6654">
                  <c:v>-5.0471663259525623E-2</c:v>
                </c:pt>
                <c:pt idx="6655">
                  <c:v>-4.9762670593364644E-2</c:v>
                </c:pt>
                <c:pt idx="6656">
                  <c:v>-4.9792695290927232E-2</c:v>
                </c:pt>
                <c:pt idx="6657">
                  <c:v>-4.9252954731286699E-2</c:v>
                </c:pt>
                <c:pt idx="6658">
                  <c:v>-5.1210357485366578E-2</c:v>
                </c:pt>
                <c:pt idx="6659">
                  <c:v>-5.2991368026906585E-2</c:v>
                </c:pt>
                <c:pt idx="6660">
                  <c:v>-4.9184872833521485E-2</c:v>
                </c:pt>
                <c:pt idx="6661">
                  <c:v>-4.5787241121184402E-2</c:v>
                </c:pt>
                <c:pt idx="6662">
                  <c:v>-4.2143386423998203E-2</c:v>
                </c:pt>
                <c:pt idx="6663">
                  <c:v>-4.0256284048153367E-2</c:v>
                </c:pt>
                <c:pt idx="6664">
                  <c:v>-4.0844305120167186E-2</c:v>
                </c:pt>
                <c:pt idx="6665">
                  <c:v>-4.421567559870334E-2</c:v>
                </c:pt>
                <c:pt idx="6666">
                  <c:v>-4.8602237091445726E-2</c:v>
                </c:pt>
                <c:pt idx="6667">
                  <c:v>-5.0294068223827933E-2</c:v>
                </c:pt>
                <c:pt idx="6668">
                  <c:v>-5.1866507265655261E-2</c:v>
                </c:pt>
                <c:pt idx="6669">
                  <c:v>-5.126037659445231E-2</c:v>
                </c:pt>
                <c:pt idx="6670">
                  <c:v>-5.013722923616095E-2</c:v>
                </c:pt>
                <c:pt idx="6671">
                  <c:v>-4.9026427356502741E-2</c:v>
                </c:pt>
                <c:pt idx="6672">
                  <c:v>-4.9174517302490436E-2</c:v>
                </c:pt>
                <c:pt idx="6673">
                  <c:v>-5.2586053072079808E-2</c:v>
                </c:pt>
                <c:pt idx="6674">
                  <c:v>-5.6899836690255848E-2</c:v>
                </c:pt>
                <c:pt idx="6675">
                  <c:v>-6.3875014915704964E-2</c:v>
                </c:pt>
                <c:pt idx="6676">
                  <c:v>-7.1374397868197201E-2</c:v>
                </c:pt>
                <c:pt idx="6677">
                  <c:v>-8.2585029355882314E-2</c:v>
                </c:pt>
                <c:pt idx="6678">
                  <c:v>-9.60598349911327E-2</c:v>
                </c:pt>
                <c:pt idx="6679">
                  <c:v>-0.10539067127980151</c:v>
                </c:pt>
                <c:pt idx="6680">
                  <c:v>-0.12092879203695897</c:v>
                </c:pt>
                <c:pt idx="6681">
                  <c:v>-0.15068752963489809</c:v>
                </c:pt>
                <c:pt idx="6682">
                  <c:v>-0.21720834699760083</c:v>
                </c:pt>
                <c:pt idx="6683">
                  <c:v>-0.33018887505188871</c:v>
                </c:pt>
                <c:pt idx="6684">
                  <c:v>-0.4843053990813761</c:v>
                </c:pt>
                <c:pt idx="6685">
                  <c:v>-0.3954878756135779</c:v>
                </c:pt>
                <c:pt idx="6686">
                  <c:v>-6.1159535357370932E-2</c:v>
                </c:pt>
                <c:pt idx="6687">
                  <c:v>-1.4916118364394282E-3</c:v>
                </c:pt>
                <c:pt idx="6688">
                  <c:v>-1.8612797156569018E-3</c:v>
                </c:pt>
                <c:pt idx="6689">
                  <c:v>-4.602428012097223E-3</c:v>
                </c:pt>
                <c:pt idx="6690">
                  <c:v>-6.8822383929486499E-3</c:v>
                </c:pt>
                <c:pt idx="6691">
                  <c:v>-4.8770093585394558E-3</c:v>
                </c:pt>
                <c:pt idx="6692">
                  <c:v>-3.6689920043504526E-3</c:v>
                </c:pt>
                <c:pt idx="6693">
                  <c:v>-2.1215795677133257E-3</c:v>
                </c:pt>
                <c:pt idx="6694">
                  <c:v>-2.720340845689553E-3</c:v>
                </c:pt>
                <c:pt idx="6695">
                  <c:v>-4.5657015590200405E-3</c:v>
                </c:pt>
                <c:pt idx="6696">
                  <c:v>-3.7241692528953152E-3</c:v>
                </c:pt>
                <c:pt idx="6697">
                  <c:v>-1.7054887558484674E-3</c:v>
                </c:pt>
                <c:pt idx="6698">
                  <c:v>-6.6776007497656553E-4</c:v>
                </c:pt>
                <c:pt idx="6699">
                  <c:v>2.2825298038659549E-3</c:v>
                </c:pt>
                <c:pt idx="6700">
                  <c:v>7.8278896668859191E-3</c:v>
                </c:pt>
                <c:pt idx="6701">
                  <c:v>9.5673683511521401E-3</c:v>
                </c:pt>
                <c:pt idx="6702">
                  <c:v>8.9070033301853948E-3</c:v>
                </c:pt>
                <c:pt idx="6703">
                  <c:v>6.4306185320085639E-3</c:v>
                </c:pt>
                <c:pt idx="6704">
                  <c:v>5.6067062867316813E-3</c:v>
                </c:pt>
                <c:pt idx="6705">
                  <c:v>1.0294045134037901E-2</c:v>
                </c:pt>
                <c:pt idx="6706">
                  <c:v>2.5433241837027328E-2</c:v>
                </c:pt>
                <c:pt idx="6707">
                  <c:v>5.3657379770539804E-2</c:v>
                </c:pt>
                <c:pt idx="6708">
                  <c:v>0.11180595189563799</c:v>
                </c:pt>
                <c:pt idx="6709">
                  <c:v>0.16866516941704915</c:v>
                </c:pt>
                <c:pt idx="6710">
                  <c:v>0.18633726826497912</c:v>
                </c:pt>
                <c:pt idx="6711">
                  <c:v>0.21072252767273703</c:v>
                </c:pt>
                <c:pt idx="6712">
                  <c:v>0.26943323106733413</c:v>
                </c:pt>
                <c:pt idx="6713">
                  <c:v>0.32129699763098107</c:v>
                </c:pt>
                <c:pt idx="6714">
                  <c:v>0.684513718716105</c:v>
                </c:pt>
                <c:pt idx="6715">
                  <c:v>1.0550137522352394</c:v>
                </c:pt>
                <c:pt idx="6716">
                  <c:v>0.92379467498200996</c:v>
                </c:pt>
                <c:pt idx="6717">
                  <c:v>7.2192090485737784E-2</c:v>
                </c:pt>
                <c:pt idx="6718">
                  <c:v>1.0217359068187797</c:v>
                </c:pt>
                <c:pt idx="6719">
                  <c:v>1.3727606601163787</c:v>
                </c:pt>
                <c:pt idx="6720">
                  <c:v>1.168523778542979</c:v>
                </c:pt>
                <c:pt idx="6721">
                  <c:v>0.85248376199555387</c:v>
                </c:pt>
                <c:pt idx="6722">
                  <c:v>0.90640145922001203</c:v>
                </c:pt>
                <c:pt idx="6723">
                  <c:v>1.4022618906884188</c:v>
                </c:pt>
                <c:pt idx="6724">
                  <c:v>1.7526279391424615</c:v>
                </c:pt>
                <c:pt idx="6725">
                  <c:v>1.861785238057887</c:v>
                </c:pt>
                <c:pt idx="6726">
                  <c:v>1.7622691684981973</c:v>
                </c:pt>
                <c:pt idx="6727">
                  <c:v>1.6893633631289278</c:v>
                </c:pt>
                <c:pt idx="6728">
                  <c:v>1.6104905883635114</c:v>
                </c:pt>
                <c:pt idx="6729">
                  <c:v>1.5034032634032632</c:v>
                </c:pt>
                <c:pt idx="6730">
                  <c:v>1.4090645406461819</c:v>
                </c:pt>
                <c:pt idx="6731">
                  <c:v>1.2888519392134874</c:v>
                </c:pt>
                <c:pt idx="6732">
                  <c:v>1.154728399731372</c:v>
                </c:pt>
                <c:pt idx="6733">
                  <c:v>1.0327534446924793</c:v>
                </c:pt>
                <c:pt idx="6734">
                  <c:v>0.95185321777613863</c:v>
                </c:pt>
                <c:pt idx="6735">
                  <c:v>0.91808825559458285</c:v>
                </c:pt>
                <c:pt idx="6736">
                  <c:v>0.8936928806870762</c:v>
                </c:pt>
                <c:pt idx="6737">
                  <c:v>0.87225245994244249</c:v>
                </c:pt>
                <c:pt idx="6738">
                  <c:v>0.87658988139644667</c:v>
                </c:pt>
                <c:pt idx="6739">
                  <c:v>0.86543114191058035</c:v>
                </c:pt>
                <c:pt idx="6740">
                  <c:v>0.83862329218668297</c:v>
                </c:pt>
                <c:pt idx="6741">
                  <c:v>0.88718771036767563</c:v>
                </c:pt>
                <c:pt idx="6742">
                  <c:v>1.0717684275694408</c:v>
                </c:pt>
                <c:pt idx="6743">
                  <c:v>1.3944779917779755</c:v>
                </c:pt>
                <c:pt idx="6744">
                  <c:v>1.8448457792207791</c:v>
                </c:pt>
                <c:pt idx="6745">
                  <c:v>2.2487441818631533</c:v>
                </c:pt>
                <c:pt idx="6746">
                  <c:v>2.4468154510290954</c:v>
                </c:pt>
                <c:pt idx="6747">
                  <c:v>2.5978536701940955</c:v>
                </c:pt>
                <c:pt idx="6748">
                  <c:v>2.6803941429699254</c:v>
                </c:pt>
                <c:pt idx="6749">
                  <c:v>2.7336322003152222</c:v>
                </c:pt>
                <c:pt idx="6750">
                  <c:v>2.7000155704339699</c:v>
                </c:pt>
                <c:pt idx="6751">
                  <c:v>2.5786297395513382</c:v>
                </c:pt>
                <c:pt idx="6752">
                  <c:v>2.489096223685376</c:v>
                </c:pt>
                <c:pt idx="6753">
                  <c:v>2.506774340912775</c:v>
                </c:pt>
                <c:pt idx="6754">
                  <c:v>2.6101794645483967</c:v>
                </c:pt>
                <c:pt idx="6755">
                  <c:v>2.6993126618398944</c:v>
                </c:pt>
                <c:pt idx="6756">
                  <c:v>2.7519642661003916</c:v>
                </c:pt>
                <c:pt idx="6757">
                  <c:v>2.7516534236971255</c:v>
                </c:pt>
                <c:pt idx="6758">
                  <c:v>2.6551942844645335</c:v>
                </c:pt>
                <c:pt idx="6759">
                  <c:v>1.1331874001269622</c:v>
                </c:pt>
                <c:pt idx="6760">
                  <c:v>-2.4877382005306748E-2</c:v>
                </c:pt>
                <c:pt idx="6761">
                  <c:v>-5.256837403434262E-2</c:v>
                </c:pt>
                <c:pt idx="6762">
                  <c:v>-8.8386444255518767E-2</c:v>
                </c:pt>
                <c:pt idx="6763">
                  <c:v>-0.11408349363445471</c:v>
                </c:pt>
                <c:pt idx="6764">
                  <c:v>-0.11930714916151811</c:v>
                </c:pt>
                <c:pt idx="6765">
                  <c:v>-0.12004745133291088</c:v>
                </c:pt>
                <c:pt idx="6766">
                  <c:v>-0.11800023620419853</c:v>
                </c:pt>
                <c:pt idx="6767">
                  <c:v>-0.11079753241476117</c:v>
                </c:pt>
                <c:pt idx="6768">
                  <c:v>-0.11018628851405861</c:v>
                </c:pt>
                <c:pt idx="6769">
                  <c:v>-0.12119877512586098</c:v>
                </c:pt>
                <c:pt idx="6770">
                  <c:v>-0.15313788262558589</c:v>
                </c:pt>
                <c:pt idx="6771">
                  <c:v>-0.19525995818047878</c:v>
                </c:pt>
                <c:pt idx="6772">
                  <c:v>-0.25022865058912902</c:v>
                </c:pt>
                <c:pt idx="6773">
                  <c:v>-0.2917074553811258</c:v>
                </c:pt>
                <c:pt idx="6774">
                  <c:v>-0.32682573141379256</c:v>
                </c:pt>
                <c:pt idx="6775">
                  <c:v>-0.35092107233787634</c:v>
                </c:pt>
                <c:pt idx="6776">
                  <c:v>-0.36992753079566082</c:v>
                </c:pt>
                <c:pt idx="6777">
                  <c:v>-0.38633097306591985</c:v>
                </c:pt>
                <c:pt idx="6778">
                  <c:v>-0.39816451649302292</c:v>
                </c:pt>
                <c:pt idx="6779">
                  <c:v>-0.39569984852252943</c:v>
                </c:pt>
                <c:pt idx="6780">
                  <c:v>-0.37651055862167893</c:v>
                </c:pt>
                <c:pt idx="6781">
                  <c:v>-0.34571147887856124</c:v>
                </c:pt>
                <c:pt idx="6782">
                  <c:v>-0.32035158379262307</c:v>
                </c:pt>
                <c:pt idx="6783">
                  <c:v>-0.29674165314078543</c:v>
                </c:pt>
                <c:pt idx="6784">
                  <c:v>-0.28263426643567063</c:v>
                </c:pt>
                <c:pt idx="6785">
                  <c:v>-0.27563831244956688</c:v>
                </c:pt>
                <c:pt idx="6786">
                  <c:v>-0.27976165984715146</c:v>
                </c:pt>
                <c:pt idx="6787">
                  <c:v>-0.28079450988175481</c:v>
                </c:pt>
                <c:pt idx="6788">
                  <c:v>-0.28619806205403919</c:v>
                </c:pt>
                <c:pt idx="6789">
                  <c:v>-0.28372217752748724</c:v>
                </c:pt>
                <c:pt idx="6790">
                  <c:v>-0.29315821390464636</c:v>
                </c:pt>
                <c:pt idx="6791">
                  <c:v>-0.30759727088327493</c:v>
                </c:pt>
                <c:pt idx="6792">
                  <c:v>-0.32567931644984988</c:v>
                </c:pt>
                <c:pt idx="6793">
                  <c:v>-0.32942283369836811</c:v>
                </c:pt>
                <c:pt idx="6794">
                  <c:v>-0.32569344644816339</c:v>
                </c:pt>
                <c:pt idx="6795">
                  <c:v>-0.33427359425315828</c:v>
                </c:pt>
                <c:pt idx="6796">
                  <c:v>-0.33508906503025659</c:v>
                </c:pt>
                <c:pt idx="6797">
                  <c:v>-0.33189619704861784</c:v>
                </c:pt>
                <c:pt idx="6798">
                  <c:v>-0.31765529363270834</c:v>
                </c:pt>
                <c:pt idx="6799">
                  <c:v>-0.30336847518642324</c:v>
                </c:pt>
                <c:pt idx="6800">
                  <c:v>-0.2856473710917678</c:v>
                </c:pt>
                <c:pt idx="6801">
                  <c:v>-0.26695891352931067</c:v>
                </c:pt>
                <c:pt idx="6802">
                  <c:v>-0.21903203582500863</c:v>
                </c:pt>
                <c:pt idx="6803">
                  <c:v>-0.191003215938505</c:v>
                </c:pt>
                <c:pt idx="6804">
                  <c:v>-0.11942700864345548</c:v>
                </c:pt>
                <c:pt idx="6805">
                  <c:v>-1.8088049134980543E-2</c:v>
                </c:pt>
                <c:pt idx="6806">
                  <c:v>-1.0078305359705497E-2</c:v>
                </c:pt>
                <c:pt idx="6807">
                  <c:v>-8.7790385677287853E-3</c:v>
                </c:pt>
                <c:pt idx="6808">
                  <c:v>-6.8666532239301413E-3</c:v>
                </c:pt>
                <c:pt idx="6809">
                  <c:v>-3.8069729997522914E-3</c:v>
                </c:pt>
                <c:pt idx="6810">
                  <c:v>6.1444881008437054E-4</c:v>
                </c:pt>
                <c:pt idx="6811">
                  <c:v>1.1110340629791435E-3</c:v>
                </c:pt>
                <c:pt idx="6812">
                  <c:v>4.0690884504271923E-3</c:v>
                </c:pt>
                <c:pt idx="6813">
                  <c:v>6.7425200168562977E-3</c:v>
                </c:pt>
                <c:pt idx="6814">
                  <c:v>9.2583953440351207E-3</c:v>
                </c:pt>
                <c:pt idx="6815">
                  <c:v>1.4704087858450277E-2</c:v>
                </c:pt>
                <c:pt idx="6816">
                  <c:v>2.4880783067012462E-2</c:v>
                </c:pt>
                <c:pt idx="6817">
                  <c:v>4.3097361928259637E-2</c:v>
                </c:pt>
                <c:pt idx="6818">
                  <c:v>5.8047665192901707E-2</c:v>
                </c:pt>
                <c:pt idx="6819">
                  <c:v>8.0624532846109126E-2</c:v>
                </c:pt>
                <c:pt idx="6820">
                  <c:v>0.11779370426473137</c:v>
                </c:pt>
                <c:pt idx="6821">
                  <c:v>0.14828944203944203</c:v>
                </c:pt>
                <c:pt idx="6822">
                  <c:v>0.22604540203153836</c:v>
                </c:pt>
                <c:pt idx="6823">
                  <c:v>0.37855320549748983</c:v>
                </c:pt>
                <c:pt idx="6824">
                  <c:v>0.50669432340476339</c:v>
                </c:pt>
                <c:pt idx="6825">
                  <c:v>0.62588294877333051</c:v>
                </c:pt>
                <c:pt idx="6826">
                  <c:v>0.7501296154617505</c:v>
                </c:pt>
                <c:pt idx="6827">
                  <c:v>0.81859369444115204</c:v>
                </c:pt>
                <c:pt idx="6828">
                  <c:v>0.85909756422201522</c:v>
                </c:pt>
                <c:pt idx="6829">
                  <c:v>0.98247453852223876</c:v>
                </c:pt>
                <c:pt idx="6830">
                  <c:v>1.2174942395041188</c:v>
                </c:pt>
                <c:pt idx="6831">
                  <c:v>1.594995668198705</c:v>
                </c:pt>
                <c:pt idx="6832">
                  <c:v>2.1575367041335629</c:v>
                </c:pt>
                <c:pt idx="6833">
                  <c:v>2.8499462746789272</c:v>
                </c:pt>
                <c:pt idx="6834">
                  <c:v>3.2271487934679599</c:v>
                </c:pt>
                <c:pt idx="6835">
                  <c:v>1.3230756882574846</c:v>
                </c:pt>
                <c:pt idx="6836">
                  <c:v>0.47130336897965747</c:v>
                </c:pt>
                <c:pt idx="6837">
                  <c:v>-3.6817632629150956E-2</c:v>
                </c:pt>
                <c:pt idx="6838">
                  <c:v>-4.0645246401454081E-2</c:v>
                </c:pt>
                <c:pt idx="6839">
                  <c:v>-5.9906609300891318E-2</c:v>
                </c:pt>
                <c:pt idx="6840">
                  <c:v>-6.7762577228596646E-2</c:v>
                </c:pt>
                <c:pt idx="6841">
                  <c:v>-6.0254350933553399E-2</c:v>
                </c:pt>
                <c:pt idx="6842">
                  <c:v>-5.6294755783682544E-2</c:v>
                </c:pt>
                <c:pt idx="6843">
                  <c:v>-5.2218240922019876E-2</c:v>
                </c:pt>
                <c:pt idx="6844">
                  <c:v>-5.2323610607417505E-2</c:v>
                </c:pt>
                <c:pt idx="6845">
                  <c:v>-5.4334882962237992E-2</c:v>
                </c:pt>
                <c:pt idx="6846">
                  <c:v>-6.1410018552875693E-2</c:v>
                </c:pt>
                <c:pt idx="6847">
                  <c:v>-6.9123026139709151E-2</c:v>
                </c:pt>
                <c:pt idx="6848">
                  <c:v>-7.3102646984344502E-2</c:v>
                </c:pt>
                <c:pt idx="6849">
                  <c:v>-7.9469348773354029E-2</c:v>
                </c:pt>
                <c:pt idx="6850">
                  <c:v>-8.6873333681844328E-2</c:v>
                </c:pt>
                <c:pt idx="6851">
                  <c:v>-9.5324739452794738E-2</c:v>
                </c:pt>
                <c:pt idx="6852">
                  <c:v>-0.10723210337358248</c:v>
                </c:pt>
                <c:pt idx="6853">
                  <c:v>-0.1206619761670559</c:v>
                </c:pt>
                <c:pt idx="6854">
                  <c:v>-0.1278123496873497</c:v>
                </c:pt>
                <c:pt idx="6855">
                  <c:v>-0.1386585751502101</c:v>
                </c:pt>
                <c:pt idx="6856">
                  <c:v>-0.16071568657031651</c:v>
                </c:pt>
                <c:pt idx="6857">
                  <c:v>-0.19385626841985942</c:v>
                </c:pt>
                <c:pt idx="6858">
                  <c:v>-0.22874993381691111</c:v>
                </c:pt>
                <c:pt idx="6859">
                  <c:v>-0.25256617184599178</c:v>
                </c:pt>
                <c:pt idx="6860">
                  <c:v>-0.26830138546213705</c:v>
                </c:pt>
                <c:pt idx="6861">
                  <c:v>-0.25691990599545189</c:v>
                </c:pt>
                <c:pt idx="6862">
                  <c:v>-0.24946636013458992</c:v>
                </c:pt>
                <c:pt idx="6863">
                  <c:v>-0.24236577181208058</c:v>
                </c:pt>
                <c:pt idx="6864">
                  <c:v>-0.24156542734454986</c:v>
                </c:pt>
                <c:pt idx="6865">
                  <c:v>-0.23397225879543154</c:v>
                </c:pt>
                <c:pt idx="6866">
                  <c:v>-0.23588093322606599</c:v>
                </c:pt>
                <c:pt idx="6867">
                  <c:v>-0.23479615883567581</c:v>
                </c:pt>
                <c:pt idx="6868">
                  <c:v>-0.24155162999592408</c:v>
                </c:pt>
                <c:pt idx="6869">
                  <c:v>-0.24777754663338192</c:v>
                </c:pt>
                <c:pt idx="6870">
                  <c:v>-0.24920257889379024</c:v>
                </c:pt>
                <c:pt idx="6871">
                  <c:v>-0.23861666125817069</c:v>
                </c:pt>
                <c:pt idx="6872">
                  <c:v>-0.2310719593757741</c:v>
                </c:pt>
                <c:pt idx="6873">
                  <c:v>-0.22546106001147803</c:v>
                </c:pt>
                <c:pt idx="6874">
                  <c:v>-0.22037711242732161</c:v>
                </c:pt>
                <c:pt idx="6875">
                  <c:v>-0.21396806632498311</c:v>
                </c:pt>
                <c:pt idx="6876">
                  <c:v>-0.21048022004566103</c:v>
                </c:pt>
                <c:pt idx="6877">
                  <c:v>-0.207955033373668</c:v>
                </c:pt>
                <c:pt idx="6878">
                  <c:v>-0.19089658836951259</c:v>
                </c:pt>
                <c:pt idx="6879">
                  <c:v>-0.17304512573200137</c:v>
                </c:pt>
                <c:pt idx="6880">
                  <c:v>-0.16747980233743823</c:v>
                </c:pt>
                <c:pt idx="6881">
                  <c:v>-7.5535808041626504E-2</c:v>
                </c:pt>
                <c:pt idx="6882">
                  <c:v>-1.5384374951161956E-2</c:v>
                </c:pt>
                <c:pt idx="6883">
                  <c:v>-1.3151244774443127E-2</c:v>
                </c:pt>
                <c:pt idx="6884">
                  <c:v>-1.2652143818197369E-2</c:v>
                </c:pt>
                <c:pt idx="6885">
                  <c:v>-1.0914985032029909E-2</c:v>
                </c:pt>
                <c:pt idx="6886">
                  <c:v>-8.0180208075303454E-3</c:v>
                </c:pt>
                <c:pt idx="6887">
                  <c:v>-7.3440527376164638E-3</c:v>
                </c:pt>
                <c:pt idx="6888">
                  <c:v>-5.8772315065221256E-3</c:v>
                </c:pt>
                <c:pt idx="6889">
                  <c:v>-3.2454361054766708E-3</c:v>
                </c:pt>
                <c:pt idx="6890">
                  <c:v>9.1177259318852069E-4</c:v>
                </c:pt>
                <c:pt idx="6891">
                  <c:v>3.0942894070680725E-3</c:v>
                </c:pt>
                <c:pt idx="6892">
                  <c:v>4.9115314215985402E-3</c:v>
                </c:pt>
                <c:pt idx="6893">
                  <c:v>9.7533521443836837E-3</c:v>
                </c:pt>
                <c:pt idx="6894">
                  <c:v>1.686847599164927E-2</c:v>
                </c:pt>
                <c:pt idx="6895">
                  <c:v>2.0307673672097383E-2</c:v>
                </c:pt>
                <c:pt idx="6896">
                  <c:v>2.1025133823074194E-2</c:v>
                </c:pt>
                <c:pt idx="6897">
                  <c:v>2.527186814677488E-2</c:v>
                </c:pt>
                <c:pt idx="6898">
                  <c:v>-5.7509620009620014E-3</c:v>
                </c:pt>
                <c:pt idx="6899">
                  <c:v>3.7765007727047712E-3</c:v>
                </c:pt>
                <c:pt idx="6900">
                  <c:v>3.1750473212081305E-2</c:v>
                </c:pt>
                <c:pt idx="6901">
                  <c:v>9.0731510774189714E-2</c:v>
                </c:pt>
                <c:pt idx="6902">
                  <c:v>0.15022269226758822</c:v>
                </c:pt>
                <c:pt idx="6903">
                  <c:v>0.22192989623335244</c:v>
                </c:pt>
                <c:pt idx="6904">
                  <c:v>0.306778179447671</c:v>
                </c:pt>
                <c:pt idx="6905">
                  <c:v>0.3946729372790867</c:v>
                </c:pt>
                <c:pt idx="6906">
                  <c:v>0.56539303966901933</c:v>
                </c:pt>
                <c:pt idx="6907">
                  <c:v>0.89183665957493818</c:v>
                </c:pt>
                <c:pt idx="6908">
                  <c:v>1.418353621826405</c:v>
                </c:pt>
                <c:pt idx="6909">
                  <c:v>2.2223556548163881</c:v>
                </c:pt>
                <c:pt idx="6910">
                  <c:v>3.1071041686463414</c:v>
                </c:pt>
                <c:pt idx="6911">
                  <c:v>3.5098563825909461</c:v>
                </c:pt>
                <c:pt idx="6912">
                  <c:v>1.4418872082247958</c:v>
                </c:pt>
                <c:pt idx="6913">
                  <c:v>0.90740678474054703</c:v>
                </c:pt>
                <c:pt idx="6914">
                  <c:v>-3.8406619558452017E-2</c:v>
                </c:pt>
                <c:pt idx="6915">
                  <c:v>-3.9069508369734107E-2</c:v>
                </c:pt>
                <c:pt idx="6916">
                  <c:v>-5.129440096327513E-2</c:v>
                </c:pt>
                <c:pt idx="6917">
                  <c:v>-6.2010885554574881E-2</c:v>
                </c:pt>
                <c:pt idx="6918">
                  <c:v>-5.9127013365949992E-2</c:v>
                </c:pt>
                <c:pt idx="6919">
                  <c:v>-5.1781381593988075E-2</c:v>
                </c:pt>
                <c:pt idx="6920">
                  <c:v>-5.127257951313214E-2</c:v>
                </c:pt>
                <c:pt idx="6921">
                  <c:v>-4.8201135345969676E-2</c:v>
                </c:pt>
                <c:pt idx="6922">
                  <c:v>-5.0820413580384215E-2</c:v>
                </c:pt>
                <c:pt idx="6923">
                  <c:v>-5.1324675324675322E-2</c:v>
                </c:pt>
                <c:pt idx="6924">
                  <c:v>-5.4254022065602044E-2</c:v>
                </c:pt>
                <c:pt idx="6925">
                  <c:v>-5.7975958172582789E-2</c:v>
                </c:pt>
                <c:pt idx="6926">
                  <c:v>-5.9823613681131739E-2</c:v>
                </c:pt>
                <c:pt idx="6927">
                  <c:v>-5.927873161915715E-2</c:v>
                </c:pt>
                <c:pt idx="6928">
                  <c:v>-6.5847180553789048E-2</c:v>
                </c:pt>
                <c:pt idx="6929">
                  <c:v>-7.4455662237012735E-2</c:v>
                </c:pt>
                <c:pt idx="6930">
                  <c:v>-8.5520773106467329E-2</c:v>
                </c:pt>
                <c:pt idx="6931">
                  <c:v>-9.6434583934583942E-2</c:v>
                </c:pt>
                <c:pt idx="6932">
                  <c:v>-0.10659870194407217</c:v>
                </c:pt>
                <c:pt idx="6933">
                  <c:v>-0.12209516338291647</c:v>
                </c:pt>
                <c:pt idx="6934">
                  <c:v>-0.13940905312476384</c:v>
                </c:pt>
                <c:pt idx="6935">
                  <c:v>-0.17090213223002976</c:v>
                </c:pt>
                <c:pt idx="6936">
                  <c:v>-0.22470314548334056</c:v>
                </c:pt>
                <c:pt idx="6937">
                  <c:v>-0.26985765799962042</c:v>
                </c:pt>
                <c:pt idx="6938">
                  <c:v>-0.3064091935839614</c:v>
                </c:pt>
                <c:pt idx="6939">
                  <c:v>-0.30560892800048722</c:v>
                </c:pt>
                <c:pt idx="6940">
                  <c:v>-0.31243898718730934</c:v>
                </c:pt>
                <c:pt idx="6941">
                  <c:v>-0.30343984474090374</c:v>
                </c:pt>
                <c:pt idx="6942">
                  <c:v>-0.29943660246792614</c:v>
                </c:pt>
                <c:pt idx="6943">
                  <c:v>-0.29316170555108606</c:v>
                </c:pt>
                <c:pt idx="6944">
                  <c:v>-0.28330966508793071</c:v>
                </c:pt>
                <c:pt idx="6945">
                  <c:v>-0.27975790388445831</c:v>
                </c:pt>
                <c:pt idx="6946">
                  <c:v>-0.27325736387521293</c:v>
                </c:pt>
                <c:pt idx="6947">
                  <c:v>-0.26222043989264893</c:v>
                </c:pt>
                <c:pt idx="6948">
                  <c:v>-0.23938930354024693</c:v>
                </c:pt>
                <c:pt idx="6949">
                  <c:v>-0.22523532325984646</c:v>
                </c:pt>
                <c:pt idx="6950">
                  <c:v>-0.20842239146282823</c:v>
                </c:pt>
                <c:pt idx="6951">
                  <c:v>-0.19886664441356608</c:v>
                </c:pt>
                <c:pt idx="6952">
                  <c:v>-0.18892509663319831</c:v>
                </c:pt>
                <c:pt idx="6953">
                  <c:v>-0.1822888177220911</c:v>
                </c:pt>
                <c:pt idx="6954">
                  <c:v>-0.17430032397829737</c:v>
                </c:pt>
                <c:pt idx="6955">
                  <c:v>-0.16392235922921844</c:v>
                </c:pt>
                <c:pt idx="6956">
                  <c:v>-0.14848589233708076</c:v>
                </c:pt>
                <c:pt idx="6957">
                  <c:v>-0.13695191779747432</c:v>
                </c:pt>
                <c:pt idx="6958">
                  <c:v>-6.4314204888293328E-2</c:v>
                </c:pt>
                <c:pt idx="6959">
                  <c:v>-2.7403346030206568E-2</c:v>
                </c:pt>
                <c:pt idx="6960">
                  <c:v>-1.3104448742746619E-2</c:v>
                </c:pt>
                <c:pt idx="6961">
                  <c:v>-1.2499026919304362E-2</c:v>
                </c:pt>
                <c:pt idx="6962">
                  <c:v>-1.2561616506625472E-2</c:v>
                </c:pt>
                <c:pt idx="6963">
                  <c:v>-1.1340198197779384E-2</c:v>
                </c:pt>
                <c:pt idx="6964">
                  <c:v>-8.3847140450914008E-3</c:v>
                </c:pt>
                <c:pt idx="6965">
                  <c:v>-7.3695900299225771E-3</c:v>
                </c:pt>
                <c:pt idx="6966">
                  <c:v>-4.9926555975113654E-3</c:v>
                </c:pt>
                <c:pt idx="6967">
                  <c:v>-4.3447222371481619E-4</c:v>
                </c:pt>
                <c:pt idx="6968">
                  <c:v>3.2900578707247574E-3</c:v>
                </c:pt>
                <c:pt idx="6969">
                  <c:v>6.3601216400006096E-3</c:v>
                </c:pt>
                <c:pt idx="6970">
                  <c:v>1.265458202848195E-2</c:v>
                </c:pt>
                <c:pt idx="6971">
                  <c:v>1.5594411444825566E-2</c:v>
                </c:pt>
                <c:pt idx="6972">
                  <c:v>1.1860807305492767E-2</c:v>
                </c:pt>
                <c:pt idx="6973">
                  <c:v>1.66737326630731E-2</c:v>
                </c:pt>
                <c:pt idx="6974">
                  <c:v>2.005873870336955E-2</c:v>
                </c:pt>
                <c:pt idx="6975">
                  <c:v>-4.9934811934314576E-3</c:v>
                </c:pt>
                <c:pt idx="6976">
                  <c:v>7.2591868206266213E-3</c:v>
                </c:pt>
                <c:pt idx="6977">
                  <c:v>4.5585080046212242E-2</c:v>
                </c:pt>
                <c:pt idx="6978">
                  <c:v>9.7918226748539769E-2</c:v>
                </c:pt>
                <c:pt idx="6979">
                  <c:v>0.14217306557732087</c:v>
                </c:pt>
                <c:pt idx="6980">
                  <c:v>0.19487122143948712</c:v>
                </c:pt>
                <c:pt idx="6981">
                  <c:v>0.26412852767121658</c:v>
                </c:pt>
                <c:pt idx="6982">
                  <c:v>0.35716512059369204</c:v>
                </c:pt>
                <c:pt idx="6983">
                  <c:v>0.53033682917261848</c:v>
                </c:pt>
                <c:pt idx="6984">
                  <c:v>0.85297920283698425</c:v>
                </c:pt>
                <c:pt idx="6985">
                  <c:v>1.3989183453926524</c:v>
                </c:pt>
                <c:pt idx="6986">
                  <c:v>2.2419388055310385</c:v>
                </c:pt>
                <c:pt idx="6987">
                  <c:v>3.2002185984756788</c:v>
                </c:pt>
                <c:pt idx="6988">
                  <c:v>3.6945117709515625</c:v>
                </c:pt>
                <c:pt idx="6989">
                  <c:v>3.2665152488899278</c:v>
                </c:pt>
                <c:pt idx="6990">
                  <c:v>2.5618794196981853</c:v>
                </c:pt>
                <c:pt idx="6991">
                  <c:v>-5.4322176739706247E-2</c:v>
                </c:pt>
                <c:pt idx="6992">
                  <c:v>-4.9225551324128154E-2</c:v>
                </c:pt>
                <c:pt idx="6993">
                  <c:v>-4.5853622816973603E-2</c:v>
                </c:pt>
                <c:pt idx="6994">
                  <c:v>-4.5335815426108886E-2</c:v>
                </c:pt>
                <c:pt idx="6995">
                  <c:v>-4.6522077502532996E-2</c:v>
                </c:pt>
                <c:pt idx="6996">
                  <c:v>-4.7308031774051192E-2</c:v>
                </c:pt>
                <c:pt idx="6997">
                  <c:v>-4.7632591108032835E-2</c:v>
                </c:pt>
                <c:pt idx="6998">
                  <c:v>-4.823410547430991E-2</c:v>
                </c:pt>
                <c:pt idx="6999">
                  <c:v>-4.6773299841158439E-2</c:v>
                </c:pt>
                <c:pt idx="7000">
                  <c:v>-5.0584325712551718E-2</c:v>
                </c:pt>
                <c:pt idx="7001">
                  <c:v>-5.6410940824936411E-2</c:v>
                </c:pt>
                <c:pt idx="7002">
                  <c:v>-6.4237476808905375E-2</c:v>
                </c:pt>
                <c:pt idx="7003">
                  <c:v>-7.5754601956760939E-2</c:v>
                </c:pt>
                <c:pt idx="7004">
                  <c:v>-8.396913589441854E-2</c:v>
                </c:pt>
                <c:pt idx="7005">
                  <c:v>-9.8361487494777078E-2</c:v>
                </c:pt>
                <c:pt idx="7006">
                  <c:v>-0.11309380671082798</c:v>
                </c:pt>
                <c:pt idx="7007">
                  <c:v>-0.12402421050268964</c:v>
                </c:pt>
                <c:pt idx="7008">
                  <c:v>-0.13899669462370429</c:v>
                </c:pt>
                <c:pt idx="7009">
                  <c:v>-0.1720897752614941</c:v>
                </c:pt>
                <c:pt idx="7010">
                  <c:v>-0.22049512987012987</c:v>
                </c:pt>
                <c:pt idx="7011">
                  <c:v>-0.25838992877256922</c:v>
                </c:pt>
                <c:pt idx="7012">
                  <c:v>-0.2724511963310503</c:v>
                </c:pt>
                <c:pt idx="7013">
                  <c:v>-0.28428171994256785</c:v>
                </c:pt>
                <c:pt idx="7014">
                  <c:v>-0.28631787548502757</c:v>
                </c:pt>
                <c:pt idx="7015">
                  <c:v>-0.27597353883925529</c:v>
                </c:pt>
                <c:pt idx="7016">
                  <c:v>-0.15661415828430442</c:v>
                </c:pt>
                <c:pt idx="7017">
                  <c:v>-0.12411186237004024</c:v>
                </c:pt>
                <c:pt idx="7018">
                  <c:v>-0.10465279152266256</c:v>
                </c:pt>
                <c:pt idx="7019">
                  <c:v>-9.1008236729713241E-2</c:v>
                </c:pt>
                <c:pt idx="7020">
                  <c:v>-8.3372300921468856E-2</c:v>
                </c:pt>
                <c:pt idx="7021">
                  <c:v>-0.2310863774151076</c:v>
                </c:pt>
                <c:pt idx="7022">
                  <c:v>-0.2413132590123741</c:v>
                </c:pt>
                <c:pt idx="7023">
                  <c:v>-0.24342419380838698</c:v>
                </c:pt>
                <c:pt idx="7024">
                  <c:v>-0.2422976059555029</c:v>
                </c:pt>
                <c:pt idx="7025">
                  <c:v>-0.23866275262156275</c:v>
                </c:pt>
                <c:pt idx="7026">
                  <c:v>-0.2269534503501249</c:v>
                </c:pt>
                <c:pt idx="7027">
                  <c:v>-0.22039002982399211</c:v>
                </c:pt>
                <c:pt idx="7028">
                  <c:v>-0.21345367847411445</c:v>
                </c:pt>
                <c:pt idx="7029">
                  <c:v>-0.20904282545640673</c:v>
                </c:pt>
                <c:pt idx="7030">
                  <c:v>-0.20058220321220915</c:v>
                </c:pt>
                <c:pt idx="7031">
                  <c:v>-0.19277486992432671</c:v>
                </c:pt>
                <c:pt idx="7032">
                  <c:v>-0.18544457171353546</c:v>
                </c:pt>
                <c:pt idx="7033">
                  <c:v>-0.17713415824192985</c:v>
                </c:pt>
                <c:pt idx="7034">
                  <c:v>-0.16751683935799461</c:v>
                </c:pt>
                <c:pt idx="7035">
                  <c:v>-0.1550934769674005</c:v>
                </c:pt>
                <c:pt idx="7036">
                  <c:v>-0.11196172248803829</c:v>
                </c:pt>
                <c:pt idx="7037">
                  <c:v>-1.5870105241711143E-2</c:v>
                </c:pt>
                <c:pt idx="7038">
                  <c:v>-1.3868442027286793E-2</c:v>
                </c:pt>
                <c:pt idx="7039">
                  <c:v>-1.3576754949858574E-2</c:v>
                </c:pt>
                <c:pt idx="7040">
                  <c:v>-1.4052061378607698E-2</c:v>
                </c:pt>
                <c:pt idx="7041">
                  <c:v>-1.3730204277892389E-2</c:v>
                </c:pt>
                <c:pt idx="7042">
                  <c:v>-1.2451181315494376E-2</c:v>
                </c:pt>
                <c:pt idx="7043">
                  <c:v>-1.1418391584662374E-2</c:v>
                </c:pt>
                <c:pt idx="7044">
                  <c:v>-9.3300828264029374E-3</c:v>
                </c:pt>
                <c:pt idx="7045">
                  <c:v>-6.3791278739819286E-3</c:v>
                </c:pt>
                <c:pt idx="7046">
                  <c:v>-2.5123243210141179E-3</c:v>
                </c:pt>
                <c:pt idx="7047">
                  <c:v>2.4977289902976406E-3</c:v>
                </c:pt>
                <c:pt idx="7048">
                  <c:v>7.2897793882553625E-3</c:v>
                </c:pt>
                <c:pt idx="7049">
                  <c:v>1.0613019548301388E-2</c:v>
                </c:pt>
                <c:pt idx="7050">
                  <c:v>1.0829144206892372E-2</c:v>
                </c:pt>
                <c:pt idx="7051">
                  <c:v>1.1934979728352372E-2</c:v>
                </c:pt>
                <c:pt idx="7052">
                  <c:v>-7.209121807480426E-3</c:v>
                </c:pt>
                <c:pt idx="7053">
                  <c:v>1.6532888407888403E-2</c:v>
                </c:pt>
                <c:pt idx="7054">
                  <c:v>4.9889446030925134E-2</c:v>
                </c:pt>
                <c:pt idx="7055">
                  <c:v>9.5092015368285723E-2</c:v>
                </c:pt>
                <c:pt idx="7056">
                  <c:v>0.13313951321331394</c:v>
                </c:pt>
                <c:pt idx="7057">
                  <c:v>0.17572086585756064</c:v>
                </c:pt>
                <c:pt idx="7058">
                  <c:v>0.23465677179962896</c:v>
                </c:pt>
                <c:pt idx="7059">
                  <c:v>0.31223050335644981</c:v>
                </c:pt>
                <c:pt idx="7060">
                  <c:v>0.44967226667454013</c:v>
                </c:pt>
                <c:pt idx="7061">
                  <c:v>0.67713396005565429</c:v>
                </c:pt>
                <c:pt idx="7062">
                  <c:v>1.0875728697082274</c:v>
                </c:pt>
                <c:pt idx="7063">
                  <c:v>1.7789290844595587</c:v>
                </c:pt>
                <c:pt idx="7064">
                  <c:v>2.8135373189968353</c:v>
                </c:pt>
                <c:pt idx="7065">
                  <c:v>3.6076984763432245</c:v>
                </c:pt>
                <c:pt idx="7066">
                  <c:v>3.4140358557888062</c:v>
                </c:pt>
                <c:pt idx="7067">
                  <c:v>1.8836068329836924</c:v>
                </c:pt>
                <c:pt idx="7068">
                  <c:v>-3.5521546516310919E-2</c:v>
                </c:pt>
                <c:pt idx="7069">
                  <c:v>-4.4317082466066665E-2</c:v>
                </c:pt>
                <c:pt idx="7070">
                  <c:v>-5.0435382740341546E-2</c:v>
                </c:pt>
                <c:pt idx="7071">
                  <c:v>-5.1176816710797296E-2</c:v>
                </c:pt>
                <c:pt idx="7072">
                  <c:v>-5.2502984128855415E-2</c:v>
                </c:pt>
                <c:pt idx="7073">
                  <c:v>-5.3479583099589598E-2</c:v>
                </c:pt>
                <c:pt idx="7074">
                  <c:v>-5.1937497691256329E-2</c:v>
                </c:pt>
                <c:pt idx="7075">
                  <c:v>-4.8001302613368074E-2</c:v>
                </c:pt>
                <c:pt idx="7076">
                  <c:v>-4.7046436965693147E-2</c:v>
                </c:pt>
                <c:pt idx="7077">
                  <c:v>-4.6712075407230234E-2</c:v>
                </c:pt>
                <c:pt idx="7078">
                  <c:v>-4.8303779383422507E-2</c:v>
                </c:pt>
                <c:pt idx="7079">
                  <c:v>-4.7385041633771767E-2</c:v>
                </c:pt>
                <c:pt idx="7080">
                  <c:v>-5.1414671999044953E-2</c:v>
                </c:pt>
                <c:pt idx="7081">
                  <c:v>-5.6535258853956438E-2</c:v>
                </c:pt>
                <c:pt idx="7082">
                  <c:v>-6.294743148120413E-2</c:v>
                </c:pt>
                <c:pt idx="7083">
                  <c:v>-7.0680730393554284E-2</c:v>
                </c:pt>
                <c:pt idx="7084">
                  <c:v>-7.7388738295651655E-2</c:v>
                </c:pt>
                <c:pt idx="7085">
                  <c:v>-8.8268702749464037E-2</c:v>
                </c:pt>
                <c:pt idx="7086">
                  <c:v>-9.8841687202791406E-2</c:v>
                </c:pt>
                <c:pt idx="7087">
                  <c:v>-0.11092554982597339</c:v>
                </c:pt>
                <c:pt idx="7088">
                  <c:v>-0.11859744577949068</c:v>
                </c:pt>
                <c:pt idx="7089">
                  <c:v>-0.1356413905880928</c:v>
                </c:pt>
                <c:pt idx="7090">
                  <c:v>-0.17429576930661528</c:v>
                </c:pt>
                <c:pt idx="7091">
                  <c:v>-0.22199781161666823</c:v>
                </c:pt>
                <c:pt idx="7092">
                  <c:v>-0.24846150332668507</c:v>
                </c:pt>
                <c:pt idx="7093">
                  <c:v>-0.24728705206452251</c:v>
                </c:pt>
                <c:pt idx="7094">
                  <c:v>-0.25420652066046306</c:v>
                </c:pt>
                <c:pt idx="7095">
                  <c:v>-0.25178307853499238</c:v>
                </c:pt>
                <c:pt idx="7096">
                  <c:v>-0.24921273416848638</c:v>
                </c:pt>
                <c:pt idx="7097">
                  <c:v>-0.23421276857061707</c:v>
                </c:pt>
                <c:pt idx="7098">
                  <c:v>-0.22841293257114759</c:v>
                </c:pt>
                <c:pt idx="7099">
                  <c:v>-0.22648756831652686</c:v>
                </c:pt>
                <c:pt idx="7100">
                  <c:v>-0.2320202362957707</c:v>
                </c:pt>
                <c:pt idx="7101">
                  <c:v>-0.23559562993525254</c:v>
                </c:pt>
                <c:pt idx="7102">
                  <c:v>-0.2314977086945752</c:v>
                </c:pt>
                <c:pt idx="7103">
                  <c:v>-0.22286480246081372</c:v>
                </c:pt>
                <c:pt idx="7104">
                  <c:v>-0.21202443700949375</c:v>
                </c:pt>
                <c:pt idx="7105">
                  <c:v>-0.2010266062109676</c:v>
                </c:pt>
                <c:pt idx="7106">
                  <c:v>-0.1922080148359398</c:v>
                </c:pt>
                <c:pt idx="7107">
                  <c:v>-0.18181037511222142</c:v>
                </c:pt>
                <c:pt idx="7108">
                  <c:v>-0.17208026630409304</c:v>
                </c:pt>
                <c:pt idx="7109">
                  <c:v>-0.16302414430213261</c:v>
                </c:pt>
                <c:pt idx="7110">
                  <c:v>-0.15863204957251548</c:v>
                </c:pt>
                <c:pt idx="7111">
                  <c:v>-7.6781782134768925E-2</c:v>
                </c:pt>
                <c:pt idx="7112">
                  <c:v>-6.079984996952506E-2</c:v>
                </c:pt>
                <c:pt idx="7113">
                  <c:v>-1.749547638360267E-2</c:v>
                </c:pt>
                <c:pt idx="7114">
                  <c:v>-1.5716407811539983E-2</c:v>
                </c:pt>
                <c:pt idx="7115">
                  <c:v>-1.4735175165539779E-2</c:v>
                </c:pt>
                <c:pt idx="7116">
                  <c:v>-1.4706155561060197E-2</c:v>
                </c:pt>
                <c:pt idx="7117">
                  <c:v>-1.4318606771436957E-2</c:v>
                </c:pt>
                <c:pt idx="7118">
                  <c:v>-1.3389424373406069E-2</c:v>
                </c:pt>
                <c:pt idx="7119">
                  <c:v>-1.217555813613677E-2</c:v>
                </c:pt>
                <c:pt idx="7120">
                  <c:v>-1.0037271653603691E-2</c:v>
                </c:pt>
                <c:pt idx="7121">
                  <c:v>-7.7252824642518175E-3</c:v>
                </c:pt>
                <c:pt idx="7122">
                  <c:v>-4.716066534859043E-3</c:v>
                </c:pt>
                <c:pt idx="7123">
                  <c:v>-2.1650096679404962E-3</c:v>
                </c:pt>
                <c:pt idx="7124">
                  <c:v>1.0653171636120545E-3</c:v>
                </c:pt>
                <c:pt idx="7125">
                  <c:v>4.6041813483673954E-3</c:v>
                </c:pt>
                <c:pt idx="7126">
                  <c:v>5.5835835684408816E-3</c:v>
                </c:pt>
                <c:pt idx="7127">
                  <c:v>8.4980237154150262E-3</c:v>
                </c:pt>
                <c:pt idx="7128">
                  <c:v>1.9773517852033674E-2</c:v>
                </c:pt>
                <c:pt idx="7129">
                  <c:v>5.1394760356518021E-2</c:v>
                </c:pt>
                <c:pt idx="7130">
                  <c:v>0.10099161288871902</c:v>
                </c:pt>
                <c:pt idx="7131">
                  <c:v>0.14944162891868862</c:v>
                </c:pt>
                <c:pt idx="7132">
                  <c:v>0.18532930783853294</c:v>
                </c:pt>
                <c:pt idx="7133">
                  <c:v>0.22998206671776292</c:v>
                </c:pt>
                <c:pt idx="7134">
                  <c:v>0.2937291280148423</c:v>
                </c:pt>
                <c:pt idx="7135">
                  <c:v>0.38106406305558843</c:v>
                </c:pt>
                <c:pt idx="7136">
                  <c:v>0.5272801152524843</c:v>
                </c:pt>
                <c:pt idx="7137">
                  <c:v>0.78427693828034539</c:v>
                </c:pt>
                <c:pt idx="7138">
                  <c:v>1.2162253604001176</c:v>
                </c:pt>
                <c:pt idx="7139">
                  <c:v>1.9912820663426383</c:v>
                </c:pt>
                <c:pt idx="7140">
                  <c:v>3.1253322593636734</c:v>
                </c:pt>
                <c:pt idx="7141">
                  <c:v>3.9412720109351134</c:v>
                </c:pt>
                <c:pt idx="7142">
                  <c:v>4.2106801778814615</c:v>
                </c:pt>
                <c:pt idx="7143">
                  <c:v>3.2146327226028646</c:v>
                </c:pt>
                <c:pt idx="7144">
                  <c:v>3.1839715804015878</c:v>
                </c:pt>
                <c:pt idx="7145">
                  <c:v>0.19308754073151982</c:v>
                </c:pt>
                <c:pt idx="7146">
                  <c:v>-5.040749318401689E-2</c:v>
                </c:pt>
                <c:pt idx="7147">
                  <c:v>-6.8467423385853363E-2</c:v>
                </c:pt>
                <c:pt idx="7148">
                  <c:v>-6.3128861429832303E-2</c:v>
                </c:pt>
                <c:pt idx="7149">
                  <c:v>-5.9230168437495387E-2</c:v>
                </c:pt>
                <c:pt idx="7150">
                  <c:v>-6.0940876273073895E-2</c:v>
                </c:pt>
                <c:pt idx="7151">
                  <c:v>-6.2465368844889374E-2</c:v>
                </c:pt>
                <c:pt idx="7152">
                  <c:v>-5.7704291963023548E-2</c:v>
                </c:pt>
                <c:pt idx="7153">
                  <c:v>-5.5795537958493673E-2</c:v>
                </c:pt>
                <c:pt idx="7154">
                  <c:v>-5.4404452690166978E-2</c:v>
                </c:pt>
                <c:pt idx="7155">
                  <c:v>-5.497516876319624E-2</c:v>
                </c:pt>
                <c:pt idx="7156">
                  <c:v>-5.9212309892303347E-2</c:v>
                </c:pt>
                <c:pt idx="7157">
                  <c:v>-5.9099862711156213E-2</c:v>
                </c:pt>
                <c:pt idx="7158">
                  <c:v>-6.1810415001904366E-2</c:v>
                </c:pt>
                <c:pt idx="7159">
                  <c:v>-6.553295276857124E-2</c:v>
                </c:pt>
                <c:pt idx="7160">
                  <c:v>-7.0205892713931323E-2</c:v>
                </c:pt>
                <c:pt idx="7161">
                  <c:v>-7.3228860839334137E-2</c:v>
                </c:pt>
                <c:pt idx="7162">
                  <c:v>-7.9509379509379502E-2</c:v>
                </c:pt>
                <c:pt idx="7163">
                  <c:v>-9.0034183143343327E-2</c:v>
                </c:pt>
                <c:pt idx="7164">
                  <c:v>-9.6086654798901744E-2</c:v>
                </c:pt>
                <c:pt idx="7165">
                  <c:v>-0.10011335298118341</c:v>
                </c:pt>
                <c:pt idx="7166">
                  <c:v>-0.1074495684862604</c:v>
                </c:pt>
                <c:pt idx="7167">
                  <c:v>-0.12375366568914956</c:v>
                </c:pt>
                <c:pt idx="7168">
                  <c:v>-0.15359271208958056</c:v>
                </c:pt>
                <c:pt idx="7169">
                  <c:v>-0.19022687343610961</c:v>
                </c:pt>
                <c:pt idx="7170">
                  <c:v>-0.21299462553858803</c:v>
                </c:pt>
                <c:pt idx="7171">
                  <c:v>-0.23046827333740089</c:v>
                </c:pt>
                <c:pt idx="7172">
                  <c:v>-0.22499274133162184</c:v>
                </c:pt>
                <c:pt idx="7173">
                  <c:v>-0.22248231727854492</c:v>
                </c:pt>
                <c:pt idx="7174">
                  <c:v>-0.21213653603034138</c:v>
                </c:pt>
                <c:pt idx="7175">
                  <c:v>-0.20000767618769816</c:v>
                </c:pt>
                <c:pt idx="7176">
                  <c:v>-0.19624704878067534</c:v>
                </c:pt>
                <c:pt idx="7177">
                  <c:v>-0.19015324873448447</c:v>
                </c:pt>
                <c:pt idx="7178">
                  <c:v>-0.19453990190332235</c:v>
                </c:pt>
                <c:pt idx="7179">
                  <c:v>-0.19643811907962849</c:v>
                </c:pt>
                <c:pt idx="7180">
                  <c:v>-0.20097535298488978</c:v>
                </c:pt>
                <c:pt idx="7181">
                  <c:v>-0.20421119573141414</c:v>
                </c:pt>
                <c:pt idx="7182">
                  <c:v>-0.19956528826821712</c:v>
                </c:pt>
                <c:pt idx="7183">
                  <c:v>-0.18870733167935666</c:v>
                </c:pt>
                <c:pt idx="7184">
                  <c:v>-0.18395630254719997</c:v>
                </c:pt>
                <c:pt idx="7185">
                  <c:v>-0.17608805964323354</c:v>
                </c:pt>
                <c:pt idx="7186">
                  <c:v>-0.17451826152187164</c:v>
                </c:pt>
                <c:pt idx="7187">
                  <c:v>-0.16617135878245076</c:v>
                </c:pt>
                <c:pt idx="7188">
                  <c:v>-0.16015373754804296</c:v>
                </c:pt>
                <c:pt idx="7189">
                  <c:v>-8.8301165260048109E-2</c:v>
                </c:pt>
                <c:pt idx="7190">
                  <c:v>-6.4985569364817405E-2</c:v>
                </c:pt>
                <c:pt idx="7191">
                  <c:v>-2.2058089474012606E-2</c:v>
                </c:pt>
                <c:pt idx="7192">
                  <c:v>-1.7854863068084509E-2</c:v>
                </c:pt>
                <c:pt idx="7193">
                  <c:v>-1.6963072790926945E-2</c:v>
                </c:pt>
                <c:pt idx="7194">
                  <c:v>-1.7290780471552657E-2</c:v>
                </c:pt>
                <c:pt idx="7195">
                  <c:v>-1.7346583658791229E-2</c:v>
                </c:pt>
                <c:pt idx="7196">
                  <c:v>-1.6115001388160539E-2</c:v>
                </c:pt>
                <c:pt idx="7197">
                  <c:v>-1.4579324147486724E-2</c:v>
                </c:pt>
                <c:pt idx="7198">
                  <c:v>-1.3522372249046233E-2</c:v>
                </c:pt>
                <c:pt idx="7199">
                  <c:v>-1.3193885760257444E-2</c:v>
                </c:pt>
                <c:pt idx="7200">
                  <c:v>-1.0931728320472327E-2</c:v>
                </c:pt>
                <c:pt idx="7201">
                  <c:v>-8.9917632702867564E-3</c:v>
                </c:pt>
                <c:pt idx="7202">
                  <c:v>-5.9256101460087333E-3</c:v>
                </c:pt>
                <c:pt idx="7203">
                  <c:v>-1.9130764851015343E-3</c:v>
                </c:pt>
                <c:pt idx="7204">
                  <c:v>3.611508937840519E-3</c:v>
                </c:pt>
                <c:pt idx="7205">
                  <c:v>7.6484959420311804E-3</c:v>
                </c:pt>
                <c:pt idx="7206">
                  <c:v>1.0142413179253542E-2</c:v>
                </c:pt>
                <c:pt idx="7207">
                  <c:v>2.2800307196530489E-2</c:v>
                </c:pt>
                <c:pt idx="7208">
                  <c:v>5.3449675324675316E-2</c:v>
                </c:pt>
                <c:pt idx="7209">
                  <c:v>9.6951708527271224E-2</c:v>
                </c:pt>
                <c:pt idx="7210">
                  <c:v>0.13928371028198197</c:v>
                </c:pt>
                <c:pt idx="7211">
                  <c:v>0.17497761594938224</c:v>
                </c:pt>
                <c:pt idx="7212">
                  <c:v>0.21945094067001328</c:v>
                </c:pt>
                <c:pt idx="7213">
                  <c:v>0.2743881404823505</c:v>
                </c:pt>
                <c:pt idx="7214">
                  <c:v>0.35655404052761525</c:v>
                </c:pt>
                <c:pt idx="7215">
                  <c:v>0.4934417857645082</c:v>
                </c:pt>
                <c:pt idx="7216">
                  <c:v>0.70082376214237208</c:v>
                </c:pt>
                <c:pt idx="7217">
                  <c:v>1.0301758057147909</c:v>
                </c:pt>
                <c:pt idx="7218">
                  <c:v>1.5902912621359222</c:v>
                </c:pt>
                <c:pt idx="7219">
                  <c:v>2.5193943795250981</c:v>
                </c:pt>
                <c:pt idx="7220">
                  <c:v>3.5280855270384066</c:v>
                </c:pt>
                <c:pt idx="7221">
                  <c:v>4.1820548025239548</c:v>
                </c:pt>
                <c:pt idx="7222">
                  <c:v>3.2069767441860471</c:v>
                </c:pt>
                <c:pt idx="7223">
                  <c:v>3.0071521864442645</c:v>
                </c:pt>
                <c:pt idx="7224">
                  <c:v>-7.7583749369549808E-3</c:v>
                </c:pt>
                <c:pt idx="7225">
                  <c:v>-5.2165635411708711E-2</c:v>
                </c:pt>
                <c:pt idx="7226">
                  <c:v>-6.2268289283539821E-2</c:v>
                </c:pt>
                <c:pt idx="7227">
                  <c:v>-5.8636437056724569E-2</c:v>
                </c:pt>
                <c:pt idx="7228">
                  <c:v>-5.8377463959988239E-2</c:v>
                </c:pt>
                <c:pt idx="7229">
                  <c:v>-5.8368086768151611E-2</c:v>
                </c:pt>
                <c:pt idx="7230">
                  <c:v>-5.9118958339484488E-2</c:v>
                </c:pt>
                <c:pt idx="7231">
                  <c:v>-5.8119999408432786E-2</c:v>
                </c:pt>
                <c:pt idx="7232">
                  <c:v>-5.5006222590968351E-2</c:v>
                </c:pt>
                <c:pt idx="7233">
                  <c:v>-5.4179178622535608E-2</c:v>
                </c:pt>
                <c:pt idx="7234">
                  <c:v>-5.4726693357300432E-2</c:v>
                </c:pt>
                <c:pt idx="7235">
                  <c:v>-5.7672245083229774E-2</c:v>
                </c:pt>
                <c:pt idx="7236">
                  <c:v>-6.1299340266129938E-2</c:v>
                </c:pt>
                <c:pt idx="7237">
                  <c:v>-6.5088907642099139E-2</c:v>
                </c:pt>
                <c:pt idx="7238">
                  <c:v>-6.6827271979111327E-2</c:v>
                </c:pt>
                <c:pt idx="7239">
                  <c:v>-6.8047027107982633E-2</c:v>
                </c:pt>
                <c:pt idx="7240">
                  <c:v>-7.1768518657444214E-2</c:v>
                </c:pt>
                <c:pt idx="7241">
                  <c:v>-7.924633237133237E-2</c:v>
                </c:pt>
                <c:pt idx="7242">
                  <c:v>-8.779044377851733E-2</c:v>
                </c:pt>
                <c:pt idx="7243">
                  <c:v>-9.521920164137225E-2</c:v>
                </c:pt>
                <c:pt idx="7244">
                  <c:v>-0.10032494521272575</c:v>
                </c:pt>
                <c:pt idx="7245">
                  <c:v>-0.10347101937084467</c:v>
                </c:pt>
                <c:pt idx="7246">
                  <c:v>-0.11507725416202536</c:v>
                </c:pt>
                <c:pt idx="7247">
                  <c:v>-0.14125640539001708</c:v>
                </c:pt>
                <c:pt idx="7248">
                  <c:v>-0.17520592015697845</c:v>
                </c:pt>
                <c:pt idx="7249">
                  <c:v>-0.20076957658048933</c:v>
                </c:pt>
                <c:pt idx="7250">
                  <c:v>-0.20596187757158452</c:v>
                </c:pt>
                <c:pt idx="7251">
                  <c:v>-0.20128363819740519</c:v>
                </c:pt>
                <c:pt idx="7252">
                  <c:v>-0.20421017177500839</c:v>
                </c:pt>
                <c:pt idx="7253">
                  <c:v>-0.19545224473518724</c:v>
                </c:pt>
                <c:pt idx="7254">
                  <c:v>-0.17879402544716946</c:v>
                </c:pt>
                <c:pt idx="7255">
                  <c:v>-0.16920945269802173</c:v>
                </c:pt>
                <c:pt idx="7256">
                  <c:v>-0.16713915538143564</c:v>
                </c:pt>
                <c:pt idx="7257">
                  <c:v>-0.17324523146039664</c:v>
                </c:pt>
                <c:pt idx="7258">
                  <c:v>-0.18045705889176752</c:v>
                </c:pt>
                <c:pt idx="7259">
                  <c:v>-0.18612305618186467</c:v>
                </c:pt>
                <c:pt idx="7260">
                  <c:v>-0.19097196885600948</c:v>
                </c:pt>
                <c:pt idx="7261">
                  <c:v>-0.19349816066387202</c:v>
                </c:pt>
                <c:pt idx="7262">
                  <c:v>-0.18662895345847264</c:v>
                </c:pt>
                <c:pt idx="7263">
                  <c:v>-0.17754570412429027</c:v>
                </c:pt>
                <c:pt idx="7264">
                  <c:v>-0.17272883554472004</c:v>
                </c:pt>
                <c:pt idx="7265">
                  <c:v>-0.16909153540224847</c:v>
                </c:pt>
                <c:pt idx="7266">
                  <c:v>-0.16161267550396111</c:v>
                </c:pt>
                <c:pt idx="7267">
                  <c:v>-7.5183173864322037E-2</c:v>
                </c:pt>
                <c:pt idx="7268">
                  <c:v>-2.0463531654867397E-2</c:v>
                </c:pt>
                <c:pt idx="7269">
                  <c:v>-1.8064828102576903E-2</c:v>
                </c:pt>
                <c:pt idx="7270">
                  <c:v>-1.8002939826876858E-2</c:v>
                </c:pt>
                <c:pt idx="7271">
                  <c:v>-1.8344682105132543E-2</c:v>
                </c:pt>
                <c:pt idx="7272">
                  <c:v>-1.7817996036660889E-2</c:v>
                </c:pt>
                <c:pt idx="7273">
                  <c:v>-1.6444996796529446E-2</c:v>
                </c:pt>
                <c:pt idx="7274">
                  <c:v>-1.5492838376133574E-2</c:v>
                </c:pt>
                <c:pt idx="7275">
                  <c:v>-1.4432356014506117E-2</c:v>
                </c:pt>
                <c:pt idx="7276">
                  <c:v>-1.2925717350496116E-2</c:v>
                </c:pt>
                <c:pt idx="7277">
                  <c:v>-1.1405890315623637E-2</c:v>
                </c:pt>
                <c:pt idx="7278">
                  <c:v>-8.8316046369737635E-3</c:v>
                </c:pt>
                <c:pt idx="7279">
                  <c:v>-4.9785903881110127E-3</c:v>
                </c:pt>
                <c:pt idx="7280">
                  <c:v>-2.8012905674701062E-3</c:v>
                </c:pt>
                <c:pt idx="7281">
                  <c:v>2.2257888680273524E-4</c:v>
                </c:pt>
                <c:pt idx="7282">
                  <c:v>4.0226196857705886E-3</c:v>
                </c:pt>
                <c:pt idx="7283">
                  <c:v>1.1955415884786685E-2</c:v>
                </c:pt>
                <c:pt idx="7284">
                  <c:v>3.6238876863876855E-2</c:v>
                </c:pt>
                <c:pt idx="7285">
                  <c:v>7.2547225014628874E-2</c:v>
                </c:pt>
                <c:pt idx="7286">
                  <c:v>0.11415296907848957</c:v>
                </c:pt>
                <c:pt idx="7287">
                  <c:v>0.15295917149167315</c:v>
                </c:pt>
                <c:pt idx="7288">
                  <c:v>0.20267826553259946</c:v>
                </c:pt>
                <c:pt idx="7289">
                  <c:v>0.26442445535508696</c:v>
                </c:pt>
                <c:pt idx="7290">
                  <c:v>0.34946959819841172</c:v>
                </c:pt>
                <c:pt idx="7291">
                  <c:v>0.48192170607983209</c:v>
                </c:pt>
                <c:pt idx="7292">
                  <c:v>0.70312470039897634</c:v>
                </c:pt>
                <c:pt idx="7293">
                  <c:v>1.0730732705629458</c:v>
                </c:pt>
                <c:pt idx="7294">
                  <c:v>1.6342608772264728</c:v>
                </c:pt>
                <c:pt idx="7295">
                  <c:v>2.6503862629517081</c:v>
                </c:pt>
                <c:pt idx="7296">
                  <c:v>3.6899325326920405</c:v>
                </c:pt>
                <c:pt idx="7297">
                  <c:v>4.3105489538528845</c:v>
                </c:pt>
                <c:pt idx="7298">
                  <c:v>3.0177542338871497</c:v>
                </c:pt>
                <c:pt idx="7299">
                  <c:v>2.9738507532509302</c:v>
                </c:pt>
                <c:pt idx="7300">
                  <c:v>3.9717308283218455E-2</c:v>
                </c:pt>
                <c:pt idx="7301">
                  <c:v>-5.9788631233326506E-2</c:v>
                </c:pt>
                <c:pt idx="7302">
                  <c:v>-7.072877050263579E-2</c:v>
                </c:pt>
                <c:pt idx="7303">
                  <c:v>-6.3261253309796997E-2</c:v>
                </c:pt>
                <c:pt idx="7304">
                  <c:v>-6.0761636937845552E-2</c:v>
                </c:pt>
                <c:pt idx="7305">
                  <c:v>-5.8765311916930324E-2</c:v>
                </c:pt>
                <c:pt idx="7306">
                  <c:v>-6.0374570573676629E-2</c:v>
                </c:pt>
                <c:pt idx="7307">
                  <c:v>-5.7757664492657179E-2</c:v>
                </c:pt>
                <c:pt idx="7308">
                  <c:v>-5.5465509067203982E-2</c:v>
                </c:pt>
                <c:pt idx="7309">
                  <c:v>-5.335064935064935E-2</c:v>
                </c:pt>
                <c:pt idx="7310">
                  <c:v>-5.3592351384304279E-2</c:v>
                </c:pt>
                <c:pt idx="7311">
                  <c:v>-5.5127356068667359E-2</c:v>
                </c:pt>
                <c:pt idx="7312">
                  <c:v>-5.6684930485668493E-2</c:v>
                </c:pt>
                <c:pt idx="7313">
                  <c:v>-5.9562519136987221E-2</c:v>
                </c:pt>
                <c:pt idx="7314">
                  <c:v>-6.3673737872060515E-2</c:v>
                </c:pt>
                <c:pt idx="7315">
                  <c:v>-6.6729069941590544E-2</c:v>
                </c:pt>
                <c:pt idx="7316">
                  <c:v>-7.0605710513286013E-2</c:v>
                </c:pt>
                <c:pt idx="7317">
                  <c:v>-7.7322330447330459E-2</c:v>
                </c:pt>
                <c:pt idx="7318">
                  <c:v>-8.5041561665475621E-2</c:v>
                </c:pt>
                <c:pt idx="7319">
                  <c:v>-9.3106644660984381E-2</c:v>
                </c:pt>
                <c:pt idx="7320">
                  <c:v>-9.770556658688874E-2</c:v>
                </c:pt>
                <c:pt idx="7321">
                  <c:v>-0.10402317542678638</c:v>
                </c:pt>
                <c:pt idx="7322">
                  <c:v>-0.11277784507298166</c:v>
                </c:pt>
                <c:pt idx="7323">
                  <c:v>-0.13383189478634161</c:v>
                </c:pt>
                <c:pt idx="7324">
                  <c:v>-0.15985684325704386</c:v>
                </c:pt>
                <c:pt idx="7325">
                  <c:v>-0.18570157358745998</c:v>
                </c:pt>
                <c:pt idx="7326">
                  <c:v>-0.19001074359384645</c:v>
                </c:pt>
                <c:pt idx="7327">
                  <c:v>-0.19922900174810496</c:v>
                </c:pt>
                <c:pt idx="7328">
                  <c:v>-0.18815359789533256</c:v>
                </c:pt>
                <c:pt idx="7329">
                  <c:v>-0.17725741755718177</c:v>
                </c:pt>
                <c:pt idx="7330">
                  <c:v>-0.15969139684341307</c:v>
                </c:pt>
                <c:pt idx="7331">
                  <c:v>-0.15548282008728256</c:v>
                </c:pt>
                <c:pt idx="7332">
                  <c:v>-0.15604894217532742</c:v>
                </c:pt>
                <c:pt idx="7333">
                  <c:v>-0.16024316390449114</c:v>
                </c:pt>
                <c:pt idx="7334">
                  <c:v>-0.16283202235482105</c:v>
                </c:pt>
                <c:pt idx="7335">
                  <c:v>-0.16745678821391285</c:v>
                </c:pt>
                <c:pt idx="7336">
                  <c:v>-0.17831774832796632</c:v>
                </c:pt>
                <c:pt idx="7337">
                  <c:v>-0.18237191915745066</c:v>
                </c:pt>
                <c:pt idx="7338">
                  <c:v>-0.18108780108780109</c:v>
                </c:pt>
                <c:pt idx="7339">
                  <c:v>-0.1702517518412805</c:v>
                </c:pt>
                <c:pt idx="7340">
                  <c:v>-0.16684510312692366</c:v>
                </c:pt>
                <c:pt idx="7341">
                  <c:v>-0.16852336156758657</c:v>
                </c:pt>
                <c:pt idx="7342">
                  <c:v>-0.15600416102868137</c:v>
                </c:pt>
                <c:pt idx="7343">
                  <c:v>-0.16175586383991483</c:v>
                </c:pt>
                <c:pt idx="7344">
                  <c:v>-0.1384736057730018</c:v>
                </c:pt>
              </c:numCache>
            </c:numRef>
          </c:xVal>
          <c:yVal>
            <c:numRef>
              <c:f>'[bola com ciclos inteiros de 80 MNV 02-BS21.xlsx]PERFIS COM CICLOS'!$B$3:$B$7347</c:f>
              <c:numCache>
                <c:formatCode>General</c:formatCode>
                <c:ptCount val="7345"/>
                <c:pt idx="0">
                  <c:v>-1.5</c:v>
                </c:pt>
                <c:pt idx="1">
                  <c:v>-1.53</c:v>
                </c:pt>
                <c:pt idx="2">
                  <c:v>-1.56</c:v>
                </c:pt>
                <c:pt idx="3">
                  <c:v>-1.59</c:v>
                </c:pt>
                <c:pt idx="4">
                  <c:v>-1.62</c:v>
                </c:pt>
                <c:pt idx="5">
                  <c:v>-1.65</c:v>
                </c:pt>
                <c:pt idx="6">
                  <c:v>-1.68</c:v>
                </c:pt>
                <c:pt idx="7">
                  <c:v>-1.71</c:v>
                </c:pt>
                <c:pt idx="8">
                  <c:v>-1.74</c:v>
                </c:pt>
                <c:pt idx="9">
                  <c:v>-1.77</c:v>
                </c:pt>
                <c:pt idx="10">
                  <c:v>-1.8</c:v>
                </c:pt>
                <c:pt idx="11">
                  <c:v>-1.83</c:v>
                </c:pt>
                <c:pt idx="12">
                  <c:v>-1.86</c:v>
                </c:pt>
                <c:pt idx="13">
                  <c:v>-1.89</c:v>
                </c:pt>
                <c:pt idx="14">
                  <c:v>-1.92</c:v>
                </c:pt>
                <c:pt idx="15">
                  <c:v>-1.95</c:v>
                </c:pt>
                <c:pt idx="16">
                  <c:v>-1.98</c:v>
                </c:pt>
                <c:pt idx="17">
                  <c:v>-2.02</c:v>
                </c:pt>
                <c:pt idx="18">
                  <c:v>-2.0499999999999998</c:v>
                </c:pt>
                <c:pt idx="19">
                  <c:v>-2.08</c:v>
                </c:pt>
                <c:pt idx="20">
                  <c:v>-2.11</c:v>
                </c:pt>
                <c:pt idx="21">
                  <c:v>-2.14</c:v>
                </c:pt>
                <c:pt idx="22">
                  <c:v>-2.17</c:v>
                </c:pt>
                <c:pt idx="23">
                  <c:v>-2.2000000000000002</c:v>
                </c:pt>
                <c:pt idx="24">
                  <c:v>-2.23</c:v>
                </c:pt>
                <c:pt idx="25">
                  <c:v>-2.2599999999999998</c:v>
                </c:pt>
                <c:pt idx="26">
                  <c:v>-2.29</c:v>
                </c:pt>
                <c:pt idx="27">
                  <c:v>-2.3199999999999998</c:v>
                </c:pt>
                <c:pt idx="28">
                  <c:v>-2.35</c:v>
                </c:pt>
                <c:pt idx="29">
                  <c:v>-2.38</c:v>
                </c:pt>
                <c:pt idx="30">
                  <c:v>-2.41</c:v>
                </c:pt>
                <c:pt idx="31">
                  <c:v>-2.44</c:v>
                </c:pt>
                <c:pt idx="32">
                  <c:v>-2.4700000000000002</c:v>
                </c:pt>
                <c:pt idx="33">
                  <c:v>-2.5</c:v>
                </c:pt>
                <c:pt idx="34">
                  <c:v>-2.4900000000000002</c:v>
                </c:pt>
                <c:pt idx="35">
                  <c:v>-2.46</c:v>
                </c:pt>
                <c:pt idx="36">
                  <c:v>-2.4300000000000002</c:v>
                </c:pt>
                <c:pt idx="37">
                  <c:v>-2.4</c:v>
                </c:pt>
                <c:pt idx="38">
                  <c:v>-2.37</c:v>
                </c:pt>
                <c:pt idx="39">
                  <c:v>-2.34</c:v>
                </c:pt>
                <c:pt idx="40">
                  <c:v>-2.31</c:v>
                </c:pt>
                <c:pt idx="41">
                  <c:v>-2.29</c:v>
                </c:pt>
                <c:pt idx="42">
                  <c:v>-2.2599999999999998</c:v>
                </c:pt>
                <c:pt idx="43">
                  <c:v>-2.23</c:v>
                </c:pt>
                <c:pt idx="44">
                  <c:v>-2.2000000000000002</c:v>
                </c:pt>
                <c:pt idx="45">
                  <c:v>-2.17</c:v>
                </c:pt>
                <c:pt idx="46">
                  <c:v>-2.14</c:v>
                </c:pt>
                <c:pt idx="47">
                  <c:v>-2.11</c:v>
                </c:pt>
                <c:pt idx="48">
                  <c:v>-2.08</c:v>
                </c:pt>
                <c:pt idx="49">
                  <c:v>-2.0499999999999998</c:v>
                </c:pt>
                <c:pt idx="50">
                  <c:v>-2.02</c:v>
                </c:pt>
                <c:pt idx="51">
                  <c:v>-1.99</c:v>
                </c:pt>
                <c:pt idx="52">
                  <c:v>-1.96</c:v>
                </c:pt>
                <c:pt idx="53">
                  <c:v>-1.93</c:v>
                </c:pt>
                <c:pt idx="54">
                  <c:v>-1.9</c:v>
                </c:pt>
                <c:pt idx="55">
                  <c:v>-1.88</c:v>
                </c:pt>
                <c:pt idx="56">
                  <c:v>-1.85</c:v>
                </c:pt>
                <c:pt idx="57">
                  <c:v>-1.82</c:v>
                </c:pt>
                <c:pt idx="58">
                  <c:v>-1.79</c:v>
                </c:pt>
                <c:pt idx="59">
                  <c:v>-1.76</c:v>
                </c:pt>
                <c:pt idx="60">
                  <c:v>-1.73</c:v>
                </c:pt>
                <c:pt idx="61">
                  <c:v>-1.7</c:v>
                </c:pt>
                <c:pt idx="62">
                  <c:v>-1.71</c:v>
                </c:pt>
                <c:pt idx="63">
                  <c:v>-1.75</c:v>
                </c:pt>
                <c:pt idx="64">
                  <c:v>-1.79</c:v>
                </c:pt>
                <c:pt idx="65">
                  <c:v>-1.83</c:v>
                </c:pt>
                <c:pt idx="66">
                  <c:v>-1.88</c:v>
                </c:pt>
                <c:pt idx="67">
                  <c:v>-1.92</c:v>
                </c:pt>
                <c:pt idx="68">
                  <c:v>-1.96</c:v>
                </c:pt>
                <c:pt idx="69">
                  <c:v>-2</c:v>
                </c:pt>
                <c:pt idx="70">
                  <c:v>-2.04</c:v>
                </c:pt>
                <c:pt idx="71">
                  <c:v>-2.08</c:v>
                </c:pt>
                <c:pt idx="72">
                  <c:v>-2.13</c:v>
                </c:pt>
                <c:pt idx="73">
                  <c:v>-2.17</c:v>
                </c:pt>
                <c:pt idx="74">
                  <c:v>-2.21</c:v>
                </c:pt>
                <c:pt idx="75">
                  <c:v>-2.25</c:v>
                </c:pt>
                <c:pt idx="76">
                  <c:v>-2.29</c:v>
                </c:pt>
                <c:pt idx="77">
                  <c:v>-2.33</c:v>
                </c:pt>
                <c:pt idx="78">
                  <c:v>-2.38</c:v>
                </c:pt>
                <c:pt idx="79">
                  <c:v>-2.42</c:v>
                </c:pt>
                <c:pt idx="80">
                  <c:v>-2.46</c:v>
                </c:pt>
                <c:pt idx="81">
                  <c:v>-2.5</c:v>
                </c:pt>
                <c:pt idx="82">
                  <c:v>-2.4900000000000002</c:v>
                </c:pt>
                <c:pt idx="83">
                  <c:v>-2.4700000000000002</c:v>
                </c:pt>
                <c:pt idx="84">
                  <c:v>-2.4500000000000002</c:v>
                </c:pt>
                <c:pt idx="85">
                  <c:v>-2.44</c:v>
                </c:pt>
                <c:pt idx="86">
                  <c:v>-2.42</c:v>
                </c:pt>
                <c:pt idx="87">
                  <c:v>-2.4</c:v>
                </c:pt>
                <c:pt idx="88">
                  <c:v>-2.38</c:v>
                </c:pt>
                <c:pt idx="89">
                  <c:v>-2.37</c:v>
                </c:pt>
                <c:pt idx="90">
                  <c:v>-2.35</c:v>
                </c:pt>
                <c:pt idx="91">
                  <c:v>-2.33</c:v>
                </c:pt>
                <c:pt idx="92">
                  <c:v>-2.31</c:v>
                </c:pt>
                <c:pt idx="93">
                  <c:v>-2.2999999999999998</c:v>
                </c:pt>
                <c:pt idx="94">
                  <c:v>-2.2799999999999998</c:v>
                </c:pt>
                <c:pt idx="95">
                  <c:v>-2.2599999999999998</c:v>
                </c:pt>
                <c:pt idx="96">
                  <c:v>-2.2400000000000002</c:v>
                </c:pt>
                <c:pt idx="97">
                  <c:v>-2.23</c:v>
                </c:pt>
                <c:pt idx="98">
                  <c:v>-2.21</c:v>
                </c:pt>
                <c:pt idx="99">
                  <c:v>-2.19</c:v>
                </c:pt>
                <c:pt idx="100">
                  <c:v>-2.17</c:v>
                </c:pt>
                <c:pt idx="101">
                  <c:v>-2.16</c:v>
                </c:pt>
                <c:pt idx="102">
                  <c:v>-2.14</c:v>
                </c:pt>
                <c:pt idx="103">
                  <c:v>-2.12</c:v>
                </c:pt>
                <c:pt idx="104">
                  <c:v>-2.1</c:v>
                </c:pt>
                <c:pt idx="105">
                  <c:v>-2.09</c:v>
                </c:pt>
                <c:pt idx="106">
                  <c:v>-2.0699999999999998</c:v>
                </c:pt>
                <c:pt idx="107">
                  <c:v>-2.0499999999999998</c:v>
                </c:pt>
                <c:pt idx="108">
                  <c:v>-2.0299999999999998</c:v>
                </c:pt>
                <c:pt idx="109">
                  <c:v>-2.02</c:v>
                </c:pt>
                <c:pt idx="110">
                  <c:v>-2</c:v>
                </c:pt>
                <c:pt idx="111">
                  <c:v>-1.98</c:v>
                </c:pt>
                <c:pt idx="112">
                  <c:v>-1.96</c:v>
                </c:pt>
                <c:pt idx="113">
                  <c:v>-1.95</c:v>
                </c:pt>
                <c:pt idx="114">
                  <c:v>-1.93</c:v>
                </c:pt>
                <c:pt idx="115">
                  <c:v>-1.91</c:v>
                </c:pt>
                <c:pt idx="116">
                  <c:v>-1.89</c:v>
                </c:pt>
                <c:pt idx="117">
                  <c:v>-1.88</c:v>
                </c:pt>
                <c:pt idx="118">
                  <c:v>-1.86</c:v>
                </c:pt>
                <c:pt idx="119">
                  <c:v>-1.84</c:v>
                </c:pt>
                <c:pt idx="120">
                  <c:v>-1.82</c:v>
                </c:pt>
                <c:pt idx="121">
                  <c:v>-1.81</c:v>
                </c:pt>
                <c:pt idx="122">
                  <c:v>-1.79</c:v>
                </c:pt>
                <c:pt idx="123">
                  <c:v>-1.77</c:v>
                </c:pt>
                <c:pt idx="124">
                  <c:v>-1.75</c:v>
                </c:pt>
                <c:pt idx="125">
                  <c:v>-1.74</c:v>
                </c:pt>
                <c:pt idx="126">
                  <c:v>-1.72</c:v>
                </c:pt>
                <c:pt idx="127">
                  <c:v>-1.7</c:v>
                </c:pt>
                <c:pt idx="128">
                  <c:v>-1.71</c:v>
                </c:pt>
                <c:pt idx="129">
                  <c:v>-1.74</c:v>
                </c:pt>
                <c:pt idx="130">
                  <c:v>-1.76</c:v>
                </c:pt>
                <c:pt idx="131">
                  <c:v>-1.79</c:v>
                </c:pt>
                <c:pt idx="132">
                  <c:v>-1.81</c:v>
                </c:pt>
                <c:pt idx="133">
                  <c:v>-1.84</c:v>
                </c:pt>
                <c:pt idx="134">
                  <c:v>-1.86</c:v>
                </c:pt>
                <c:pt idx="135">
                  <c:v>-1.89</c:v>
                </c:pt>
                <c:pt idx="136">
                  <c:v>-1.91</c:v>
                </c:pt>
                <c:pt idx="137">
                  <c:v>-1.94</c:v>
                </c:pt>
                <c:pt idx="138">
                  <c:v>-1.96</c:v>
                </c:pt>
                <c:pt idx="139">
                  <c:v>-1.99</c:v>
                </c:pt>
                <c:pt idx="140">
                  <c:v>-2.02</c:v>
                </c:pt>
                <c:pt idx="141">
                  <c:v>-2.04</c:v>
                </c:pt>
                <c:pt idx="142">
                  <c:v>-2.0699999999999998</c:v>
                </c:pt>
                <c:pt idx="143">
                  <c:v>-2.09</c:v>
                </c:pt>
                <c:pt idx="144">
                  <c:v>-2.12</c:v>
                </c:pt>
                <c:pt idx="145">
                  <c:v>-2.14</c:v>
                </c:pt>
                <c:pt idx="146">
                  <c:v>-2.17</c:v>
                </c:pt>
                <c:pt idx="147">
                  <c:v>-2.19</c:v>
                </c:pt>
                <c:pt idx="148">
                  <c:v>-2.2200000000000002</c:v>
                </c:pt>
                <c:pt idx="149">
                  <c:v>-2.25</c:v>
                </c:pt>
                <c:pt idx="150">
                  <c:v>-2.27</c:v>
                </c:pt>
                <c:pt idx="151">
                  <c:v>-2.2999999999999998</c:v>
                </c:pt>
                <c:pt idx="152">
                  <c:v>-2.3199999999999998</c:v>
                </c:pt>
                <c:pt idx="153">
                  <c:v>-2.35</c:v>
                </c:pt>
                <c:pt idx="154">
                  <c:v>-2.37</c:v>
                </c:pt>
                <c:pt idx="155">
                  <c:v>-2.4</c:v>
                </c:pt>
                <c:pt idx="156">
                  <c:v>-2.42</c:v>
                </c:pt>
                <c:pt idx="157">
                  <c:v>-2.4500000000000002</c:v>
                </c:pt>
                <c:pt idx="158">
                  <c:v>-2.4700000000000002</c:v>
                </c:pt>
                <c:pt idx="159">
                  <c:v>-2.5</c:v>
                </c:pt>
                <c:pt idx="160">
                  <c:v>-2.4900000000000002</c:v>
                </c:pt>
                <c:pt idx="161">
                  <c:v>-2.4700000000000002</c:v>
                </c:pt>
                <c:pt idx="162">
                  <c:v>-2.4500000000000002</c:v>
                </c:pt>
                <c:pt idx="163">
                  <c:v>-2.44</c:v>
                </c:pt>
                <c:pt idx="164">
                  <c:v>-2.42</c:v>
                </c:pt>
                <c:pt idx="165">
                  <c:v>-2.4</c:v>
                </c:pt>
                <c:pt idx="166">
                  <c:v>-2.38</c:v>
                </c:pt>
                <c:pt idx="167">
                  <c:v>-2.36</c:v>
                </c:pt>
                <c:pt idx="168">
                  <c:v>-2.35</c:v>
                </c:pt>
                <c:pt idx="169">
                  <c:v>-2.33</c:v>
                </c:pt>
                <c:pt idx="170">
                  <c:v>-2.31</c:v>
                </c:pt>
                <c:pt idx="171">
                  <c:v>-2.29</c:v>
                </c:pt>
                <c:pt idx="172">
                  <c:v>-2.27</c:v>
                </c:pt>
                <c:pt idx="173">
                  <c:v>-2.2599999999999998</c:v>
                </c:pt>
                <c:pt idx="174">
                  <c:v>-2.2400000000000002</c:v>
                </c:pt>
                <c:pt idx="175">
                  <c:v>-2.2200000000000002</c:v>
                </c:pt>
                <c:pt idx="176">
                  <c:v>-2.2000000000000002</c:v>
                </c:pt>
                <c:pt idx="177">
                  <c:v>-2.1800000000000002</c:v>
                </c:pt>
                <c:pt idx="178">
                  <c:v>-2.17</c:v>
                </c:pt>
                <c:pt idx="179">
                  <c:v>-2.15</c:v>
                </c:pt>
                <c:pt idx="180">
                  <c:v>-2.13</c:v>
                </c:pt>
                <c:pt idx="181">
                  <c:v>-2.11</c:v>
                </c:pt>
                <c:pt idx="182">
                  <c:v>-2.1</c:v>
                </c:pt>
                <c:pt idx="183">
                  <c:v>-2.08</c:v>
                </c:pt>
                <c:pt idx="184">
                  <c:v>-2.06</c:v>
                </c:pt>
                <c:pt idx="185">
                  <c:v>-2.04</c:v>
                </c:pt>
                <c:pt idx="186">
                  <c:v>-2.02</c:v>
                </c:pt>
                <c:pt idx="187">
                  <c:v>-2.0099999999999998</c:v>
                </c:pt>
                <c:pt idx="188">
                  <c:v>-1.99</c:v>
                </c:pt>
                <c:pt idx="189">
                  <c:v>-1.97</c:v>
                </c:pt>
                <c:pt idx="190">
                  <c:v>-1.95</c:v>
                </c:pt>
                <c:pt idx="191">
                  <c:v>-1.93</c:v>
                </c:pt>
                <c:pt idx="192">
                  <c:v>-1.92</c:v>
                </c:pt>
                <c:pt idx="193">
                  <c:v>-1.9</c:v>
                </c:pt>
                <c:pt idx="194">
                  <c:v>-1.88</c:v>
                </c:pt>
                <c:pt idx="195">
                  <c:v>-1.86</c:v>
                </c:pt>
                <c:pt idx="196">
                  <c:v>-1.84</c:v>
                </c:pt>
                <c:pt idx="197">
                  <c:v>-1.83</c:v>
                </c:pt>
                <c:pt idx="198">
                  <c:v>-1.81</c:v>
                </c:pt>
                <c:pt idx="199">
                  <c:v>-1.79</c:v>
                </c:pt>
                <c:pt idx="200">
                  <c:v>-1.77</c:v>
                </c:pt>
                <c:pt idx="201">
                  <c:v>-1.75</c:v>
                </c:pt>
                <c:pt idx="202">
                  <c:v>-1.74</c:v>
                </c:pt>
                <c:pt idx="203">
                  <c:v>-1.72</c:v>
                </c:pt>
                <c:pt idx="204">
                  <c:v>-1.7</c:v>
                </c:pt>
                <c:pt idx="205">
                  <c:v>-1.71</c:v>
                </c:pt>
                <c:pt idx="206">
                  <c:v>-1.74</c:v>
                </c:pt>
                <c:pt idx="207">
                  <c:v>-1.76</c:v>
                </c:pt>
                <c:pt idx="208">
                  <c:v>-1.79</c:v>
                </c:pt>
                <c:pt idx="209">
                  <c:v>-1.82</c:v>
                </c:pt>
                <c:pt idx="210">
                  <c:v>-1.84</c:v>
                </c:pt>
                <c:pt idx="211">
                  <c:v>-1.87</c:v>
                </c:pt>
                <c:pt idx="212">
                  <c:v>-1.89</c:v>
                </c:pt>
                <c:pt idx="213">
                  <c:v>-1.92</c:v>
                </c:pt>
                <c:pt idx="214">
                  <c:v>-1.95</c:v>
                </c:pt>
                <c:pt idx="215">
                  <c:v>-1.97</c:v>
                </c:pt>
                <c:pt idx="216">
                  <c:v>-2</c:v>
                </c:pt>
                <c:pt idx="217">
                  <c:v>-2.0299999999999998</c:v>
                </c:pt>
                <c:pt idx="218">
                  <c:v>-2.0499999999999998</c:v>
                </c:pt>
                <c:pt idx="219">
                  <c:v>-2.08</c:v>
                </c:pt>
                <c:pt idx="220">
                  <c:v>-2.11</c:v>
                </c:pt>
                <c:pt idx="221">
                  <c:v>-2.13</c:v>
                </c:pt>
                <c:pt idx="222">
                  <c:v>-2.16</c:v>
                </c:pt>
                <c:pt idx="223">
                  <c:v>-2.1800000000000002</c:v>
                </c:pt>
                <c:pt idx="224">
                  <c:v>-2.21</c:v>
                </c:pt>
                <c:pt idx="225">
                  <c:v>-2.2400000000000002</c:v>
                </c:pt>
                <c:pt idx="226">
                  <c:v>-2.2599999999999998</c:v>
                </c:pt>
                <c:pt idx="227">
                  <c:v>-2.29</c:v>
                </c:pt>
                <c:pt idx="228">
                  <c:v>-2.3199999999999998</c:v>
                </c:pt>
                <c:pt idx="229">
                  <c:v>-2.34</c:v>
                </c:pt>
                <c:pt idx="230">
                  <c:v>-2.37</c:v>
                </c:pt>
                <c:pt idx="231">
                  <c:v>-2.39</c:v>
                </c:pt>
                <c:pt idx="232">
                  <c:v>-2.42</c:v>
                </c:pt>
                <c:pt idx="233">
                  <c:v>-2.4500000000000002</c:v>
                </c:pt>
                <c:pt idx="234">
                  <c:v>-2.4700000000000002</c:v>
                </c:pt>
                <c:pt idx="235">
                  <c:v>-2.5</c:v>
                </c:pt>
                <c:pt idx="236">
                  <c:v>-2.4900000000000002</c:v>
                </c:pt>
                <c:pt idx="237">
                  <c:v>-2.4700000000000002</c:v>
                </c:pt>
                <c:pt idx="238">
                  <c:v>-2.4500000000000002</c:v>
                </c:pt>
                <c:pt idx="239">
                  <c:v>-2.44</c:v>
                </c:pt>
                <c:pt idx="240">
                  <c:v>-2.42</c:v>
                </c:pt>
                <c:pt idx="241">
                  <c:v>-2.4</c:v>
                </c:pt>
                <c:pt idx="242">
                  <c:v>-2.38</c:v>
                </c:pt>
                <c:pt idx="243">
                  <c:v>-2.36</c:v>
                </c:pt>
                <c:pt idx="244">
                  <c:v>-2.35</c:v>
                </c:pt>
                <c:pt idx="245">
                  <c:v>-2.33</c:v>
                </c:pt>
                <c:pt idx="246">
                  <c:v>-2.31</c:v>
                </c:pt>
                <c:pt idx="247">
                  <c:v>-2.29</c:v>
                </c:pt>
                <c:pt idx="248">
                  <c:v>-2.27</c:v>
                </c:pt>
                <c:pt idx="249">
                  <c:v>-2.2599999999999998</c:v>
                </c:pt>
                <c:pt idx="250">
                  <c:v>-2.2400000000000002</c:v>
                </c:pt>
                <c:pt idx="251">
                  <c:v>-2.2200000000000002</c:v>
                </c:pt>
                <c:pt idx="252">
                  <c:v>-2.2000000000000002</c:v>
                </c:pt>
                <c:pt idx="253">
                  <c:v>-2.1800000000000002</c:v>
                </c:pt>
                <c:pt idx="254">
                  <c:v>-2.17</c:v>
                </c:pt>
                <c:pt idx="255">
                  <c:v>-2.15</c:v>
                </c:pt>
                <c:pt idx="256">
                  <c:v>-2.13</c:v>
                </c:pt>
                <c:pt idx="257">
                  <c:v>-2.11</c:v>
                </c:pt>
                <c:pt idx="258">
                  <c:v>-2.1</c:v>
                </c:pt>
                <c:pt idx="259">
                  <c:v>-2.08</c:v>
                </c:pt>
                <c:pt idx="260">
                  <c:v>-2.06</c:v>
                </c:pt>
                <c:pt idx="261">
                  <c:v>-2.04</c:v>
                </c:pt>
                <c:pt idx="262">
                  <c:v>-2.02</c:v>
                </c:pt>
                <c:pt idx="263">
                  <c:v>-2.0099999999999998</c:v>
                </c:pt>
                <c:pt idx="264">
                  <c:v>-1.99</c:v>
                </c:pt>
                <c:pt idx="265">
                  <c:v>-1.97</c:v>
                </c:pt>
                <c:pt idx="266">
                  <c:v>-1.95</c:v>
                </c:pt>
                <c:pt idx="267">
                  <c:v>-1.93</c:v>
                </c:pt>
                <c:pt idx="268">
                  <c:v>-1.92</c:v>
                </c:pt>
                <c:pt idx="269">
                  <c:v>-1.9</c:v>
                </c:pt>
                <c:pt idx="270">
                  <c:v>-1.88</c:v>
                </c:pt>
                <c:pt idx="271">
                  <c:v>-1.86</c:v>
                </c:pt>
                <c:pt idx="272">
                  <c:v>-1.84</c:v>
                </c:pt>
                <c:pt idx="273">
                  <c:v>-1.83</c:v>
                </c:pt>
                <c:pt idx="274">
                  <c:v>-1.81</c:v>
                </c:pt>
                <c:pt idx="275">
                  <c:v>-1.79</c:v>
                </c:pt>
                <c:pt idx="276">
                  <c:v>-1.77</c:v>
                </c:pt>
                <c:pt idx="277">
                  <c:v>-1.75</c:v>
                </c:pt>
                <c:pt idx="278">
                  <c:v>-1.74</c:v>
                </c:pt>
                <c:pt idx="279">
                  <c:v>-1.72</c:v>
                </c:pt>
                <c:pt idx="280">
                  <c:v>-1.7</c:v>
                </c:pt>
                <c:pt idx="281">
                  <c:v>-1.71</c:v>
                </c:pt>
                <c:pt idx="282">
                  <c:v>-1.74</c:v>
                </c:pt>
                <c:pt idx="283">
                  <c:v>-1.76</c:v>
                </c:pt>
                <c:pt idx="284">
                  <c:v>-1.79</c:v>
                </c:pt>
                <c:pt idx="285">
                  <c:v>-1.82</c:v>
                </c:pt>
                <c:pt idx="286">
                  <c:v>-1.84</c:v>
                </c:pt>
                <c:pt idx="287">
                  <c:v>-1.87</c:v>
                </c:pt>
                <c:pt idx="288">
                  <c:v>-1.89</c:v>
                </c:pt>
                <c:pt idx="289">
                  <c:v>-1.92</c:v>
                </c:pt>
                <c:pt idx="290">
                  <c:v>-1.95</c:v>
                </c:pt>
                <c:pt idx="291">
                  <c:v>-1.97</c:v>
                </c:pt>
                <c:pt idx="292">
                  <c:v>-2</c:v>
                </c:pt>
                <c:pt idx="293">
                  <c:v>-2.0299999999999998</c:v>
                </c:pt>
                <c:pt idx="294">
                  <c:v>-2.0499999999999998</c:v>
                </c:pt>
                <c:pt idx="295">
                  <c:v>-2.08</c:v>
                </c:pt>
                <c:pt idx="296">
                  <c:v>-2.11</c:v>
                </c:pt>
                <c:pt idx="297">
                  <c:v>-2.13</c:v>
                </c:pt>
                <c:pt idx="298">
                  <c:v>-2.16</c:v>
                </c:pt>
                <c:pt idx="299">
                  <c:v>-2.1800000000000002</c:v>
                </c:pt>
                <c:pt idx="300">
                  <c:v>-2.21</c:v>
                </c:pt>
                <c:pt idx="301">
                  <c:v>-2.2400000000000002</c:v>
                </c:pt>
                <c:pt idx="302">
                  <c:v>-2.2599999999999998</c:v>
                </c:pt>
                <c:pt idx="303">
                  <c:v>-2.29</c:v>
                </c:pt>
                <c:pt idx="304">
                  <c:v>-2.3199999999999998</c:v>
                </c:pt>
                <c:pt idx="305">
                  <c:v>-2.34</c:v>
                </c:pt>
                <c:pt idx="306">
                  <c:v>-2.37</c:v>
                </c:pt>
                <c:pt idx="307">
                  <c:v>-2.39</c:v>
                </c:pt>
                <c:pt idx="308">
                  <c:v>-2.42</c:v>
                </c:pt>
                <c:pt idx="309">
                  <c:v>-2.4500000000000002</c:v>
                </c:pt>
                <c:pt idx="310">
                  <c:v>-2.4700000000000002</c:v>
                </c:pt>
                <c:pt idx="311">
                  <c:v>-2.5</c:v>
                </c:pt>
                <c:pt idx="312">
                  <c:v>-2.4900000000000002</c:v>
                </c:pt>
                <c:pt idx="313">
                  <c:v>-2.4700000000000002</c:v>
                </c:pt>
                <c:pt idx="314">
                  <c:v>-2.4500000000000002</c:v>
                </c:pt>
                <c:pt idx="315">
                  <c:v>-2.44</c:v>
                </c:pt>
                <c:pt idx="316">
                  <c:v>-2.42</c:v>
                </c:pt>
                <c:pt idx="317">
                  <c:v>-2.4</c:v>
                </c:pt>
                <c:pt idx="318">
                  <c:v>-2.38</c:v>
                </c:pt>
                <c:pt idx="319">
                  <c:v>-2.37</c:v>
                </c:pt>
                <c:pt idx="320">
                  <c:v>-2.35</c:v>
                </c:pt>
                <c:pt idx="321">
                  <c:v>-2.33</c:v>
                </c:pt>
                <c:pt idx="322">
                  <c:v>-2.31</c:v>
                </c:pt>
                <c:pt idx="323">
                  <c:v>-2.2999999999999998</c:v>
                </c:pt>
                <c:pt idx="324">
                  <c:v>-2.2799999999999998</c:v>
                </c:pt>
                <c:pt idx="325">
                  <c:v>-2.2599999999999998</c:v>
                </c:pt>
                <c:pt idx="326">
                  <c:v>-2.2400000000000002</c:v>
                </c:pt>
                <c:pt idx="327">
                  <c:v>-2.23</c:v>
                </c:pt>
                <c:pt idx="328">
                  <c:v>-2.21</c:v>
                </c:pt>
                <c:pt idx="329">
                  <c:v>-2.19</c:v>
                </c:pt>
                <c:pt idx="330">
                  <c:v>-2.17</c:v>
                </c:pt>
                <c:pt idx="331">
                  <c:v>-2.16</c:v>
                </c:pt>
                <c:pt idx="332">
                  <c:v>-2.14</c:v>
                </c:pt>
                <c:pt idx="333">
                  <c:v>-2.12</c:v>
                </c:pt>
                <c:pt idx="334">
                  <c:v>-2.1</c:v>
                </c:pt>
                <c:pt idx="335">
                  <c:v>-2.09</c:v>
                </c:pt>
                <c:pt idx="336">
                  <c:v>-2.0699999999999998</c:v>
                </c:pt>
                <c:pt idx="337">
                  <c:v>-2.0499999999999998</c:v>
                </c:pt>
                <c:pt idx="338">
                  <c:v>-2.0299999999999998</c:v>
                </c:pt>
                <c:pt idx="339">
                  <c:v>-2.02</c:v>
                </c:pt>
                <c:pt idx="340">
                  <c:v>-2</c:v>
                </c:pt>
                <c:pt idx="341">
                  <c:v>-1.98</c:v>
                </c:pt>
                <c:pt idx="342">
                  <c:v>-1.96</c:v>
                </c:pt>
                <c:pt idx="343">
                  <c:v>-1.95</c:v>
                </c:pt>
                <c:pt idx="344">
                  <c:v>-1.93</c:v>
                </c:pt>
                <c:pt idx="345">
                  <c:v>-1.91</c:v>
                </c:pt>
                <c:pt idx="346">
                  <c:v>-1.89</c:v>
                </c:pt>
                <c:pt idx="347">
                  <c:v>-1.88</c:v>
                </c:pt>
                <c:pt idx="348">
                  <c:v>-1.86</c:v>
                </c:pt>
                <c:pt idx="349">
                  <c:v>-1.84</c:v>
                </c:pt>
                <c:pt idx="350">
                  <c:v>-1.82</c:v>
                </c:pt>
                <c:pt idx="351">
                  <c:v>-1.81</c:v>
                </c:pt>
                <c:pt idx="352">
                  <c:v>-1.79</c:v>
                </c:pt>
                <c:pt idx="353">
                  <c:v>-1.77</c:v>
                </c:pt>
                <c:pt idx="354">
                  <c:v>-1.75</c:v>
                </c:pt>
                <c:pt idx="355">
                  <c:v>-1.74</c:v>
                </c:pt>
                <c:pt idx="356">
                  <c:v>-1.72</c:v>
                </c:pt>
                <c:pt idx="357">
                  <c:v>-1.7</c:v>
                </c:pt>
                <c:pt idx="358">
                  <c:v>-1.71</c:v>
                </c:pt>
                <c:pt idx="359">
                  <c:v>-1.74</c:v>
                </c:pt>
                <c:pt idx="360">
                  <c:v>-1.76</c:v>
                </c:pt>
                <c:pt idx="361">
                  <c:v>-1.79</c:v>
                </c:pt>
                <c:pt idx="362">
                  <c:v>-1.81</c:v>
                </c:pt>
                <c:pt idx="363">
                  <c:v>-1.84</c:v>
                </c:pt>
                <c:pt idx="364">
                  <c:v>-1.86</c:v>
                </c:pt>
                <c:pt idx="365">
                  <c:v>-1.89</c:v>
                </c:pt>
                <c:pt idx="366">
                  <c:v>-1.91</c:v>
                </c:pt>
                <c:pt idx="367">
                  <c:v>-1.94</c:v>
                </c:pt>
                <c:pt idx="368">
                  <c:v>-1.96</c:v>
                </c:pt>
                <c:pt idx="369">
                  <c:v>-1.99</c:v>
                </c:pt>
                <c:pt idx="370">
                  <c:v>-2.02</c:v>
                </c:pt>
                <c:pt idx="371">
                  <c:v>-2.04</c:v>
                </c:pt>
                <c:pt idx="372">
                  <c:v>-2.0699999999999998</c:v>
                </c:pt>
                <c:pt idx="373">
                  <c:v>-2.09</c:v>
                </c:pt>
                <c:pt idx="374">
                  <c:v>-2.12</c:v>
                </c:pt>
                <c:pt idx="375">
                  <c:v>-2.14</c:v>
                </c:pt>
                <c:pt idx="376">
                  <c:v>-2.17</c:v>
                </c:pt>
                <c:pt idx="377">
                  <c:v>-2.19</c:v>
                </c:pt>
                <c:pt idx="378">
                  <c:v>-2.2200000000000002</c:v>
                </c:pt>
                <c:pt idx="379">
                  <c:v>-2.25</c:v>
                </c:pt>
                <c:pt idx="380">
                  <c:v>-2.27</c:v>
                </c:pt>
                <c:pt idx="381">
                  <c:v>-2.2999999999999998</c:v>
                </c:pt>
                <c:pt idx="382">
                  <c:v>-2.3199999999999998</c:v>
                </c:pt>
                <c:pt idx="383">
                  <c:v>-2.35</c:v>
                </c:pt>
                <c:pt idx="384">
                  <c:v>-2.37</c:v>
                </c:pt>
                <c:pt idx="385">
                  <c:v>-2.4</c:v>
                </c:pt>
                <c:pt idx="386">
                  <c:v>-2.42</c:v>
                </c:pt>
                <c:pt idx="387">
                  <c:v>-2.4500000000000002</c:v>
                </c:pt>
                <c:pt idx="388">
                  <c:v>-2.4700000000000002</c:v>
                </c:pt>
                <c:pt idx="389">
                  <c:v>-2.5</c:v>
                </c:pt>
                <c:pt idx="390">
                  <c:v>-2.4900000000000002</c:v>
                </c:pt>
                <c:pt idx="391">
                  <c:v>-2.4700000000000002</c:v>
                </c:pt>
                <c:pt idx="392">
                  <c:v>-2.4500000000000002</c:v>
                </c:pt>
                <c:pt idx="393">
                  <c:v>-2.44</c:v>
                </c:pt>
                <c:pt idx="394">
                  <c:v>-2.42</c:v>
                </c:pt>
                <c:pt idx="395">
                  <c:v>-2.4</c:v>
                </c:pt>
                <c:pt idx="396">
                  <c:v>-2.38</c:v>
                </c:pt>
                <c:pt idx="397">
                  <c:v>-2.37</c:v>
                </c:pt>
                <c:pt idx="398">
                  <c:v>-2.35</c:v>
                </c:pt>
                <c:pt idx="399">
                  <c:v>-2.33</c:v>
                </c:pt>
                <c:pt idx="400">
                  <c:v>-2.31</c:v>
                </c:pt>
                <c:pt idx="401">
                  <c:v>-2.2999999999999998</c:v>
                </c:pt>
                <c:pt idx="402">
                  <c:v>-2.2799999999999998</c:v>
                </c:pt>
                <c:pt idx="403">
                  <c:v>-2.2599999999999998</c:v>
                </c:pt>
                <c:pt idx="404">
                  <c:v>-2.2400000000000002</c:v>
                </c:pt>
                <c:pt idx="405">
                  <c:v>-2.23</c:v>
                </c:pt>
                <c:pt idx="406">
                  <c:v>-2.21</c:v>
                </c:pt>
                <c:pt idx="407">
                  <c:v>-2.19</c:v>
                </c:pt>
                <c:pt idx="408">
                  <c:v>-2.17</c:v>
                </c:pt>
                <c:pt idx="409">
                  <c:v>-2.16</c:v>
                </c:pt>
                <c:pt idx="410">
                  <c:v>-2.14</c:v>
                </c:pt>
                <c:pt idx="411">
                  <c:v>-2.12</c:v>
                </c:pt>
                <c:pt idx="412">
                  <c:v>-2.1</c:v>
                </c:pt>
                <c:pt idx="413">
                  <c:v>-2.09</c:v>
                </c:pt>
                <c:pt idx="414">
                  <c:v>-2.0699999999999998</c:v>
                </c:pt>
                <c:pt idx="415">
                  <c:v>-2.0499999999999998</c:v>
                </c:pt>
                <c:pt idx="416">
                  <c:v>-2.0299999999999998</c:v>
                </c:pt>
                <c:pt idx="417">
                  <c:v>-2.02</c:v>
                </c:pt>
                <c:pt idx="418">
                  <c:v>-2</c:v>
                </c:pt>
                <c:pt idx="419">
                  <c:v>-1.98</c:v>
                </c:pt>
                <c:pt idx="420">
                  <c:v>-1.96</c:v>
                </c:pt>
                <c:pt idx="421">
                  <c:v>-1.95</c:v>
                </c:pt>
                <c:pt idx="422">
                  <c:v>-1.93</c:v>
                </c:pt>
                <c:pt idx="423">
                  <c:v>-1.91</c:v>
                </c:pt>
                <c:pt idx="424">
                  <c:v>-1.89</c:v>
                </c:pt>
                <c:pt idx="425">
                  <c:v>-1.88</c:v>
                </c:pt>
                <c:pt idx="426">
                  <c:v>-1.86</c:v>
                </c:pt>
                <c:pt idx="427">
                  <c:v>-1.84</c:v>
                </c:pt>
                <c:pt idx="428">
                  <c:v>-1.82</c:v>
                </c:pt>
                <c:pt idx="429">
                  <c:v>-1.81</c:v>
                </c:pt>
                <c:pt idx="430">
                  <c:v>-1.79</c:v>
                </c:pt>
                <c:pt idx="431">
                  <c:v>-1.77</c:v>
                </c:pt>
                <c:pt idx="432">
                  <c:v>-1.75</c:v>
                </c:pt>
                <c:pt idx="433">
                  <c:v>-1.74</c:v>
                </c:pt>
                <c:pt idx="434">
                  <c:v>-1.72</c:v>
                </c:pt>
                <c:pt idx="435">
                  <c:v>-1.7</c:v>
                </c:pt>
                <c:pt idx="436">
                  <c:v>-1.71</c:v>
                </c:pt>
                <c:pt idx="437">
                  <c:v>-1.74</c:v>
                </c:pt>
                <c:pt idx="438">
                  <c:v>-1.77</c:v>
                </c:pt>
                <c:pt idx="439">
                  <c:v>-1.79</c:v>
                </c:pt>
                <c:pt idx="440">
                  <c:v>-1.82</c:v>
                </c:pt>
                <c:pt idx="441">
                  <c:v>-1.85</c:v>
                </c:pt>
                <c:pt idx="442">
                  <c:v>-1.88</c:v>
                </c:pt>
                <c:pt idx="443">
                  <c:v>-1.91</c:v>
                </c:pt>
                <c:pt idx="444">
                  <c:v>-1.94</c:v>
                </c:pt>
                <c:pt idx="445">
                  <c:v>-1.96</c:v>
                </c:pt>
                <c:pt idx="446">
                  <c:v>-1.99</c:v>
                </c:pt>
                <c:pt idx="447">
                  <c:v>-2.02</c:v>
                </c:pt>
                <c:pt idx="448">
                  <c:v>-2.0499999999999998</c:v>
                </c:pt>
                <c:pt idx="449">
                  <c:v>-2.08</c:v>
                </c:pt>
                <c:pt idx="450">
                  <c:v>-2.11</c:v>
                </c:pt>
                <c:pt idx="451">
                  <c:v>-2.13</c:v>
                </c:pt>
                <c:pt idx="452">
                  <c:v>-2.16</c:v>
                </c:pt>
                <c:pt idx="453">
                  <c:v>-2.19</c:v>
                </c:pt>
                <c:pt idx="454">
                  <c:v>-2.2200000000000002</c:v>
                </c:pt>
                <c:pt idx="455">
                  <c:v>-2.25</c:v>
                </c:pt>
                <c:pt idx="456">
                  <c:v>-2.27</c:v>
                </c:pt>
                <c:pt idx="457">
                  <c:v>-2.2999999999999998</c:v>
                </c:pt>
                <c:pt idx="458">
                  <c:v>-2.33</c:v>
                </c:pt>
                <c:pt idx="459">
                  <c:v>-2.36</c:v>
                </c:pt>
                <c:pt idx="460">
                  <c:v>-2.39</c:v>
                </c:pt>
                <c:pt idx="461">
                  <c:v>-2.42</c:v>
                </c:pt>
                <c:pt idx="462">
                  <c:v>-2.44</c:v>
                </c:pt>
                <c:pt idx="463">
                  <c:v>-2.4700000000000002</c:v>
                </c:pt>
                <c:pt idx="464">
                  <c:v>-2.5</c:v>
                </c:pt>
                <c:pt idx="465">
                  <c:v>-2.4900000000000002</c:v>
                </c:pt>
                <c:pt idx="466">
                  <c:v>-2.4700000000000002</c:v>
                </c:pt>
                <c:pt idx="467">
                  <c:v>-2.4500000000000002</c:v>
                </c:pt>
                <c:pt idx="468">
                  <c:v>-2.44</c:v>
                </c:pt>
                <c:pt idx="469">
                  <c:v>-2.42</c:v>
                </c:pt>
                <c:pt idx="470">
                  <c:v>-2.4</c:v>
                </c:pt>
                <c:pt idx="471">
                  <c:v>-2.38</c:v>
                </c:pt>
                <c:pt idx="472">
                  <c:v>-2.37</c:v>
                </c:pt>
                <c:pt idx="473">
                  <c:v>-2.35</c:v>
                </c:pt>
                <c:pt idx="474">
                  <c:v>-2.33</c:v>
                </c:pt>
                <c:pt idx="475">
                  <c:v>-2.31</c:v>
                </c:pt>
                <c:pt idx="476">
                  <c:v>-2.2999999999999998</c:v>
                </c:pt>
                <c:pt idx="477">
                  <c:v>-2.2799999999999998</c:v>
                </c:pt>
                <c:pt idx="478">
                  <c:v>-2.2599999999999998</c:v>
                </c:pt>
                <c:pt idx="479">
                  <c:v>-2.2400000000000002</c:v>
                </c:pt>
                <c:pt idx="480">
                  <c:v>-2.23</c:v>
                </c:pt>
                <c:pt idx="481">
                  <c:v>-2.21</c:v>
                </c:pt>
                <c:pt idx="482">
                  <c:v>-2.19</c:v>
                </c:pt>
                <c:pt idx="483">
                  <c:v>-2.17</c:v>
                </c:pt>
                <c:pt idx="484">
                  <c:v>-2.16</c:v>
                </c:pt>
                <c:pt idx="485">
                  <c:v>-2.14</c:v>
                </c:pt>
                <c:pt idx="486">
                  <c:v>-2.12</c:v>
                </c:pt>
                <c:pt idx="487">
                  <c:v>-2.1</c:v>
                </c:pt>
                <c:pt idx="488">
                  <c:v>-2.09</c:v>
                </c:pt>
                <c:pt idx="489">
                  <c:v>-2.0699999999999998</c:v>
                </c:pt>
                <c:pt idx="490">
                  <c:v>-2.0499999999999998</c:v>
                </c:pt>
                <c:pt idx="491">
                  <c:v>-2.0299999999999998</c:v>
                </c:pt>
                <c:pt idx="492">
                  <c:v>-2.02</c:v>
                </c:pt>
                <c:pt idx="493">
                  <c:v>-2</c:v>
                </c:pt>
                <c:pt idx="494">
                  <c:v>-1.98</c:v>
                </c:pt>
                <c:pt idx="495">
                  <c:v>-1.96</c:v>
                </c:pt>
                <c:pt idx="496">
                  <c:v>-1.95</c:v>
                </c:pt>
                <c:pt idx="497">
                  <c:v>-1.93</c:v>
                </c:pt>
                <c:pt idx="498">
                  <c:v>-1.91</c:v>
                </c:pt>
                <c:pt idx="499">
                  <c:v>-1.89</c:v>
                </c:pt>
                <c:pt idx="500">
                  <c:v>-1.88</c:v>
                </c:pt>
                <c:pt idx="501">
                  <c:v>-1.86</c:v>
                </c:pt>
                <c:pt idx="502">
                  <c:v>-1.84</c:v>
                </c:pt>
                <c:pt idx="503">
                  <c:v>-1.82</c:v>
                </c:pt>
                <c:pt idx="504">
                  <c:v>-1.81</c:v>
                </c:pt>
                <c:pt idx="505">
                  <c:v>-1.79</c:v>
                </c:pt>
                <c:pt idx="506">
                  <c:v>-1.77</c:v>
                </c:pt>
                <c:pt idx="507">
                  <c:v>-1.75</c:v>
                </c:pt>
                <c:pt idx="508">
                  <c:v>-1.74</c:v>
                </c:pt>
                <c:pt idx="509">
                  <c:v>-1.72</c:v>
                </c:pt>
                <c:pt idx="510">
                  <c:v>-1.7</c:v>
                </c:pt>
                <c:pt idx="511">
                  <c:v>-1.71</c:v>
                </c:pt>
                <c:pt idx="512">
                  <c:v>-1.74</c:v>
                </c:pt>
                <c:pt idx="513">
                  <c:v>-1.77</c:v>
                </c:pt>
                <c:pt idx="514">
                  <c:v>-1.8</c:v>
                </c:pt>
                <c:pt idx="515">
                  <c:v>-1.83</c:v>
                </c:pt>
                <c:pt idx="516">
                  <c:v>-1.86</c:v>
                </c:pt>
                <c:pt idx="517">
                  <c:v>-1.89</c:v>
                </c:pt>
                <c:pt idx="518">
                  <c:v>-1.92</c:v>
                </c:pt>
                <c:pt idx="519">
                  <c:v>-1.95</c:v>
                </c:pt>
                <c:pt idx="520">
                  <c:v>-1.98</c:v>
                </c:pt>
                <c:pt idx="521">
                  <c:v>-2.0099999999999998</c:v>
                </c:pt>
                <c:pt idx="522">
                  <c:v>-2.04</c:v>
                </c:pt>
                <c:pt idx="523">
                  <c:v>-2.0699999999999998</c:v>
                </c:pt>
                <c:pt idx="524">
                  <c:v>-2.11</c:v>
                </c:pt>
                <c:pt idx="525">
                  <c:v>-2.14</c:v>
                </c:pt>
                <c:pt idx="526">
                  <c:v>-2.17</c:v>
                </c:pt>
                <c:pt idx="527">
                  <c:v>-2.2000000000000002</c:v>
                </c:pt>
                <c:pt idx="528">
                  <c:v>-2.23</c:v>
                </c:pt>
                <c:pt idx="529">
                  <c:v>-2.2599999999999998</c:v>
                </c:pt>
                <c:pt idx="530">
                  <c:v>-2.29</c:v>
                </c:pt>
                <c:pt idx="531">
                  <c:v>-2.3199999999999998</c:v>
                </c:pt>
                <c:pt idx="532">
                  <c:v>-2.35</c:v>
                </c:pt>
                <c:pt idx="533">
                  <c:v>-2.38</c:v>
                </c:pt>
                <c:pt idx="534">
                  <c:v>-2.41</c:v>
                </c:pt>
                <c:pt idx="535">
                  <c:v>-2.44</c:v>
                </c:pt>
                <c:pt idx="536">
                  <c:v>-2.4700000000000002</c:v>
                </c:pt>
                <c:pt idx="537">
                  <c:v>-2.5</c:v>
                </c:pt>
                <c:pt idx="538">
                  <c:v>-2.4900000000000002</c:v>
                </c:pt>
                <c:pt idx="539">
                  <c:v>-2.4700000000000002</c:v>
                </c:pt>
                <c:pt idx="540">
                  <c:v>-2.4500000000000002</c:v>
                </c:pt>
                <c:pt idx="541">
                  <c:v>-2.44</c:v>
                </c:pt>
                <c:pt idx="542">
                  <c:v>-2.42</c:v>
                </c:pt>
                <c:pt idx="543">
                  <c:v>-2.4</c:v>
                </c:pt>
                <c:pt idx="544">
                  <c:v>-2.38</c:v>
                </c:pt>
                <c:pt idx="545">
                  <c:v>-2.36</c:v>
                </c:pt>
                <c:pt idx="546">
                  <c:v>-2.35</c:v>
                </c:pt>
                <c:pt idx="547">
                  <c:v>-2.33</c:v>
                </c:pt>
                <c:pt idx="548">
                  <c:v>-2.31</c:v>
                </c:pt>
                <c:pt idx="549">
                  <c:v>-2.29</c:v>
                </c:pt>
                <c:pt idx="550">
                  <c:v>-2.27</c:v>
                </c:pt>
                <c:pt idx="551">
                  <c:v>-2.2599999999999998</c:v>
                </c:pt>
                <c:pt idx="552">
                  <c:v>-2.2400000000000002</c:v>
                </c:pt>
                <c:pt idx="553">
                  <c:v>-2.2200000000000002</c:v>
                </c:pt>
                <c:pt idx="554">
                  <c:v>-2.2000000000000002</c:v>
                </c:pt>
                <c:pt idx="555">
                  <c:v>-2.1800000000000002</c:v>
                </c:pt>
                <c:pt idx="556">
                  <c:v>-2.17</c:v>
                </c:pt>
                <c:pt idx="557">
                  <c:v>-2.15</c:v>
                </c:pt>
                <c:pt idx="558">
                  <c:v>-2.13</c:v>
                </c:pt>
                <c:pt idx="559">
                  <c:v>-2.11</c:v>
                </c:pt>
                <c:pt idx="560">
                  <c:v>-2.1</c:v>
                </c:pt>
                <c:pt idx="561">
                  <c:v>-2.08</c:v>
                </c:pt>
                <c:pt idx="562">
                  <c:v>-2.06</c:v>
                </c:pt>
                <c:pt idx="563">
                  <c:v>-2.04</c:v>
                </c:pt>
                <c:pt idx="564">
                  <c:v>-2.02</c:v>
                </c:pt>
                <c:pt idx="565">
                  <c:v>-2.0099999999999998</c:v>
                </c:pt>
                <c:pt idx="566">
                  <c:v>-1.99</c:v>
                </c:pt>
                <c:pt idx="567">
                  <c:v>-1.97</c:v>
                </c:pt>
                <c:pt idx="568">
                  <c:v>-1.95</c:v>
                </c:pt>
                <c:pt idx="569">
                  <c:v>-1.93</c:v>
                </c:pt>
                <c:pt idx="570">
                  <c:v>-1.92</c:v>
                </c:pt>
                <c:pt idx="571">
                  <c:v>-1.9</c:v>
                </c:pt>
                <c:pt idx="572">
                  <c:v>-1.88</c:v>
                </c:pt>
                <c:pt idx="573">
                  <c:v>-1.86</c:v>
                </c:pt>
                <c:pt idx="574">
                  <c:v>-1.84</c:v>
                </c:pt>
                <c:pt idx="575">
                  <c:v>-1.83</c:v>
                </c:pt>
                <c:pt idx="576">
                  <c:v>-1.81</c:v>
                </c:pt>
                <c:pt idx="577">
                  <c:v>-1.79</c:v>
                </c:pt>
                <c:pt idx="578">
                  <c:v>-1.77</c:v>
                </c:pt>
                <c:pt idx="579">
                  <c:v>-1.75</c:v>
                </c:pt>
                <c:pt idx="580">
                  <c:v>-1.74</c:v>
                </c:pt>
                <c:pt idx="581">
                  <c:v>-1.72</c:v>
                </c:pt>
                <c:pt idx="582">
                  <c:v>-1.7</c:v>
                </c:pt>
                <c:pt idx="583">
                  <c:v>-1.71</c:v>
                </c:pt>
                <c:pt idx="584">
                  <c:v>-1.74</c:v>
                </c:pt>
                <c:pt idx="585">
                  <c:v>-1.76</c:v>
                </c:pt>
                <c:pt idx="586">
                  <c:v>-1.79</c:v>
                </c:pt>
                <c:pt idx="587">
                  <c:v>-1.82</c:v>
                </c:pt>
                <c:pt idx="588">
                  <c:v>-1.85</c:v>
                </c:pt>
                <c:pt idx="589">
                  <c:v>-1.87</c:v>
                </c:pt>
                <c:pt idx="590">
                  <c:v>-1.9</c:v>
                </c:pt>
                <c:pt idx="591">
                  <c:v>-1.93</c:v>
                </c:pt>
                <c:pt idx="592">
                  <c:v>-1.96</c:v>
                </c:pt>
                <c:pt idx="593">
                  <c:v>-1.98</c:v>
                </c:pt>
                <c:pt idx="594">
                  <c:v>-2.0099999999999998</c:v>
                </c:pt>
                <c:pt idx="595">
                  <c:v>-2.04</c:v>
                </c:pt>
                <c:pt idx="596">
                  <c:v>-2.06</c:v>
                </c:pt>
                <c:pt idx="597">
                  <c:v>-2.09</c:v>
                </c:pt>
                <c:pt idx="598">
                  <c:v>-2.12</c:v>
                </c:pt>
                <c:pt idx="599">
                  <c:v>-2.15</c:v>
                </c:pt>
                <c:pt idx="600">
                  <c:v>-2.17</c:v>
                </c:pt>
                <c:pt idx="601">
                  <c:v>-2.2000000000000002</c:v>
                </c:pt>
                <c:pt idx="602">
                  <c:v>-2.23</c:v>
                </c:pt>
                <c:pt idx="603">
                  <c:v>-2.25</c:v>
                </c:pt>
                <c:pt idx="604">
                  <c:v>-2.2799999999999998</c:v>
                </c:pt>
                <c:pt idx="605">
                  <c:v>-2.31</c:v>
                </c:pt>
                <c:pt idx="606">
                  <c:v>-2.34</c:v>
                </c:pt>
                <c:pt idx="607">
                  <c:v>-2.36</c:v>
                </c:pt>
                <c:pt idx="608">
                  <c:v>-2.39</c:v>
                </c:pt>
                <c:pt idx="609">
                  <c:v>-2.42</c:v>
                </c:pt>
                <c:pt idx="610">
                  <c:v>-2.4500000000000002</c:v>
                </c:pt>
                <c:pt idx="611">
                  <c:v>-2.4700000000000002</c:v>
                </c:pt>
                <c:pt idx="612">
                  <c:v>-2.5</c:v>
                </c:pt>
                <c:pt idx="613">
                  <c:v>-2.4900000000000002</c:v>
                </c:pt>
                <c:pt idx="614">
                  <c:v>-2.4700000000000002</c:v>
                </c:pt>
                <c:pt idx="615">
                  <c:v>-2.4500000000000002</c:v>
                </c:pt>
                <c:pt idx="616">
                  <c:v>-2.4300000000000002</c:v>
                </c:pt>
                <c:pt idx="617">
                  <c:v>-2.42</c:v>
                </c:pt>
                <c:pt idx="618">
                  <c:v>-2.4</c:v>
                </c:pt>
                <c:pt idx="619">
                  <c:v>-2.38</c:v>
                </c:pt>
                <c:pt idx="620">
                  <c:v>-2.36</c:v>
                </c:pt>
                <c:pt idx="621">
                  <c:v>-2.34</c:v>
                </c:pt>
                <c:pt idx="622">
                  <c:v>-2.3199999999999998</c:v>
                </c:pt>
                <c:pt idx="623">
                  <c:v>-2.31</c:v>
                </c:pt>
                <c:pt idx="624">
                  <c:v>-2.29</c:v>
                </c:pt>
                <c:pt idx="625">
                  <c:v>-2.27</c:v>
                </c:pt>
                <c:pt idx="626">
                  <c:v>-2.25</c:v>
                </c:pt>
                <c:pt idx="627">
                  <c:v>-2.23</c:v>
                </c:pt>
                <c:pt idx="628">
                  <c:v>-2.21</c:v>
                </c:pt>
                <c:pt idx="629">
                  <c:v>-2.2000000000000002</c:v>
                </c:pt>
                <c:pt idx="630">
                  <c:v>-2.1800000000000002</c:v>
                </c:pt>
                <c:pt idx="631">
                  <c:v>-2.16</c:v>
                </c:pt>
                <c:pt idx="632">
                  <c:v>-2.14</c:v>
                </c:pt>
                <c:pt idx="633">
                  <c:v>-2.12</c:v>
                </c:pt>
                <c:pt idx="634">
                  <c:v>-2.1</c:v>
                </c:pt>
                <c:pt idx="635">
                  <c:v>-2.09</c:v>
                </c:pt>
                <c:pt idx="636">
                  <c:v>-2.0699999999999998</c:v>
                </c:pt>
                <c:pt idx="637">
                  <c:v>-2.0499999999999998</c:v>
                </c:pt>
                <c:pt idx="638">
                  <c:v>-2.0299999999999998</c:v>
                </c:pt>
                <c:pt idx="639">
                  <c:v>-2.0099999999999998</c:v>
                </c:pt>
                <c:pt idx="640">
                  <c:v>-1.99</c:v>
                </c:pt>
                <c:pt idx="641">
                  <c:v>-1.98</c:v>
                </c:pt>
                <c:pt idx="642">
                  <c:v>-1.96</c:v>
                </c:pt>
                <c:pt idx="643">
                  <c:v>-1.94</c:v>
                </c:pt>
                <c:pt idx="644">
                  <c:v>-1.92</c:v>
                </c:pt>
                <c:pt idx="645">
                  <c:v>-1.9</c:v>
                </c:pt>
                <c:pt idx="646">
                  <c:v>-1.88</c:v>
                </c:pt>
                <c:pt idx="647">
                  <c:v>-1.87</c:v>
                </c:pt>
                <c:pt idx="648">
                  <c:v>-1.85</c:v>
                </c:pt>
                <c:pt idx="649">
                  <c:v>-1.83</c:v>
                </c:pt>
                <c:pt idx="650">
                  <c:v>-1.81</c:v>
                </c:pt>
                <c:pt idx="651">
                  <c:v>-1.79</c:v>
                </c:pt>
                <c:pt idx="652">
                  <c:v>-1.77</c:v>
                </c:pt>
                <c:pt idx="653">
                  <c:v>-1.76</c:v>
                </c:pt>
                <c:pt idx="654">
                  <c:v>-1.74</c:v>
                </c:pt>
                <c:pt idx="655">
                  <c:v>-1.72</c:v>
                </c:pt>
                <c:pt idx="656">
                  <c:v>-1.7</c:v>
                </c:pt>
                <c:pt idx="657">
                  <c:v>-1.71</c:v>
                </c:pt>
                <c:pt idx="658">
                  <c:v>-1.74</c:v>
                </c:pt>
                <c:pt idx="659">
                  <c:v>-1.76</c:v>
                </c:pt>
                <c:pt idx="660">
                  <c:v>-1.79</c:v>
                </c:pt>
                <c:pt idx="661">
                  <c:v>-1.82</c:v>
                </c:pt>
                <c:pt idx="662">
                  <c:v>-1.85</c:v>
                </c:pt>
                <c:pt idx="663">
                  <c:v>-1.87</c:v>
                </c:pt>
                <c:pt idx="664">
                  <c:v>-1.9</c:v>
                </c:pt>
                <c:pt idx="665">
                  <c:v>-1.93</c:v>
                </c:pt>
                <c:pt idx="666">
                  <c:v>-1.96</c:v>
                </c:pt>
                <c:pt idx="667">
                  <c:v>-1.98</c:v>
                </c:pt>
                <c:pt idx="668">
                  <c:v>-2.0099999999999998</c:v>
                </c:pt>
                <c:pt idx="669">
                  <c:v>-2.04</c:v>
                </c:pt>
                <c:pt idx="670">
                  <c:v>-2.06</c:v>
                </c:pt>
                <c:pt idx="671">
                  <c:v>-2.09</c:v>
                </c:pt>
                <c:pt idx="672">
                  <c:v>-2.12</c:v>
                </c:pt>
                <c:pt idx="673">
                  <c:v>-2.15</c:v>
                </c:pt>
                <c:pt idx="674">
                  <c:v>-2.17</c:v>
                </c:pt>
                <c:pt idx="675">
                  <c:v>-2.2000000000000002</c:v>
                </c:pt>
                <c:pt idx="676">
                  <c:v>-2.23</c:v>
                </c:pt>
                <c:pt idx="677">
                  <c:v>-2.25</c:v>
                </c:pt>
                <c:pt idx="678">
                  <c:v>-2.2799999999999998</c:v>
                </c:pt>
                <c:pt idx="679">
                  <c:v>-2.31</c:v>
                </c:pt>
                <c:pt idx="680">
                  <c:v>-2.34</c:v>
                </c:pt>
                <c:pt idx="681">
                  <c:v>-2.36</c:v>
                </c:pt>
                <c:pt idx="682">
                  <c:v>-2.39</c:v>
                </c:pt>
                <c:pt idx="683">
                  <c:v>-2.42</c:v>
                </c:pt>
                <c:pt idx="684">
                  <c:v>-2.4500000000000002</c:v>
                </c:pt>
                <c:pt idx="685">
                  <c:v>-2.4700000000000002</c:v>
                </c:pt>
                <c:pt idx="686">
                  <c:v>-2.5</c:v>
                </c:pt>
                <c:pt idx="687">
                  <c:v>-2.4900000000000002</c:v>
                </c:pt>
                <c:pt idx="688">
                  <c:v>-2.4700000000000002</c:v>
                </c:pt>
                <c:pt idx="689">
                  <c:v>-2.4500000000000002</c:v>
                </c:pt>
                <c:pt idx="690">
                  <c:v>-2.44</c:v>
                </c:pt>
                <c:pt idx="691">
                  <c:v>-2.42</c:v>
                </c:pt>
                <c:pt idx="692">
                  <c:v>-2.4</c:v>
                </c:pt>
                <c:pt idx="693">
                  <c:v>-2.38</c:v>
                </c:pt>
                <c:pt idx="694">
                  <c:v>-2.37</c:v>
                </c:pt>
                <c:pt idx="695">
                  <c:v>-2.35</c:v>
                </c:pt>
                <c:pt idx="696">
                  <c:v>-2.33</c:v>
                </c:pt>
                <c:pt idx="697">
                  <c:v>-2.31</c:v>
                </c:pt>
                <c:pt idx="698">
                  <c:v>-2.2999999999999998</c:v>
                </c:pt>
                <c:pt idx="699">
                  <c:v>-2.2799999999999998</c:v>
                </c:pt>
                <c:pt idx="700">
                  <c:v>-2.2599999999999998</c:v>
                </c:pt>
                <c:pt idx="701">
                  <c:v>-2.2400000000000002</c:v>
                </c:pt>
                <c:pt idx="702">
                  <c:v>-2.23</c:v>
                </c:pt>
                <c:pt idx="703">
                  <c:v>-2.21</c:v>
                </c:pt>
                <c:pt idx="704">
                  <c:v>-2.19</c:v>
                </c:pt>
                <c:pt idx="705">
                  <c:v>-2.17</c:v>
                </c:pt>
                <c:pt idx="706">
                  <c:v>-2.16</c:v>
                </c:pt>
                <c:pt idx="707">
                  <c:v>-2.14</c:v>
                </c:pt>
                <c:pt idx="708">
                  <c:v>-2.12</c:v>
                </c:pt>
                <c:pt idx="709">
                  <c:v>-2.1</c:v>
                </c:pt>
                <c:pt idx="710">
                  <c:v>-2.09</c:v>
                </c:pt>
                <c:pt idx="711">
                  <c:v>-2.0699999999999998</c:v>
                </c:pt>
                <c:pt idx="712">
                  <c:v>-2.0499999999999998</c:v>
                </c:pt>
                <c:pt idx="713">
                  <c:v>-2.0299999999999998</c:v>
                </c:pt>
                <c:pt idx="714">
                  <c:v>-2.02</c:v>
                </c:pt>
                <c:pt idx="715">
                  <c:v>-2</c:v>
                </c:pt>
                <c:pt idx="716">
                  <c:v>-1.98</c:v>
                </c:pt>
                <c:pt idx="717">
                  <c:v>-1.96</c:v>
                </c:pt>
                <c:pt idx="718">
                  <c:v>-1.95</c:v>
                </c:pt>
                <c:pt idx="719">
                  <c:v>-1.93</c:v>
                </c:pt>
                <c:pt idx="720">
                  <c:v>-1.91</c:v>
                </c:pt>
                <c:pt idx="721">
                  <c:v>-1.89</c:v>
                </c:pt>
                <c:pt idx="722">
                  <c:v>-1.88</c:v>
                </c:pt>
                <c:pt idx="723">
                  <c:v>-1.86</c:v>
                </c:pt>
                <c:pt idx="724">
                  <c:v>-1.84</c:v>
                </c:pt>
                <c:pt idx="725">
                  <c:v>-1.82</c:v>
                </c:pt>
                <c:pt idx="726">
                  <c:v>-1.81</c:v>
                </c:pt>
                <c:pt idx="727">
                  <c:v>-1.79</c:v>
                </c:pt>
                <c:pt idx="728">
                  <c:v>-1.77</c:v>
                </c:pt>
                <c:pt idx="729">
                  <c:v>-1.75</c:v>
                </c:pt>
                <c:pt idx="730">
                  <c:v>-1.74</c:v>
                </c:pt>
                <c:pt idx="731">
                  <c:v>-1.72</c:v>
                </c:pt>
                <c:pt idx="732">
                  <c:v>-1.7</c:v>
                </c:pt>
                <c:pt idx="733">
                  <c:v>-1.71</c:v>
                </c:pt>
                <c:pt idx="734">
                  <c:v>-1.74</c:v>
                </c:pt>
                <c:pt idx="735">
                  <c:v>-1.76</c:v>
                </c:pt>
                <c:pt idx="736">
                  <c:v>-1.79</c:v>
                </c:pt>
                <c:pt idx="737">
                  <c:v>-1.82</c:v>
                </c:pt>
                <c:pt idx="738">
                  <c:v>-1.85</c:v>
                </c:pt>
                <c:pt idx="739">
                  <c:v>-1.87</c:v>
                </c:pt>
                <c:pt idx="740">
                  <c:v>-1.9</c:v>
                </c:pt>
                <c:pt idx="741">
                  <c:v>-1.93</c:v>
                </c:pt>
                <c:pt idx="742">
                  <c:v>-1.96</c:v>
                </c:pt>
                <c:pt idx="743">
                  <c:v>-1.98</c:v>
                </c:pt>
                <c:pt idx="744">
                  <c:v>-2.0099999999999998</c:v>
                </c:pt>
                <c:pt idx="745">
                  <c:v>-2.04</c:v>
                </c:pt>
                <c:pt idx="746">
                  <c:v>-2.06</c:v>
                </c:pt>
                <c:pt idx="747">
                  <c:v>-2.09</c:v>
                </c:pt>
                <c:pt idx="748">
                  <c:v>-2.12</c:v>
                </c:pt>
                <c:pt idx="749">
                  <c:v>-2.15</c:v>
                </c:pt>
                <c:pt idx="750">
                  <c:v>-2.17</c:v>
                </c:pt>
                <c:pt idx="751">
                  <c:v>-2.2000000000000002</c:v>
                </c:pt>
                <c:pt idx="752">
                  <c:v>-2.23</c:v>
                </c:pt>
                <c:pt idx="753">
                  <c:v>-2.25</c:v>
                </c:pt>
                <c:pt idx="754">
                  <c:v>-2.2799999999999998</c:v>
                </c:pt>
                <c:pt idx="755">
                  <c:v>-2.31</c:v>
                </c:pt>
                <c:pt idx="756">
                  <c:v>-2.34</c:v>
                </c:pt>
                <c:pt idx="757">
                  <c:v>-2.36</c:v>
                </c:pt>
                <c:pt idx="758">
                  <c:v>-2.39</c:v>
                </c:pt>
                <c:pt idx="759">
                  <c:v>-2.42</c:v>
                </c:pt>
                <c:pt idx="760">
                  <c:v>-2.4500000000000002</c:v>
                </c:pt>
                <c:pt idx="761">
                  <c:v>-2.4700000000000002</c:v>
                </c:pt>
                <c:pt idx="762">
                  <c:v>-2.5</c:v>
                </c:pt>
                <c:pt idx="763">
                  <c:v>-2.4900000000000002</c:v>
                </c:pt>
                <c:pt idx="764">
                  <c:v>-2.4700000000000002</c:v>
                </c:pt>
                <c:pt idx="765">
                  <c:v>-2.4500000000000002</c:v>
                </c:pt>
                <c:pt idx="766">
                  <c:v>-2.44</c:v>
                </c:pt>
                <c:pt idx="767">
                  <c:v>-2.42</c:v>
                </c:pt>
                <c:pt idx="768">
                  <c:v>-2.4</c:v>
                </c:pt>
                <c:pt idx="769">
                  <c:v>-2.38</c:v>
                </c:pt>
                <c:pt idx="770">
                  <c:v>-2.36</c:v>
                </c:pt>
                <c:pt idx="771">
                  <c:v>-2.35</c:v>
                </c:pt>
                <c:pt idx="772">
                  <c:v>-2.33</c:v>
                </c:pt>
                <c:pt idx="773">
                  <c:v>-2.31</c:v>
                </c:pt>
                <c:pt idx="774">
                  <c:v>-2.29</c:v>
                </c:pt>
                <c:pt idx="775">
                  <c:v>-2.27</c:v>
                </c:pt>
                <c:pt idx="776">
                  <c:v>-2.2599999999999998</c:v>
                </c:pt>
                <c:pt idx="777">
                  <c:v>-2.2400000000000002</c:v>
                </c:pt>
                <c:pt idx="778">
                  <c:v>-2.2200000000000002</c:v>
                </c:pt>
                <c:pt idx="779">
                  <c:v>-2.2000000000000002</c:v>
                </c:pt>
                <c:pt idx="780">
                  <c:v>-2.1800000000000002</c:v>
                </c:pt>
                <c:pt idx="781">
                  <c:v>-2.17</c:v>
                </c:pt>
                <c:pt idx="782">
                  <c:v>-2.15</c:v>
                </c:pt>
                <c:pt idx="783">
                  <c:v>-2.13</c:v>
                </c:pt>
                <c:pt idx="784">
                  <c:v>-2.11</c:v>
                </c:pt>
                <c:pt idx="785">
                  <c:v>-2.1</c:v>
                </c:pt>
                <c:pt idx="786">
                  <c:v>-2.08</c:v>
                </c:pt>
                <c:pt idx="787">
                  <c:v>-2.06</c:v>
                </c:pt>
                <c:pt idx="788">
                  <c:v>-2.04</c:v>
                </c:pt>
                <c:pt idx="789">
                  <c:v>-2.02</c:v>
                </c:pt>
                <c:pt idx="790">
                  <c:v>-2.0099999999999998</c:v>
                </c:pt>
                <c:pt idx="791">
                  <c:v>-1.99</c:v>
                </c:pt>
                <c:pt idx="792">
                  <c:v>-1.97</c:v>
                </c:pt>
                <c:pt idx="793">
                  <c:v>-1.95</c:v>
                </c:pt>
                <c:pt idx="794">
                  <c:v>-1.93</c:v>
                </c:pt>
                <c:pt idx="795">
                  <c:v>-1.92</c:v>
                </c:pt>
                <c:pt idx="796">
                  <c:v>-1.9</c:v>
                </c:pt>
                <c:pt idx="797">
                  <c:v>-1.88</c:v>
                </c:pt>
                <c:pt idx="798">
                  <c:v>-1.86</c:v>
                </c:pt>
                <c:pt idx="799">
                  <c:v>-1.84</c:v>
                </c:pt>
                <c:pt idx="800">
                  <c:v>-1.83</c:v>
                </c:pt>
                <c:pt idx="801">
                  <c:v>-1.81</c:v>
                </c:pt>
                <c:pt idx="802">
                  <c:v>-1.79</c:v>
                </c:pt>
                <c:pt idx="803">
                  <c:v>-1.77</c:v>
                </c:pt>
                <c:pt idx="804">
                  <c:v>-1.75</c:v>
                </c:pt>
                <c:pt idx="805">
                  <c:v>-1.74</c:v>
                </c:pt>
                <c:pt idx="806">
                  <c:v>-1.72</c:v>
                </c:pt>
                <c:pt idx="807">
                  <c:v>-1.7</c:v>
                </c:pt>
                <c:pt idx="808">
                  <c:v>-1.71</c:v>
                </c:pt>
                <c:pt idx="809">
                  <c:v>-1.74</c:v>
                </c:pt>
                <c:pt idx="810">
                  <c:v>-1.76</c:v>
                </c:pt>
                <c:pt idx="811">
                  <c:v>-1.79</c:v>
                </c:pt>
                <c:pt idx="812">
                  <c:v>-1.82</c:v>
                </c:pt>
                <c:pt idx="813">
                  <c:v>-1.85</c:v>
                </c:pt>
                <c:pt idx="814">
                  <c:v>-1.87</c:v>
                </c:pt>
                <c:pt idx="815">
                  <c:v>-1.9</c:v>
                </c:pt>
                <c:pt idx="816">
                  <c:v>-1.93</c:v>
                </c:pt>
                <c:pt idx="817">
                  <c:v>-1.96</c:v>
                </c:pt>
                <c:pt idx="818">
                  <c:v>-1.98</c:v>
                </c:pt>
                <c:pt idx="819">
                  <c:v>-2.0099999999999998</c:v>
                </c:pt>
                <c:pt idx="820">
                  <c:v>-2.04</c:v>
                </c:pt>
                <c:pt idx="821">
                  <c:v>-2.06</c:v>
                </c:pt>
                <c:pt idx="822">
                  <c:v>-2.09</c:v>
                </c:pt>
                <c:pt idx="823">
                  <c:v>-2.12</c:v>
                </c:pt>
                <c:pt idx="824">
                  <c:v>-2.15</c:v>
                </c:pt>
                <c:pt idx="825">
                  <c:v>-2.17</c:v>
                </c:pt>
                <c:pt idx="826">
                  <c:v>-2.2000000000000002</c:v>
                </c:pt>
                <c:pt idx="827">
                  <c:v>-2.23</c:v>
                </c:pt>
                <c:pt idx="828">
                  <c:v>-2.25</c:v>
                </c:pt>
                <c:pt idx="829">
                  <c:v>-2.2799999999999998</c:v>
                </c:pt>
                <c:pt idx="830">
                  <c:v>-2.31</c:v>
                </c:pt>
                <c:pt idx="831">
                  <c:v>-2.34</c:v>
                </c:pt>
                <c:pt idx="832">
                  <c:v>-2.36</c:v>
                </c:pt>
                <c:pt idx="833">
                  <c:v>-2.39</c:v>
                </c:pt>
                <c:pt idx="834">
                  <c:v>-2.42</c:v>
                </c:pt>
                <c:pt idx="835">
                  <c:v>-2.4500000000000002</c:v>
                </c:pt>
                <c:pt idx="836">
                  <c:v>-2.4700000000000002</c:v>
                </c:pt>
                <c:pt idx="837">
                  <c:v>-2.5</c:v>
                </c:pt>
                <c:pt idx="838">
                  <c:v>-2.4900000000000002</c:v>
                </c:pt>
                <c:pt idx="839">
                  <c:v>-2.4700000000000002</c:v>
                </c:pt>
                <c:pt idx="840">
                  <c:v>-2.4500000000000002</c:v>
                </c:pt>
                <c:pt idx="841">
                  <c:v>-2.44</c:v>
                </c:pt>
                <c:pt idx="842">
                  <c:v>-2.42</c:v>
                </c:pt>
                <c:pt idx="843">
                  <c:v>-2.4</c:v>
                </c:pt>
                <c:pt idx="844">
                  <c:v>-2.38</c:v>
                </c:pt>
                <c:pt idx="845">
                  <c:v>-2.37</c:v>
                </c:pt>
                <c:pt idx="846">
                  <c:v>-2.35</c:v>
                </c:pt>
                <c:pt idx="847">
                  <c:v>-2.33</c:v>
                </c:pt>
                <c:pt idx="848">
                  <c:v>-2.31</c:v>
                </c:pt>
                <c:pt idx="849">
                  <c:v>-2.2999999999999998</c:v>
                </c:pt>
                <c:pt idx="850">
                  <c:v>-2.2799999999999998</c:v>
                </c:pt>
                <c:pt idx="851">
                  <c:v>-2.2599999999999998</c:v>
                </c:pt>
                <c:pt idx="852">
                  <c:v>-2.2400000000000002</c:v>
                </c:pt>
                <c:pt idx="853">
                  <c:v>-2.23</c:v>
                </c:pt>
                <c:pt idx="854">
                  <c:v>-2.21</c:v>
                </c:pt>
                <c:pt idx="855">
                  <c:v>-2.19</c:v>
                </c:pt>
                <c:pt idx="856">
                  <c:v>-2.17</c:v>
                </c:pt>
                <c:pt idx="857">
                  <c:v>-2.16</c:v>
                </c:pt>
                <c:pt idx="858">
                  <c:v>-2.14</c:v>
                </c:pt>
                <c:pt idx="859">
                  <c:v>-2.12</c:v>
                </c:pt>
                <c:pt idx="860">
                  <c:v>-2.1</c:v>
                </c:pt>
                <c:pt idx="861">
                  <c:v>-2.09</c:v>
                </c:pt>
                <c:pt idx="862">
                  <c:v>-2.0699999999999998</c:v>
                </c:pt>
                <c:pt idx="863">
                  <c:v>-2.0499999999999998</c:v>
                </c:pt>
                <c:pt idx="864">
                  <c:v>-2.0299999999999998</c:v>
                </c:pt>
                <c:pt idx="865">
                  <c:v>-2.02</c:v>
                </c:pt>
                <c:pt idx="866">
                  <c:v>-2</c:v>
                </c:pt>
                <c:pt idx="867">
                  <c:v>-1.98</c:v>
                </c:pt>
                <c:pt idx="868">
                  <c:v>-1.96</c:v>
                </c:pt>
                <c:pt idx="869">
                  <c:v>-1.95</c:v>
                </c:pt>
                <c:pt idx="870">
                  <c:v>-1.93</c:v>
                </c:pt>
                <c:pt idx="871">
                  <c:v>-1.91</c:v>
                </c:pt>
                <c:pt idx="872">
                  <c:v>-1.89</c:v>
                </c:pt>
                <c:pt idx="873">
                  <c:v>-1.88</c:v>
                </c:pt>
                <c:pt idx="874">
                  <c:v>-1.86</c:v>
                </c:pt>
                <c:pt idx="875">
                  <c:v>-1.84</c:v>
                </c:pt>
                <c:pt idx="876">
                  <c:v>-1.82</c:v>
                </c:pt>
                <c:pt idx="877">
                  <c:v>-1.81</c:v>
                </c:pt>
                <c:pt idx="878">
                  <c:v>-1.79</c:v>
                </c:pt>
                <c:pt idx="879">
                  <c:v>-1.77</c:v>
                </c:pt>
                <c:pt idx="880">
                  <c:v>-1.75</c:v>
                </c:pt>
                <c:pt idx="881">
                  <c:v>-1.74</c:v>
                </c:pt>
                <c:pt idx="882">
                  <c:v>-1.72</c:v>
                </c:pt>
                <c:pt idx="883">
                  <c:v>-1.7</c:v>
                </c:pt>
                <c:pt idx="884">
                  <c:v>-1.71</c:v>
                </c:pt>
                <c:pt idx="885">
                  <c:v>-1.73</c:v>
                </c:pt>
                <c:pt idx="886">
                  <c:v>-1.76</c:v>
                </c:pt>
                <c:pt idx="887">
                  <c:v>-1.78</c:v>
                </c:pt>
                <c:pt idx="888">
                  <c:v>-1.81</c:v>
                </c:pt>
                <c:pt idx="889">
                  <c:v>-1.83</c:v>
                </c:pt>
                <c:pt idx="890">
                  <c:v>-1.85</c:v>
                </c:pt>
                <c:pt idx="891">
                  <c:v>-1.88</c:v>
                </c:pt>
                <c:pt idx="892">
                  <c:v>-1.9</c:v>
                </c:pt>
                <c:pt idx="893">
                  <c:v>-1.93</c:v>
                </c:pt>
                <c:pt idx="894">
                  <c:v>-1.95</c:v>
                </c:pt>
                <c:pt idx="895">
                  <c:v>-1.97</c:v>
                </c:pt>
                <c:pt idx="896">
                  <c:v>-2</c:v>
                </c:pt>
                <c:pt idx="897">
                  <c:v>-2.02</c:v>
                </c:pt>
                <c:pt idx="898">
                  <c:v>-2.0499999999999998</c:v>
                </c:pt>
                <c:pt idx="899">
                  <c:v>-2.0699999999999998</c:v>
                </c:pt>
                <c:pt idx="900">
                  <c:v>-2.09</c:v>
                </c:pt>
                <c:pt idx="901">
                  <c:v>-2.12</c:v>
                </c:pt>
                <c:pt idx="902">
                  <c:v>-2.14</c:v>
                </c:pt>
                <c:pt idx="903">
                  <c:v>-2.16</c:v>
                </c:pt>
                <c:pt idx="904">
                  <c:v>-2.19</c:v>
                </c:pt>
                <c:pt idx="905">
                  <c:v>-2.21</c:v>
                </c:pt>
                <c:pt idx="906">
                  <c:v>-2.2400000000000002</c:v>
                </c:pt>
                <c:pt idx="907">
                  <c:v>-2.2599999999999998</c:v>
                </c:pt>
                <c:pt idx="908">
                  <c:v>-2.2799999999999998</c:v>
                </c:pt>
                <c:pt idx="909">
                  <c:v>-2.31</c:v>
                </c:pt>
                <c:pt idx="910">
                  <c:v>-2.33</c:v>
                </c:pt>
                <c:pt idx="911">
                  <c:v>-2.36</c:v>
                </c:pt>
                <c:pt idx="912">
                  <c:v>-2.38</c:v>
                </c:pt>
                <c:pt idx="913">
                  <c:v>-2.4</c:v>
                </c:pt>
                <c:pt idx="914">
                  <c:v>-2.4300000000000002</c:v>
                </c:pt>
                <c:pt idx="915">
                  <c:v>-2.4500000000000002</c:v>
                </c:pt>
                <c:pt idx="916">
                  <c:v>-2.48</c:v>
                </c:pt>
                <c:pt idx="917">
                  <c:v>-2.5</c:v>
                </c:pt>
                <c:pt idx="918">
                  <c:v>-2.5099999999999998</c:v>
                </c:pt>
                <c:pt idx="919">
                  <c:v>-2.5299999999999998</c:v>
                </c:pt>
                <c:pt idx="920">
                  <c:v>-2.56</c:v>
                </c:pt>
                <c:pt idx="921">
                  <c:v>-2.58</c:v>
                </c:pt>
                <c:pt idx="922">
                  <c:v>-2.6</c:v>
                </c:pt>
                <c:pt idx="923">
                  <c:v>-2.63</c:v>
                </c:pt>
                <c:pt idx="924">
                  <c:v>-2.65</c:v>
                </c:pt>
                <c:pt idx="925">
                  <c:v>-2.68</c:v>
                </c:pt>
                <c:pt idx="926">
                  <c:v>-2.7</c:v>
                </c:pt>
                <c:pt idx="927">
                  <c:v>-2.72</c:v>
                </c:pt>
                <c:pt idx="928">
                  <c:v>-2.75</c:v>
                </c:pt>
                <c:pt idx="929">
                  <c:v>-2.77</c:v>
                </c:pt>
                <c:pt idx="930">
                  <c:v>-2.79</c:v>
                </c:pt>
                <c:pt idx="931">
                  <c:v>-2.82</c:v>
                </c:pt>
                <c:pt idx="932">
                  <c:v>-2.84</c:v>
                </c:pt>
                <c:pt idx="933">
                  <c:v>-2.86</c:v>
                </c:pt>
                <c:pt idx="934">
                  <c:v>-2.89</c:v>
                </c:pt>
                <c:pt idx="935">
                  <c:v>-2.91</c:v>
                </c:pt>
                <c:pt idx="936">
                  <c:v>-2.93</c:v>
                </c:pt>
                <c:pt idx="937">
                  <c:v>-2.96</c:v>
                </c:pt>
                <c:pt idx="938">
                  <c:v>-2.98</c:v>
                </c:pt>
                <c:pt idx="939">
                  <c:v>-3.01</c:v>
                </c:pt>
                <c:pt idx="940">
                  <c:v>-3.03</c:v>
                </c:pt>
                <c:pt idx="941">
                  <c:v>-3.05</c:v>
                </c:pt>
                <c:pt idx="942">
                  <c:v>-3.08</c:v>
                </c:pt>
                <c:pt idx="943">
                  <c:v>-3.1</c:v>
                </c:pt>
                <c:pt idx="944">
                  <c:v>-3.12</c:v>
                </c:pt>
                <c:pt idx="945">
                  <c:v>-3.15</c:v>
                </c:pt>
                <c:pt idx="946">
                  <c:v>-3.17</c:v>
                </c:pt>
                <c:pt idx="947">
                  <c:v>-3.19</c:v>
                </c:pt>
                <c:pt idx="948">
                  <c:v>-3.22</c:v>
                </c:pt>
                <c:pt idx="949">
                  <c:v>-3.24</c:v>
                </c:pt>
                <c:pt idx="950">
                  <c:v>-3.26</c:v>
                </c:pt>
                <c:pt idx="951">
                  <c:v>-3.29</c:v>
                </c:pt>
                <c:pt idx="952">
                  <c:v>-3.31</c:v>
                </c:pt>
                <c:pt idx="953">
                  <c:v>-3.34</c:v>
                </c:pt>
                <c:pt idx="954">
                  <c:v>-3.36</c:v>
                </c:pt>
                <c:pt idx="955">
                  <c:v>-3.38</c:v>
                </c:pt>
                <c:pt idx="956">
                  <c:v>-3.41</c:v>
                </c:pt>
                <c:pt idx="957">
                  <c:v>-3.43</c:v>
                </c:pt>
                <c:pt idx="958">
                  <c:v>-3.45</c:v>
                </c:pt>
                <c:pt idx="959">
                  <c:v>-3.48</c:v>
                </c:pt>
                <c:pt idx="960">
                  <c:v>-3.5</c:v>
                </c:pt>
                <c:pt idx="961">
                  <c:v>-3.49</c:v>
                </c:pt>
                <c:pt idx="962">
                  <c:v>-3.47</c:v>
                </c:pt>
                <c:pt idx="963">
                  <c:v>-3.45</c:v>
                </c:pt>
                <c:pt idx="964">
                  <c:v>-3.44</c:v>
                </c:pt>
                <c:pt idx="965">
                  <c:v>-3.42</c:v>
                </c:pt>
                <c:pt idx="966">
                  <c:v>-3.4</c:v>
                </c:pt>
                <c:pt idx="967">
                  <c:v>-3.38</c:v>
                </c:pt>
                <c:pt idx="968">
                  <c:v>-3.37</c:v>
                </c:pt>
                <c:pt idx="969">
                  <c:v>-3.35</c:v>
                </c:pt>
                <c:pt idx="970">
                  <c:v>-3.33</c:v>
                </c:pt>
                <c:pt idx="971">
                  <c:v>-3.31</c:v>
                </c:pt>
                <c:pt idx="972">
                  <c:v>-3.3</c:v>
                </c:pt>
                <c:pt idx="973">
                  <c:v>-3.28</c:v>
                </c:pt>
                <c:pt idx="974">
                  <c:v>-3.26</c:v>
                </c:pt>
                <c:pt idx="975">
                  <c:v>-3.24</c:v>
                </c:pt>
                <c:pt idx="976">
                  <c:v>-3.23</c:v>
                </c:pt>
                <c:pt idx="977">
                  <c:v>-3.21</c:v>
                </c:pt>
                <c:pt idx="978">
                  <c:v>-3.19</c:v>
                </c:pt>
                <c:pt idx="979">
                  <c:v>-3.17</c:v>
                </c:pt>
                <c:pt idx="980">
                  <c:v>-3.16</c:v>
                </c:pt>
                <c:pt idx="981">
                  <c:v>-3.14</c:v>
                </c:pt>
                <c:pt idx="982">
                  <c:v>-3.12</c:v>
                </c:pt>
                <c:pt idx="983">
                  <c:v>-3.1</c:v>
                </c:pt>
                <c:pt idx="984">
                  <c:v>-3.09</c:v>
                </c:pt>
                <c:pt idx="985">
                  <c:v>-3.07</c:v>
                </c:pt>
                <c:pt idx="986">
                  <c:v>-3.05</c:v>
                </c:pt>
                <c:pt idx="987">
                  <c:v>-3.03</c:v>
                </c:pt>
                <c:pt idx="988">
                  <c:v>-3.02</c:v>
                </c:pt>
                <c:pt idx="989">
                  <c:v>-3</c:v>
                </c:pt>
                <c:pt idx="990">
                  <c:v>-2.98</c:v>
                </c:pt>
                <c:pt idx="991">
                  <c:v>-2.96</c:v>
                </c:pt>
                <c:pt idx="992">
                  <c:v>-2.95</c:v>
                </c:pt>
                <c:pt idx="993">
                  <c:v>-2.93</c:v>
                </c:pt>
                <c:pt idx="994">
                  <c:v>-2.91</c:v>
                </c:pt>
                <c:pt idx="995">
                  <c:v>-2.89</c:v>
                </c:pt>
                <c:pt idx="996">
                  <c:v>-2.88</c:v>
                </c:pt>
                <c:pt idx="997">
                  <c:v>-2.86</c:v>
                </c:pt>
                <c:pt idx="998">
                  <c:v>-2.84</c:v>
                </c:pt>
                <c:pt idx="999">
                  <c:v>-2.82</c:v>
                </c:pt>
                <c:pt idx="1000">
                  <c:v>-2.81</c:v>
                </c:pt>
                <c:pt idx="1001">
                  <c:v>-2.79</c:v>
                </c:pt>
                <c:pt idx="1002">
                  <c:v>-2.77</c:v>
                </c:pt>
                <c:pt idx="1003">
                  <c:v>-2.75</c:v>
                </c:pt>
                <c:pt idx="1004">
                  <c:v>-2.74</c:v>
                </c:pt>
                <c:pt idx="1005">
                  <c:v>-2.72</c:v>
                </c:pt>
                <c:pt idx="1006">
                  <c:v>-2.7</c:v>
                </c:pt>
                <c:pt idx="1007">
                  <c:v>-2.71</c:v>
                </c:pt>
                <c:pt idx="1008">
                  <c:v>-2.74</c:v>
                </c:pt>
                <c:pt idx="1009">
                  <c:v>-2.76</c:v>
                </c:pt>
                <c:pt idx="1010">
                  <c:v>-2.79</c:v>
                </c:pt>
                <c:pt idx="1011">
                  <c:v>-2.82</c:v>
                </c:pt>
                <c:pt idx="1012">
                  <c:v>-2.85</c:v>
                </c:pt>
                <c:pt idx="1013">
                  <c:v>-2.87</c:v>
                </c:pt>
                <c:pt idx="1014">
                  <c:v>-2.9</c:v>
                </c:pt>
                <c:pt idx="1015">
                  <c:v>-2.93</c:v>
                </c:pt>
                <c:pt idx="1016">
                  <c:v>-2.96</c:v>
                </c:pt>
                <c:pt idx="1017">
                  <c:v>-2.98</c:v>
                </c:pt>
                <c:pt idx="1018">
                  <c:v>-3.01</c:v>
                </c:pt>
                <c:pt idx="1019">
                  <c:v>-3.04</c:v>
                </c:pt>
                <c:pt idx="1020">
                  <c:v>-3.06</c:v>
                </c:pt>
                <c:pt idx="1021">
                  <c:v>-3.09</c:v>
                </c:pt>
                <c:pt idx="1022">
                  <c:v>-3.12</c:v>
                </c:pt>
                <c:pt idx="1023">
                  <c:v>-3.15</c:v>
                </c:pt>
                <c:pt idx="1024">
                  <c:v>-3.17</c:v>
                </c:pt>
                <c:pt idx="1025">
                  <c:v>-3.2</c:v>
                </c:pt>
                <c:pt idx="1026">
                  <c:v>-3.23</c:v>
                </c:pt>
                <c:pt idx="1027">
                  <c:v>-3.25</c:v>
                </c:pt>
                <c:pt idx="1028">
                  <c:v>-3.28</c:v>
                </c:pt>
                <c:pt idx="1029">
                  <c:v>-3.31</c:v>
                </c:pt>
                <c:pt idx="1030">
                  <c:v>-3.34</c:v>
                </c:pt>
                <c:pt idx="1031">
                  <c:v>-3.36</c:v>
                </c:pt>
                <c:pt idx="1032">
                  <c:v>-3.39</c:v>
                </c:pt>
                <c:pt idx="1033">
                  <c:v>-3.42</c:v>
                </c:pt>
                <c:pt idx="1034">
                  <c:v>-3.45</c:v>
                </c:pt>
                <c:pt idx="1035">
                  <c:v>-3.47</c:v>
                </c:pt>
                <c:pt idx="1036">
                  <c:v>-3.5</c:v>
                </c:pt>
                <c:pt idx="1037">
                  <c:v>-3.49</c:v>
                </c:pt>
                <c:pt idx="1038">
                  <c:v>-3.47</c:v>
                </c:pt>
                <c:pt idx="1039">
                  <c:v>-3.45</c:v>
                </c:pt>
                <c:pt idx="1040">
                  <c:v>-3.44</c:v>
                </c:pt>
                <c:pt idx="1041">
                  <c:v>-3.42</c:v>
                </c:pt>
                <c:pt idx="1042">
                  <c:v>-3.4</c:v>
                </c:pt>
                <c:pt idx="1043">
                  <c:v>-3.38</c:v>
                </c:pt>
                <c:pt idx="1044">
                  <c:v>-3.36</c:v>
                </c:pt>
                <c:pt idx="1045">
                  <c:v>-3.35</c:v>
                </c:pt>
                <c:pt idx="1046">
                  <c:v>-3.33</c:v>
                </c:pt>
                <c:pt idx="1047">
                  <c:v>-3.31</c:v>
                </c:pt>
                <c:pt idx="1048">
                  <c:v>-3.29</c:v>
                </c:pt>
                <c:pt idx="1049">
                  <c:v>-3.27</c:v>
                </c:pt>
                <c:pt idx="1050">
                  <c:v>-3.26</c:v>
                </c:pt>
                <c:pt idx="1051">
                  <c:v>-3.24</c:v>
                </c:pt>
                <c:pt idx="1052">
                  <c:v>-3.22</c:v>
                </c:pt>
                <c:pt idx="1053">
                  <c:v>-3.2</c:v>
                </c:pt>
                <c:pt idx="1054">
                  <c:v>-3.18</c:v>
                </c:pt>
                <c:pt idx="1055">
                  <c:v>-3.17</c:v>
                </c:pt>
                <c:pt idx="1056">
                  <c:v>-3.15</c:v>
                </c:pt>
                <c:pt idx="1057">
                  <c:v>-3.13</c:v>
                </c:pt>
                <c:pt idx="1058">
                  <c:v>-3.11</c:v>
                </c:pt>
                <c:pt idx="1059">
                  <c:v>-3.1</c:v>
                </c:pt>
                <c:pt idx="1060">
                  <c:v>-3.08</c:v>
                </c:pt>
                <c:pt idx="1061">
                  <c:v>-3.06</c:v>
                </c:pt>
                <c:pt idx="1062">
                  <c:v>-3.04</c:v>
                </c:pt>
                <c:pt idx="1063">
                  <c:v>-3.02</c:v>
                </c:pt>
                <c:pt idx="1064">
                  <c:v>-3.01</c:v>
                </c:pt>
                <c:pt idx="1065">
                  <c:v>-2.99</c:v>
                </c:pt>
                <c:pt idx="1066">
                  <c:v>-2.97</c:v>
                </c:pt>
                <c:pt idx="1067">
                  <c:v>-2.95</c:v>
                </c:pt>
                <c:pt idx="1068">
                  <c:v>-2.93</c:v>
                </c:pt>
                <c:pt idx="1069">
                  <c:v>-2.92</c:v>
                </c:pt>
                <c:pt idx="1070">
                  <c:v>-2.9</c:v>
                </c:pt>
                <c:pt idx="1071">
                  <c:v>-2.88</c:v>
                </c:pt>
                <c:pt idx="1072">
                  <c:v>-2.86</c:v>
                </c:pt>
                <c:pt idx="1073">
                  <c:v>-2.84</c:v>
                </c:pt>
                <c:pt idx="1074">
                  <c:v>-2.83</c:v>
                </c:pt>
                <c:pt idx="1075">
                  <c:v>-2.81</c:v>
                </c:pt>
                <c:pt idx="1076">
                  <c:v>-2.79</c:v>
                </c:pt>
                <c:pt idx="1077">
                  <c:v>-2.77</c:v>
                </c:pt>
                <c:pt idx="1078">
                  <c:v>-2.75</c:v>
                </c:pt>
                <c:pt idx="1079">
                  <c:v>-2.74</c:v>
                </c:pt>
                <c:pt idx="1080">
                  <c:v>-2.72</c:v>
                </c:pt>
                <c:pt idx="1081">
                  <c:v>-2.7</c:v>
                </c:pt>
                <c:pt idx="1082">
                  <c:v>-2.71</c:v>
                </c:pt>
                <c:pt idx="1083">
                  <c:v>-2.74</c:v>
                </c:pt>
                <c:pt idx="1084">
                  <c:v>-2.76</c:v>
                </c:pt>
                <c:pt idx="1085">
                  <c:v>-2.79</c:v>
                </c:pt>
                <c:pt idx="1086">
                  <c:v>-2.82</c:v>
                </c:pt>
                <c:pt idx="1087">
                  <c:v>-2.85</c:v>
                </c:pt>
                <c:pt idx="1088">
                  <c:v>-2.87</c:v>
                </c:pt>
                <c:pt idx="1089">
                  <c:v>-2.9</c:v>
                </c:pt>
                <c:pt idx="1090">
                  <c:v>-2.93</c:v>
                </c:pt>
                <c:pt idx="1091">
                  <c:v>-2.96</c:v>
                </c:pt>
                <c:pt idx="1092">
                  <c:v>-2.98</c:v>
                </c:pt>
                <c:pt idx="1093">
                  <c:v>-3.01</c:v>
                </c:pt>
                <c:pt idx="1094">
                  <c:v>-3.04</c:v>
                </c:pt>
                <c:pt idx="1095">
                  <c:v>-3.06</c:v>
                </c:pt>
                <c:pt idx="1096">
                  <c:v>-3.09</c:v>
                </c:pt>
                <c:pt idx="1097">
                  <c:v>-3.12</c:v>
                </c:pt>
                <c:pt idx="1098">
                  <c:v>-3.15</c:v>
                </c:pt>
                <c:pt idx="1099">
                  <c:v>-3.17</c:v>
                </c:pt>
                <c:pt idx="1100">
                  <c:v>-3.2</c:v>
                </c:pt>
                <c:pt idx="1101">
                  <c:v>-3.23</c:v>
                </c:pt>
                <c:pt idx="1102">
                  <c:v>-3.25</c:v>
                </c:pt>
                <c:pt idx="1103">
                  <c:v>-3.28</c:v>
                </c:pt>
                <c:pt idx="1104">
                  <c:v>-3.31</c:v>
                </c:pt>
                <c:pt idx="1105">
                  <c:v>-3.34</c:v>
                </c:pt>
                <c:pt idx="1106">
                  <c:v>-3.36</c:v>
                </c:pt>
                <c:pt idx="1107">
                  <c:v>-3.39</c:v>
                </c:pt>
                <c:pt idx="1108">
                  <c:v>-3.42</c:v>
                </c:pt>
                <c:pt idx="1109">
                  <c:v>-3.45</c:v>
                </c:pt>
                <c:pt idx="1110">
                  <c:v>-3.47</c:v>
                </c:pt>
                <c:pt idx="1111">
                  <c:v>-3.5</c:v>
                </c:pt>
                <c:pt idx="1112">
                  <c:v>-3.49</c:v>
                </c:pt>
                <c:pt idx="1113">
                  <c:v>-3.47</c:v>
                </c:pt>
                <c:pt idx="1114">
                  <c:v>-3.45</c:v>
                </c:pt>
                <c:pt idx="1115">
                  <c:v>-3.44</c:v>
                </c:pt>
                <c:pt idx="1116">
                  <c:v>-3.42</c:v>
                </c:pt>
                <c:pt idx="1117">
                  <c:v>-3.4</c:v>
                </c:pt>
                <c:pt idx="1118">
                  <c:v>-3.38</c:v>
                </c:pt>
                <c:pt idx="1119">
                  <c:v>-3.36</c:v>
                </c:pt>
                <c:pt idx="1120">
                  <c:v>-3.35</c:v>
                </c:pt>
                <c:pt idx="1121">
                  <c:v>-3.33</c:v>
                </c:pt>
                <c:pt idx="1122">
                  <c:v>-3.31</c:v>
                </c:pt>
                <c:pt idx="1123">
                  <c:v>-3.29</c:v>
                </c:pt>
                <c:pt idx="1124">
                  <c:v>-3.27</c:v>
                </c:pt>
                <c:pt idx="1125">
                  <c:v>-3.26</c:v>
                </c:pt>
                <c:pt idx="1126">
                  <c:v>-3.24</c:v>
                </c:pt>
                <c:pt idx="1127">
                  <c:v>-3.22</c:v>
                </c:pt>
                <c:pt idx="1128">
                  <c:v>-3.2</c:v>
                </c:pt>
                <c:pt idx="1129">
                  <c:v>-3.18</c:v>
                </c:pt>
                <c:pt idx="1130">
                  <c:v>-3.17</c:v>
                </c:pt>
                <c:pt idx="1131">
                  <c:v>-3.15</c:v>
                </c:pt>
                <c:pt idx="1132">
                  <c:v>-3.13</c:v>
                </c:pt>
                <c:pt idx="1133">
                  <c:v>-3.11</c:v>
                </c:pt>
                <c:pt idx="1134">
                  <c:v>-3.1</c:v>
                </c:pt>
                <c:pt idx="1135">
                  <c:v>-3.08</c:v>
                </c:pt>
                <c:pt idx="1136">
                  <c:v>-3.06</c:v>
                </c:pt>
                <c:pt idx="1137">
                  <c:v>-3.04</c:v>
                </c:pt>
                <c:pt idx="1138">
                  <c:v>-3.02</c:v>
                </c:pt>
                <c:pt idx="1139">
                  <c:v>-3.01</c:v>
                </c:pt>
                <c:pt idx="1140">
                  <c:v>-2.99</c:v>
                </c:pt>
                <c:pt idx="1141">
                  <c:v>-2.97</c:v>
                </c:pt>
                <c:pt idx="1142">
                  <c:v>-2.95</c:v>
                </c:pt>
                <c:pt idx="1143">
                  <c:v>-2.93</c:v>
                </c:pt>
                <c:pt idx="1144">
                  <c:v>-2.92</c:v>
                </c:pt>
                <c:pt idx="1145">
                  <c:v>-2.9</c:v>
                </c:pt>
                <c:pt idx="1146">
                  <c:v>-2.88</c:v>
                </c:pt>
                <c:pt idx="1147">
                  <c:v>-2.86</c:v>
                </c:pt>
                <c:pt idx="1148">
                  <c:v>-2.84</c:v>
                </c:pt>
                <c:pt idx="1149">
                  <c:v>-2.83</c:v>
                </c:pt>
                <c:pt idx="1150">
                  <c:v>-2.81</c:v>
                </c:pt>
                <c:pt idx="1151">
                  <c:v>-2.79</c:v>
                </c:pt>
                <c:pt idx="1152">
                  <c:v>-2.77</c:v>
                </c:pt>
                <c:pt idx="1153">
                  <c:v>-2.75</c:v>
                </c:pt>
                <c:pt idx="1154">
                  <c:v>-2.74</c:v>
                </c:pt>
                <c:pt idx="1155">
                  <c:v>-2.72</c:v>
                </c:pt>
                <c:pt idx="1156">
                  <c:v>-2.7</c:v>
                </c:pt>
                <c:pt idx="1157">
                  <c:v>-2.71</c:v>
                </c:pt>
                <c:pt idx="1158">
                  <c:v>-2.74</c:v>
                </c:pt>
                <c:pt idx="1159">
                  <c:v>-2.76</c:v>
                </c:pt>
                <c:pt idx="1160">
                  <c:v>-2.79</c:v>
                </c:pt>
                <c:pt idx="1161">
                  <c:v>-2.82</c:v>
                </c:pt>
                <c:pt idx="1162">
                  <c:v>-2.85</c:v>
                </c:pt>
                <c:pt idx="1163">
                  <c:v>-2.87</c:v>
                </c:pt>
                <c:pt idx="1164">
                  <c:v>-2.9</c:v>
                </c:pt>
                <c:pt idx="1165">
                  <c:v>-2.93</c:v>
                </c:pt>
                <c:pt idx="1166">
                  <c:v>-2.96</c:v>
                </c:pt>
                <c:pt idx="1167">
                  <c:v>-2.98</c:v>
                </c:pt>
                <c:pt idx="1168">
                  <c:v>-3.01</c:v>
                </c:pt>
                <c:pt idx="1169">
                  <c:v>-3.04</c:v>
                </c:pt>
                <c:pt idx="1170">
                  <c:v>-3.06</c:v>
                </c:pt>
                <c:pt idx="1171">
                  <c:v>-3.09</c:v>
                </c:pt>
                <c:pt idx="1172">
                  <c:v>-3.12</c:v>
                </c:pt>
                <c:pt idx="1173">
                  <c:v>-3.15</c:v>
                </c:pt>
                <c:pt idx="1174">
                  <c:v>-3.17</c:v>
                </c:pt>
                <c:pt idx="1175">
                  <c:v>-3.2</c:v>
                </c:pt>
                <c:pt idx="1176">
                  <c:v>-3.23</c:v>
                </c:pt>
                <c:pt idx="1177">
                  <c:v>-3.25</c:v>
                </c:pt>
                <c:pt idx="1178">
                  <c:v>-3.28</c:v>
                </c:pt>
                <c:pt idx="1179">
                  <c:v>-3.31</c:v>
                </c:pt>
                <c:pt idx="1180">
                  <c:v>-3.34</c:v>
                </c:pt>
                <c:pt idx="1181">
                  <c:v>-3.36</c:v>
                </c:pt>
                <c:pt idx="1182">
                  <c:v>-3.39</c:v>
                </c:pt>
                <c:pt idx="1183">
                  <c:v>-3.42</c:v>
                </c:pt>
                <c:pt idx="1184">
                  <c:v>-3.45</c:v>
                </c:pt>
                <c:pt idx="1185">
                  <c:v>-3.47</c:v>
                </c:pt>
                <c:pt idx="1186">
                  <c:v>-3.5</c:v>
                </c:pt>
                <c:pt idx="1187">
                  <c:v>-3.49</c:v>
                </c:pt>
                <c:pt idx="1188">
                  <c:v>-3.47</c:v>
                </c:pt>
                <c:pt idx="1189">
                  <c:v>-3.45</c:v>
                </c:pt>
                <c:pt idx="1190">
                  <c:v>-3.44</c:v>
                </c:pt>
                <c:pt idx="1191">
                  <c:v>-3.42</c:v>
                </c:pt>
                <c:pt idx="1192">
                  <c:v>-3.4</c:v>
                </c:pt>
                <c:pt idx="1193">
                  <c:v>-3.38</c:v>
                </c:pt>
                <c:pt idx="1194">
                  <c:v>-3.36</c:v>
                </c:pt>
                <c:pt idx="1195">
                  <c:v>-3.35</c:v>
                </c:pt>
                <c:pt idx="1196">
                  <c:v>-3.33</c:v>
                </c:pt>
                <c:pt idx="1197">
                  <c:v>-3.31</c:v>
                </c:pt>
                <c:pt idx="1198">
                  <c:v>-3.29</c:v>
                </c:pt>
                <c:pt idx="1199">
                  <c:v>-3.27</c:v>
                </c:pt>
                <c:pt idx="1200">
                  <c:v>-3.26</c:v>
                </c:pt>
                <c:pt idx="1201">
                  <c:v>-3.24</c:v>
                </c:pt>
                <c:pt idx="1202">
                  <c:v>-3.22</c:v>
                </c:pt>
                <c:pt idx="1203">
                  <c:v>-3.2</c:v>
                </c:pt>
                <c:pt idx="1204">
                  <c:v>-3.18</c:v>
                </c:pt>
                <c:pt idx="1205">
                  <c:v>-3.17</c:v>
                </c:pt>
                <c:pt idx="1206">
                  <c:v>-3.15</c:v>
                </c:pt>
                <c:pt idx="1207">
                  <c:v>-3.13</c:v>
                </c:pt>
                <c:pt idx="1208">
                  <c:v>-3.11</c:v>
                </c:pt>
                <c:pt idx="1209">
                  <c:v>-3.1</c:v>
                </c:pt>
                <c:pt idx="1210">
                  <c:v>-3.08</c:v>
                </c:pt>
                <c:pt idx="1211">
                  <c:v>-3.06</c:v>
                </c:pt>
                <c:pt idx="1212">
                  <c:v>-3.04</c:v>
                </c:pt>
                <c:pt idx="1213">
                  <c:v>-3.02</c:v>
                </c:pt>
                <c:pt idx="1214">
                  <c:v>-3.01</c:v>
                </c:pt>
                <c:pt idx="1215">
                  <c:v>-2.99</c:v>
                </c:pt>
                <c:pt idx="1216">
                  <c:v>-2.97</c:v>
                </c:pt>
                <c:pt idx="1217">
                  <c:v>-2.95</c:v>
                </c:pt>
                <c:pt idx="1218">
                  <c:v>-2.93</c:v>
                </c:pt>
                <c:pt idx="1219">
                  <c:v>-2.92</c:v>
                </c:pt>
                <c:pt idx="1220">
                  <c:v>-2.9</c:v>
                </c:pt>
                <c:pt idx="1221">
                  <c:v>-2.88</c:v>
                </c:pt>
                <c:pt idx="1222">
                  <c:v>-2.86</c:v>
                </c:pt>
                <c:pt idx="1223">
                  <c:v>-2.84</c:v>
                </c:pt>
                <c:pt idx="1224">
                  <c:v>-2.83</c:v>
                </c:pt>
                <c:pt idx="1225">
                  <c:v>-2.81</c:v>
                </c:pt>
                <c:pt idx="1226">
                  <c:v>-2.79</c:v>
                </c:pt>
                <c:pt idx="1227">
                  <c:v>-2.77</c:v>
                </c:pt>
                <c:pt idx="1228">
                  <c:v>-2.75</c:v>
                </c:pt>
                <c:pt idx="1229">
                  <c:v>-2.74</c:v>
                </c:pt>
                <c:pt idx="1230">
                  <c:v>-2.72</c:v>
                </c:pt>
                <c:pt idx="1231">
                  <c:v>-2.7</c:v>
                </c:pt>
                <c:pt idx="1232">
                  <c:v>-2.71</c:v>
                </c:pt>
                <c:pt idx="1233">
                  <c:v>-2.74</c:v>
                </c:pt>
                <c:pt idx="1234">
                  <c:v>-2.76</c:v>
                </c:pt>
                <c:pt idx="1235">
                  <c:v>-2.79</c:v>
                </c:pt>
                <c:pt idx="1236">
                  <c:v>-2.82</c:v>
                </c:pt>
                <c:pt idx="1237">
                  <c:v>-2.84</c:v>
                </c:pt>
                <c:pt idx="1238">
                  <c:v>-2.87</c:v>
                </c:pt>
                <c:pt idx="1239">
                  <c:v>-2.89</c:v>
                </c:pt>
                <c:pt idx="1240">
                  <c:v>-2.92</c:v>
                </c:pt>
                <c:pt idx="1241">
                  <c:v>-2.95</c:v>
                </c:pt>
                <c:pt idx="1242">
                  <c:v>-2.97</c:v>
                </c:pt>
                <c:pt idx="1243">
                  <c:v>-3</c:v>
                </c:pt>
                <c:pt idx="1244">
                  <c:v>-3.03</c:v>
                </c:pt>
                <c:pt idx="1245">
                  <c:v>-3.05</c:v>
                </c:pt>
                <c:pt idx="1246">
                  <c:v>-3.08</c:v>
                </c:pt>
                <c:pt idx="1247">
                  <c:v>-3.11</c:v>
                </c:pt>
                <c:pt idx="1248">
                  <c:v>-3.13</c:v>
                </c:pt>
                <c:pt idx="1249">
                  <c:v>-3.16</c:v>
                </c:pt>
                <c:pt idx="1250">
                  <c:v>-3.18</c:v>
                </c:pt>
                <c:pt idx="1251">
                  <c:v>-3.21</c:v>
                </c:pt>
                <c:pt idx="1252">
                  <c:v>-3.24</c:v>
                </c:pt>
                <c:pt idx="1253">
                  <c:v>-3.26</c:v>
                </c:pt>
                <c:pt idx="1254">
                  <c:v>-3.29</c:v>
                </c:pt>
                <c:pt idx="1255">
                  <c:v>-3.32</c:v>
                </c:pt>
                <c:pt idx="1256">
                  <c:v>-3.34</c:v>
                </c:pt>
                <c:pt idx="1257">
                  <c:v>-3.37</c:v>
                </c:pt>
                <c:pt idx="1258">
                  <c:v>-3.39</c:v>
                </c:pt>
                <c:pt idx="1259">
                  <c:v>-3.42</c:v>
                </c:pt>
                <c:pt idx="1260">
                  <c:v>-3.45</c:v>
                </c:pt>
                <c:pt idx="1261">
                  <c:v>-3.47</c:v>
                </c:pt>
                <c:pt idx="1262">
                  <c:v>-3.5</c:v>
                </c:pt>
                <c:pt idx="1263">
                  <c:v>-3.49</c:v>
                </c:pt>
                <c:pt idx="1264">
                  <c:v>-3.47</c:v>
                </c:pt>
                <c:pt idx="1265">
                  <c:v>-3.45</c:v>
                </c:pt>
                <c:pt idx="1266">
                  <c:v>-3.44</c:v>
                </c:pt>
                <c:pt idx="1267">
                  <c:v>-3.42</c:v>
                </c:pt>
                <c:pt idx="1268">
                  <c:v>-3.4</c:v>
                </c:pt>
                <c:pt idx="1269">
                  <c:v>-3.38</c:v>
                </c:pt>
                <c:pt idx="1270">
                  <c:v>-3.37</c:v>
                </c:pt>
                <c:pt idx="1271">
                  <c:v>-3.35</c:v>
                </c:pt>
                <c:pt idx="1272">
                  <c:v>-3.33</c:v>
                </c:pt>
                <c:pt idx="1273">
                  <c:v>-3.31</c:v>
                </c:pt>
                <c:pt idx="1274">
                  <c:v>-3.3</c:v>
                </c:pt>
                <c:pt idx="1275">
                  <c:v>-3.28</c:v>
                </c:pt>
                <c:pt idx="1276">
                  <c:v>-3.26</c:v>
                </c:pt>
                <c:pt idx="1277">
                  <c:v>-3.24</c:v>
                </c:pt>
                <c:pt idx="1278">
                  <c:v>-3.23</c:v>
                </c:pt>
                <c:pt idx="1279">
                  <c:v>-3.21</c:v>
                </c:pt>
                <c:pt idx="1280">
                  <c:v>-3.19</c:v>
                </c:pt>
                <c:pt idx="1281">
                  <c:v>-3.17</c:v>
                </c:pt>
                <c:pt idx="1282">
                  <c:v>-3.16</c:v>
                </c:pt>
                <c:pt idx="1283">
                  <c:v>-3.14</c:v>
                </c:pt>
                <c:pt idx="1284">
                  <c:v>-3.12</c:v>
                </c:pt>
                <c:pt idx="1285">
                  <c:v>-3.1</c:v>
                </c:pt>
                <c:pt idx="1286">
                  <c:v>-3.09</c:v>
                </c:pt>
                <c:pt idx="1287">
                  <c:v>-3.07</c:v>
                </c:pt>
                <c:pt idx="1288">
                  <c:v>-3.05</c:v>
                </c:pt>
                <c:pt idx="1289">
                  <c:v>-3.03</c:v>
                </c:pt>
                <c:pt idx="1290">
                  <c:v>-3.02</c:v>
                </c:pt>
                <c:pt idx="1291">
                  <c:v>-3</c:v>
                </c:pt>
                <c:pt idx="1292">
                  <c:v>-2.98</c:v>
                </c:pt>
                <c:pt idx="1293">
                  <c:v>-2.96</c:v>
                </c:pt>
                <c:pt idx="1294">
                  <c:v>-2.95</c:v>
                </c:pt>
                <c:pt idx="1295">
                  <c:v>-2.93</c:v>
                </c:pt>
                <c:pt idx="1296">
                  <c:v>-2.91</c:v>
                </c:pt>
                <c:pt idx="1297">
                  <c:v>-2.89</c:v>
                </c:pt>
                <c:pt idx="1298">
                  <c:v>-2.88</c:v>
                </c:pt>
                <c:pt idx="1299">
                  <c:v>-2.86</c:v>
                </c:pt>
                <c:pt idx="1300">
                  <c:v>-2.84</c:v>
                </c:pt>
                <c:pt idx="1301">
                  <c:v>-2.82</c:v>
                </c:pt>
                <c:pt idx="1302">
                  <c:v>-2.81</c:v>
                </c:pt>
                <c:pt idx="1303">
                  <c:v>-2.79</c:v>
                </c:pt>
                <c:pt idx="1304">
                  <c:v>-2.77</c:v>
                </c:pt>
                <c:pt idx="1305">
                  <c:v>-2.75</c:v>
                </c:pt>
                <c:pt idx="1306">
                  <c:v>-2.74</c:v>
                </c:pt>
                <c:pt idx="1307">
                  <c:v>-2.72</c:v>
                </c:pt>
                <c:pt idx="1308">
                  <c:v>-2.7</c:v>
                </c:pt>
                <c:pt idx="1309">
                  <c:v>-2.71</c:v>
                </c:pt>
                <c:pt idx="1310">
                  <c:v>-2.74</c:v>
                </c:pt>
                <c:pt idx="1311">
                  <c:v>-2.76</c:v>
                </c:pt>
                <c:pt idx="1312">
                  <c:v>-2.79</c:v>
                </c:pt>
                <c:pt idx="1313">
                  <c:v>-2.82</c:v>
                </c:pt>
                <c:pt idx="1314">
                  <c:v>-2.84</c:v>
                </c:pt>
                <c:pt idx="1315">
                  <c:v>-2.87</c:v>
                </c:pt>
                <c:pt idx="1316">
                  <c:v>-2.89</c:v>
                </c:pt>
                <c:pt idx="1317">
                  <c:v>-2.92</c:v>
                </c:pt>
                <c:pt idx="1318">
                  <c:v>-2.95</c:v>
                </c:pt>
                <c:pt idx="1319">
                  <c:v>-2.97</c:v>
                </c:pt>
                <c:pt idx="1320">
                  <c:v>-3</c:v>
                </c:pt>
                <c:pt idx="1321">
                  <c:v>-3.03</c:v>
                </c:pt>
                <c:pt idx="1322">
                  <c:v>-3.05</c:v>
                </c:pt>
                <c:pt idx="1323">
                  <c:v>-3.08</c:v>
                </c:pt>
                <c:pt idx="1324">
                  <c:v>-3.11</c:v>
                </c:pt>
                <c:pt idx="1325">
                  <c:v>-3.13</c:v>
                </c:pt>
                <c:pt idx="1326">
                  <c:v>-3.16</c:v>
                </c:pt>
                <c:pt idx="1327">
                  <c:v>-3.18</c:v>
                </c:pt>
                <c:pt idx="1328">
                  <c:v>-3.21</c:v>
                </c:pt>
                <c:pt idx="1329">
                  <c:v>-3.24</c:v>
                </c:pt>
                <c:pt idx="1330">
                  <c:v>-3.26</c:v>
                </c:pt>
                <c:pt idx="1331">
                  <c:v>-3.29</c:v>
                </c:pt>
                <c:pt idx="1332">
                  <c:v>-3.32</c:v>
                </c:pt>
                <c:pt idx="1333">
                  <c:v>-3.34</c:v>
                </c:pt>
                <c:pt idx="1334">
                  <c:v>-3.37</c:v>
                </c:pt>
                <c:pt idx="1335">
                  <c:v>-3.39</c:v>
                </c:pt>
                <c:pt idx="1336">
                  <c:v>-3.42</c:v>
                </c:pt>
                <c:pt idx="1337">
                  <c:v>-3.45</c:v>
                </c:pt>
                <c:pt idx="1338">
                  <c:v>-3.47</c:v>
                </c:pt>
                <c:pt idx="1339">
                  <c:v>-3.5</c:v>
                </c:pt>
                <c:pt idx="1340">
                  <c:v>-3.49</c:v>
                </c:pt>
                <c:pt idx="1341">
                  <c:v>-3.47</c:v>
                </c:pt>
                <c:pt idx="1342">
                  <c:v>-3.45</c:v>
                </c:pt>
                <c:pt idx="1343">
                  <c:v>-3.44</c:v>
                </c:pt>
                <c:pt idx="1344">
                  <c:v>-3.42</c:v>
                </c:pt>
                <c:pt idx="1345">
                  <c:v>-3.4</c:v>
                </c:pt>
                <c:pt idx="1346">
                  <c:v>-3.38</c:v>
                </c:pt>
                <c:pt idx="1347">
                  <c:v>-3.36</c:v>
                </c:pt>
                <c:pt idx="1348">
                  <c:v>-3.35</c:v>
                </c:pt>
                <c:pt idx="1349">
                  <c:v>-3.33</c:v>
                </c:pt>
                <c:pt idx="1350">
                  <c:v>-3.31</c:v>
                </c:pt>
                <c:pt idx="1351">
                  <c:v>-3.29</c:v>
                </c:pt>
                <c:pt idx="1352">
                  <c:v>-3.27</c:v>
                </c:pt>
                <c:pt idx="1353">
                  <c:v>-3.26</c:v>
                </c:pt>
                <c:pt idx="1354">
                  <c:v>-3.24</c:v>
                </c:pt>
                <c:pt idx="1355">
                  <c:v>-3.22</c:v>
                </c:pt>
                <c:pt idx="1356">
                  <c:v>-3.2</c:v>
                </c:pt>
                <c:pt idx="1357">
                  <c:v>-3.18</c:v>
                </c:pt>
                <c:pt idx="1358">
                  <c:v>-3.17</c:v>
                </c:pt>
                <c:pt idx="1359">
                  <c:v>-3.15</c:v>
                </c:pt>
                <c:pt idx="1360">
                  <c:v>-3.13</c:v>
                </c:pt>
                <c:pt idx="1361">
                  <c:v>-3.11</c:v>
                </c:pt>
                <c:pt idx="1362">
                  <c:v>-3.1</c:v>
                </c:pt>
                <c:pt idx="1363">
                  <c:v>-3.08</c:v>
                </c:pt>
                <c:pt idx="1364">
                  <c:v>-3.06</c:v>
                </c:pt>
                <c:pt idx="1365">
                  <c:v>-3.04</c:v>
                </c:pt>
                <c:pt idx="1366">
                  <c:v>-3.02</c:v>
                </c:pt>
                <c:pt idx="1367">
                  <c:v>-3.01</c:v>
                </c:pt>
                <c:pt idx="1368">
                  <c:v>-2.99</c:v>
                </c:pt>
                <c:pt idx="1369">
                  <c:v>-2.97</c:v>
                </c:pt>
                <c:pt idx="1370">
                  <c:v>-2.95</c:v>
                </c:pt>
                <c:pt idx="1371">
                  <c:v>-2.93</c:v>
                </c:pt>
                <c:pt idx="1372">
                  <c:v>-2.92</c:v>
                </c:pt>
                <c:pt idx="1373">
                  <c:v>-2.9</c:v>
                </c:pt>
                <c:pt idx="1374">
                  <c:v>-2.88</c:v>
                </c:pt>
                <c:pt idx="1375">
                  <c:v>-2.86</c:v>
                </c:pt>
                <c:pt idx="1376">
                  <c:v>-2.84</c:v>
                </c:pt>
                <c:pt idx="1377">
                  <c:v>-2.83</c:v>
                </c:pt>
                <c:pt idx="1378">
                  <c:v>-2.81</c:v>
                </c:pt>
                <c:pt idx="1379">
                  <c:v>-2.79</c:v>
                </c:pt>
                <c:pt idx="1380">
                  <c:v>-2.77</c:v>
                </c:pt>
                <c:pt idx="1381">
                  <c:v>-2.75</c:v>
                </c:pt>
                <c:pt idx="1382">
                  <c:v>-2.74</c:v>
                </c:pt>
                <c:pt idx="1383">
                  <c:v>-2.72</c:v>
                </c:pt>
                <c:pt idx="1384">
                  <c:v>-2.7</c:v>
                </c:pt>
                <c:pt idx="1385">
                  <c:v>-2.71</c:v>
                </c:pt>
                <c:pt idx="1386">
                  <c:v>-2.74</c:v>
                </c:pt>
                <c:pt idx="1387">
                  <c:v>-2.76</c:v>
                </c:pt>
                <c:pt idx="1388">
                  <c:v>-2.79</c:v>
                </c:pt>
                <c:pt idx="1389">
                  <c:v>-2.82</c:v>
                </c:pt>
                <c:pt idx="1390">
                  <c:v>-2.84</c:v>
                </c:pt>
                <c:pt idx="1391">
                  <c:v>-2.87</c:v>
                </c:pt>
                <c:pt idx="1392">
                  <c:v>-2.89</c:v>
                </c:pt>
                <c:pt idx="1393">
                  <c:v>-2.92</c:v>
                </c:pt>
                <c:pt idx="1394">
                  <c:v>-2.95</c:v>
                </c:pt>
                <c:pt idx="1395">
                  <c:v>-2.97</c:v>
                </c:pt>
                <c:pt idx="1396">
                  <c:v>-3</c:v>
                </c:pt>
                <c:pt idx="1397">
                  <c:v>-3.03</c:v>
                </c:pt>
                <c:pt idx="1398">
                  <c:v>-3.05</c:v>
                </c:pt>
                <c:pt idx="1399">
                  <c:v>-3.08</c:v>
                </c:pt>
                <c:pt idx="1400">
                  <c:v>-3.11</c:v>
                </c:pt>
                <c:pt idx="1401">
                  <c:v>-3.13</c:v>
                </c:pt>
                <c:pt idx="1402">
                  <c:v>-3.16</c:v>
                </c:pt>
                <c:pt idx="1403">
                  <c:v>-3.18</c:v>
                </c:pt>
                <c:pt idx="1404">
                  <c:v>-3.21</c:v>
                </c:pt>
                <c:pt idx="1405">
                  <c:v>-3.24</c:v>
                </c:pt>
                <c:pt idx="1406">
                  <c:v>-3.26</c:v>
                </c:pt>
                <c:pt idx="1407">
                  <c:v>-3.29</c:v>
                </c:pt>
                <c:pt idx="1408">
                  <c:v>-3.32</c:v>
                </c:pt>
                <c:pt idx="1409">
                  <c:v>-3.34</c:v>
                </c:pt>
                <c:pt idx="1410">
                  <c:v>-3.37</c:v>
                </c:pt>
                <c:pt idx="1411">
                  <c:v>-3.39</c:v>
                </c:pt>
                <c:pt idx="1412">
                  <c:v>-3.42</c:v>
                </c:pt>
                <c:pt idx="1413">
                  <c:v>-3.45</c:v>
                </c:pt>
                <c:pt idx="1414">
                  <c:v>-3.47</c:v>
                </c:pt>
                <c:pt idx="1415">
                  <c:v>-3.5</c:v>
                </c:pt>
                <c:pt idx="1416">
                  <c:v>-3.49</c:v>
                </c:pt>
                <c:pt idx="1417">
                  <c:v>-3.47</c:v>
                </c:pt>
                <c:pt idx="1418">
                  <c:v>-3.45</c:v>
                </c:pt>
                <c:pt idx="1419">
                  <c:v>-3.44</c:v>
                </c:pt>
                <c:pt idx="1420">
                  <c:v>-3.42</c:v>
                </c:pt>
                <c:pt idx="1421">
                  <c:v>-3.4</c:v>
                </c:pt>
                <c:pt idx="1422">
                  <c:v>-3.38</c:v>
                </c:pt>
                <c:pt idx="1423">
                  <c:v>-3.36</c:v>
                </c:pt>
                <c:pt idx="1424">
                  <c:v>-3.35</c:v>
                </c:pt>
                <c:pt idx="1425">
                  <c:v>-3.33</c:v>
                </c:pt>
                <c:pt idx="1426">
                  <c:v>-3.31</c:v>
                </c:pt>
                <c:pt idx="1427">
                  <c:v>-3.29</c:v>
                </c:pt>
                <c:pt idx="1428">
                  <c:v>-3.27</c:v>
                </c:pt>
                <c:pt idx="1429">
                  <c:v>-3.26</c:v>
                </c:pt>
                <c:pt idx="1430">
                  <c:v>-3.24</c:v>
                </c:pt>
                <c:pt idx="1431">
                  <c:v>-3.22</c:v>
                </c:pt>
                <c:pt idx="1432">
                  <c:v>-3.2</c:v>
                </c:pt>
                <c:pt idx="1433">
                  <c:v>-3.18</c:v>
                </c:pt>
                <c:pt idx="1434">
                  <c:v>-3.17</c:v>
                </c:pt>
                <c:pt idx="1435">
                  <c:v>-3.15</c:v>
                </c:pt>
                <c:pt idx="1436">
                  <c:v>-3.13</c:v>
                </c:pt>
                <c:pt idx="1437">
                  <c:v>-3.11</c:v>
                </c:pt>
                <c:pt idx="1438">
                  <c:v>-3.1</c:v>
                </c:pt>
                <c:pt idx="1439">
                  <c:v>-3.08</c:v>
                </c:pt>
                <c:pt idx="1440">
                  <c:v>-3.06</c:v>
                </c:pt>
                <c:pt idx="1441">
                  <c:v>-3.04</c:v>
                </c:pt>
                <c:pt idx="1442">
                  <c:v>-3.02</c:v>
                </c:pt>
                <c:pt idx="1443">
                  <c:v>-3.01</c:v>
                </c:pt>
                <c:pt idx="1444">
                  <c:v>-2.99</c:v>
                </c:pt>
                <c:pt idx="1445">
                  <c:v>-2.97</c:v>
                </c:pt>
                <c:pt idx="1446">
                  <c:v>-2.95</c:v>
                </c:pt>
                <c:pt idx="1447">
                  <c:v>-2.93</c:v>
                </c:pt>
                <c:pt idx="1448">
                  <c:v>-2.92</c:v>
                </c:pt>
                <c:pt idx="1449">
                  <c:v>-2.9</c:v>
                </c:pt>
                <c:pt idx="1450">
                  <c:v>-2.88</c:v>
                </c:pt>
                <c:pt idx="1451">
                  <c:v>-2.86</c:v>
                </c:pt>
                <c:pt idx="1452">
                  <c:v>-2.84</c:v>
                </c:pt>
                <c:pt idx="1453">
                  <c:v>-2.83</c:v>
                </c:pt>
                <c:pt idx="1454">
                  <c:v>-2.81</c:v>
                </c:pt>
                <c:pt idx="1455">
                  <c:v>-2.79</c:v>
                </c:pt>
                <c:pt idx="1456">
                  <c:v>-2.77</c:v>
                </c:pt>
                <c:pt idx="1457">
                  <c:v>-2.75</c:v>
                </c:pt>
                <c:pt idx="1458">
                  <c:v>-2.74</c:v>
                </c:pt>
                <c:pt idx="1459">
                  <c:v>-2.72</c:v>
                </c:pt>
                <c:pt idx="1460">
                  <c:v>-2.7</c:v>
                </c:pt>
                <c:pt idx="1461">
                  <c:v>-2.71</c:v>
                </c:pt>
                <c:pt idx="1462">
                  <c:v>-2.74</c:v>
                </c:pt>
                <c:pt idx="1463">
                  <c:v>-2.76</c:v>
                </c:pt>
                <c:pt idx="1464">
                  <c:v>-2.79</c:v>
                </c:pt>
                <c:pt idx="1465">
                  <c:v>-2.82</c:v>
                </c:pt>
                <c:pt idx="1466">
                  <c:v>-2.84</c:v>
                </c:pt>
                <c:pt idx="1467">
                  <c:v>-2.87</c:v>
                </c:pt>
                <c:pt idx="1468">
                  <c:v>-2.89</c:v>
                </c:pt>
                <c:pt idx="1469">
                  <c:v>-2.92</c:v>
                </c:pt>
                <c:pt idx="1470">
                  <c:v>-2.95</c:v>
                </c:pt>
                <c:pt idx="1471">
                  <c:v>-2.97</c:v>
                </c:pt>
                <c:pt idx="1472">
                  <c:v>-3</c:v>
                </c:pt>
                <c:pt idx="1473">
                  <c:v>-3.03</c:v>
                </c:pt>
                <c:pt idx="1474">
                  <c:v>-3.05</c:v>
                </c:pt>
                <c:pt idx="1475">
                  <c:v>-3.08</c:v>
                </c:pt>
                <c:pt idx="1476">
                  <c:v>-3.11</c:v>
                </c:pt>
                <c:pt idx="1477">
                  <c:v>-3.13</c:v>
                </c:pt>
                <c:pt idx="1478">
                  <c:v>-3.16</c:v>
                </c:pt>
                <c:pt idx="1479">
                  <c:v>-3.18</c:v>
                </c:pt>
                <c:pt idx="1480">
                  <c:v>-3.21</c:v>
                </c:pt>
                <c:pt idx="1481">
                  <c:v>-3.24</c:v>
                </c:pt>
                <c:pt idx="1482">
                  <c:v>-3.26</c:v>
                </c:pt>
                <c:pt idx="1483">
                  <c:v>-3.29</c:v>
                </c:pt>
                <c:pt idx="1484">
                  <c:v>-3.32</c:v>
                </c:pt>
                <c:pt idx="1485">
                  <c:v>-3.34</c:v>
                </c:pt>
                <c:pt idx="1486">
                  <c:v>-3.37</c:v>
                </c:pt>
                <c:pt idx="1487">
                  <c:v>-3.39</c:v>
                </c:pt>
                <c:pt idx="1488">
                  <c:v>-3.42</c:v>
                </c:pt>
                <c:pt idx="1489">
                  <c:v>-3.45</c:v>
                </c:pt>
                <c:pt idx="1490">
                  <c:v>-3.47</c:v>
                </c:pt>
                <c:pt idx="1491">
                  <c:v>-3.5</c:v>
                </c:pt>
                <c:pt idx="1492">
                  <c:v>-3.49</c:v>
                </c:pt>
                <c:pt idx="1493">
                  <c:v>-3.47</c:v>
                </c:pt>
                <c:pt idx="1494">
                  <c:v>-3.45</c:v>
                </c:pt>
                <c:pt idx="1495">
                  <c:v>-3.44</c:v>
                </c:pt>
                <c:pt idx="1496">
                  <c:v>-3.42</c:v>
                </c:pt>
                <c:pt idx="1497">
                  <c:v>-3.4</c:v>
                </c:pt>
                <c:pt idx="1498">
                  <c:v>-3.38</c:v>
                </c:pt>
                <c:pt idx="1499">
                  <c:v>-3.37</c:v>
                </c:pt>
                <c:pt idx="1500">
                  <c:v>-3.35</c:v>
                </c:pt>
                <c:pt idx="1501">
                  <c:v>-3.33</c:v>
                </c:pt>
                <c:pt idx="1502">
                  <c:v>-3.31</c:v>
                </c:pt>
                <c:pt idx="1503">
                  <c:v>-3.3</c:v>
                </c:pt>
                <c:pt idx="1504">
                  <c:v>-3.28</c:v>
                </c:pt>
                <c:pt idx="1505">
                  <c:v>-3.26</c:v>
                </c:pt>
                <c:pt idx="1506">
                  <c:v>-3.24</c:v>
                </c:pt>
                <c:pt idx="1507">
                  <c:v>-3.23</c:v>
                </c:pt>
                <c:pt idx="1508">
                  <c:v>-3.21</c:v>
                </c:pt>
                <c:pt idx="1509">
                  <c:v>-3.19</c:v>
                </c:pt>
                <c:pt idx="1510">
                  <c:v>-3.17</c:v>
                </c:pt>
                <c:pt idx="1511">
                  <c:v>-3.16</c:v>
                </c:pt>
                <c:pt idx="1512">
                  <c:v>-3.14</c:v>
                </c:pt>
                <c:pt idx="1513">
                  <c:v>-3.12</c:v>
                </c:pt>
                <c:pt idx="1514">
                  <c:v>-3.1</c:v>
                </c:pt>
                <c:pt idx="1515">
                  <c:v>-3.09</c:v>
                </c:pt>
                <c:pt idx="1516">
                  <c:v>-3.07</c:v>
                </c:pt>
                <c:pt idx="1517">
                  <c:v>-3.05</c:v>
                </c:pt>
                <c:pt idx="1518">
                  <c:v>-3.03</c:v>
                </c:pt>
                <c:pt idx="1519">
                  <c:v>-3.02</c:v>
                </c:pt>
                <c:pt idx="1520">
                  <c:v>-3</c:v>
                </c:pt>
                <c:pt idx="1521">
                  <c:v>-2.98</c:v>
                </c:pt>
                <c:pt idx="1522">
                  <c:v>-2.96</c:v>
                </c:pt>
                <c:pt idx="1523">
                  <c:v>-2.95</c:v>
                </c:pt>
                <c:pt idx="1524">
                  <c:v>-2.93</c:v>
                </c:pt>
                <c:pt idx="1525">
                  <c:v>-2.91</c:v>
                </c:pt>
                <c:pt idx="1526">
                  <c:v>-2.89</c:v>
                </c:pt>
                <c:pt idx="1527">
                  <c:v>-2.88</c:v>
                </c:pt>
                <c:pt idx="1528">
                  <c:v>-2.86</c:v>
                </c:pt>
                <c:pt idx="1529">
                  <c:v>-2.84</c:v>
                </c:pt>
                <c:pt idx="1530">
                  <c:v>-2.82</c:v>
                </c:pt>
                <c:pt idx="1531">
                  <c:v>-2.81</c:v>
                </c:pt>
                <c:pt idx="1532">
                  <c:v>-2.79</c:v>
                </c:pt>
                <c:pt idx="1533">
                  <c:v>-2.77</c:v>
                </c:pt>
                <c:pt idx="1534">
                  <c:v>-2.75</c:v>
                </c:pt>
                <c:pt idx="1535">
                  <c:v>-2.74</c:v>
                </c:pt>
                <c:pt idx="1536">
                  <c:v>-2.72</c:v>
                </c:pt>
                <c:pt idx="1537">
                  <c:v>-2.7</c:v>
                </c:pt>
                <c:pt idx="1538">
                  <c:v>-2.71</c:v>
                </c:pt>
                <c:pt idx="1539">
                  <c:v>-2.74</c:v>
                </c:pt>
                <c:pt idx="1540">
                  <c:v>-2.76</c:v>
                </c:pt>
                <c:pt idx="1541">
                  <c:v>-2.79</c:v>
                </c:pt>
                <c:pt idx="1542">
                  <c:v>-2.82</c:v>
                </c:pt>
                <c:pt idx="1543">
                  <c:v>-2.85</c:v>
                </c:pt>
                <c:pt idx="1544">
                  <c:v>-2.87</c:v>
                </c:pt>
                <c:pt idx="1545">
                  <c:v>-2.9</c:v>
                </c:pt>
                <c:pt idx="1546">
                  <c:v>-2.93</c:v>
                </c:pt>
                <c:pt idx="1547">
                  <c:v>-2.96</c:v>
                </c:pt>
                <c:pt idx="1548">
                  <c:v>-2.98</c:v>
                </c:pt>
                <c:pt idx="1549">
                  <c:v>-3.01</c:v>
                </c:pt>
                <c:pt idx="1550">
                  <c:v>-3.04</c:v>
                </c:pt>
                <c:pt idx="1551">
                  <c:v>-3.06</c:v>
                </c:pt>
                <c:pt idx="1552">
                  <c:v>-3.09</c:v>
                </c:pt>
                <c:pt idx="1553">
                  <c:v>-3.12</c:v>
                </c:pt>
                <c:pt idx="1554">
                  <c:v>-3.15</c:v>
                </c:pt>
                <c:pt idx="1555">
                  <c:v>-3.17</c:v>
                </c:pt>
                <c:pt idx="1556">
                  <c:v>-3.2</c:v>
                </c:pt>
                <c:pt idx="1557">
                  <c:v>-3.23</c:v>
                </c:pt>
                <c:pt idx="1558">
                  <c:v>-3.25</c:v>
                </c:pt>
                <c:pt idx="1559">
                  <c:v>-3.28</c:v>
                </c:pt>
                <c:pt idx="1560">
                  <c:v>-3.31</c:v>
                </c:pt>
                <c:pt idx="1561">
                  <c:v>-3.34</c:v>
                </c:pt>
                <c:pt idx="1562">
                  <c:v>-3.36</c:v>
                </c:pt>
                <c:pt idx="1563">
                  <c:v>-3.39</c:v>
                </c:pt>
                <c:pt idx="1564">
                  <c:v>-3.42</c:v>
                </c:pt>
                <c:pt idx="1565">
                  <c:v>-3.45</c:v>
                </c:pt>
                <c:pt idx="1566">
                  <c:v>-3.47</c:v>
                </c:pt>
                <c:pt idx="1567">
                  <c:v>-3.5</c:v>
                </c:pt>
                <c:pt idx="1568">
                  <c:v>-3.49</c:v>
                </c:pt>
                <c:pt idx="1569">
                  <c:v>-3.47</c:v>
                </c:pt>
                <c:pt idx="1570">
                  <c:v>-3.45</c:v>
                </c:pt>
                <c:pt idx="1571">
                  <c:v>-3.44</c:v>
                </c:pt>
                <c:pt idx="1572">
                  <c:v>-3.42</c:v>
                </c:pt>
                <c:pt idx="1573">
                  <c:v>-3.4</c:v>
                </c:pt>
                <c:pt idx="1574">
                  <c:v>-3.38</c:v>
                </c:pt>
                <c:pt idx="1575">
                  <c:v>-3.37</c:v>
                </c:pt>
                <c:pt idx="1576">
                  <c:v>-3.35</c:v>
                </c:pt>
                <c:pt idx="1577">
                  <c:v>-3.33</c:v>
                </c:pt>
                <c:pt idx="1578">
                  <c:v>-3.31</c:v>
                </c:pt>
                <c:pt idx="1579">
                  <c:v>-3.3</c:v>
                </c:pt>
                <c:pt idx="1580">
                  <c:v>-3.28</c:v>
                </c:pt>
                <c:pt idx="1581">
                  <c:v>-3.26</c:v>
                </c:pt>
                <c:pt idx="1582">
                  <c:v>-3.24</c:v>
                </c:pt>
                <c:pt idx="1583">
                  <c:v>-3.23</c:v>
                </c:pt>
                <c:pt idx="1584">
                  <c:v>-3.21</c:v>
                </c:pt>
                <c:pt idx="1585">
                  <c:v>-3.19</c:v>
                </c:pt>
                <c:pt idx="1586">
                  <c:v>-3.17</c:v>
                </c:pt>
                <c:pt idx="1587">
                  <c:v>-3.16</c:v>
                </c:pt>
                <c:pt idx="1588">
                  <c:v>-3.14</c:v>
                </c:pt>
                <c:pt idx="1589">
                  <c:v>-3.12</c:v>
                </c:pt>
                <c:pt idx="1590">
                  <c:v>-3.1</c:v>
                </c:pt>
                <c:pt idx="1591">
                  <c:v>-3.09</c:v>
                </c:pt>
                <c:pt idx="1592">
                  <c:v>-3.07</c:v>
                </c:pt>
                <c:pt idx="1593">
                  <c:v>-3.05</c:v>
                </c:pt>
                <c:pt idx="1594">
                  <c:v>-3.03</c:v>
                </c:pt>
                <c:pt idx="1595">
                  <c:v>-3.02</c:v>
                </c:pt>
                <c:pt idx="1596">
                  <c:v>-3</c:v>
                </c:pt>
                <c:pt idx="1597">
                  <c:v>-2.98</c:v>
                </c:pt>
                <c:pt idx="1598">
                  <c:v>-2.96</c:v>
                </c:pt>
                <c:pt idx="1599">
                  <c:v>-2.95</c:v>
                </c:pt>
                <c:pt idx="1600">
                  <c:v>-2.93</c:v>
                </c:pt>
                <c:pt idx="1601">
                  <c:v>-2.91</c:v>
                </c:pt>
                <c:pt idx="1602">
                  <c:v>-2.89</c:v>
                </c:pt>
                <c:pt idx="1603">
                  <c:v>-2.88</c:v>
                </c:pt>
                <c:pt idx="1604">
                  <c:v>-2.86</c:v>
                </c:pt>
                <c:pt idx="1605">
                  <c:v>-2.84</c:v>
                </c:pt>
                <c:pt idx="1606">
                  <c:v>-2.82</c:v>
                </c:pt>
                <c:pt idx="1607">
                  <c:v>-2.81</c:v>
                </c:pt>
                <c:pt idx="1608">
                  <c:v>-2.79</c:v>
                </c:pt>
                <c:pt idx="1609">
                  <c:v>-2.77</c:v>
                </c:pt>
                <c:pt idx="1610">
                  <c:v>-2.75</c:v>
                </c:pt>
                <c:pt idx="1611">
                  <c:v>-2.74</c:v>
                </c:pt>
                <c:pt idx="1612">
                  <c:v>-2.72</c:v>
                </c:pt>
                <c:pt idx="1613">
                  <c:v>-2.7</c:v>
                </c:pt>
                <c:pt idx="1614">
                  <c:v>-2.71</c:v>
                </c:pt>
                <c:pt idx="1615">
                  <c:v>-2.74</c:v>
                </c:pt>
                <c:pt idx="1616">
                  <c:v>-2.77</c:v>
                </c:pt>
                <c:pt idx="1617">
                  <c:v>-2.79</c:v>
                </c:pt>
                <c:pt idx="1618">
                  <c:v>-2.82</c:v>
                </c:pt>
                <c:pt idx="1619">
                  <c:v>-2.85</c:v>
                </c:pt>
                <c:pt idx="1620">
                  <c:v>-2.88</c:v>
                </c:pt>
                <c:pt idx="1621">
                  <c:v>-2.91</c:v>
                </c:pt>
                <c:pt idx="1622">
                  <c:v>-2.94</c:v>
                </c:pt>
                <c:pt idx="1623">
                  <c:v>-2.96</c:v>
                </c:pt>
                <c:pt idx="1624">
                  <c:v>-2.99</c:v>
                </c:pt>
                <c:pt idx="1625">
                  <c:v>-3.02</c:v>
                </c:pt>
                <c:pt idx="1626">
                  <c:v>-3.05</c:v>
                </c:pt>
                <c:pt idx="1627">
                  <c:v>-3.08</c:v>
                </c:pt>
                <c:pt idx="1628">
                  <c:v>-3.11</c:v>
                </c:pt>
                <c:pt idx="1629">
                  <c:v>-3.13</c:v>
                </c:pt>
                <c:pt idx="1630">
                  <c:v>-3.16</c:v>
                </c:pt>
                <c:pt idx="1631">
                  <c:v>-3.19</c:v>
                </c:pt>
                <c:pt idx="1632">
                  <c:v>-3.22</c:v>
                </c:pt>
                <c:pt idx="1633">
                  <c:v>-3.25</c:v>
                </c:pt>
                <c:pt idx="1634">
                  <c:v>-3.27</c:v>
                </c:pt>
                <c:pt idx="1635">
                  <c:v>-3.3</c:v>
                </c:pt>
                <c:pt idx="1636">
                  <c:v>-3.33</c:v>
                </c:pt>
                <c:pt idx="1637">
                  <c:v>-3.36</c:v>
                </c:pt>
                <c:pt idx="1638">
                  <c:v>-3.39</c:v>
                </c:pt>
                <c:pt idx="1639">
                  <c:v>-3.42</c:v>
                </c:pt>
                <c:pt idx="1640">
                  <c:v>-3.44</c:v>
                </c:pt>
                <c:pt idx="1641">
                  <c:v>-3.47</c:v>
                </c:pt>
                <c:pt idx="1642">
                  <c:v>-3.5</c:v>
                </c:pt>
                <c:pt idx="1643">
                  <c:v>-3.49</c:v>
                </c:pt>
                <c:pt idx="1644">
                  <c:v>-3.47</c:v>
                </c:pt>
                <c:pt idx="1645">
                  <c:v>-3.45</c:v>
                </c:pt>
                <c:pt idx="1646">
                  <c:v>-3.44</c:v>
                </c:pt>
                <c:pt idx="1647">
                  <c:v>-3.42</c:v>
                </c:pt>
                <c:pt idx="1648">
                  <c:v>-3.4</c:v>
                </c:pt>
                <c:pt idx="1649">
                  <c:v>-3.38</c:v>
                </c:pt>
                <c:pt idx="1650">
                  <c:v>-3.37</c:v>
                </c:pt>
                <c:pt idx="1651">
                  <c:v>-3.35</c:v>
                </c:pt>
                <c:pt idx="1652">
                  <c:v>-3.33</c:v>
                </c:pt>
                <c:pt idx="1653">
                  <c:v>-3.31</c:v>
                </c:pt>
                <c:pt idx="1654">
                  <c:v>-3.3</c:v>
                </c:pt>
                <c:pt idx="1655">
                  <c:v>-3.28</c:v>
                </c:pt>
                <c:pt idx="1656">
                  <c:v>-3.26</c:v>
                </c:pt>
                <c:pt idx="1657">
                  <c:v>-3.24</c:v>
                </c:pt>
                <c:pt idx="1658">
                  <c:v>-3.23</c:v>
                </c:pt>
                <c:pt idx="1659">
                  <c:v>-3.21</c:v>
                </c:pt>
                <c:pt idx="1660">
                  <c:v>-3.19</c:v>
                </c:pt>
                <c:pt idx="1661">
                  <c:v>-3.17</c:v>
                </c:pt>
                <c:pt idx="1662">
                  <c:v>-3.16</c:v>
                </c:pt>
                <c:pt idx="1663">
                  <c:v>-3.14</c:v>
                </c:pt>
                <c:pt idx="1664">
                  <c:v>-3.12</c:v>
                </c:pt>
                <c:pt idx="1665">
                  <c:v>-3.1</c:v>
                </c:pt>
                <c:pt idx="1666">
                  <c:v>-3.09</c:v>
                </c:pt>
                <c:pt idx="1667">
                  <c:v>-3.07</c:v>
                </c:pt>
                <c:pt idx="1668">
                  <c:v>-3.05</c:v>
                </c:pt>
                <c:pt idx="1669">
                  <c:v>-3.03</c:v>
                </c:pt>
                <c:pt idx="1670">
                  <c:v>-3.02</c:v>
                </c:pt>
                <c:pt idx="1671">
                  <c:v>-3</c:v>
                </c:pt>
                <c:pt idx="1672">
                  <c:v>-2.98</c:v>
                </c:pt>
                <c:pt idx="1673">
                  <c:v>-2.96</c:v>
                </c:pt>
                <c:pt idx="1674">
                  <c:v>-2.95</c:v>
                </c:pt>
                <c:pt idx="1675">
                  <c:v>-2.93</c:v>
                </c:pt>
                <c:pt idx="1676">
                  <c:v>-2.91</c:v>
                </c:pt>
                <c:pt idx="1677">
                  <c:v>-2.89</c:v>
                </c:pt>
                <c:pt idx="1678">
                  <c:v>-2.88</c:v>
                </c:pt>
                <c:pt idx="1679">
                  <c:v>-2.86</c:v>
                </c:pt>
                <c:pt idx="1680">
                  <c:v>-2.84</c:v>
                </c:pt>
                <c:pt idx="1681">
                  <c:v>-2.82</c:v>
                </c:pt>
                <c:pt idx="1682">
                  <c:v>-2.81</c:v>
                </c:pt>
                <c:pt idx="1683">
                  <c:v>-2.79</c:v>
                </c:pt>
                <c:pt idx="1684">
                  <c:v>-2.77</c:v>
                </c:pt>
                <c:pt idx="1685">
                  <c:v>-2.75</c:v>
                </c:pt>
                <c:pt idx="1686">
                  <c:v>-2.74</c:v>
                </c:pt>
                <c:pt idx="1687">
                  <c:v>-2.72</c:v>
                </c:pt>
                <c:pt idx="1688">
                  <c:v>-2.7</c:v>
                </c:pt>
                <c:pt idx="1689">
                  <c:v>-2.71</c:v>
                </c:pt>
                <c:pt idx="1690">
                  <c:v>-2.74</c:v>
                </c:pt>
                <c:pt idx="1691">
                  <c:v>-2.76</c:v>
                </c:pt>
                <c:pt idx="1692">
                  <c:v>-2.79</c:v>
                </c:pt>
                <c:pt idx="1693">
                  <c:v>-2.82</c:v>
                </c:pt>
                <c:pt idx="1694">
                  <c:v>-2.85</c:v>
                </c:pt>
                <c:pt idx="1695">
                  <c:v>-2.87</c:v>
                </c:pt>
                <c:pt idx="1696">
                  <c:v>-2.9</c:v>
                </c:pt>
                <c:pt idx="1697">
                  <c:v>-2.93</c:v>
                </c:pt>
                <c:pt idx="1698">
                  <c:v>-2.96</c:v>
                </c:pt>
                <c:pt idx="1699">
                  <c:v>-2.98</c:v>
                </c:pt>
                <c:pt idx="1700">
                  <c:v>-3.01</c:v>
                </c:pt>
                <c:pt idx="1701">
                  <c:v>-3.04</c:v>
                </c:pt>
                <c:pt idx="1702">
                  <c:v>-3.06</c:v>
                </c:pt>
                <c:pt idx="1703">
                  <c:v>-3.09</c:v>
                </c:pt>
                <c:pt idx="1704">
                  <c:v>-3.12</c:v>
                </c:pt>
                <c:pt idx="1705">
                  <c:v>-3.15</c:v>
                </c:pt>
                <c:pt idx="1706">
                  <c:v>-3.17</c:v>
                </c:pt>
                <c:pt idx="1707">
                  <c:v>-3.2</c:v>
                </c:pt>
                <c:pt idx="1708">
                  <c:v>-3.23</c:v>
                </c:pt>
                <c:pt idx="1709">
                  <c:v>-3.25</c:v>
                </c:pt>
                <c:pt idx="1710">
                  <c:v>-3.28</c:v>
                </c:pt>
                <c:pt idx="1711">
                  <c:v>-3.31</c:v>
                </c:pt>
                <c:pt idx="1712">
                  <c:v>-3.34</c:v>
                </c:pt>
                <c:pt idx="1713">
                  <c:v>-3.36</c:v>
                </c:pt>
                <c:pt idx="1714">
                  <c:v>-3.39</c:v>
                </c:pt>
                <c:pt idx="1715">
                  <c:v>-3.42</c:v>
                </c:pt>
                <c:pt idx="1716">
                  <c:v>-3.45</c:v>
                </c:pt>
                <c:pt idx="1717">
                  <c:v>-3.47</c:v>
                </c:pt>
                <c:pt idx="1718">
                  <c:v>-3.5</c:v>
                </c:pt>
                <c:pt idx="1719">
                  <c:v>-3.49</c:v>
                </c:pt>
                <c:pt idx="1720">
                  <c:v>-3.47</c:v>
                </c:pt>
                <c:pt idx="1721">
                  <c:v>-3.45</c:v>
                </c:pt>
                <c:pt idx="1722">
                  <c:v>-3.44</c:v>
                </c:pt>
                <c:pt idx="1723">
                  <c:v>-3.42</c:v>
                </c:pt>
                <c:pt idx="1724">
                  <c:v>-3.4</c:v>
                </c:pt>
                <c:pt idx="1725">
                  <c:v>-3.38</c:v>
                </c:pt>
                <c:pt idx="1726">
                  <c:v>-3.36</c:v>
                </c:pt>
                <c:pt idx="1727">
                  <c:v>-3.35</c:v>
                </c:pt>
                <c:pt idx="1728">
                  <c:v>-3.33</c:v>
                </c:pt>
                <c:pt idx="1729">
                  <c:v>-3.31</c:v>
                </c:pt>
                <c:pt idx="1730">
                  <c:v>-3.29</c:v>
                </c:pt>
                <c:pt idx="1731">
                  <c:v>-3.27</c:v>
                </c:pt>
                <c:pt idx="1732">
                  <c:v>-3.26</c:v>
                </c:pt>
                <c:pt idx="1733">
                  <c:v>-3.24</c:v>
                </c:pt>
                <c:pt idx="1734">
                  <c:v>-3.22</c:v>
                </c:pt>
                <c:pt idx="1735">
                  <c:v>-3.2</c:v>
                </c:pt>
                <c:pt idx="1736">
                  <c:v>-3.18</c:v>
                </c:pt>
                <c:pt idx="1737">
                  <c:v>-3.17</c:v>
                </c:pt>
                <c:pt idx="1738">
                  <c:v>-3.15</c:v>
                </c:pt>
                <c:pt idx="1739">
                  <c:v>-3.13</c:v>
                </c:pt>
                <c:pt idx="1740">
                  <c:v>-3.11</c:v>
                </c:pt>
                <c:pt idx="1741">
                  <c:v>-3.1</c:v>
                </c:pt>
                <c:pt idx="1742">
                  <c:v>-3.08</c:v>
                </c:pt>
                <c:pt idx="1743">
                  <c:v>-3.06</c:v>
                </c:pt>
                <c:pt idx="1744">
                  <c:v>-3.04</c:v>
                </c:pt>
                <c:pt idx="1745">
                  <c:v>-3.02</c:v>
                </c:pt>
                <c:pt idx="1746">
                  <c:v>-3.01</c:v>
                </c:pt>
                <c:pt idx="1747">
                  <c:v>-2.99</c:v>
                </c:pt>
                <c:pt idx="1748">
                  <c:v>-2.97</c:v>
                </c:pt>
                <c:pt idx="1749">
                  <c:v>-2.95</c:v>
                </c:pt>
                <c:pt idx="1750">
                  <c:v>-2.93</c:v>
                </c:pt>
                <c:pt idx="1751">
                  <c:v>-2.92</c:v>
                </c:pt>
                <c:pt idx="1752">
                  <c:v>-2.9</c:v>
                </c:pt>
                <c:pt idx="1753">
                  <c:v>-2.88</c:v>
                </c:pt>
                <c:pt idx="1754">
                  <c:v>-2.86</c:v>
                </c:pt>
                <c:pt idx="1755">
                  <c:v>-2.84</c:v>
                </c:pt>
                <c:pt idx="1756">
                  <c:v>-2.83</c:v>
                </c:pt>
                <c:pt idx="1757">
                  <c:v>-2.81</c:v>
                </c:pt>
                <c:pt idx="1758">
                  <c:v>-2.79</c:v>
                </c:pt>
                <c:pt idx="1759">
                  <c:v>-2.77</c:v>
                </c:pt>
                <c:pt idx="1760">
                  <c:v>-2.75</c:v>
                </c:pt>
                <c:pt idx="1761">
                  <c:v>-2.74</c:v>
                </c:pt>
                <c:pt idx="1762">
                  <c:v>-2.72</c:v>
                </c:pt>
                <c:pt idx="1763">
                  <c:v>-2.7</c:v>
                </c:pt>
                <c:pt idx="1764">
                  <c:v>-2.71</c:v>
                </c:pt>
                <c:pt idx="1765">
                  <c:v>-2.74</c:v>
                </c:pt>
                <c:pt idx="1766">
                  <c:v>-2.76</c:v>
                </c:pt>
                <c:pt idx="1767">
                  <c:v>-2.79</c:v>
                </c:pt>
                <c:pt idx="1768">
                  <c:v>-2.82</c:v>
                </c:pt>
                <c:pt idx="1769">
                  <c:v>-2.84</c:v>
                </c:pt>
                <c:pt idx="1770">
                  <c:v>-2.87</c:v>
                </c:pt>
                <c:pt idx="1771">
                  <c:v>-2.89</c:v>
                </c:pt>
                <c:pt idx="1772">
                  <c:v>-2.92</c:v>
                </c:pt>
                <c:pt idx="1773">
                  <c:v>-2.95</c:v>
                </c:pt>
                <c:pt idx="1774">
                  <c:v>-2.97</c:v>
                </c:pt>
                <c:pt idx="1775">
                  <c:v>-3</c:v>
                </c:pt>
                <c:pt idx="1776">
                  <c:v>-3.03</c:v>
                </c:pt>
                <c:pt idx="1777">
                  <c:v>-3.05</c:v>
                </c:pt>
                <c:pt idx="1778">
                  <c:v>-3.08</c:v>
                </c:pt>
                <c:pt idx="1779">
                  <c:v>-3.11</c:v>
                </c:pt>
                <c:pt idx="1780">
                  <c:v>-3.13</c:v>
                </c:pt>
                <c:pt idx="1781">
                  <c:v>-3.16</c:v>
                </c:pt>
                <c:pt idx="1782">
                  <c:v>-3.18</c:v>
                </c:pt>
                <c:pt idx="1783">
                  <c:v>-3.21</c:v>
                </c:pt>
                <c:pt idx="1784">
                  <c:v>-3.24</c:v>
                </c:pt>
                <c:pt idx="1785">
                  <c:v>-3.26</c:v>
                </c:pt>
                <c:pt idx="1786">
                  <c:v>-3.29</c:v>
                </c:pt>
                <c:pt idx="1787">
                  <c:v>-3.32</c:v>
                </c:pt>
                <c:pt idx="1788">
                  <c:v>-3.34</c:v>
                </c:pt>
                <c:pt idx="1789">
                  <c:v>-3.37</c:v>
                </c:pt>
                <c:pt idx="1790">
                  <c:v>-3.39</c:v>
                </c:pt>
                <c:pt idx="1791">
                  <c:v>-3.42</c:v>
                </c:pt>
                <c:pt idx="1792">
                  <c:v>-3.45</c:v>
                </c:pt>
                <c:pt idx="1793">
                  <c:v>-3.47</c:v>
                </c:pt>
                <c:pt idx="1794">
                  <c:v>-3.5</c:v>
                </c:pt>
                <c:pt idx="1795">
                  <c:v>-3.49</c:v>
                </c:pt>
                <c:pt idx="1796">
                  <c:v>-3.47</c:v>
                </c:pt>
                <c:pt idx="1797">
                  <c:v>-3.45</c:v>
                </c:pt>
                <c:pt idx="1798">
                  <c:v>-3.44</c:v>
                </c:pt>
                <c:pt idx="1799">
                  <c:v>-3.42</c:v>
                </c:pt>
                <c:pt idx="1800">
                  <c:v>-3.4</c:v>
                </c:pt>
                <c:pt idx="1801">
                  <c:v>-3.38</c:v>
                </c:pt>
                <c:pt idx="1802">
                  <c:v>-3.36</c:v>
                </c:pt>
                <c:pt idx="1803">
                  <c:v>-3.35</c:v>
                </c:pt>
                <c:pt idx="1804">
                  <c:v>-3.33</c:v>
                </c:pt>
                <c:pt idx="1805">
                  <c:v>-3.31</c:v>
                </c:pt>
                <c:pt idx="1806">
                  <c:v>-3.29</c:v>
                </c:pt>
                <c:pt idx="1807">
                  <c:v>-3.27</c:v>
                </c:pt>
                <c:pt idx="1808">
                  <c:v>-3.26</c:v>
                </c:pt>
                <c:pt idx="1809">
                  <c:v>-3.24</c:v>
                </c:pt>
                <c:pt idx="1810">
                  <c:v>-3.22</c:v>
                </c:pt>
                <c:pt idx="1811">
                  <c:v>-3.2</c:v>
                </c:pt>
                <c:pt idx="1812">
                  <c:v>-3.18</c:v>
                </c:pt>
                <c:pt idx="1813">
                  <c:v>-3.17</c:v>
                </c:pt>
                <c:pt idx="1814">
                  <c:v>-3.15</c:v>
                </c:pt>
                <c:pt idx="1815">
                  <c:v>-3.13</c:v>
                </c:pt>
                <c:pt idx="1816">
                  <c:v>-3.11</c:v>
                </c:pt>
                <c:pt idx="1817">
                  <c:v>-3.1</c:v>
                </c:pt>
                <c:pt idx="1818">
                  <c:v>-3.08</c:v>
                </c:pt>
                <c:pt idx="1819">
                  <c:v>-3.06</c:v>
                </c:pt>
                <c:pt idx="1820">
                  <c:v>-3.04</c:v>
                </c:pt>
                <c:pt idx="1821">
                  <c:v>-3.02</c:v>
                </c:pt>
                <c:pt idx="1822">
                  <c:v>-3.01</c:v>
                </c:pt>
                <c:pt idx="1823">
                  <c:v>-2.99</c:v>
                </c:pt>
                <c:pt idx="1824">
                  <c:v>-2.97</c:v>
                </c:pt>
                <c:pt idx="1825">
                  <c:v>-2.95</c:v>
                </c:pt>
                <c:pt idx="1826">
                  <c:v>-2.93</c:v>
                </c:pt>
                <c:pt idx="1827">
                  <c:v>-2.92</c:v>
                </c:pt>
                <c:pt idx="1828">
                  <c:v>-2.9</c:v>
                </c:pt>
                <c:pt idx="1829">
                  <c:v>-2.88</c:v>
                </c:pt>
                <c:pt idx="1830">
                  <c:v>-2.86</c:v>
                </c:pt>
                <c:pt idx="1831">
                  <c:v>-2.84</c:v>
                </c:pt>
                <c:pt idx="1832">
                  <c:v>-2.83</c:v>
                </c:pt>
                <c:pt idx="1833">
                  <c:v>-2.81</c:v>
                </c:pt>
                <c:pt idx="1834">
                  <c:v>-2.79</c:v>
                </c:pt>
                <c:pt idx="1835">
                  <c:v>-2.77</c:v>
                </c:pt>
                <c:pt idx="1836">
                  <c:v>-2.75</c:v>
                </c:pt>
                <c:pt idx="1837">
                  <c:v>-2.74</c:v>
                </c:pt>
                <c:pt idx="1838">
                  <c:v>-2.72</c:v>
                </c:pt>
                <c:pt idx="1839">
                  <c:v>-2.7</c:v>
                </c:pt>
                <c:pt idx="1840">
                  <c:v>-2.71</c:v>
                </c:pt>
                <c:pt idx="1841">
                  <c:v>-2.74</c:v>
                </c:pt>
                <c:pt idx="1842">
                  <c:v>-2.76</c:v>
                </c:pt>
                <c:pt idx="1843">
                  <c:v>-2.79</c:v>
                </c:pt>
                <c:pt idx="1844">
                  <c:v>-2.82</c:v>
                </c:pt>
                <c:pt idx="1845">
                  <c:v>-2.84</c:v>
                </c:pt>
                <c:pt idx="1846">
                  <c:v>-2.87</c:v>
                </c:pt>
                <c:pt idx="1847">
                  <c:v>-2.89</c:v>
                </c:pt>
                <c:pt idx="1848">
                  <c:v>-2.92</c:v>
                </c:pt>
                <c:pt idx="1849">
                  <c:v>-2.95</c:v>
                </c:pt>
                <c:pt idx="1850">
                  <c:v>-2.97</c:v>
                </c:pt>
                <c:pt idx="1851">
                  <c:v>-3</c:v>
                </c:pt>
                <c:pt idx="1852">
                  <c:v>-3.03</c:v>
                </c:pt>
                <c:pt idx="1853">
                  <c:v>-3.05</c:v>
                </c:pt>
                <c:pt idx="1854">
                  <c:v>-3.08</c:v>
                </c:pt>
                <c:pt idx="1855">
                  <c:v>-3.11</c:v>
                </c:pt>
                <c:pt idx="1856">
                  <c:v>-3.13</c:v>
                </c:pt>
                <c:pt idx="1857">
                  <c:v>-3.16</c:v>
                </c:pt>
                <c:pt idx="1858">
                  <c:v>-3.18</c:v>
                </c:pt>
                <c:pt idx="1859">
                  <c:v>-3.21</c:v>
                </c:pt>
                <c:pt idx="1860">
                  <c:v>-3.24</c:v>
                </c:pt>
                <c:pt idx="1861">
                  <c:v>-3.26</c:v>
                </c:pt>
                <c:pt idx="1862">
                  <c:v>-3.29</c:v>
                </c:pt>
                <c:pt idx="1863">
                  <c:v>-3.32</c:v>
                </c:pt>
                <c:pt idx="1864">
                  <c:v>-3.34</c:v>
                </c:pt>
                <c:pt idx="1865">
                  <c:v>-3.37</c:v>
                </c:pt>
                <c:pt idx="1866">
                  <c:v>-3.39</c:v>
                </c:pt>
                <c:pt idx="1867">
                  <c:v>-3.42</c:v>
                </c:pt>
                <c:pt idx="1868">
                  <c:v>-3.45</c:v>
                </c:pt>
                <c:pt idx="1869">
                  <c:v>-3.47</c:v>
                </c:pt>
                <c:pt idx="1870">
                  <c:v>-3.5</c:v>
                </c:pt>
                <c:pt idx="1871">
                  <c:v>-3.51</c:v>
                </c:pt>
                <c:pt idx="1872">
                  <c:v>-3.54</c:v>
                </c:pt>
                <c:pt idx="1873">
                  <c:v>-3.56</c:v>
                </c:pt>
                <c:pt idx="1874">
                  <c:v>-3.59</c:v>
                </c:pt>
                <c:pt idx="1875">
                  <c:v>-3.61</c:v>
                </c:pt>
                <c:pt idx="1876">
                  <c:v>-3.64</c:v>
                </c:pt>
                <c:pt idx="1877">
                  <c:v>-3.66</c:v>
                </c:pt>
                <c:pt idx="1878">
                  <c:v>-3.69</c:v>
                </c:pt>
                <c:pt idx="1879">
                  <c:v>-3.71</c:v>
                </c:pt>
                <c:pt idx="1880">
                  <c:v>-3.74</c:v>
                </c:pt>
                <c:pt idx="1881">
                  <c:v>-3.76</c:v>
                </c:pt>
                <c:pt idx="1882">
                  <c:v>-3.79</c:v>
                </c:pt>
                <c:pt idx="1883">
                  <c:v>-3.81</c:v>
                </c:pt>
                <c:pt idx="1884">
                  <c:v>-3.84</c:v>
                </c:pt>
                <c:pt idx="1885">
                  <c:v>-3.87</c:v>
                </c:pt>
                <c:pt idx="1886">
                  <c:v>-3.89</c:v>
                </c:pt>
                <c:pt idx="1887">
                  <c:v>-3.92</c:v>
                </c:pt>
                <c:pt idx="1888">
                  <c:v>-3.94</c:v>
                </c:pt>
                <c:pt idx="1889">
                  <c:v>-3.97</c:v>
                </c:pt>
                <c:pt idx="1890">
                  <c:v>-3.99</c:v>
                </c:pt>
                <c:pt idx="1891">
                  <c:v>-4.0199999999999996</c:v>
                </c:pt>
                <c:pt idx="1892">
                  <c:v>-4.04</c:v>
                </c:pt>
                <c:pt idx="1893">
                  <c:v>-4.07</c:v>
                </c:pt>
                <c:pt idx="1894">
                  <c:v>-4.09</c:v>
                </c:pt>
                <c:pt idx="1895">
                  <c:v>-4.12</c:v>
                </c:pt>
                <c:pt idx="1896">
                  <c:v>-4.1399999999999997</c:v>
                </c:pt>
                <c:pt idx="1897">
                  <c:v>-4.17</c:v>
                </c:pt>
                <c:pt idx="1898">
                  <c:v>-4.2</c:v>
                </c:pt>
                <c:pt idx="1899">
                  <c:v>-4.22</c:v>
                </c:pt>
                <c:pt idx="1900">
                  <c:v>-4.25</c:v>
                </c:pt>
                <c:pt idx="1901">
                  <c:v>-4.2699999999999996</c:v>
                </c:pt>
                <c:pt idx="1902">
                  <c:v>-4.3</c:v>
                </c:pt>
                <c:pt idx="1903">
                  <c:v>-4.32</c:v>
                </c:pt>
                <c:pt idx="1904">
                  <c:v>-4.3499999999999996</c:v>
                </c:pt>
                <c:pt idx="1905">
                  <c:v>-4.37</c:v>
                </c:pt>
                <c:pt idx="1906">
                  <c:v>-4.4000000000000004</c:v>
                </c:pt>
                <c:pt idx="1907">
                  <c:v>-4.42</c:v>
                </c:pt>
                <c:pt idx="1908">
                  <c:v>-4.45</c:v>
                </c:pt>
                <c:pt idx="1909">
                  <c:v>-4.47</c:v>
                </c:pt>
                <c:pt idx="1910">
                  <c:v>-4.5</c:v>
                </c:pt>
                <c:pt idx="1911">
                  <c:v>-4.49</c:v>
                </c:pt>
                <c:pt idx="1912">
                  <c:v>-4.47</c:v>
                </c:pt>
                <c:pt idx="1913">
                  <c:v>-4.46</c:v>
                </c:pt>
                <c:pt idx="1914">
                  <c:v>-4.4400000000000004</c:v>
                </c:pt>
                <c:pt idx="1915">
                  <c:v>-4.42</c:v>
                </c:pt>
                <c:pt idx="1916">
                  <c:v>-4.4000000000000004</c:v>
                </c:pt>
                <c:pt idx="1917">
                  <c:v>-4.3899999999999997</c:v>
                </c:pt>
                <c:pt idx="1918">
                  <c:v>-4.37</c:v>
                </c:pt>
                <c:pt idx="1919">
                  <c:v>-4.3499999999999996</c:v>
                </c:pt>
                <c:pt idx="1920">
                  <c:v>-4.34</c:v>
                </c:pt>
                <c:pt idx="1921">
                  <c:v>-4.32</c:v>
                </c:pt>
                <c:pt idx="1922">
                  <c:v>-4.3</c:v>
                </c:pt>
                <c:pt idx="1923">
                  <c:v>-4.28</c:v>
                </c:pt>
                <c:pt idx="1924">
                  <c:v>-4.2699999999999996</c:v>
                </c:pt>
                <c:pt idx="1925">
                  <c:v>-4.25</c:v>
                </c:pt>
                <c:pt idx="1926">
                  <c:v>-4.2300000000000004</c:v>
                </c:pt>
                <c:pt idx="1927">
                  <c:v>-4.22</c:v>
                </c:pt>
                <c:pt idx="1928">
                  <c:v>-4.2</c:v>
                </c:pt>
                <c:pt idx="1929">
                  <c:v>-4.18</c:v>
                </c:pt>
                <c:pt idx="1930">
                  <c:v>-4.16</c:v>
                </c:pt>
                <c:pt idx="1931">
                  <c:v>-4.1500000000000004</c:v>
                </c:pt>
                <c:pt idx="1932">
                  <c:v>-4.13</c:v>
                </c:pt>
                <c:pt idx="1933">
                  <c:v>-4.1100000000000003</c:v>
                </c:pt>
                <c:pt idx="1934">
                  <c:v>-4.09</c:v>
                </c:pt>
                <c:pt idx="1935">
                  <c:v>-4.08</c:v>
                </c:pt>
                <c:pt idx="1936">
                  <c:v>-4.0599999999999996</c:v>
                </c:pt>
                <c:pt idx="1937">
                  <c:v>-4.04</c:v>
                </c:pt>
                <c:pt idx="1938">
                  <c:v>-4.03</c:v>
                </c:pt>
                <c:pt idx="1939">
                  <c:v>-4.01</c:v>
                </c:pt>
                <c:pt idx="1940">
                  <c:v>-3.99</c:v>
                </c:pt>
                <c:pt idx="1941">
                  <c:v>-3.97</c:v>
                </c:pt>
                <c:pt idx="1942">
                  <c:v>-3.96</c:v>
                </c:pt>
                <c:pt idx="1943">
                  <c:v>-3.94</c:v>
                </c:pt>
                <c:pt idx="1944">
                  <c:v>-3.92</c:v>
                </c:pt>
                <c:pt idx="1945">
                  <c:v>-3.91</c:v>
                </c:pt>
                <c:pt idx="1946">
                  <c:v>-3.89</c:v>
                </c:pt>
                <c:pt idx="1947">
                  <c:v>-3.87</c:v>
                </c:pt>
                <c:pt idx="1948">
                  <c:v>-3.85</c:v>
                </c:pt>
                <c:pt idx="1949">
                  <c:v>-3.84</c:v>
                </c:pt>
                <c:pt idx="1950">
                  <c:v>-3.82</c:v>
                </c:pt>
                <c:pt idx="1951">
                  <c:v>-3.8</c:v>
                </c:pt>
                <c:pt idx="1952">
                  <c:v>-3.79</c:v>
                </c:pt>
                <c:pt idx="1953">
                  <c:v>-3.77</c:v>
                </c:pt>
                <c:pt idx="1954">
                  <c:v>-3.75</c:v>
                </c:pt>
                <c:pt idx="1955">
                  <c:v>-3.73</c:v>
                </c:pt>
                <c:pt idx="1956">
                  <c:v>-3.72</c:v>
                </c:pt>
                <c:pt idx="1957">
                  <c:v>-3.7</c:v>
                </c:pt>
                <c:pt idx="1958">
                  <c:v>-3.71</c:v>
                </c:pt>
                <c:pt idx="1959">
                  <c:v>-3.74</c:v>
                </c:pt>
                <c:pt idx="1960">
                  <c:v>-3.77</c:v>
                </c:pt>
                <c:pt idx="1961">
                  <c:v>-3.8</c:v>
                </c:pt>
                <c:pt idx="1962">
                  <c:v>-3.83</c:v>
                </c:pt>
                <c:pt idx="1963">
                  <c:v>-3.86</c:v>
                </c:pt>
                <c:pt idx="1964">
                  <c:v>-3.89</c:v>
                </c:pt>
                <c:pt idx="1965">
                  <c:v>-3.91</c:v>
                </c:pt>
                <c:pt idx="1966">
                  <c:v>-3.94</c:v>
                </c:pt>
                <c:pt idx="1967">
                  <c:v>-3.97</c:v>
                </c:pt>
                <c:pt idx="1968">
                  <c:v>-4</c:v>
                </c:pt>
                <c:pt idx="1969">
                  <c:v>-4.03</c:v>
                </c:pt>
                <c:pt idx="1970">
                  <c:v>-4.0599999999999996</c:v>
                </c:pt>
                <c:pt idx="1971">
                  <c:v>-4.09</c:v>
                </c:pt>
                <c:pt idx="1972">
                  <c:v>-4.12</c:v>
                </c:pt>
                <c:pt idx="1973">
                  <c:v>-4.1500000000000004</c:v>
                </c:pt>
                <c:pt idx="1974">
                  <c:v>-4.18</c:v>
                </c:pt>
                <c:pt idx="1975">
                  <c:v>-4.21</c:v>
                </c:pt>
                <c:pt idx="1976">
                  <c:v>-4.24</c:v>
                </c:pt>
                <c:pt idx="1977">
                  <c:v>-4.2699999999999996</c:v>
                </c:pt>
                <c:pt idx="1978">
                  <c:v>-4.3</c:v>
                </c:pt>
                <c:pt idx="1979">
                  <c:v>-4.32</c:v>
                </c:pt>
                <c:pt idx="1980">
                  <c:v>-4.3499999999999996</c:v>
                </c:pt>
                <c:pt idx="1981">
                  <c:v>-4.38</c:v>
                </c:pt>
                <c:pt idx="1982">
                  <c:v>-4.41</c:v>
                </c:pt>
                <c:pt idx="1983">
                  <c:v>-4.4400000000000004</c:v>
                </c:pt>
                <c:pt idx="1984">
                  <c:v>-4.47</c:v>
                </c:pt>
                <c:pt idx="1985">
                  <c:v>-4.5</c:v>
                </c:pt>
                <c:pt idx="1986">
                  <c:v>-4.49</c:v>
                </c:pt>
                <c:pt idx="1987">
                  <c:v>-4.47</c:v>
                </c:pt>
                <c:pt idx="1988">
                  <c:v>-4.46</c:v>
                </c:pt>
                <c:pt idx="1989">
                  <c:v>-4.4400000000000004</c:v>
                </c:pt>
                <c:pt idx="1990">
                  <c:v>-4.42</c:v>
                </c:pt>
                <c:pt idx="1991">
                  <c:v>-4.4000000000000004</c:v>
                </c:pt>
                <c:pt idx="1992">
                  <c:v>-4.3899999999999997</c:v>
                </c:pt>
                <c:pt idx="1993">
                  <c:v>-4.37</c:v>
                </c:pt>
                <c:pt idx="1994">
                  <c:v>-4.3499999999999996</c:v>
                </c:pt>
                <c:pt idx="1995">
                  <c:v>-4.34</c:v>
                </c:pt>
                <c:pt idx="1996">
                  <c:v>-4.32</c:v>
                </c:pt>
                <c:pt idx="1997">
                  <c:v>-4.3</c:v>
                </c:pt>
                <c:pt idx="1998">
                  <c:v>-4.28</c:v>
                </c:pt>
                <c:pt idx="1999">
                  <c:v>-4.2699999999999996</c:v>
                </c:pt>
                <c:pt idx="2000">
                  <c:v>-4.25</c:v>
                </c:pt>
                <c:pt idx="2001">
                  <c:v>-4.2300000000000004</c:v>
                </c:pt>
                <c:pt idx="2002">
                  <c:v>-4.22</c:v>
                </c:pt>
                <c:pt idx="2003">
                  <c:v>-4.2</c:v>
                </c:pt>
                <c:pt idx="2004">
                  <c:v>-4.18</c:v>
                </c:pt>
                <c:pt idx="2005">
                  <c:v>-4.16</c:v>
                </c:pt>
                <c:pt idx="2006">
                  <c:v>-4.1500000000000004</c:v>
                </c:pt>
                <c:pt idx="2007">
                  <c:v>-4.13</c:v>
                </c:pt>
                <c:pt idx="2008">
                  <c:v>-4.1100000000000003</c:v>
                </c:pt>
                <c:pt idx="2009">
                  <c:v>-4.09</c:v>
                </c:pt>
                <c:pt idx="2010">
                  <c:v>-4.08</c:v>
                </c:pt>
                <c:pt idx="2011">
                  <c:v>-4.0599999999999996</c:v>
                </c:pt>
                <c:pt idx="2012">
                  <c:v>-4.04</c:v>
                </c:pt>
                <c:pt idx="2013">
                  <c:v>-4.03</c:v>
                </c:pt>
                <c:pt idx="2014">
                  <c:v>-4.01</c:v>
                </c:pt>
                <c:pt idx="2015">
                  <c:v>-3.99</c:v>
                </c:pt>
                <c:pt idx="2016">
                  <c:v>-3.97</c:v>
                </c:pt>
                <c:pt idx="2017">
                  <c:v>-3.96</c:v>
                </c:pt>
                <c:pt idx="2018">
                  <c:v>-3.94</c:v>
                </c:pt>
                <c:pt idx="2019">
                  <c:v>-3.92</c:v>
                </c:pt>
                <c:pt idx="2020">
                  <c:v>-3.91</c:v>
                </c:pt>
                <c:pt idx="2021">
                  <c:v>-3.89</c:v>
                </c:pt>
                <c:pt idx="2022">
                  <c:v>-3.87</c:v>
                </c:pt>
                <c:pt idx="2023">
                  <c:v>-3.85</c:v>
                </c:pt>
                <c:pt idx="2024">
                  <c:v>-3.84</c:v>
                </c:pt>
                <c:pt idx="2025">
                  <c:v>-3.82</c:v>
                </c:pt>
                <c:pt idx="2026">
                  <c:v>-3.8</c:v>
                </c:pt>
                <c:pt idx="2027">
                  <c:v>-3.79</c:v>
                </c:pt>
                <c:pt idx="2028">
                  <c:v>-3.77</c:v>
                </c:pt>
                <c:pt idx="2029">
                  <c:v>-3.75</c:v>
                </c:pt>
                <c:pt idx="2030">
                  <c:v>-3.73</c:v>
                </c:pt>
                <c:pt idx="2031">
                  <c:v>-3.72</c:v>
                </c:pt>
                <c:pt idx="2032">
                  <c:v>-3.7</c:v>
                </c:pt>
                <c:pt idx="2033">
                  <c:v>-3.71</c:v>
                </c:pt>
                <c:pt idx="2034">
                  <c:v>-3.74</c:v>
                </c:pt>
                <c:pt idx="2035">
                  <c:v>-3.76</c:v>
                </c:pt>
                <c:pt idx="2036">
                  <c:v>-3.79</c:v>
                </c:pt>
                <c:pt idx="2037">
                  <c:v>-3.82</c:v>
                </c:pt>
                <c:pt idx="2038">
                  <c:v>-3.85</c:v>
                </c:pt>
                <c:pt idx="2039">
                  <c:v>-3.87</c:v>
                </c:pt>
                <c:pt idx="2040">
                  <c:v>-3.9</c:v>
                </c:pt>
                <c:pt idx="2041">
                  <c:v>-3.93</c:v>
                </c:pt>
                <c:pt idx="2042">
                  <c:v>-3.96</c:v>
                </c:pt>
                <c:pt idx="2043">
                  <c:v>-3.98</c:v>
                </c:pt>
                <c:pt idx="2044">
                  <c:v>-4.01</c:v>
                </c:pt>
                <c:pt idx="2045">
                  <c:v>-4.04</c:v>
                </c:pt>
                <c:pt idx="2046">
                  <c:v>-4.0599999999999996</c:v>
                </c:pt>
                <c:pt idx="2047">
                  <c:v>-4.09</c:v>
                </c:pt>
                <c:pt idx="2048">
                  <c:v>-4.12</c:v>
                </c:pt>
                <c:pt idx="2049">
                  <c:v>-4.1500000000000004</c:v>
                </c:pt>
                <c:pt idx="2050">
                  <c:v>-4.17</c:v>
                </c:pt>
                <c:pt idx="2051">
                  <c:v>-4.2</c:v>
                </c:pt>
                <c:pt idx="2052">
                  <c:v>-4.2300000000000004</c:v>
                </c:pt>
                <c:pt idx="2053">
                  <c:v>-4.25</c:v>
                </c:pt>
                <c:pt idx="2054">
                  <c:v>-4.28</c:v>
                </c:pt>
                <c:pt idx="2055">
                  <c:v>-4.3099999999999996</c:v>
                </c:pt>
                <c:pt idx="2056">
                  <c:v>-4.34</c:v>
                </c:pt>
                <c:pt idx="2057">
                  <c:v>-4.3600000000000003</c:v>
                </c:pt>
                <c:pt idx="2058">
                  <c:v>-4.3899999999999997</c:v>
                </c:pt>
                <c:pt idx="2059">
                  <c:v>-4.42</c:v>
                </c:pt>
                <c:pt idx="2060">
                  <c:v>-4.45</c:v>
                </c:pt>
                <c:pt idx="2061">
                  <c:v>-4.47</c:v>
                </c:pt>
                <c:pt idx="2062">
                  <c:v>-4.5</c:v>
                </c:pt>
                <c:pt idx="2063">
                  <c:v>-4.49</c:v>
                </c:pt>
                <c:pt idx="2064">
                  <c:v>-4.47</c:v>
                </c:pt>
                <c:pt idx="2065">
                  <c:v>-4.45</c:v>
                </c:pt>
                <c:pt idx="2066">
                  <c:v>-4.4400000000000004</c:v>
                </c:pt>
                <c:pt idx="2067">
                  <c:v>-4.42</c:v>
                </c:pt>
                <c:pt idx="2068">
                  <c:v>-4.4000000000000004</c:v>
                </c:pt>
                <c:pt idx="2069">
                  <c:v>-4.38</c:v>
                </c:pt>
                <c:pt idx="2070">
                  <c:v>-4.3600000000000003</c:v>
                </c:pt>
                <c:pt idx="2071">
                  <c:v>-4.3499999999999996</c:v>
                </c:pt>
                <c:pt idx="2072">
                  <c:v>-4.33</c:v>
                </c:pt>
                <c:pt idx="2073">
                  <c:v>-4.3099999999999996</c:v>
                </c:pt>
                <c:pt idx="2074">
                  <c:v>-4.29</c:v>
                </c:pt>
                <c:pt idx="2075">
                  <c:v>-4.2699999999999996</c:v>
                </c:pt>
                <c:pt idx="2076">
                  <c:v>-4.26</c:v>
                </c:pt>
                <c:pt idx="2077">
                  <c:v>-4.24</c:v>
                </c:pt>
                <c:pt idx="2078">
                  <c:v>-4.22</c:v>
                </c:pt>
                <c:pt idx="2079">
                  <c:v>-4.2</c:v>
                </c:pt>
                <c:pt idx="2080">
                  <c:v>-4.18</c:v>
                </c:pt>
                <c:pt idx="2081">
                  <c:v>-4.17</c:v>
                </c:pt>
                <c:pt idx="2082">
                  <c:v>-4.1500000000000004</c:v>
                </c:pt>
                <c:pt idx="2083">
                  <c:v>-4.13</c:v>
                </c:pt>
                <c:pt idx="2084">
                  <c:v>-4.1100000000000003</c:v>
                </c:pt>
                <c:pt idx="2085">
                  <c:v>-4.0999999999999996</c:v>
                </c:pt>
                <c:pt idx="2086">
                  <c:v>-4.08</c:v>
                </c:pt>
                <c:pt idx="2087">
                  <c:v>-4.0599999999999996</c:v>
                </c:pt>
                <c:pt idx="2088">
                  <c:v>-4.04</c:v>
                </c:pt>
                <c:pt idx="2089">
                  <c:v>-4.0199999999999996</c:v>
                </c:pt>
                <c:pt idx="2090">
                  <c:v>-4.01</c:v>
                </c:pt>
                <c:pt idx="2091">
                  <c:v>-3.99</c:v>
                </c:pt>
                <c:pt idx="2092">
                  <c:v>-3.97</c:v>
                </c:pt>
                <c:pt idx="2093">
                  <c:v>-3.95</c:v>
                </c:pt>
                <c:pt idx="2094">
                  <c:v>-3.93</c:v>
                </c:pt>
                <c:pt idx="2095">
                  <c:v>-3.92</c:v>
                </c:pt>
                <c:pt idx="2096">
                  <c:v>-3.9</c:v>
                </c:pt>
                <c:pt idx="2097">
                  <c:v>-3.88</c:v>
                </c:pt>
                <c:pt idx="2098">
                  <c:v>-3.86</c:v>
                </c:pt>
                <c:pt idx="2099">
                  <c:v>-3.84</c:v>
                </c:pt>
                <c:pt idx="2100">
                  <c:v>-3.83</c:v>
                </c:pt>
                <c:pt idx="2101">
                  <c:v>-3.81</c:v>
                </c:pt>
                <c:pt idx="2102">
                  <c:v>-3.79</c:v>
                </c:pt>
                <c:pt idx="2103">
                  <c:v>-3.77</c:v>
                </c:pt>
                <c:pt idx="2104">
                  <c:v>-3.75</c:v>
                </c:pt>
                <c:pt idx="2105">
                  <c:v>-3.74</c:v>
                </c:pt>
                <c:pt idx="2106">
                  <c:v>-3.72</c:v>
                </c:pt>
                <c:pt idx="2107">
                  <c:v>-3.7</c:v>
                </c:pt>
                <c:pt idx="2108">
                  <c:v>-3.71</c:v>
                </c:pt>
                <c:pt idx="2109">
                  <c:v>-3.73</c:v>
                </c:pt>
                <c:pt idx="2110">
                  <c:v>-3.76</c:v>
                </c:pt>
                <c:pt idx="2111">
                  <c:v>-3.78</c:v>
                </c:pt>
                <c:pt idx="2112">
                  <c:v>-3.81</c:v>
                </c:pt>
                <c:pt idx="2113">
                  <c:v>-3.83</c:v>
                </c:pt>
                <c:pt idx="2114">
                  <c:v>-3.86</c:v>
                </c:pt>
                <c:pt idx="2115">
                  <c:v>-3.88</c:v>
                </c:pt>
                <c:pt idx="2116">
                  <c:v>-3.91</c:v>
                </c:pt>
                <c:pt idx="2117">
                  <c:v>-3.93</c:v>
                </c:pt>
                <c:pt idx="2118">
                  <c:v>-3.96</c:v>
                </c:pt>
                <c:pt idx="2119">
                  <c:v>-3.98</c:v>
                </c:pt>
                <c:pt idx="2120">
                  <c:v>-4.01</c:v>
                </c:pt>
                <c:pt idx="2121">
                  <c:v>-4.03</c:v>
                </c:pt>
                <c:pt idx="2122">
                  <c:v>-4.0599999999999996</c:v>
                </c:pt>
                <c:pt idx="2123">
                  <c:v>-4.08</c:v>
                </c:pt>
                <c:pt idx="2124">
                  <c:v>-4.1100000000000003</c:v>
                </c:pt>
                <c:pt idx="2125">
                  <c:v>-4.13</c:v>
                </c:pt>
                <c:pt idx="2126">
                  <c:v>-4.1500000000000004</c:v>
                </c:pt>
                <c:pt idx="2127">
                  <c:v>-4.18</c:v>
                </c:pt>
                <c:pt idx="2128">
                  <c:v>-4.2</c:v>
                </c:pt>
                <c:pt idx="2129">
                  <c:v>-4.2300000000000004</c:v>
                </c:pt>
                <c:pt idx="2130">
                  <c:v>-4.25</c:v>
                </c:pt>
                <c:pt idx="2131">
                  <c:v>-4.28</c:v>
                </c:pt>
                <c:pt idx="2132">
                  <c:v>-4.3</c:v>
                </c:pt>
                <c:pt idx="2133">
                  <c:v>-4.33</c:v>
                </c:pt>
                <c:pt idx="2134">
                  <c:v>-4.3499999999999996</c:v>
                </c:pt>
                <c:pt idx="2135">
                  <c:v>-4.38</c:v>
                </c:pt>
                <c:pt idx="2136">
                  <c:v>-4.4000000000000004</c:v>
                </c:pt>
                <c:pt idx="2137">
                  <c:v>-4.43</c:v>
                </c:pt>
                <c:pt idx="2138">
                  <c:v>-4.45</c:v>
                </c:pt>
                <c:pt idx="2139">
                  <c:v>-4.4800000000000004</c:v>
                </c:pt>
                <c:pt idx="2140">
                  <c:v>-4.5</c:v>
                </c:pt>
                <c:pt idx="2141">
                  <c:v>-4.49</c:v>
                </c:pt>
                <c:pt idx="2142">
                  <c:v>-4.47</c:v>
                </c:pt>
                <c:pt idx="2143">
                  <c:v>-4.45</c:v>
                </c:pt>
                <c:pt idx="2144">
                  <c:v>-4.4400000000000004</c:v>
                </c:pt>
                <c:pt idx="2145">
                  <c:v>-4.42</c:v>
                </c:pt>
                <c:pt idx="2146">
                  <c:v>-4.4000000000000004</c:v>
                </c:pt>
                <c:pt idx="2147">
                  <c:v>-4.38</c:v>
                </c:pt>
                <c:pt idx="2148">
                  <c:v>-4.37</c:v>
                </c:pt>
                <c:pt idx="2149">
                  <c:v>-4.3499999999999996</c:v>
                </c:pt>
                <c:pt idx="2150">
                  <c:v>-4.33</c:v>
                </c:pt>
                <c:pt idx="2151">
                  <c:v>-4.3099999999999996</c:v>
                </c:pt>
                <c:pt idx="2152">
                  <c:v>-4.3</c:v>
                </c:pt>
                <c:pt idx="2153">
                  <c:v>-4.28</c:v>
                </c:pt>
                <c:pt idx="2154">
                  <c:v>-4.26</c:v>
                </c:pt>
                <c:pt idx="2155">
                  <c:v>-4.24</c:v>
                </c:pt>
                <c:pt idx="2156">
                  <c:v>-4.2300000000000004</c:v>
                </c:pt>
                <c:pt idx="2157">
                  <c:v>-4.21</c:v>
                </c:pt>
                <c:pt idx="2158">
                  <c:v>-4.1900000000000004</c:v>
                </c:pt>
                <c:pt idx="2159">
                  <c:v>-4.17</c:v>
                </c:pt>
                <c:pt idx="2160">
                  <c:v>-4.16</c:v>
                </c:pt>
                <c:pt idx="2161">
                  <c:v>-4.1399999999999997</c:v>
                </c:pt>
                <c:pt idx="2162">
                  <c:v>-4.12</c:v>
                </c:pt>
                <c:pt idx="2163">
                  <c:v>-4.0999999999999996</c:v>
                </c:pt>
                <c:pt idx="2164">
                  <c:v>-4.09</c:v>
                </c:pt>
                <c:pt idx="2165">
                  <c:v>-4.07</c:v>
                </c:pt>
                <c:pt idx="2166">
                  <c:v>-4.05</c:v>
                </c:pt>
                <c:pt idx="2167">
                  <c:v>-4.03</c:v>
                </c:pt>
                <c:pt idx="2168">
                  <c:v>-4.0199999999999996</c:v>
                </c:pt>
                <c:pt idx="2169">
                  <c:v>-4</c:v>
                </c:pt>
                <c:pt idx="2170">
                  <c:v>-3.98</c:v>
                </c:pt>
                <c:pt idx="2171">
                  <c:v>-3.96</c:v>
                </c:pt>
                <c:pt idx="2172">
                  <c:v>-3.95</c:v>
                </c:pt>
                <c:pt idx="2173">
                  <c:v>-3.93</c:v>
                </c:pt>
                <c:pt idx="2174">
                  <c:v>-3.91</c:v>
                </c:pt>
                <c:pt idx="2175">
                  <c:v>-3.89</c:v>
                </c:pt>
                <c:pt idx="2176">
                  <c:v>-3.88</c:v>
                </c:pt>
                <c:pt idx="2177">
                  <c:v>-3.86</c:v>
                </c:pt>
                <c:pt idx="2178">
                  <c:v>-3.84</c:v>
                </c:pt>
                <c:pt idx="2179">
                  <c:v>-3.82</c:v>
                </c:pt>
                <c:pt idx="2180">
                  <c:v>-3.81</c:v>
                </c:pt>
                <c:pt idx="2181">
                  <c:v>-3.79</c:v>
                </c:pt>
                <c:pt idx="2182">
                  <c:v>-3.77</c:v>
                </c:pt>
                <c:pt idx="2183">
                  <c:v>-3.75</c:v>
                </c:pt>
                <c:pt idx="2184">
                  <c:v>-3.74</c:v>
                </c:pt>
                <c:pt idx="2185">
                  <c:v>-3.72</c:v>
                </c:pt>
                <c:pt idx="2186">
                  <c:v>-3.7</c:v>
                </c:pt>
                <c:pt idx="2187">
                  <c:v>-3.71</c:v>
                </c:pt>
                <c:pt idx="2188">
                  <c:v>-3.74</c:v>
                </c:pt>
                <c:pt idx="2189">
                  <c:v>-3.76</c:v>
                </c:pt>
                <c:pt idx="2190">
                  <c:v>-3.79</c:v>
                </c:pt>
                <c:pt idx="2191">
                  <c:v>-3.82</c:v>
                </c:pt>
                <c:pt idx="2192">
                  <c:v>-3.85</c:v>
                </c:pt>
                <c:pt idx="2193">
                  <c:v>-3.87</c:v>
                </c:pt>
                <c:pt idx="2194">
                  <c:v>-3.9</c:v>
                </c:pt>
                <c:pt idx="2195">
                  <c:v>-3.93</c:v>
                </c:pt>
                <c:pt idx="2196">
                  <c:v>-3.96</c:v>
                </c:pt>
                <c:pt idx="2197">
                  <c:v>-3.98</c:v>
                </c:pt>
                <c:pt idx="2198">
                  <c:v>-4.01</c:v>
                </c:pt>
                <c:pt idx="2199">
                  <c:v>-4.04</c:v>
                </c:pt>
                <c:pt idx="2200">
                  <c:v>-4.0599999999999996</c:v>
                </c:pt>
                <c:pt idx="2201">
                  <c:v>-4.09</c:v>
                </c:pt>
                <c:pt idx="2202">
                  <c:v>-4.12</c:v>
                </c:pt>
                <c:pt idx="2203">
                  <c:v>-4.1500000000000004</c:v>
                </c:pt>
                <c:pt idx="2204">
                  <c:v>-4.17</c:v>
                </c:pt>
                <c:pt idx="2205">
                  <c:v>-4.2</c:v>
                </c:pt>
                <c:pt idx="2206">
                  <c:v>-4.2300000000000004</c:v>
                </c:pt>
                <c:pt idx="2207">
                  <c:v>-4.25</c:v>
                </c:pt>
                <c:pt idx="2208">
                  <c:v>-4.28</c:v>
                </c:pt>
                <c:pt idx="2209">
                  <c:v>-4.3099999999999996</c:v>
                </c:pt>
                <c:pt idx="2210">
                  <c:v>-4.34</c:v>
                </c:pt>
                <c:pt idx="2211">
                  <c:v>-4.3600000000000003</c:v>
                </c:pt>
                <c:pt idx="2212">
                  <c:v>-4.3899999999999997</c:v>
                </c:pt>
                <c:pt idx="2213">
                  <c:v>-4.42</c:v>
                </c:pt>
                <c:pt idx="2214">
                  <c:v>-4.45</c:v>
                </c:pt>
                <c:pt idx="2215">
                  <c:v>-4.47</c:v>
                </c:pt>
                <c:pt idx="2216">
                  <c:v>-4.5</c:v>
                </c:pt>
                <c:pt idx="2217">
                  <c:v>-4.49</c:v>
                </c:pt>
                <c:pt idx="2218">
                  <c:v>-4.47</c:v>
                </c:pt>
                <c:pt idx="2219">
                  <c:v>-4.45</c:v>
                </c:pt>
                <c:pt idx="2220">
                  <c:v>-4.43</c:v>
                </c:pt>
                <c:pt idx="2221">
                  <c:v>-4.42</c:v>
                </c:pt>
                <c:pt idx="2222">
                  <c:v>-4.4000000000000004</c:v>
                </c:pt>
                <c:pt idx="2223">
                  <c:v>-4.38</c:v>
                </c:pt>
                <c:pt idx="2224">
                  <c:v>-4.3600000000000003</c:v>
                </c:pt>
                <c:pt idx="2225">
                  <c:v>-4.34</c:v>
                </c:pt>
                <c:pt idx="2226">
                  <c:v>-4.32</c:v>
                </c:pt>
                <c:pt idx="2227">
                  <c:v>-4.3099999999999996</c:v>
                </c:pt>
                <c:pt idx="2228">
                  <c:v>-4.29</c:v>
                </c:pt>
                <c:pt idx="2229">
                  <c:v>-4.2699999999999996</c:v>
                </c:pt>
                <c:pt idx="2230">
                  <c:v>-4.25</c:v>
                </c:pt>
                <c:pt idx="2231">
                  <c:v>-4.2300000000000004</c:v>
                </c:pt>
                <c:pt idx="2232">
                  <c:v>-4.21</c:v>
                </c:pt>
                <c:pt idx="2233">
                  <c:v>-4.2</c:v>
                </c:pt>
                <c:pt idx="2234">
                  <c:v>-4.18</c:v>
                </c:pt>
                <c:pt idx="2235">
                  <c:v>-4.16</c:v>
                </c:pt>
                <c:pt idx="2236">
                  <c:v>-4.1399999999999997</c:v>
                </c:pt>
                <c:pt idx="2237">
                  <c:v>-4.12</c:v>
                </c:pt>
                <c:pt idx="2238">
                  <c:v>-4.0999999999999996</c:v>
                </c:pt>
                <c:pt idx="2239">
                  <c:v>-4.09</c:v>
                </c:pt>
                <c:pt idx="2240">
                  <c:v>-4.07</c:v>
                </c:pt>
                <c:pt idx="2241">
                  <c:v>-4.05</c:v>
                </c:pt>
                <c:pt idx="2242">
                  <c:v>-4.03</c:v>
                </c:pt>
                <c:pt idx="2243">
                  <c:v>-4.01</c:v>
                </c:pt>
                <c:pt idx="2244">
                  <c:v>-3.99</c:v>
                </c:pt>
                <c:pt idx="2245">
                  <c:v>-3.98</c:v>
                </c:pt>
                <c:pt idx="2246">
                  <c:v>-3.96</c:v>
                </c:pt>
                <c:pt idx="2247">
                  <c:v>-3.94</c:v>
                </c:pt>
                <c:pt idx="2248">
                  <c:v>-3.92</c:v>
                </c:pt>
                <c:pt idx="2249">
                  <c:v>-3.9</c:v>
                </c:pt>
                <c:pt idx="2250">
                  <c:v>-3.88</c:v>
                </c:pt>
                <c:pt idx="2251">
                  <c:v>-3.87</c:v>
                </c:pt>
                <c:pt idx="2252">
                  <c:v>-3.85</c:v>
                </c:pt>
                <c:pt idx="2253">
                  <c:v>-3.83</c:v>
                </c:pt>
                <c:pt idx="2254">
                  <c:v>-3.81</c:v>
                </c:pt>
                <c:pt idx="2255">
                  <c:v>-3.79</c:v>
                </c:pt>
                <c:pt idx="2256">
                  <c:v>-3.77</c:v>
                </c:pt>
                <c:pt idx="2257">
                  <c:v>-3.76</c:v>
                </c:pt>
                <c:pt idx="2258">
                  <c:v>-3.74</c:v>
                </c:pt>
                <c:pt idx="2259">
                  <c:v>-3.72</c:v>
                </c:pt>
                <c:pt idx="2260">
                  <c:v>-3.7</c:v>
                </c:pt>
                <c:pt idx="2261">
                  <c:v>-3.71</c:v>
                </c:pt>
                <c:pt idx="2262">
                  <c:v>-3.74</c:v>
                </c:pt>
                <c:pt idx="2263">
                  <c:v>-3.76</c:v>
                </c:pt>
                <c:pt idx="2264">
                  <c:v>-3.79</c:v>
                </c:pt>
                <c:pt idx="2265">
                  <c:v>-3.81</c:v>
                </c:pt>
                <c:pt idx="2266">
                  <c:v>-3.84</c:v>
                </c:pt>
                <c:pt idx="2267">
                  <c:v>-3.86</c:v>
                </c:pt>
                <c:pt idx="2268">
                  <c:v>-3.89</c:v>
                </c:pt>
                <c:pt idx="2269">
                  <c:v>-3.91</c:v>
                </c:pt>
                <c:pt idx="2270">
                  <c:v>-3.94</c:v>
                </c:pt>
                <c:pt idx="2271">
                  <c:v>-3.96</c:v>
                </c:pt>
                <c:pt idx="2272">
                  <c:v>-3.99</c:v>
                </c:pt>
                <c:pt idx="2273">
                  <c:v>-4.0199999999999996</c:v>
                </c:pt>
                <c:pt idx="2274">
                  <c:v>-4.04</c:v>
                </c:pt>
                <c:pt idx="2275">
                  <c:v>-4.07</c:v>
                </c:pt>
                <c:pt idx="2276">
                  <c:v>-4.09</c:v>
                </c:pt>
                <c:pt idx="2277">
                  <c:v>-4.12</c:v>
                </c:pt>
                <c:pt idx="2278">
                  <c:v>-4.1399999999999997</c:v>
                </c:pt>
                <c:pt idx="2279">
                  <c:v>-4.17</c:v>
                </c:pt>
                <c:pt idx="2280">
                  <c:v>-4.1900000000000004</c:v>
                </c:pt>
                <c:pt idx="2281">
                  <c:v>-4.22</c:v>
                </c:pt>
                <c:pt idx="2282">
                  <c:v>-4.25</c:v>
                </c:pt>
                <c:pt idx="2283">
                  <c:v>-4.2699999999999996</c:v>
                </c:pt>
                <c:pt idx="2284">
                  <c:v>-4.3</c:v>
                </c:pt>
                <c:pt idx="2285">
                  <c:v>-4.32</c:v>
                </c:pt>
                <c:pt idx="2286">
                  <c:v>-4.3499999999999996</c:v>
                </c:pt>
                <c:pt idx="2287">
                  <c:v>-4.37</c:v>
                </c:pt>
                <c:pt idx="2288">
                  <c:v>-4.4000000000000004</c:v>
                </c:pt>
                <c:pt idx="2289">
                  <c:v>-4.42</c:v>
                </c:pt>
                <c:pt idx="2290">
                  <c:v>-4.45</c:v>
                </c:pt>
                <c:pt idx="2291">
                  <c:v>-4.47</c:v>
                </c:pt>
                <c:pt idx="2292">
                  <c:v>-4.5</c:v>
                </c:pt>
                <c:pt idx="2293">
                  <c:v>-4.49</c:v>
                </c:pt>
                <c:pt idx="2294">
                  <c:v>-4.47</c:v>
                </c:pt>
                <c:pt idx="2295">
                  <c:v>-4.45</c:v>
                </c:pt>
                <c:pt idx="2296">
                  <c:v>-4.4400000000000004</c:v>
                </c:pt>
                <c:pt idx="2297">
                  <c:v>-4.42</c:v>
                </c:pt>
                <c:pt idx="2298">
                  <c:v>-4.4000000000000004</c:v>
                </c:pt>
                <c:pt idx="2299">
                  <c:v>-4.38</c:v>
                </c:pt>
                <c:pt idx="2300">
                  <c:v>-4.3600000000000003</c:v>
                </c:pt>
                <c:pt idx="2301">
                  <c:v>-4.3499999999999996</c:v>
                </c:pt>
                <c:pt idx="2302">
                  <c:v>-4.33</c:v>
                </c:pt>
                <c:pt idx="2303">
                  <c:v>-4.3099999999999996</c:v>
                </c:pt>
                <c:pt idx="2304">
                  <c:v>-4.29</c:v>
                </c:pt>
                <c:pt idx="2305">
                  <c:v>-4.2699999999999996</c:v>
                </c:pt>
                <c:pt idx="2306">
                  <c:v>-4.26</c:v>
                </c:pt>
                <c:pt idx="2307">
                  <c:v>-4.24</c:v>
                </c:pt>
                <c:pt idx="2308">
                  <c:v>-4.22</c:v>
                </c:pt>
                <c:pt idx="2309">
                  <c:v>-4.2</c:v>
                </c:pt>
                <c:pt idx="2310">
                  <c:v>-4.18</c:v>
                </c:pt>
                <c:pt idx="2311">
                  <c:v>-4.17</c:v>
                </c:pt>
                <c:pt idx="2312">
                  <c:v>-4.1500000000000004</c:v>
                </c:pt>
                <c:pt idx="2313">
                  <c:v>-4.13</c:v>
                </c:pt>
                <c:pt idx="2314">
                  <c:v>-4.1100000000000003</c:v>
                </c:pt>
                <c:pt idx="2315">
                  <c:v>-4.0999999999999996</c:v>
                </c:pt>
                <c:pt idx="2316">
                  <c:v>-4.08</c:v>
                </c:pt>
                <c:pt idx="2317">
                  <c:v>-4.0599999999999996</c:v>
                </c:pt>
                <c:pt idx="2318">
                  <c:v>-4.04</c:v>
                </c:pt>
                <c:pt idx="2319">
                  <c:v>-4.0199999999999996</c:v>
                </c:pt>
                <c:pt idx="2320">
                  <c:v>-4.01</c:v>
                </c:pt>
                <c:pt idx="2321">
                  <c:v>-3.99</c:v>
                </c:pt>
                <c:pt idx="2322">
                  <c:v>-3.97</c:v>
                </c:pt>
                <c:pt idx="2323">
                  <c:v>-3.95</c:v>
                </c:pt>
                <c:pt idx="2324">
                  <c:v>-3.93</c:v>
                </c:pt>
                <c:pt idx="2325">
                  <c:v>-3.92</c:v>
                </c:pt>
                <c:pt idx="2326">
                  <c:v>-3.9</c:v>
                </c:pt>
                <c:pt idx="2327">
                  <c:v>-3.88</c:v>
                </c:pt>
                <c:pt idx="2328">
                  <c:v>-3.86</c:v>
                </c:pt>
                <c:pt idx="2329">
                  <c:v>-3.84</c:v>
                </c:pt>
                <c:pt idx="2330">
                  <c:v>-3.83</c:v>
                </c:pt>
                <c:pt idx="2331">
                  <c:v>-3.81</c:v>
                </c:pt>
                <c:pt idx="2332">
                  <c:v>-3.79</c:v>
                </c:pt>
                <c:pt idx="2333">
                  <c:v>-3.77</c:v>
                </c:pt>
                <c:pt idx="2334">
                  <c:v>-3.75</c:v>
                </c:pt>
                <c:pt idx="2335">
                  <c:v>-3.74</c:v>
                </c:pt>
                <c:pt idx="2336">
                  <c:v>-3.72</c:v>
                </c:pt>
                <c:pt idx="2337">
                  <c:v>-3.7</c:v>
                </c:pt>
                <c:pt idx="2338">
                  <c:v>-3.71</c:v>
                </c:pt>
                <c:pt idx="2339">
                  <c:v>-3.74</c:v>
                </c:pt>
                <c:pt idx="2340">
                  <c:v>-3.76</c:v>
                </c:pt>
                <c:pt idx="2341">
                  <c:v>-3.79</c:v>
                </c:pt>
                <c:pt idx="2342">
                  <c:v>-3.82</c:v>
                </c:pt>
                <c:pt idx="2343">
                  <c:v>-3.85</c:v>
                </c:pt>
                <c:pt idx="2344">
                  <c:v>-3.87</c:v>
                </c:pt>
                <c:pt idx="2345">
                  <c:v>-3.9</c:v>
                </c:pt>
                <c:pt idx="2346">
                  <c:v>-3.93</c:v>
                </c:pt>
                <c:pt idx="2347">
                  <c:v>-3.96</c:v>
                </c:pt>
                <c:pt idx="2348">
                  <c:v>-3.98</c:v>
                </c:pt>
                <c:pt idx="2349">
                  <c:v>-4.01</c:v>
                </c:pt>
                <c:pt idx="2350">
                  <c:v>-4.04</c:v>
                </c:pt>
                <c:pt idx="2351">
                  <c:v>-4.0599999999999996</c:v>
                </c:pt>
                <c:pt idx="2352">
                  <c:v>-4.09</c:v>
                </c:pt>
                <c:pt idx="2353">
                  <c:v>-4.12</c:v>
                </c:pt>
                <c:pt idx="2354">
                  <c:v>-4.1500000000000004</c:v>
                </c:pt>
                <c:pt idx="2355">
                  <c:v>-4.17</c:v>
                </c:pt>
                <c:pt idx="2356">
                  <c:v>-4.2</c:v>
                </c:pt>
                <c:pt idx="2357">
                  <c:v>-4.2300000000000004</c:v>
                </c:pt>
                <c:pt idx="2358">
                  <c:v>-4.25</c:v>
                </c:pt>
                <c:pt idx="2359">
                  <c:v>-4.28</c:v>
                </c:pt>
                <c:pt idx="2360">
                  <c:v>-4.3099999999999996</c:v>
                </c:pt>
                <c:pt idx="2361">
                  <c:v>-4.34</c:v>
                </c:pt>
                <c:pt idx="2362">
                  <c:v>-4.3600000000000003</c:v>
                </c:pt>
                <c:pt idx="2363">
                  <c:v>-4.3899999999999997</c:v>
                </c:pt>
                <c:pt idx="2364">
                  <c:v>-4.42</c:v>
                </c:pt>
                <c:pt idx="2365">
                  <c:v>-4.45</c:v>
                </c:pt>
                <c:pt idx="2366">
                  <c:v>-4.47</c:v>
                </c:pt>
                <c:pt idx="2367">
                  <c:v>-4.5</c:v>
                </c:pt>
                <c:pt idx="2368">
                  <c:v>-4.49</c:v>
                </c:pt>
                <c:pt idx="2369">
                  <c:v>-4.47</c:v>
                </c:pt>
                <c:pt idx="2370">
                  <c:v>-4.45</c:v>
                </c:pt>
                <c:pt idx="2371">
                  <c:v>-4.4400000000000004</c:v>
                </c:pt>
                <c:pt idx="2372">
                  <c:v>-4.42</c:v>
                </c:pt>
                <c:pt idx="2373">
                  <c:v>-4.4000000000000004</c:v>
                </c:pt>
                <c:pt idx="2374">
                  <c:v>-4.38</c:v>
                </c:pt>
                <c:pt idx="2375">
                  <c:v>-4.37</c:v>
                </c:pt>
                <c:pt idx="2376">
                  <c:v>-4.3499999999999996</c:v>
                </c:pt>
                <c:pt idx="2377">
                  <c:v>-4.33</c:v>
                </c:pt>
                <c:pt idx="2378">
                  <c:v>-4.3099999999999996</c:v>
                </c:pt>
                <c:pt idx="2379">
                  <c:v>-4.3</c:v>
                </c:pt>
                <c:pt idx="2380">
                  <c:v>-4.28</c:v>
                </c:pt>
                <c:pt idx="2381">
                  <c:v>-4.26</c:v>
                </c:pt>
                <c:pt idx="2382">
                  <c:v>-4.24</c:v>
                </c:pt>
                <c:pt idx="2383">
                  <c:v>-4.2300000000000004</c:v>
                </c:pt>
                <c:pt idx="2384">
                  <c:v>-4.21</c:v>
                </c:pt>
                <c:pt idx="2385">
                  <c:v>-4.1900000000000004</c:v>
                </c:pt>
                <c:pt idx="2386">
                  <c:v>-4.17</c:v>
                </c:pt>
                <c:pt idx="2387">
                  <c:v>-4.16</c:v>
                </c:pt>
                <c:pt idx="2388">
                  <c:v>-4.1399999999999997</c:v>
                </c:pt>
                <c:pt idx="2389">
                  <c:v>-4.12</c:v>
                </c:pt>
                <c:pt idx="2390">
                  <c:v>-4.0999999999999996</c:v>
                </c:pt>
                <c:pt idx="2391">
                  <c:v>-4.09</c:v>
                </c:pt>
                <c:pt idx="2392">
                  <c:v>-4.07</c:v>
                </c:pt>
                <c:pt idx="2393">
                  <c:v>-4.05</c:v>
                </c:pt>
                <c:pt idx="2394">
                  <c:v>-4.03</c:v>
                </c:pt>
                <c:pt idx="2395">
                  <c:v>-4.0199999999999996</c:v>
                </c:pt>
                <c:pt idx="2396">
                  <c:v>-4</c:v>
                </c:pt>
                <c:pt idx="2397">
                  <c:v>-3.98</c:v>
                </c:pt>
                <c:pt idx="2398">
                  <c:v>-3.96</c:v>
                </c:pt>
                <c:pt idx="2399">
                  <c:v>-3.95</c:v>
                </c:pt>
                <c:pt idx="2400">
                  <c:v>-3.93</c:v>
                </c:pt>
                <c:pt idx="2401">
                  <c:v>-3.91</c:v>
                </c:pt>
                <c:pt idx="2402">
                  <c:v>-3.89</c:v>
                </c:pt>
                <c:pt idx="2403">
                  <c:v>-3.88</c:v>
                </c:pt>
                <c:pt idx="2404">
                  <c:v>-3.86</c:v>
                </c:pt>
                <c:pt idx="2405">
                  <c:v>-3.84</c:v>
                </c:pt>
                <c:pt idx="2406">
                  <c:v>-3.82</c:v>
                </c:pt>
                <c:pt idx="2407">
                  <c:v>-3.81</c:v>
                </c:pt>
                <c:pt idx="2408">
                  <c:v>-3.79</c:v>
                </c:pt>
                <c:pt idx="2409">
                  <c:v>-3.77</c:v>
                </c:pt>
                <c:pt idx="2410">
                  <c:v>-3.75</c:v>
                </c:pt>
                <c:pt idx="2411">
                  <c:v>-3.74</c:v>
                </c:pt>
                <c:pt idx="2412">
                  <c:v>-3.72</c:v>
                </c:pt>
                <c:pt idx="2413">
                  <c:v>-3.7</c:v>
                </c:pt>
                <c:pt idx="2414">
                  <c:v>-3.71</c:v>
                </c:pt>
                <c:pt idx="2415">
                  <c:v>-3.74</c:v>
                </c:pt>
                <c:pt idx="2416">
                  <c:v>-3.76</c:v>
                </c:pt>
                <c:pt idx="2417">
                  <c:v>-3.79</c:v>
                </c:pt>
                <c:pt idx="2418">
                  <c:v>-3.82</c:v>
                </c:pt>
                <c:pt idx="2419">
                  <c:v>-3.85</c:v>
                </c:pt>
                <c:pt idx="2420">
                  <c:v>-3.87</c:v>
                </c:pt>
                <c:pt idx="2421">
                  <c:v>-3.9</c:v>
                </c:pt>
                <c:pt idx="2422">
                  <c:v>-3.93</c:v>
                </c:pt>
                <c:pt idx="2423">
                  <c:v>-3.96</c:v>
                </c:pt>
                <c:pt idx="2424">
                  <c:v>-3.98</c:v>
                </c:pt>
                <c:pt idx="2425">
                  <c:v>-4.01</c:v>
                </c:pt>
                <c:pt idx="2426">
                  <c:v>-4.04</c:v>
                </c:pt>
                <c:pt idx="2427">
                  <c:v>-4.0599999999999996</c:v>
                </c:pt>
                <c:pt idx="2428">
                  <c:v>-4.09</c:v>
                </c:pt>
                <c:pt idx="2429">
                  <c:v>-4.12</c:v>
                </c:pt>
                <c:pt idx="2430">
                  <c:v>-4.1500000000000004</c:v>
                </c:pt>
                <c:pt idx="2431">
                  <c:v>-4.17</c:v>
                </c:pt>
                <c:pt idx="2432">
                  <c:v>-4.2</c:v>
                </c:pt>
                <c:pt idx="2433">
                  <c:v>-4.2300000000000004</c:v>
                </c:pt>
                <c:pt idx="2434">
                  <c:v>-4.25</c:v>
                </c:pt>
                <c:pt idx="2435">
                  <c:v>-4.28</c:v>
                </c:pt>
                <c:pt idx="2436">
                  <c:v>-4.3099999999999996</c:v>
                </c:pt>
                <c:pt idx="2437">
                  <c:v>-4.34</c:v>
                </c:pt>
                <c:pt idx="2438">
                  <c:v>-4.3600000000000003</c:v>
                </c:pt>
                <c:pt idx="2439">
                  <c:v>-4.3899999999999997</c:v>
                </c:pt>
                <c:pt idx="2440">
                  <c:v>-4.42</c:v>
                </c:pt>
                <c:pt idx="2441">
                  <c:v>-4.45</c:v>
                </c:pt>
                <c:pt idx="2442">
                  <c:v>-4.47</c:v>
                </c:pt>
                <c:pt idx="2443">
                  <c:v>-4.5</c:v>
                </c:pt>
                <c:pt idx="2444">
                  <c:v>-4.49</c:v>
                </c:pt>
                <c:pt idx="2445">
                  <c:v>-4.47</c:v>
                </c:pt>
                <c:pt idx="2446">
                  <c:v>-4.45</c:v>
                </c:pt>
                <c:pt idx="2447">
                  <c:v>-4.4400000000000004</c:v>
                </c:pt>
                <c:pt idx="2448">
                  <c:v>-4.42</c:v>
                </c:pt>
                <c:pt idx="2449">
                  <c:v>-4.4000000000000004</c:v>
                </c:pt>
                <c:pt idx="2450">
                  <c:v>-4.38</c:v>
                </c:pt>
                <c:pt idx="2451">
                  <c:v>-4.3600000000000003</c:v>
                </c:pt>
                <c:pt idx="2452">
                  <c:v>-4.3499999999999996</c:v>
                </c:pt>
                <c:pt idx="2453">
                  <c:v>-4.33</c:v>
                </c:pt>
                <c:pt idx="2454">
                  <c:v>-4.3099999999999996</c:v>
                </c:pt>
                <c:pt idx="2455">
                  <c:v>-4.29</c:v>
                </c:pt>
                <c:pt idx="2456">
                  <c:v>-4.2699999999999996</c:v>
                </c:pt>
                <c:pt idx="2457">
                  <c:v>-4.26</c:v>
                </c:pt>
                <c:pt idx="2458">
                  <c:v>-4.24</c:v>
                </c:pt>
                <c:pt idx="2459">
                  <c:v>-4.22</c:v>
                </c:pt>
                <c:pt idx="2460">
                  <c:v>-4.2</c:v>
                </c:pt>
                <c:pt idx="2461">
                  <c:v>-4.18</c:v>
                </c:pt>
                <c:pt idx="2462">
                  <c:v>-4.17</c:v>
                </c:pt>
                <c:pt idx="2463">
                  <c:v>-4.1500000000000004</c:v>
                </c:pt>
                <c:pt idx="2464">
                  <c:v>-4.13</c:v>
                </c:pt>
                <c:pt idx="2465">
                  <c:v>-4.1100000000000003</c:v>
                </c:pt>
                <c:pt idx="2466">
                  <c:v>-4.0999999999999996</c:v>
                </c:pt>
                <c:pt idx="2467">
                  <c:v>-4.08</c:v>
                </c:pt>
                <c:pt idx="2468">
                  <c:v>-4.0599999999999996</c:v>
                </c:pt>
                <c:pt idx="2469">
                  <c:v>-4.04</c:v>
                </c:pt>
                <c:pt idx="2470">
                  <c:v>-4.0199999999999996</c:v>
                </c:pt>
                <c:pt idx="2471">
                  <c:v>-4.01</c:v>
                </c:pt>
                <c:pt idx="2472">
                  <c:v>-3.99</c:v>
                </c:pt>
                <c:pt idx="2473">
                  <c:v>-3.97</c:v>
                </c:pt>
                <c:pt idx="2474">
                  <c:v>-3.95</c:v>
                </c:pt>
                <c:pt idx="2475">
                  <c:v>-3.93</c:v>
                </c:pt>
                <c:pt idx="2476">
                  <c:v>-3.92</c:v>
                </c:pt>
                <c:pt idx="2477">
                  <c:v>-3.9</c:v>
                </c:pt>
                <c:pt idx="2478">
                  <c:v>-3.88</c:v>
                </c:pt>
                <c:pt idx="2479">
                  <c:v>-3.86</c:v>
                </c:pt>
                <c:pt idx="2480">
                  <c:v>-3.84</c:v>
                </c:pt>
                <c:pt idx="2481">
                  <c:v>-3.83</c:v>
                </c:pt>
                <c:pt idx="2482">
                  <c:v>-3.81</c:v>
                </c:pt>
                <c:pt idx="2483">
                  <c:v>-3.79</c:v>
                </c:pt>
                <c:pt idx="2484">
                  <c:v>-3.77</c:v>
                </c:pt>
                <c:pt idx="2485">
                  <c:v>-3.75</c:v>
                </c:pt>
                <c:pt idx="2486">
                  <c:v>-3.74</c:v>
                </c:pt>
                <c:pt idx="2487">
                  <c:v>-3.72</c:v>
                </c:pt>
                <c:pt idx="2488">
                  <c:v>-3.7</c:v>
                </c:pt>
                <c:pt idx="2489">
                  <c:v>-3.71</c:v>
                </c:pt>
                <c:pt idx="2490">
                  <c:v>-3.74</c:v>
                </c:pt>
                <c:pt idx="2491">
                  <c:v>-3.76</c:v>
                </c:pt>
                <c:pt idx="2492">
                  <c:v>-3.79</c:v>
                </c:pt>
                <c:pt idx="2493">
                  <c:v>-3.82</c:v>
                </c:pt>
                <c:pt idx="2494">
                  <c:v>-3.85</c:v>
                </c:pt>
                <c:pt idx="2495">
                  <c:v>-3.87</c:v>
                </c:pt>
                <c:pt idx="2496">
                  <c:v>-3.9</c:v>
                </c:pt>
                <c:pt idx="2497">
                  <c:v>-3.93</c:v>
                </c:pt>
                <c:pt idx="2498">
                  <c:v>-3.96</c:v>
                </c:pt>
                <c:pt idx="2499">
                  <c:v>-3.98</c:v>
                </c:pt>
                <c:pt idx="2500">
                  <c:v>-4.01</c:v>
                </c:pt>
                <c:pt idx="2501">
                  <c:v>-4.04</c:v>
                </c:pt>
                <c:pt idx="2502">
                  <c:v>-4.0599999999999996</c:v>
                </c:pt>
                <c:pt idx="2503">
                  <c:v>-4.09</c:v>
                </c:pt>
                <c:pt idx="2504">
                  <c:v>-4.12</c:v>
                </c:pt>
                <c:pt idx="2505">
                  <c:v>-4.1500000000000004</c:v>
                </c:pt>
                <c:pt idx="2506">
                  <c:v>-4.17</c:v>
                </c:pt>
                <c:pt idx="2507">
                  <c:v>-4.2</c:v>
                </c:pt>
                <c:pt idx="2508">
                  <c:v>-4.2300000000000004</c:v>
                </c:pt>
                <c:pt idx="2509">
                  <c:v>-4.25</c:v>
                </c:pt>
                <c:pt idx="2510">
                  <c:v>-4.28</c:v>
                </c:pt>
                <c:pt idx="2511">
                  <c:v>-4.3099999999999996</c:v>
                </c:pt>
                <c:pt idx="2512">
                  <c:v>-4.34</c:v>
                </c:pt>
                <c:pt idx="2513">
                  <c:v>-4.3600000000000003</c:v>
                </c:pt>
                <c:pt idx="2514">
                  <c:v>-4.3899999999999997</c:v>
                </c:pt>
                <c:pt idx="2515">
                  <c:v>-4.42</c:v>
                </c:pt>
                <c:pt idx="2516">
                  <c:v>-4.45</c:v>
                </c:pt>
                <c:pt idx="2517">
                  <c:v>-4.47</c:v>
                </c:pt>
                <c:pt idx="2518">
                  <c:v>-4.5</c:v>
                </c:pt>
                <c:pt idx="2519">
                  <c:v>-4.49</c:v>
                </c:pt>
                <c:pt idx="2520">
                  <c:v>-4.47</c:v>
                </c:pt>
                <c:pt idx="2521">
                  <c:v>-4.45</c:v>
                </c:pt>
                <c:pt idx="2522">
                  <c:v>-4.4400000000000004</c:v>
                </c:pt>
                <c:pt idx="2523">
                  <c:v>-4.42</c:v>
                </c:pt>
                <c:pt idx="2524">
                  <c:v>-4.4000000000000004</c:v>
                </c:pt>
                <c:pt idx="2525">
                  <c:v>-4.38</c:v>
                </c:pt>
                <c:pt idx="2526">
                  <c:v>-4.3600000000000003</c:v>
                </c:pt>
                <c:pt idx="2527">
                  <c:v>-4.3499999999999996</c:v>
                </c:pt>
                <c:pt idx="2528">
                  <c:v>-4.33</c:v>
                </c:pt>
                <c:pt idx="2529">
                  <c:v>-4.3099999999999996</c:v>
                </c:pt>
                <c:pt idx="2530">
                  <c:v>-4.29</c:v>
                </c:pt>
                <c:pt idx="2531">
                  <c:v>-4.2699999999999996</c:v>
                </c:pt>
                <c:pt idx="2532">
                  <c:v>-4.26</c:v>
                </c:pt>
                <c:pt idx="2533">
                  <c:v>-4.24</c:v>
                </c:pt>
                <c:pt idx="2534">
                  <c:v>-4.22</c:v>
                </c:pt>
                <c:pt idx="2535">
                  <c:v>-4.2</c:v>
                </c:pt>
                <c:pt idx="2536">
                  <c:v>-4.18</c:v>
                </c:pt>
                <c:pt idx="2537">
                  <c:v>-4.17</c:v>
                </c:pt>
                <c:pt idx="2538">
                  <c:v>-4.1500000000000004</c:v>
                </c:pt>
                <c:pt idx="2539">
                  <c:v>-4.13</c:v>
                </c:pt>
                <c:pt idx="2540">
                  <c:v>-4.1100000000000003</c:v>
                </c:pt>
                <c:pt idx="2541">
                  <c:v>-4.0999999999999996</c:v>
                </c:pt>
                <c:pt idx="2542">
                  <c:v>-4.08</c:v>
                </c:pt>
                <c:pt idx="2543">
                  <c:v>-4.0599999999999996</c:v>
                </c:pt>
                <c:pt idx="2544">
                  <c:v>-4.04</c:v>
                </c:pt>
                <c:pt idx="2545">
                  <c:v>-4.0199999999999996</c:v>
                </c:pt>
                <c:pt idx="2546">
                  <c:v>-4.01</c:v>
                </c:pt>
                <c:pt idx="2547">
                  <c:v>-3.99</c:v>
                </c:pt>
                <c:pt idx="2548">
                  <c:v>-3.97</c:v>
                </c:pt>
                <c:pt idx="2549">
                  <c:v>-3.95</c:v>
                </c:pt>
                <c:pt idx="2550">
                  <c:v>-3.93</c:v>
                </c:pt>
                <c:pt idx="2551">
                  <c:v>-3.92</c:v>
                </c:pt>
                <c:pt idx="2552">
                  <c:v>-3.9</c:v>
                </c:pt>
                <c:pt idx="2553">
                  <c:v>-3.88</c:v>
                </c:pt>
                <c:pt idx="2554">
                  <c:v>-3.86</c:v>
                </c:pt>
                <c:pt idx="2555">
                  <c:v>-3.84</c:v>
                </c:pt>
                <c:pt idx="2556">
                  <c:v>-3.83</c:v>
                </c:pt>
                <c:pt idx="2557">
                  <c:v>-3.81</c:v>
                </c:pt>
                <c:pt idx="2558">
                  <c:v>-3.79</c:v>
                </c:pt>
                <c:pt idx="2559">
                  <c:v>-3.77</c:v>
                </c:pt>
                <c:pt idx="2560">
                  <c:v>-3.75</c:v>
                </c:pt>
                <c:pt idx="2561">
                  <c:v>-3.74</c:v>
                </c:pt>
                <c:pt idx="2562">
                  <c:v>-3.72</c:v>
                </c:pt>
                <c:pt idx="2563">
                  <c:v>-3.7</c:v>
                </c:pt>
                <c:pt idx="2564">
                  <c:v>-3.71</c:v>
                </c:pt>
                <c:pt idx="2565">
                  <c:v>-3.74</c:v>
                </c:pt>
                <c:pt idx="2566">
                  <c:v>-3.76</c:v>
                </c:pt>
                <c:pt idx="2567">
                  <c:v>-3.79</c:v>
                </c:pt>
                <c:pt idx="2568">
                  <c:v>-3.82</c:v>
                </c:pt>
                <c:pt idx="2569">
                  <c:v>-3.84</c:v>
                </c:pt>
                <c:pt idx="2570">
                  <c:v>-3.87</c:v>
                </c:pt>
                <c:pt idx="2571">
                  <c:v>-3.89</c:v>
                </c:pt>
                <c:pt idx="2572">
                  <c:v>-3.92</c:v>
                </c:pt>
                <c:pt idx="2573">
                  <c:v>-3.95</c:v>
                </c:pt>
                <c:pt idx="2574">
                  <c:v>-3.97</c:v>
                </c:pt>
                <c:pt idx="2575">
                  <c:v>-4</c:v>
                </c:pt>
                <c:pt idx="2576">
                  <c:v>-4.03</c:v>
                </c:pt>
                <c:pt idx="2577">
                  <c:v>-4.05</c:v>
                </c:pt>
                <c:pt idx="2578">
                  <c:v>-4.08</c:v>
                </c:pt>
                <c:pt idx="2579">
                  <c:v>-4.1100000000000003</c:v>
                </c:pt>
                <c:pt idx="2580">
                  <c:v>-4.13</c:v>
                </c:pt>
                <c:pt idx="2581">
                  <c:v>-4.16</c:v>
                </c:pt>
                <c:pt idx="2582">
                  <c:v>-4.18</c:v>
                </c:pt>
                <c:pt idx="2583">
                  <c:v>-4.21</c:v>
                </c:pt>
                <c:pt idx="2584">
                  <c:v>-4.24</c:v>
                </c:pt>
                <c:pt idx="2585">
                  <c:v>-4.26</c:v>
                </c:pt>
                <c:pt idx="2586">
                  <c:v>-4.29</c:v>
                </c:pt>
                <c:pt idx="2587">
                  <c:v>-4.32</c:v>
                </c:pt>
                <c:pt idx="2588">
                  <c:v>-4.34</c:v>
                </c:pt>
                <c:pt idx="2589">
                  <c:v>-4.37</c:v>
                </c:pt>
                <c:pt idx="2590">
                  <c:v>-4.3899999999999997</c:v>
                </c:pt>
                <c:pt idx="2591">
                  <c:v>-4.42</c:v>
                </c:pt>
                <c:pt idx="2592">
                  <c:v>-4.45</c:v>
                </c:pt>
                <c:pt idx="2593">
                  <c:v>-4.47</c:v>
                </c:pt>
                <c:pt idx="2594">
                  <c:v>-4.5</c:v>
                </c:pt>
                <c:pt idx="2595">
                  <c:v>-4.49</c:v>
                </c:pt>
                <c:pt idx="2596">
                  <c:v>-4.47</c:v>
                </c:pt>
                <c:pt idx="2597">
                  <c:v>-4.45</c:v>
                </c:pt>
                <c:pt idx="2598">
                  <c:v>-4.4400000000000004</c:v>
                </c:pt>
                <c:pt idx="2599">
                  <c:v>-4.42</c:v>
                </c:pt>
                <c:pt idx="2600">
                  <c:v>-4.4000000000000004</c:v>
                </c:pt>
                <c:pt idx="2601">
                  <c:v>-4.38</c:v>
                </c:pt>
                <c:pt idx="2602">
                  <c:v>-4.37</c:v>
                </c:pt>
                <c:pt idx="2603">
                  <c:v>-4.3499999999999996</c:v>
                </c:pt>
                <c:pt idx="2604">
                  <c:v>-4.33</c:v>
                </c:pt>
                <c:pt idx="2605">
                  <c:v>-4.3099999999999996</c:v>
                </c:pt>
                <c:pt idx="2606">
                  <c:v>-4.3</c:v>
                </c:pt>
                <c:pt idx="2607">
                  <c:v>-4.28</c:v>
                </c:pt>
                <c:pt idx="2608">
                  <c:v>-4.26</c:v>
                </c:pt>
                <c:pt idx="2609">
                  <c:v>-4.24</c:v>
                </c:pt>
                <c:pt idx="2610">
                  <c:v>-4.2300000000000004</c:v>
                </c:pt>
                <c:pt idx="2611">
                  <c:v>-4.21</c:v>
                </c:pt>
                <c:pt idx="2612">
                  <c:v>-4.1900000000000004</c:v>
                </c:pt>
                <c:pt idx="2613">
                  <c:v>-4.17</c:v>
                </c:pt>
                <c:pt idx="2614">
                  <c:v>-4.16</c:v>
                </c:pt>
                <c:pt idx="2615">
                  <c:v>-4.1399999999999997</c:v>
                </c:pt>
                <c:pt idx="2616">
                  <c:v>-4.12</c:v>
                </c:pt>
                <c:pt idx="2617">
                  <c:v>-4.0999999999999996</c:v>
                </c:pt>
                <c:pt idx="2618">
                  <c:v>-4.09</c:v>
                </c:pt>
                <c:pt idx="2619">
                  <c:v>-4.07</c:v>
                </c:pt>
                <c:pt idx="2620">
                  <c:v>-4.05</c:v>
                </c:pt>
                <c:pt idx="2621">
                  <c:v>-4.03</c:v>
                </c:pt>
                <c:pt idx="2622">
                  <c:v>-4.0199999999999996</c:v>
                </c:pt>
                <c:pt idx="2623">
                  <c:v>-4</c:v>
                </c:pt>
                <c:pt idx="2624">
                  <c:v>-3.98</c:v>
                </c:pt>
                <c:pt idx="2625">
                  <c:v>-3.96</c:v>
                </c:pt>
                <c:pt idx="2626">
                  <c:v>-3.95</c:v>
                </c:pt>
                <c:pt idx="2627">
                  <c:v>-3.93</c:v>
                </c:pt>
                <c:pt idx="2628">
                  <c:v>-3.91</c:v>
                </c:pt>
                <c:pt idx="2629">
                  <c:v>-3.89</c:v>
                </c:pt>
                <c:pt idx="2630">
                  <c:v>-3.88</c:v>
                </c:pt>
                <c:pt idx="2631">
                  <c:v>-3.86</c:v>
                </c:pt>
                <c:pt idx="2632">
                  <c:v>-3.84</c:v>
                </c:pt>
                <c:pt idx="2633">
                  <c:v>-3.82</c:v>
                </c:pt>
                <c:pt idx="2634">
                  <c:v>-3.81</c:v>
                </c:pt>
                <c:pt idx="2635">
                  <c:v>-3.79</c:v>
                </c:pt>
                <c:pt idx="2636">
                  <c:v>-3.77</c:v>
                </c:pt>
                <c:pt idx="2637">
                  <c:v>-3.75</c:v>
                </c:pt>
                <c:pt idx="2638">
                  <c:v>-3.74</c:v>
                </c:pt>
                <c:pt idx="2639">
                  <c:v>-3.72</c:v>
                </c:pt>
                <c:pt idx="2640">
                  <c:v>-3.7</c:v>
                </c:pt>
                <c:pt idx="2641">
                  <c:v>-3.71</c:v>
                </c:pt>
                <c:pt idx="2642">
                  <c:v>-3.74</c:v>
                </c:pt>
                <c:pt idx="2643">
                  <c:v>-3.76</c:v>
                </c:pt>
                <c:pt idx="2644">
                  <c:v>-3.79</c:v>
                </c:pt>
                <c:pt idx="2645">
                  <c:v>-3.81</c:v>
                </c:pt>
                <c:pt idx="2646">
                  <c:v>-3.84</c:v>
                </c:pt>
                <c:pt idx="2647">
                  <c:v>-3.86</c:v>
                </c:pt>
                <c:pt idx="2648">
                  <c:v>-3.89</c:v>
                </c:pt>
                <c:pt idx="2649">
                  <c:v>-3.91</c:v>
                </c:pt>
                <c:pt idx="2650">
                  <c:v>-3.94</c:v>
                </c:pt>
                <c:pt idx="2651">
                  <c:v>-3.96</c:v>
                </c:pt>
                <c:pt idx="2652">
                  <c:v>-3.99</c:v>
                </c:pt>
                <c:pt idx="2653">
                  <c:v>-4.0199999999999996</c:v>
                </c:pt>
                <c:pt idx="2654">
                  <c:v>-4.04</c:v>
                </c:pt>
                <c:pt idx="2655">
                  <c:v>-4.07</c:v>
                </c:pt>
                <c:pt idx="2656">
                  <c:v>-4.09</c:v>
                </c:pt>
                <c:pt idx="2657">
                  <c:v>-4.12</c:v>
                </c:pt>
                <c:pt idx="2658">
                  <c:v>-4.1399999999999997</c:v>
                </c:pt>
                <c:pt idx="2659">
                  <c:v>-4.17</c:v>
                </c:pt>
                <c:pt idx="2660">
                  <c:v>-4.1900000000000004</c:v>
                </c:pt>
                <c:pt idx="2661">
                  <c:v>-4.22</c:v>
                </c:pt>
                <c:pt idx="2662">
                  <c:v>-4.25</c:v>
                </c:pt>
                <c:pt idx="2663">
                  <c:v>-4.2699999999999996</c:v>
                </c:pt>
                <c:pt idx="2664">
                  <c:v>-4.3</c:v>
                </c:pt>
                <c:pt idx="2665">
                  <c:v>-4.32</c:v>
                </c:pt>
                <c:pt idx="2666">
                  <c:v>-4.3499999999999996</c:v>
                </c:pt>
                <c:pt idx="2667">
                  <c:v>-4.37</c:v>
                </c:pt>
                <c:pt idx="2668">
                  <c:v>-4.4000000000000004</c:v>
                </c:pt>
                <c:pt idx="2669">
                  <c:v>-4.42</c:v>
                </c:pt>
                <c:pt idx="2670">
                  <c:v>-4.45</c:v>
                </c:pt>
                <c:pt idx="2671">
                  <c:v>-4.47</c:v>
                </c:pt>
                <c:pt idx="2672">
                  <c:v>-4.5</c:v>
                </c:pt>
                <c:pt idx="2673">
                  <c:v>-4.49</c:v>
                </c:pt>
                <c:pt idx="2674">
                  <c:v>-4.47</c:v>
                </c:pt>
                <c:pt idx="2675">
                  <c:v>-4.46</c:v>
                </c:pt>
                <c:pt idx="2676">
                  <c:v>-4.4400000000000004</c:v>
                </c:pt>
                <c:pt idx="2677">
                  <c:v>-4.42</c:v>
                </c:pt>
                <c:pt idx="2678">
                  <c:v>-4.4000000000000004</c:v>
                </c:pt>
                <c:pt idx="2679">
                  <c:v>-4.3899999999999997</c:v>
                </c:pt>
                <c:pt idx="2680">
                  <c:v>-4.37</c:v>
                </c:pt>
                <c:pt idx="2681">
                  <c:v>-4.3499999999999996</c:v>
                </c:pt>
                <c:pt idx="2682">
                  <c:v>-4.34</c:v>
                </c:pt>
                <c:pt idx="2683">
                  <c:v>-4.32</c:v>
                </c:pt>
                <c:pt idx="2684">
                  <c:v>-4.3</c:v>
                </c:pt>
                <c:pt idx="2685">
                  <c:v>-4.28</c:v>
                </c:pt>
                <c:pt idx="2686">
                  <c:v>-4.2699999999999996</c:v>
                </c:pt>
                <c:pt idx="2687">
                  <c:v>-4.25</c:v>
                </c:pt>
                <c:pt idx="2688">
                  <c:v>-4.2300000000000004</c:v>
                </c:pt>
                <c:pt idx="2689">
                  <c:v>-4.22</c:v>
                </c:pt>
                <c:pt idx="2690">
                  <c:v>-4.2</c:v>
                </c:pt>
                <c:pt idx="2691">
                  <c:v>-4.18</c:v>
                </c:pt>
                <c:pt idx="2692">
                  <c:v>-4.16</c:v>
                </c:pt>
                <c:pt idx="2693">
                  <c:v>-4.1500000000000004</c:v>
                </c:pt>
                <c:pt idx="2694">
                  <c:v>-4.13</c:v>
                </c:pt>
                <c:pt idx="2695">
                  <c:v>-4.1100000000000003</c:v>
                </c:pt>
                <c:pt idx="2696">
                  <c:v>-4.09</c:v>
                </c:pt>
                <c:pt idx="2697">
                  <c:v>-4.08</c:v>
                </c:pt>
                <c:pt idx="2698">
                  <c:v>-4.0599999999999996</c:v>
                </c:pt>
                <c:pt idx="2699">
                  <c:v>-4.04</c:v>
                </c:pt>
                <c:pt idx="2700">
                  <c:v>-4.03</c:v>
                </c:pt>
                <c:pt idx="2701">
                  <c:v>-4.01</c:v>
                </c:pt>
                <c:pt idx="2702">
                  <c:v>-3.99</c:v>
                </c:pt>
                <c:pt idx="2703">
                  <c:v>-3.97</c:v>
                </c:pt>
                <c:pt idx="2704">
                  <c:v>-3.96</c:v>
                </c:pt>
                <c:pt idx="2705">
                  <c:v>-3.94</c:v>
                </c:pt>
                <c:pt idx="2706">
                  <c:v>-3.92</c:v>
                </c:pt>
                <c:pt idx="2707">
                  <c:v>-3.91</c:v>
                </c:pt>
                <c:pt idx="2708">
                  <c:v>-3.89</c:v>
                </c:pt>
                <c:pt idx="2709">
                  <c:v>-3.87</c:v>
                </c:pt>
                <c:pt idx="2710">
                  <c:v>-3.85</c:v>
                </c:pt>
                <c:pt idx="2711">
                  <c:v>-3.84</c:v>
                </c:pt>
                <c:pt idx="2712">
                  <c:v>-3.82</c:v>
                </c:pt>
                <c:pt idx="2713">
                  <c:v>-3.8</c:v>
                </c:pt>
                <c:pt idx="2714">
                  <c:v>-3.79</c:v>
                </c:pt>
                <c:pt idx="2715">
                  <c:v>-3.77</c:v>
                </c:pt>
                <c:pt idx="2716">
                  <c:v>-3.75</c:v>
                </c:pt>
                <c:pt idx="2717">
                  <c:v>-3.73</c:v>
                </c:pt>
                <c:pt idx="2718">
                  <c:v>-3.72</c:v>
                </c:pt>
                <c:pt idx="2719">
                  <c:v>-3.7</c:v>
                </c:pt>
                <c:pt idx="2720">
                  <c:v>-3.71</c:v>
                </c:pt>
                <c:pt idx="2721">
                  <c:v>-3.74</c:v>
                </c:pt>
                <c:pt idx="2722">
                  <c:v>-3.76</c:v>
                </c:pt>
                <c:pt idx="2723">
                  <c:v>-3.79</c:v>
                </c:pt>
                <c:pt idx="2724">
                  <c:v>-3.82</c:v>
                </c:pt>
                <c:pt idx="2725">
                  <c:v>-3.84</c:v>
                </c:pt>
                <c:pt idx="2726">
                  <c:v>-3.87</c:v>
                </c:pt>
                <c:pt idx="2727">
                  <c:v>-3.89</c:v>
                </c:pt>
                <c:pt idx="2728">
                  <c:v>-3.92</c:v>
                </c:pt>
                <c:pt idx="2729">
                  <c:v>-3.95</c:v>
                </c:pt>
                <c:pt idx="2730">
                  <c:v>-3.97</c:v>
                </c:pt>
                <c:pt idx="2731">
                  <c:v>-4</c:v>
                </c:pt>
                <c:pt idx="2732">
                  <c:v>-4.03</c:v>
                </c:pt>
                <c:pt idx="2733">
                  <c:v>-4.05</c:v>
                </c:pt>
                <c:pt idx="2734">
                  <c:v>-4.08</c:v>
                </c:pt>
                <c:pt idx="2735">
                  <c:v>-4.1100000000000003</c:v>
                </c:pt>
                <c:pt idx="2736">
                  <c:v>-4.13</c:v>
                </c:pt>
                <c:pt idx="2737">
                  <c:v>-4.16</c:v>
                </c:pt>
                <c:pt idx="2738">
                  <c:v>-4.18</c:v>
                </c:pt>
                <c:pt idx="2739">
                  <c:v>-4.21</c:v>
                </c:pt>
                <c:pt idx="2740">
                  <c:v>-4.24</c:v>
                </c:pt>
                <c:pt idx="2741">
                  <c:v>-4.26</c:v>
                </c:pt>
                <c:pt idx="2742">
                  <c:v>-4.29</c:v>
                </c:pt>
                <c:pt idx="2743">
                  <c:v>-4.32</c:v>
                </c:pt>
                <c:pt idx="2744">
                  <c:v>-4.34</c:v>
                </c:pt>
                <c:pt idx="2745">
                  <c:v>-4.37</c:v>
                </c:pt>
                <c:pt idx="2746">
                  <c:v>-4.3899999999999997</c:v>
                </c:pt>
                <c:pt idx="2747">
                  <c:v>-4.42</c:v>
                </c:pt>
                <c:pt idx="2748">
                  <c:v>-4.45</c:v>
                </c:pt>
                <c:pt idx="2749">
                  <c:v>-4.47</c:v>
                </c:pt>
                <c:pt idx="2750">
                  <c:v>-4.5</c:v>
                </c:pt>
                <c:pt idx="2751">
                  <c:v>-4.49</c:v>
                </c:pt>
                <c:pt idx="2752">
                  <c:v>-4.47</c:v>
                </c:pt>
                <c:pt idx="2753">
                  <c:v>-4.45</c:v>
                </c:pt>
                <c:pt idx="2754">
                  <c:v>-4.4400000000000004</c:v>
                </c:pt>
                <c:pt idx="2755">
                  <c:v>-4.42</c:v>
                </c:pt>
                <c:pt idx="2756">
                  <c:v>-4.4000000000000004</c:v>
                </c:pt>
                <c:pt idx="2757">
                  <c:v>-4.38</c:v>
                </c:pt>
                <c:pt idx="2758">
                  <c:v>-4.37</c:v>
                </c:pt>
                <c:pt idx="2759">
                  <c:v>-4.3499999999999996</c:v>
                </c:pt>
                <c:pt idx="2760">
                  <c:v>-4.33</c:v>
                </c:pt>
                <c:pt idx="2761">
                  <c:v>-4.3099999999999996</c:v>
                </c:pt>
                <c:pt idx="2762">
                  <c:v>-4.3</c:v>
                </c:pt>
                <c:pt idx="2763">
                  <c:v>-4.28</c:v>
                </c:pt>
                <c:pt idx="2764">
                  <c:v>-4.26</c:v>
                </c:pt>
                <c:pt idx="2765">
                  <c:v>-4.24</c:v>
                </c:pt>
                <c:pt idx="2766">
                  <c:v>-4.2300000000000004</c:v>
                </c:pt>
                <c:pt idx="2767">
                  <c:v>-4.21</c:v>
                </c:pt>
                <c:pt idx="2768">
                  <c:v>-4.1900000000000004</c:v>
                </c:pt>
                <c:pt idx="2769">
                  <c:v>-4.17</c:v>
                </c:pt>
                <c:pt idx="2770">
                  <c:v>-4.16</c:v>
                </c:pt>
                <c:pt idx="2771">
                  <c:v>-4.1399999999999997</c:v>
                </c:pt>
                <c:pt idx="2772">
                  <c:v>-4.12</c:v>
                </c:pt>
                <c:pt idx="2773">
                  <c:v>-4.0999999999999996</c:v>
                </c:pt>
                <c:pt idx="2774">
                  <c:v>-4.09</c:v>
                </c:pt>
                <c:pt idx="2775">
                  <c:v>-4.07</c:v>
                </c:pt>
                <c:pt idx="2776">
                  <c:v>-4.05</c:v>
                </c:pt>
                <c:pt idx="2777">
                  <c:v>-4.03</c:v>
                </c:pt>
                <c:pt idx="2778">
                  <c:v>-4.0199999999999996</c:v>
                </c:pt>
                <c:pt idx="2779">
                  <c:v>-4</c:v>
                </c:pt>
                <c:pt idx="2780">
                  <c:v>-3.98</c:v>
                </c:pt>
                <c:pt idx="2781">
                  <c:v>-3.96</c:v>
                </c:pt>
                <c:pt idx="2782">
                  <c:v>-3.95</c:v>
                </c:pt>
                <c:pt idx="2783">
                  <c:v>-3.93</c:v>
                </c:pt>
                <c:pt idx="2784">
                  <c:v>-3.91</c:v>
                </c:pt>
                <c:pt idx="2785">
                  <c:v>-3.89</c:v>
                </c:pt>
                <c:pt idx="2786">
                  <c:v>-3.88</c:v>
                </c:pt>
                <c:pt idx="2787">
                  <c:v>-3.86</c:v>
                </c:pt>
                <c:pt idx="2788">
                  <c:v>-3.84</c:v>
                </c:pt>
                <c:pt idx="2789">
                  <c:v>-3.82</c:v>
                </c:pt>
                <c:pt idx="2790">
                  <c:v>-3.81</c:v>
                </c:pt>
                <c:pt idx="2791">
                  <c:v>-3.79</c:v>
                </c:pt>
                <c:pt idx="2792">
                  <c:v>-3.77</c:v>
                </c:pt>
                <c:pt idx="2793">
                  <c:v>-3.75</c:v>
                </c:pt>
                <c:pt idx="2794">
                  <c:v>-3.74</c:v>
                </c:pt>
                <c:pt idx="2795">
                  <c:v>-3.72</c:v>
                </c:pt>
                <c:pt idx="2796">
                  <c:v>-3.7</c:v>
                </c:pt>
                <c:pt idx="2797">
                  <c:v>-3.71</c:v>
                </c:pt>
                <c:pt idx="2798">
                  <c:v>-3.74</c:v>
                </c:pt>
                <c:pt idx="2799">
                  <c:v>-3.76</c:v>
                </c:pt>
                <c:pt idx="2800">
                  <c:v>-3.79</c:v>
                </c:pt>
                <c:pt idx="2801">
                  <c:v>-3.82</c:v>
                </c:pt>
                <c:pt idx="2802">
                  <c:v>-3.84</c:v>
                </c:pt>
                <c:pt idx="2803">
                  <c:v>-3.87</c:v>
                </c:pt>
                <c:pt idx="2804">
                  <c:v>-3.89</c:v>
                </c:pt>
                <c:pt idx="2805">
                  <c:v>-3.92</c:v>
                </c:pt>
                <c:pt idx="2806">
                  <c:v>-3.95</c:v>
                </c:pt>
                <c:pt idx="2807">
                  <c:v>-3.97</c:v>
                </c:pt>
                <c:pt idx="2808">
                  <c:v>-4</c:v>
                </c:pt>
                <c:pt idx="2809">
                  <c:v>-4.03</c:v>
                </c:pt>
                <c:pt idx="2810">
                  <c:v>-4.05</c:v>
                </c:pt>
                <c:pt idx="2811">
                  <c:v>-4.08</c:v>
                </c:pt>
                <c:pt idx="2812">
                  <c:v>-4.1100000000000003</c:v>
                </c:pt>
                <c:pt idx="2813">
                  <c:v>-4.13</c:v>
                </c:pt>
                <c:pt idx="2814">
                  <c:v>-4.16</c:v>
                </c:pt>
                <c:pt idx="2815">
                  <c:v>-4.18</c:v>
                </c:pt>
                <c:pt idx="2816">
                  <c:v>-4.21</c:v>
                </c:pt>
                <c:pt idx="2817">
                  <c:v>-4.24</c:v>
                </c:pt>
                <c:pt idx="2818">
                  <c:v>-4.26</c:v>
                </c:pt>
                <c:pt idx="2819">
                  <c:v>-4.29</c:v>
                </c:pt>
                <c:pt idx="2820">
                  <c:v>-4.32</c:v>
                </c:pt>
                <c:pt idx="2821">
                  <c:v>-4.34</c:v>
                </c:pt>
                <c:pt idx="2822">
                  <c:v>-4.37</c:v>
                </c:pt>
                <c:pt idx="2823">
                  <c:v>-4.3899999999999997</c:v>
                </c:pt>
                <c:pt idx="2824">
                  <c:v>-4.42</c:v>
                </c:pt>
                <c:pt idx="2825">
                  <c:v>-4.45</c:v>
                </c:pt>
                <c:pt idx="2826">
                  <c:v>-4.47</c:v>
                </c:pt>
                <c:pt idx="2827">
                  <c:v>-4.5</c:v>
                </c:pt>
                <c:pt idx="2828">
                  <c:v>-4.51</c:v>
                </c:pt>
                <c:pt idx="2829">
                  <c:v>-4.54</c:v>
                </c:pt>
                <c:pt idx="2830">
                  <c:v>-4.5599999999999996</c:v>
                </c:pt>
                <c:pt idx="2831">
                  <c:v>-4.59</c:v>
                </c:pt>
                <c:pt idx="2832">
                  <c:v>-4.6100000000000003</c:v>
                </c:pt>
                <c:pt idx="2833">
                  <c:v>-4.6399999999999997</c:v>
                </c:pt>
                <c:pt idx="2834">
                  <c:v>-4.66</c:v>
                </c:pt>
                <c:pt idx="2835">
                  <c:v>-4.6900000000000004</c:v>
                </c:pt>
                <c:pt idx="2836">
                  <c:v>-4.71</c:v>
                </c:pt>
                <c:pt idx="2837">
                  <c:v>-4.74</c:v>
                </c:pt>
                <c:pt idx="2838">
                  <c:v>-4.76</c:v>
                </c:pt>
                <c:pt idx="2839">
                  <c:v>-4.79</c:v>
                </c:pt>
                <c:pt idx="2840">
                  <c:v>-4.8099999999999996</c:v>
                </c:pt>
                <c:pt idx="2841">
                  <c:v>-4.84</c:v>
                </c:pt>
                <c:pt idx="2842">
                  <c:v>-4.87</c:v>
                </c:pt>
                <c:pt idx="2843">
                  <c:v>-4.8899999999999997</c:v>
                </c:pt>
                <c:pt idx="2844">
                  <c:v>-4.92</c:v>
                </c:pt>
                <c:pt idx="2845">
                  <c:v>-4.9400000000000004</c:v>
                </c:pt>
                <c:pt idx="2846">
                  <c:v>-4.97</c:v>
                </c:pt>
                <c:pt idx="2847">
                  <c:v>-4.99</c:v>
                </c:pt>
                <c:pt idx="2848">
                  <c:v>-5.0199999999999996</c:v>
                </c:pt>
                <c:pt idx="2849">
                  <c:v>-5.04</c:v>
                </c:pt>
                <c:pt idx="2850">
                  <c:v>-5.07</c:v>
                </c:pt>
                <c:pt idx="2851">
                  <c:v>-5.09</c:v>
                </c:pt>
                <c:pt idx="2852">
                  <c:v>-5.12</c:v>
                </c:pt>
                <c:pt idx="2853">
                  <c:v>-5.14</c:v>
                </c:pt>
                <c:pt idx="2854">
                  <c:v>-5.17</c:v>
                </c:pt>
                <c:pt idx="2855">
                  <c:v>-5.2</c:v>
                </c:pt>
                <c:pt idx="2856">
                  <c:v>-5.22</c:v>
                </c:pt>
                <c:pt idx="2857">
                  <c:v>-5.25</c:v>
                </c:pt>
                <c:pt idx="2858">
                  <c:v>-5.27</c:v>
                </c:pt>
                <c:pt idx="2859">
                  <c:v>-5.3</c:v>
                </c:pt>
                <c:pt idx="2860">
                  <c:v>-5.32</c:v>
                </c:pt>
                <c:pt idx="2861">
                  <c:v>-5.35</c:v>
                </c:pt>
                <c:pt idx="2862">
                  <c:v>-5.37</c:v>
                </c:pt>
                <c:pt idx="2863">
                  <c:v>-5.4</c:v>
                </c:pt>
                <c:pt idx="2864">
                  <c:v>-5.42</c:v>
                </c:pt>
                <c:pt idx="2865">
                  <c:v>-5.45</c:v>
                </c:pt>
                <c:pt idx="2866">
                  <c:v>-5.47</c:v>
                </c:pt>
                <c:pt idx="2867">
                  <c:v>-5.5</c:v>
                </c:pt>
                <c:pt idx="2868">
                  <c:v>-5.49</c:v>
                </c:pt>
                <c:pt idx="2869">
                  <c:v>-5.47</c:v>
                </c:pt>
                <c:pt idx="2870">
                  <c:v>-5.46</c:v>
                </c:pt>
                <c:pt idx="2871">
                  <c:v>-5.44</c:v>
                </c:pt>
                <c:pt idx="2872">
                  <c:v>-5.42</c:v>
                </c:pt>
                <c:pt idx="2873">
                  <c:v>-5.4</c:v>
                </c:pt>
                <c:pt idx="2874">
                  <c:v>-5.39</c:v>
                </c:pt>
                <c:pt idx="2875">
                  <c:v>-5.37</c:v>
                </c:pt>
                <c:pt idx="2876">
                  <c:v>-5.35</c:v>
                </c:pt>
                <c:pt idx="2877">
                  <c:v>-5.34</c:v>
                </c:pt>
                <c:pt idx="2878">
                  <c:v>-5.32</c:v>
                </c:pt>
                <c:pt idx="2879">
                  <c:v>-5.3</c:v>
                </c:pt>
                <c:pt idx="2880">
                  <c:v>-5.28</c:v>
                </c:pt>
                <c:pt idx="2881">
                  <c:v>-5.27</c:v>
                </c:pt>
                <c:pt idx="2882">
                  <c:v>-5.25</c:v>
                </c:pt>
                <c:pt idx="2883">
                  <c:v>-5.23</c:v>
                </c:pt>
                <c:pt idx="2884">
                  <c:v>-5.22</c:v>
                </c:pt>
                <c:pt idx="2885">
                  <c:v>-5.2</c:v>
                </c:pt>
                <c:pt idx="2886">
                  <c:v>-5.18</c:v>
                </c:pt>
                <c:pt idx="2887">
                  <c:v>-5.16</c:v>
                </c:pt>
                <c:pt idx="2888">
                  <c:v>-5.15</c:v>
                </c:pt>
                <c:pt idx="2889">
                  <c:v>-5.13</c:v>
                </c:pt>
                <c:pt idx="2890">
                  <c:v>-5.1100000000000003</c:v>
                </c:pt>
                <c:pt idx="2891">
                  <c:v>-5.09</c:v>
                </c:pt>
                <c:pt idx="2892">
                  <c:v>-5.08</c:v>
                </c:pt>
                <c:pt idx="2893">
                  <c:v>-5.0599999999999996</c:v>
                </c:pt>
                <c:pt idx="2894">
                  <c:v>-5.04</c:v>
                </c:pt>
                <c:pt idx="2895">
                  <c:v>-5.03</c:v>
                </c:pt>
                <c:pt idx="2896">
                  <c:v>-5.01</c:v>
                </c:pt>
                <c:pt idx="2897">
                  <c:v>-4.99</c:v>
                </c:pt>
                <c:pt idx="2898">
                  <c:v>-4.97</c:v>
                </c:pt>
                <c:pt idx="2899">
                  <c:v>-4.96</c:v>
                </c:pt>
                <c:pt idx="2900">
                  <c:v>-4.9400000000000004</c:v>
                </c:pt>
                <c:pt idx="2901">
                  <c:v>-4.92</c:v>
                </c:pt>
                <c:pt idx="2902">
                  <c:v>-4.91</c:v>
                </c:pt>
                <c:pt idx="2903">
                  <c:v>-4.8899999999999997</c:v>
                </c:pt>
                <c:pt idx="2904">
                  <c:v>-4.87</c:v>
                </c:pt>
                <c:pt idx="2905">
                  <c:v>-4.8499999999999996</c:v>
                </c:pt>
                <c:pt idx="2906">
                  <c:v>-4.84</c:v>
                </c:pt>
                <c:pt idx="2907">
                  <c:v>-4.82</c:v>
                </c:pt>
                <c:pt idx="2908">
                  <c:v>-4.8</c:v>
                </c:pt>
                <c:pt idx="2909">
                  <c:v>-4.79</c:v>
                </c:pt>
                <c:pt idx="2910">
                  <c:v>-4.7699999999999996</c:v>
                </c:pt>
                <c:pt idx="2911">
                  <c:v>-4.75</c:v>
                </c:pt>
                <c:pt idx="2912">
                  <c:v>-4.7300000000000004</c:v>
                </c:pt>
                <c:pt idx="2913">
                  <c:v>-4.72</c:v>
                </c:pt>
                <c:pt idx="2914">
                  <c:v>-4.7</c:v>
                </c:pt>
                <c:pt idx="2915">
                  <c:v>-4.71</c:v>
                </c:pt>
                <c:pt idx="2916">
                  <c:v>-4.74</c:v>
                </c:pt>
                <c:pt idx="2917">
                  <c:v>-4.76</c:v>
                </c:pt>
                <c:pt idx="2918">
                  <c:v>-4.79</c:v>
                </c:pt>
                <c:pt idx="2919">
                  <c:v>-4.82</c:v>
                </c:pt>
                <c:pt idx="2920">
                  <c:v>-4.84</c:v>
                </c:pt>
                <c:pt idx="2921">
                  <c:v>-4.87</c:v>
                </c:pt>
                <c:pt idx="2922">
                  <c:v>-4.8899999999999997</c:v>
                </c:pt>
                <c:pt idx="2923">
                  <c:v>-4.92</c:v>
                </c:pt>
                <c:pt idx="2924">
                  <c:v>-4.95</c:v>
                </c:pt>
                <c:pt idx="2925">
                  <c:v>-4.97</c:v>
                </c:pt>
                <c:pt idx="2926">
                  <c:v>-5</c:v>
                </c:pt>
                <c:pt idx="2927">
                  <c:v>-5.03</c:v>
                </c:pt>
                <c:pt idx="2928">
                  <c:v>-5.05</c:v>
                </c:pt>
                <c:pt idx="2929">
                  <c:v>-5.08</c:v>
                </c:pt>
                <c:pt idx="2930">
                  <c:v>-5.1100000000000003</c:v>
                </c:pt>
                <c:pt idx="2931">
                  <c:v>-5.13</c:v>
                </c:pt>
                <c:pt idx="2932">
                  <c:v>-5.16</c:v>
                </c:pt>
                <c:pt idx="2933">
                  <c:v>-5.18</c:v>
                </c:pt>
                <c:pt idx="2934">
                  <c:v>-5.21</c:v>
                </c:pt>
                <c:pt idx="2935">
                  <c:v>-5.24</c:v>
                </c:pt>
                <c:pt idx="2936">
                  <c:v>-5.26</c:v>
                </c:pt>
                <c:pt idx="2937">
                  <c:v>-5.29</c:v>
                </c:pt>
                <c:pt idx="2938">
                  <c:v>-5.32</c:v>
                </c:pt>
                <c:pt idx="2939">
                  <c:v>-5.34</c:v>
                </c:pt>
                <c:pt idx="2940">
                  <c:v>-5.37</c:v>
                </c:pt>
                <c:pt idx="2941">
                  <c:v>-5.39</c:v>
                </c:pt>
                <c:pt idx="2942">
                  <c:v>-5.42</c:v>
                </c:pt>
                <c:pt idx="2943">
                  <c:v>-5.45</c:v>
                </c:pt>
                <c:pt idx="2944">
                  <c:v>-5.47</c:v>
                </c:pt>
                <c:pt idx="2945">
                  <c:v>-5.5</c:v>
                </c:pt>
                <c:pt idx="2946">
                  <c:v>-5.49</c:v>
                </c:pt>
                <c:pt idx="2947">
                  <c:v>-5.47</c:v>
                </c:pt>
                <c:pt idx="2948">
                  <c:v>-5.45</c:v>
                </c:pt>
                <c:pt idx="2949">
                  <c:v>-5.44</c:v>
                </c:pt>
                <c:pt idx="2950">
                  <c:v>-5.42</c:v>
                </c:pt>
                <c:pt idx="2951">
                  <c:v>-5.4</c:v>
                </c:pt>
                <c:pt idx="2952">
                  <c:v>-5.38</c:v>
                </c:pt>
                <c:pt idx="2953">
                  <c:v>-5.37</c:v>
                </c:pt>
                <c:pt idx="2954">
                  <c:v>-5.35</c:v>
                </c:pt>
                <c:pt idx="2955">
                  <c:v>-5.33</c:v>
                </c:pt>
                <c:pt idx="2956">
                  <c:v>-5.31</c:v>
                </c:pt>
                <c:pt idx="2957">
                  <c:v>-5.3</c:v>
                </c:pt>
                <c:pt idx="2958">
                  <c:v>-5.28</c:v>
                </c:pt>
                <c:pt idx="2959">
                  <c:v>-5.26</c:v>
                </c:pt>
                <c:pt idx="2960">
                  <c:v>-5.24</c:v>
                </c:pt>
                <c:pt idx="2961">
                  <c:v>-5.23</c:v>
                </c:pt>
                <c:pt idx="2962">
                  <c:v>-5.21</c:v>
                </c:pt>
                <c:pt idx="2963">
                  <c:v>-5.19</c:v>
                </c:pt>
                <c:pt idx="2964">
                  <c:v>-5.17</c:v>
                </c:pt>
                <c:pt idx="2965">
                  <c:v>-5.16</c:v>
                </c:pt>
                <c:pt idx="2966">
                  <c:v>-5.14</c:v>
                </c:pt>
                <c:pt idx="2967">
                  <c:v>-5.12</c:v>
                </c:pt>
                <c:pt idx="2968">
                  <c:v>-5.0999999999999996</c:v>
                </c:pt>
                <c:pt idx="2969">
                  <c:v>-5.09</c:v>
                </c:pt>
                <c:pt idx="2970">
                  <c:v>-5.07</c:v>
                </c:pt>
                <c:pt idx="2971">
                  <c:v>-5.05</c:v>
                </c:pt>
                <c:pt idx="2972">
                  <c:v>-5.03</c:v>
                </c:pt>
                <c:pt idx="2973">
                  <c:v>-5.0199999999999996</c:v>
                </c:pt>
                <c:pt idx="2974">
                  <c:v>-5</c:v>
                </c:pt>
                <c:pt idx="2975">
                  <c:v>-4.9800000000000004</c:v>
                </c:pt>
                <c:pt idx="2976">
                  <c:v>-4.96</c:v>
                </c:pt>
                <c:pt idx="2977">
                  <c:v>-4.95</c:v>
                </c:pt>
                <c:pt idx="2978">
                  <c:v>-4.93</c:v>
                </c:pt>
                <c:pt idx="2979">
                  <c:v>-4.91</c:v>
                </c:pt>
                <c:pt idx="2980">
                  <c:v>-4.8899999999999997</c:v>
                </c:pt>
                <c:pt idx="2981">
                  <c:v>-4.88</c:v>
                </c:pt>
                <c:pt idx="2982">
                  <c:v>-4.8600000000000003</c:v>
                </c:pt>
                <c:pt idx="2983">
                  <c:v>-4.84</c:v>
                </c:pt>
                <c:pt idx="2984">
                  <c:v>-4.82</c:v>
                </c:pt>
                <c:pt idx="2985">
                  <c:v>-4.8099999999999996</c:v>
                </c:pt>
                <c:pt idx="2986">
                  <c:v>-4.79</c:v>
                </c:pt>
                <c:pt idx="2987">
                  <c:v>-4.7699999999999996</c:v>
                </c:pt>
                <c:pt idx="2988">
                  <c:v>-4.75</c:v>
                </c:pt>
                <c:pt idx="2989">
                  <c:v>-4.74</c:v>
                </c:pt>
                <c:pt idx="2990">
                  <c:v>-4.72</c:v>
                </c:pt>
                <c:pt idx="2991">
                  <c:v>-4.7</c:v>
                </c:pt>
                <c:pt idx="2992">
                  <c:v>-4.71</c:v>
                </c:pt>
                <c:pt idx="2993">
                  <c:v>-4.74</c:v>
                </c:pt>
                <c:pt idx="2994">
                  <c:v>-4.76</c:v>
                </c:pt>
                <c:pt idx="2995">
                  <c:v>-4.79</c:v>
                </c:pt>
                <c:pt idx="2996">
                  <c:v>-4.8099999999999996</c:v>
                </c:pt>
                <c:pt idx="2997">
                  <c:v>-4.84</c:v>
                </c:pt>
                <c:pt idx="2998">
                  <c:v>-4.8600000000000003</c:v>
                </c:pt>
                <c:pt idx="2999">
                  <c:v>-4.8899999999999997</c:v>
                </c:pt>
                <c:pt idx="3000">
                  <c:v>-4.91</c:v>
                </c:pt>
                <c:pt idx="3001">
                  <c:v>-4.9400000000000004</c:v>
                </c:pt>
                <c:pt idx="3002">
                  <c:v>-4.96</c:v>
                </c:pt>
                <c:pt idx="3003">
                  <c:v>-4.99</c:v>
                </c:pt>
                <c:pt idx="3004">
                  <c:v>-5.0199999999999996</c:v>
                </c:pt>
                <c:pt idx="3005">
                  <c:v>-5.04</c:v>
                </c:pt>
                <c:pt idx="3006">
                  <c:v>-5.07</c:v>
                </c:pt>
                <c:pt idx="3007">
                  <c:v>-5.09</c:v>
                </c:pt>
                <c:pt idx="3008">
                  <c:v>-5.12</c:v>
                </c:pt>
                <c:pt idx="3009">
                  <c:v>-5.14</c:v>
                </c:pt>
                <c:pt idx="3010">
                  <c:v>-5.17</c:v>
                </c:pt>
                <c:pt idx="3011">
                  <c:v>-5.19</c:v>
                </c:pt>
                <c:pt idx="3012">
                  <c:v>-5.22</c:v>
                </c:pt>
                <c:pt idx="3013">
                  <c:v>-5.25</c:v>
                </c:pt>
                <c:pt idx="3014">
                  <c:v>-5.27</c:v>
                </c:pt>
                <c:pt idx="3015">
                  <c:v>-5.3</c:v>
                </c:pt>
                <c:pt idx="3016">
                  <c:v>-5.32</c:v>
                </c:pt>
                <c:pt idx="3017">
                  <c:v>-5.35</c:v>
                </c:pt>
                <c:pt idx="3018">
                  <c:v>-5.37</c:v>
                </c:pt>
                <c:pt idx="3019">
                  <c:v>-5.4</c:v>
                </c:pt>
                <c:pt idx="3020">
                  <c:v>-5.42</c:v>
                </c:pt>
                <c:pt idx="3021">
                  <c:v>-5.45</c:v>
                </c:pt>
                <c:pt idx="3022">
                  <c:v>-5.47</c:v>
                </c:pt>
                <c:pt idx="3023">
                  <c:v>-5.5</c:v>
                </c:pt>
                <c:pt idx="3024">
                  <c:v>-5.49</c:v>
                </c:pt>
                <c:pt idx="3025">
                  <c:v>-5.47</c:v>
                </c:pt>
                <c:pt idx="3026">
                  <c:v>-5.45</c:v>
                </c:pt>
                <c:pt idx="3027">
                  <c:v>-5.44</c:v>
                </c:pt>
                <c:pt idx="3028">
                  <c:v>-5.42</c:v>
                </c:pt>
                <c:pt idx="3029">
                  <c:v>-5.4</c:v>
                </c:pt>
                <c:pt idx="3030">
                  <c:v>-5.38</c:v>
                </c:pt>
                <c:pt idx="3031">
                  <c:v>-5.37</c:v>
                </c:pt>
                <c:pt idx="3032">
                  <c:v>-5.35</c:v>
                </c:pt>
                <c:pt idx="3033">
                  <c:v>-5.33</c:v>
                </c:pt>
                <c:pt idx="3034">
                  <c:v>-5.31</c:v>
                </c:pt>
                <c:pt idx="3035">
                  <c:v>-5.3</c:v>
                </c:pt>
                <c:pt idx="3036">
                  <c:v>-5.28</c:v>
                </c:pt>
                <c:pt idx="3037">
                  <c:v>-5.26</c:v>
                </c:pt>
                <c:pt idx="3038">
                  <c:v>-5.24</c:v>
                </c:pt>
                <c:pt idx="3039">
                  <c:v>-5.23</c:v>
                </c:pt>
                <c:pt idx="3040">
                  <c:v>-5.21</c:v>
                </c:pt>
                <c:pt idx="3041">
                  <c:v>-5.19</c:v>
                </c:pt>
                <c:pt idx="3042">
                  <c:v>-5.17</c:v>
                </c:pt>
                <c:pt idx="3043">
                  <c:v>-5.16</c:v>
                </c:pt>
                <c:pt idx="3044">
                  <c:v>-5.14</c:v>
                </c:pt>
                <c:pt idx="3045">
                  <c:v>-5.12</c:v>
                </c:pt>
                <c:pt idx="3046">
                  <c:v>-5.0999999999999996</c:v>
                </c:pt>
                <c:pt idx="3047">
                  <c:v>-5.09</c:v>
                </c:pt>
                <c:pt idx="3048">
                  <c:v>-5.07</c:v>
                </c:pt>
                <c:pt idx="3049">
                  <c:v>-5.05</c:v>
                </c:pt>
                <c:pt idx="3050">
                  <c:v>-5.03</c:v>
                </c:pt>
                <c:pt idx="3051">
                  <c:v>-5.0199999999999996</c:v>
                </c:pt>
                <c:pt idx="3052">
                  <c:v>-5</c:v>
                </c:pt>
                <c:pt idx="3053">
                  <c:v>-4.9800000000000004</c:v>
                </c:pt>
                <c:pt idx="3054">
                  <c:v>-4.96</c:v>
                </c:pt>
                <c:pt idx="3055">
                  <c:v>-4.95</c:v>
                </c:pt>
                <c:pt idx="3056">
                  <c:v>-4.93</c:v>
                </c:pt>
                <c:pt idx="3057">
                  <c:v>-4.91</c:v>
                </c:pt>
                <c:pt idx="3058">
                  <c:v>-4.8899999999999997</c:v>
                </c:pt>
                <c:pt idx="3059">
                  <c:v>-4.88</c:v>
                </c:pt>
                <c:pt idx="3060">
                  <c:v>-4.8600000000000003</c:v>
                </c:pt>
                <c:pt idx="3061">
                  <c:v>-4.84</c:v>
                </c:pt>
                <c:pt idx="3062">
                  <c:v>-4.82</c:v>
                </c:pt>
                <c:pt idx="3063">
                  <c:v>-4.8099999999999996</c:v>
                </c:pt>
                <c:pt idx="3064">
                  <c:v>-4.79</c:v>
                </c:pt>
                <c:pt idx="3065">
                  <c:v>-4.7699999999999996</c:v>
                </c:pt>
                <c:pt idx="3066">
                  <c:v>-4.75</c:v>
                </c:pt>
                <c:pt idx="3067">
                  <c:v>-4.74</c:v>
                </c:pt>
                <c:pt idx="3068">
                  <c:v>-4.72</c:v>
                </c:pt>
                <c:pt idx="3069">
                  <c:v>-4.7</c:v>
                </c:pt>
                <c:pt idx="3070">
                  <c:v>-4.71</c:v>
                </c:pt>
                <c:pt idx="3071">
                  <c:v>-4.74</c:v>
                </c:pt>
                <c:pt idx="3072">
                  <c:v>-4.76</c:v>
                </c:pt>
                <c:pt idx="3073">
                  <c:v>-4.79</c:v>
                </c:pt>
                <c:pt idx="3074">
                  <c:v>-4.8099999999999996</c:v>
                </c:pt>
                <c:pt idx="3075">
                  <c:v>-4.84</c:v>
                </c:pt>
                <c:pt idx="3076">
                  <c:v>-4.8600000000000003</c:v>
                </c:pt>
                <c:pt idx="3077">
                  <c:v>-4.8899999999999997</c:v>
                </c:pt>
                <c:pt idx="3078">
                  <c:v>-4.91</c:v>
                </c:pt>
                <c:pt idx="3079">
                  <c:v>-4.9400000000000004</c:v>
                </c:pt>
                <c:pt idx="3080">
                  <c:v>-4.96</c:v>
                </c:pt>
                <c:pt idx="3081">
                  <c:v>-4.99</c:v>
                </c:pt>
                <c:pt idx="3082">
                  <c:v>-5.0199999999999996</c:v>
                </c:pt>
                <c:pt idx="3083">
                  <c:v>-5.04</c:v>
                </c:pt>
                <c:pt idx="3084">
                  <c:v>-5.07</c:v>
                </c:pt>
                <c:pt idx="3085">
                  <c:v>-5.09</c:v>
                </c:pt>
                <c:pt idx="3086">
                  <c:v>-5.12</c:v>
                </c:pt>
                <c:pt idx="3087">
                  <c:v>-5.14</c:v>
                </c:pt>
                <c:pt idx="3088">
                  <c:v>-5.17</c:v>
                </c:pt>
                <c:pt idx="3089">
                  <c:v>-5.19</c:v>
                </c:pt>
                <c:pt idx="3090">
                  <c:v>-5.22</c:v>
                </c:pt>
                <c:pt idx="3091">
                  <c:v>-5.25</c:v>
                </c:pt>
                <c:pt idx="3092">
                  <c:v>-5.27</c:v>
                </c:pt>
                <c:pt idx="3093">
                  <c:v>-5.3</c:v>
                </c:pt>
                <c:pt idx="3094">
                  <c:v>-5.32</c:v>
                </c:pt>
                <c:pt idx="3095">
                  <c:v>-5.35</c:v>
                </c:pt>
                <c:pt idx="3096">
                  <c:v>-5.37</c:v>
                </c:pt>
                <c:pt idx="3097">
                  <c:v>-5.4</c:v>
                </c:pt>
                <c:pt idx="3098">
                  <c:v>-5.42</c:v>
                </c:pt>
                <c:pt idx="3099">
                  <c:v>-5.45</c:v>
                </c:pt>
                <c:pt idx="3100">
                  <c:v>-5.47</c:v>
                </c:pt>
                <c:pt idx="3101">
                  <c:v>-5.5</c:v>
                </c:pt>
                <c:pt idx="3102">
                  <c:v>-5.49</c:v>
                </c:pt>
                <c:pt idx="3103">
                  <c:v>-5.47</c:v>
                </c:pt>
                <c:pt idx="3104">
                  <c:v>-5.45</c:v>
                </c:pt>
                <c:pt idx="3105">
                  <c:v>-5.44</c:v>
                </c:pt>
                <c:pt idx="3106">
                  <c:v>-5.42</c:v>
                </c:pt>
                <c:pt idx="3107">
                  <c:v>-5.4</c:v>
                </c:pt>
                <c:pt idx="3108">
                  <c:v>-5.38</c:v>
                </c:pt>
                <c:pt idx="3109">
                  <c:v>-5.36</c:v>
                </c:pt>
                <c:pt idx="3110">
                  <c:v>-5.35</c:v>
                </c:pt>
                <c:pt idx="3111">
                  <c:v>-5.33</c:v>
                </c:pt>
                <c:pt idx="3112">
                  <c:v>-5.31</c:v>
                </c:pt>
                <c:pt idx="3113">
                  <c:v>-5.29</c:v>
                </c:pt>
                <c:pt idx="3114">
                  <c:v>-5.27</c:v>
                </c:pt>
                <c:pt idx="3115">
                  <c:v>-5.26</c:v>
                </c:pt>
                <c:pt idx="3116">
                  <c:v>-5.24</c:v>
                </c:pt>
                <c:pt idx="3117">
                  <c:v>-5.22</c:v>
                </c:pt>
                <c:pt idx="3118">
                  <c:v>-5.2</c:v>
                </c:pt>
                <c:pt idx="3119">
                  <c:v>-5.18</c:v>
                </c:pt>
                <c:pt idx="3120">
                  <c:v>-5.17</c:v>
                </c:pt>
                <c:pt idx="3121">
                  <c:v>-5.15</c:v>
                </c:pt>
                <c:pt idx="3122">
                  <c:v>-5.13</c:v>
                </c:pt>
                <c:pt idx="3123">
                  <c:v>-5.1100000000000003</c:v>
                </c:pt>
                <c:pt idx="3124">
                  <c:v>-5.0999999999999996</c:v>
                </c:pt>
                <c:pt idx="3125">
                  <c:v>-5.08</c:v>
                </c:pt>
                <c:pt idx="3126">
                  <c:v>-5.0599999999999996</c:v>
                </c:pt>
                <c:pt idx="3127">
                  <c:v>-5.04</c:v>
                </c:pt>
                <c:pt idx="3128">
                  <c:v>-5.0199999999999996</c:v>
                </c:pt>
                <c:pt idx="3129">
                  <c:v>-5.01</c:v>
                </c:pt>
                <c:pt idx="3130">
                  <c:v>-4.99</c:v>
                </c:pt>
                <c:pt idx="3131">
                  <c:v>-4.97</c:v>
                </c:pt>
                <c:pt idx="3132">
                  <c:v>-4.95</c:v>
                </c:pt>
                <c:pt idx="3133">
                  <c:v>-4.93</c:v>
                </c:pt>
                <c:pt idx="3134">
                  <c:v>-4.92</c:v>
                </c:pt>
                <c:pt idx="3135">
                  <c:v>-4.9000000000000004</c:v>
                </c:pt>
                <c:pt idx="3136">
                  <c:v>-4.88</c:v>
                </c:pt>
                <c:pt idx="3137">
                  <c:v>-4.8600000000000003</c:v>
                </c:pt>
                <c:pt idx="3138">
                  <c:v>-4.84</c:v>
                </c:pt>
                <c:pt idx="3139">
                  <c:v>-4.83</c:v>
                </c:pt>
                <c:pt idx="3140">
                  <c:v>-4.8099999999999996</c:v>
                </c:pt>
                <c:pt idx="3141">
                  <c:v>-4.79</c:v>
                </c:pt>
                <c:pt idx="3142">
                  <c:v>-4.7699999999999996</c:v>
                </c:pt>
                <c:pt idx="3143">
                  <c:v>-4.75</c:v>
                </c:pt>
                <c:pt idx="3144">
                  <c:v>-4.74</c:v>
                </c:pt>
                <c:pt idx="3145">
                  <c:v>-4.72</c:v>
                </c:pt>
                <c:pt idx="3146">
                  <c:v>-4.7</c:v>
                </c:pt>
                <c:pt idx="3147">
                  <c:v>-4.71</c:v>
                </c:pt>
                <c:pt idx="3148">
                  <c:v>-4.74</c:v>
                </c:pt>
                <c:pt idx="3149">
                  <c:v>-4.76</c:v>
                </c:pt>
                <c:pt idx="3150">
                  <c:v>-4.79</c:v>
                </c:pt>
                <c:pt idx="3151">
                  <c:v>-4.8099999999999996</c:v>
                </c:pt>
                <c:pt idx="3152">
                  <c:v>-4.84</c:v>
                </c:pt>
                <c:pt idx="3153">
                  <c:v>-4.8600000000000003</c:v>
                </c:pt>
                <c:pt idx="3154">
                  <c:v>-4.8899999999999997</c:v>
                </c:pt>
                <c:pt idx="3155">
                  <c:v>-4.91</c:v>
                </c:pt>
                <c:pt idx="3156">
                  <c:v>-4.9400000000000004</c:v>
                </c:pt>
                <c:pt idx="3157">
                  <c:v>-4.96</c:v>
                </c:pt>
                <c:pt idx="3158">
                  <c:v>-4.99</c:v>
                </c:pt>
                <c:pt idx="3159">
                  <c:v>-5.0199999999999996</c:v>
                </c:pt>
                <c:pt idx="3160">
                  <c:v>-5.04</c:v>
                </c:pt>
                <c:pt idx="3161">
                  <c:v>-5.07</c:v>
                </c:pt>
                <c:pt idx="3162">
                  <c:v>-5.09</c:v>
                </c:pt>
                <c:pt idx="3163">
                  <c:v>-5.12</c:v>
                </c:pt>
                <c:pt idx="3164">
                  <c:v>-5.14</c:v>
                </c:pt>
                <c:pt idx="3165">
                  <c:v>-5.17</c:v>
                </c:pt>
                <c:pt idx="3166">
                  <c:v>-5.19</c:v>
                </c:pt>
                <c:pt idx="3167">
                  <c:v>-5.22</c:v>
                </c:pt>
                <c:pt idx="3168">
                  <c:v>-5.25</c:v>
                </c:pt>
                <c:pt idx="3169">
                  <c:v>-5.27</c:v>
                </c:pt>
                <c:pt idx="3170">
                  <c:v>-5.3</c:v>
                </c:pt>
                <c:pt idx="3171">
                  <c:v>-5.32</c:v>
                </c:pt>
                <c:pt idx="3172">
                  <c:v>-5.35</c:v>
                </c:pt>
                <c:pt idx="3173">
                  <c:v>-5.37</c:v>
                </c:pt>
                <c:pt idx="3174">
                  <c:v>-5.4</c:v>
                </c:pt>
                <c:pt idx="3175">
                  <c:v>-5.42</c:v>
                </c:pt>
                <c:pt idx="3176">
                  <c:v>-5.45</c:v>
                </c:pt>
                <c:pt idx="3177">
                  <c:v>-5.47</c:v>
                </c:pt>
                <c:pt idx="3178">
                  <c:v>-5.5</c:v>
                </c:pt>
                <c:pt idx="3179">
                  <c:v>-5.49</c:v>
                </c:pt>
                <c:pt idx="3180">
                  <c:v>-5.47</c:v>
                </c:pt>
                <c:pt idx="3181">
                  <c:v>-5.45</c:v>
                </c:pt>
                <c:pt idx="3182">
                  <c:v>-5.44</c:v>
                </c:pt>
                <c:pt idx="3183">
                  <c:v>-5.42</c:v>
                </c:pt>
                <c:pt idx="3184">
                  <c:v>-5.4</c:v>
                </c:pt>
                <c:pt idx="3185">
                  <c:v>-5.38</c:v>
                </c:pt>
                <c:pt idx="3186">
                  <c:v>-5.37</c:v>
                </c:pt>
                <c:pt idx="3187">
                  <c:v>-5.35</c:v>
                </c:pt>
                <c:pt idx="3188">
                  <c:v>-5.33</c:v>
                </c:pt>
                <c:pt idx="3189">
                  <c:v>-5.31</c:v>
                </c:pt>
                <c:pt idx="3190">
                  <c:v>-5.3</c:v>
                </c:pt>
                <c:pt idx="3191">
                  <c:v>-5.28</c:v>
                </c:pt>
                <c:pt idx="3192">
                  <c:v>-5.26</c:v>
                </c:pt>
                <c:pt idx="3193">
                  <c:v>-5.24</c:v>
                </c:pt>
                <c:pt idx="3194">
                  <c:v>-5.23</c:v>
                </c:pt>
                <c:pt idx="3195">
                  <c:v>-5.21</c:v>
                </c:pt>
                <c:pt idx="3196">
                  <c:v>-5.19</c:v>
                </c:pt>
                <c:pt idx="3197">
                  <c:v>-5.17</c:v>
                </c:pt>
                <c:pt idx="3198">
                  <c:v>-5.16</c:v>
                </c:pt>
                <c:pt idx="3199">
                  <c:v>-5.14</c:v>
                </c:pt>
                <c:pt idx="3200">
                  <c:v>-5.12</c:v>
                </c:pt>
                <c:pt idx="3201">
                  <c:v>-5.0999999999999996</c:v>
                </c:pt>
                <c:pt idx="3202">
                  <c:v>-5.09</c:v>
                </c:pt>
                <c:pt idx="3203">
                  <c:v>-5.07</c:v>
                </c:pt>
                <c:pt idx="3204">
                  <c:v>-5.05</c:v>
                </c:pt>
                <c:pt idx="3205">
                  <c:v>-5.03</c:v>
                </c:pt>
                <c:pt idx="3206">
                  <c:v>-5.0199999999999996</c:v>
                </c:pt>
                <c:pt idx="3207">
                  <c:v>-5</c:v>
                </c:pt>
                <c:pt idx="3208">
                  <c:v>-4.9800000000000004</c:v>
                </c:pt>
                <c:pt idx="3209">
                  <c:v>-4.96</c:v>
                </c:pt>
                <c:pt idx="3210">
                  <c:v>-4.95</c:v>
                </c:pt>
                <c:pt idx="3211">
                  <c:v>-4.93</c:v>
                </c:pt>
                <c:pt idx="3212">
                  <c:v>-4.91</c:v>
                </c:pt>
                <c:pt idx="3213">
                  <c:v>-4.8899999999999997</c:v>
                </c:pt>
                <c:pt idx="3214">
                  <c:v>-4.88</c:v>
                </c:pt>
                <c:pt idx="3215">
                  <c:v>-4.8600000000000003</c:v>
                </c:pt>
                <c:pt idx="3216">
                  <c:v>-4.84</c:v>
                </c:pt>
                <c:pt idx="3217">
                  <c:v>-4.82</c:v>
                </c:pt>
                <c:pt idx="3218">
                  <c:v>-4.8099999999999996</c:v>
                </c:pt>
                <c:pt idx="3219">
                  <c:v>-4.79</c:v>
                </c:pt>
                <c:pt idx="3220">
                  <c:v>-4.7699999999999996</c:v>
                </c:pt>
                <c:pt idx="3221">
                  <c:v>-4.75</c:v>
                </c:pt>
                <c:pt idx="3222">
                  <c:v>-4.74</c:v>
                </c:pt>
                <c:pt idx="3223">
                  <c:v>-4.72</c:v>
                </c:pt>
                <c:pt idx="3224">
                  <c:v>-4.7</c:v>
                </c:pt>
                <c:pt idx="3225">
                  <c:v>-4.71</c:v>
                </c:pt>
                <c:pt idx="3226">
                  <c:v>-4.74</c:v>
                </c:pt>
                <c:pt idx="3227">
                  <c:v>-4.76</c:v>
                </c:pt>
                <c:pt idx="3228">
                  <c:v>-4.79</c:v>
                </c:pt>
                <c:pt idx="3229">
                  <c:v>-4.8099999999999996</c:v>
                </c:pt>
                <c:pt idx="3230">
                  <c:v>-4.84</c:v>
                </c:pt>
                <c:pt idx="3231">
                  <c:v>-4.8600000000000003</c:v>
                </c:pt>
                <c:pt idx="3232">
                  <c:v>-4.8899999999999997</c:v>
                </c:pt>
                <c:pt idx="3233">
                  <c:v>-4.91</c:v>
                </c:pt>
                <c:pt idx="3234">
                  <c:v>-4.9400000000000004</c:v>
                </c:pt>
                <c:pt idx="3235">
                  <c:v>-4.96</c:v>
                </c:pt>
                <c:pt idx="3236">
                  <c:v>-4.99</c:v>
                </c:pt>
                <c:pt idx="3237">
                  <c:v>-5.0199999999999996</c:v>
                </c:pt>
                <c:pt idx="3238">
                  <c:v>-5.04</c:v>
                </c:pt>
                <c:pt idx="3239">
                  <c:v>-5.07</c:v>
                </c:pt>
                <c:pt idx="3240">
                  <c:v>-5.09</c:v>
                </c:pt>
                <c:pt idx="3241">
                  <c:v>-5.12</c:v>
                </c:pt>
                <c:pt idx="3242">
                  <c:v>-5.14</c:v>
                </c:pt>
                <c:pt idx="3243">
                  <c:v>-5.17</c:v>
                </c:pt>
                <c:pt idx="3244">
                  <c:v>-5.19</c:v>
                </c:pt>
                <c:pt idx="3245">
                  <c:v>-5.22</c:v>
                </c:pt>
                <c:pt idx="3246">
                  <c:v>-5.25</c:v>
                </c:pt>
                <c:pt idx="3247">
                  <c:v>-5.27</c:v>
                </c:pt>
                <c:pt idx="3248">
                  <c:v>-5.3</c:v>
                </c:pt>
                <c:pt idx="3249">
                  <c:v>-5.32</c:v>
                </c:pt>
                <c:pt idx="3250">
                  <c:v>-5.35</c:v>
                </c:pt>
                <c:pt idx="3251">
                  <c:v>-5.37</c:v>
                </c:pt>
                <c:pt idx="3252">
                  <c:v>-5.4</c:v>
                </c:pt>
                <c:pt idx="3253">
                  <c:v>-5.42</c:v>
                </c:pt>
                <c:pt idx="3254">
                  <c:v>-5.45</c:v>
                </c:pt>
                <c:pt idx="3255">
                  <c:v>-5.47</c:v>
                </c:pt>
                <c:pt idx="3256">
                  <c:v>-5.5</c:v>
                </c:pt>
                <c:pt idx="3257">
                  <c:v>-5.49</c:v>
                </c:pt>
                <c:pt idx="3258">
                  <c:v>-5.47</c:v>
                </c:pt>
                <c:pt idx="3259">
                  <c:v>-5.45</c:v>
                </c:pt>
                <c:pt idx="3260">
                  <c:v>-5.44</c:v>
                </c:pt>
                <c:pt idx="3261">
                  <c:v>-5.42</c:v>
                </c:pt>
                <c:pt idx="3262">
                  <c:v>-5.4</c:v>
                </c:pt>
                <c:pt idx="3263">
                  <c:v>-5.38</c:v>
                </c:pt>
                <c:pt idx="3264">
                  <c:v>-5.37</c:v>
                </c:pt>
                <c:pt idx="3265">
                  <c:v>-5.35</c:v>
                </c:pt>
                <c:pt idx="3266">
                  <c:v>-5.33</c:v>
                </c:pt>
                <c:pt idx="3267">
                  <c:v>-5.31</c:v>
                </c:pt>
                <c:pt idx="3268">
                  <c:v>-5.3</c:v>
                </c:pt>
                <c:pt idx="3269">
                  <c:v>-5.28</c:v>
                </c:pt>
                <c:pt idx="3270">
                  <c:v>-5.26</c:v>
                </c:pt>
                <c:pt idx="3271">
                  <c:v>-5.24</c:v>
                </c:pt>
                <c:pt idx="3272">
                  <c:v>-5.23</c:v>
                </c:pt>
                <c:pt idx="3273">
                  <c:v>-5.21</c:v>
                </c:pt>
                <c:pt idx="3274">
                  <c:v>-5.19</c:v>
                </c:pt>
                <c:pt idx="3275">
                  <c:v>-5.17</c:v>
                </c:pt>
                <c:pt idx="3276">
                  <c:v>-5.16</c:v>
                </c:pt>
                <c:pt idx="3277">
                  <c:v>-5.14</c:v>
                </c:pt>
                <c:pt idx="3278">
                  <c:v>-5.12</c:v>
                </c:pt>
                <c:pt idx="3279">
                  <c:v>-5.0999999999999996</c:v>
                </c:pt>
                <c:pt idx="3280">
                  <c:v>-5.09</c:v>
                </c:pt>
                <c:pt idx="3281">
                  <c:v>-5.07</c:v>
                </c:pt>
                <c:pt idx="3282">
                  <c:v>-5.05</c:v>
                </c:pt>
                <c:pt idx="3283">
                  <c:v>-5.03</c:v>
                </c:pt>
                <c:pt idx="3284">
                  <c:v>-5.0199999999999996</c:v>
                </c:pt>
                <c:pt idx="3285">
                  <c:v>-5</c:v>
                </c:pt>
                <c:pt idx="3286">
                  <c:v>-4.9800000000000004</c:v>
                </c:pt>
                <c:pt idx="3287">
                  <c:v>-4.96</c:v>
                </c:pt>
                <c:pt idx="3288">
                  <c:v>-4.95</c:v>
                </c:pt>
                <c:pt idx="3289">
                  <c:v>-4.93</c:v>
                </c:pt>
                <c:pt idx="3290">
                  <c:v>-4.91</c:v>
                </c:pt>
                <c:pt idx="3291">
                  <c:v>-4.8899999999999997</c:v>
                </c:pt>
                <c:pt idx="3292">
                  <c:v>-4.88</c:v>
                </c:pt>
                <c:pt idx="3293">
                  <c:v>-4.8600000000000003</c:v>
                </c:pt>
                <c:pt idx="3294">
                  <c:v>-4.84</c:v>
                </c:pt>
                <c:pt idx="3295">
                  <c:v>-4.82</c:v>
                </c:pt>
                <c:pt idx="3296">
                  <c:v>-4.8099999999999996</c:v>
                </c:pt>
                <c:pt idx="3297">
                  <c:v>-4.79</c:v>
                </c:pt>
                <c:pt idx="3298">
                  <c:v>-4.7699999999999996</c:v>
                </c:pt>
                <c:pt idx="3299">
                  <c:v>-4.75</c:v>
                </c:pt>
                <c:pt idx="3300">
                  <c:v>-4.74</c:v>
                </c:pt>
                <c:pt idx="3301">
                  <c:v>-4.72</c:v>
                </c:pt>
                <c:pt idx="3302">
                  <c:v>-4.7</c:v>
                </c:pt>
                <c:pt idx="3303">
                  <c:v>-4.71</c:v>
                </c:pt>
                <c:pt idx="3304">
                  <c:v>-4.74</c:v>
                </c:pt>
                <c:pt idx="3305">
                  <c:v>-4.76</c:v>
                </c:pt>
                <c:pt idx="3306">
                  <c:v>-4.79</c:v>
                </c:pt>
                <c:pt idx="3307">
                  <c:v>-4.82</c:v>
                </c:pt>
                <c:pt idx="3308">
                  <c:v>-4.8499999999999996</c:v>
                </c:pt>
                <c:pt idx="3309">
                  <c:v>-4.87</c:v>
                </c:pt>
                <c:pt idx="3310">
                  <c:v>-4.9000000000000004</c:v>
                </c:pt>
                <c:pt idx="3311">
                  <c:v>-4.93</c:v>
                </c:pt>
                <c:pt idx="3312">
                  <c:v>-4.96</c:v>
                </c:pt>
                <c:pt idx="3313">
                  <c:v>-4.9800000000000004</c:v>
                </c:pt>
                <c:pt idx="3314">
                  <c:v>-5.01</c:v>
                </c:pt>
                <c:pt idx="3315">
                  <c:v>-5.04</c:v>
                </c:pt>
                <c:pt idx="3316">
                  <c:v>-5.0599999999999996</c:v>
                </c:pt>
                <c:pt idx="3317">
                  <c:v>-5.09</c:v>
                </c:pt>
                <c:pt idx="3318">
                  <c:v>-5.12</c:v>
                </c:pt>
                <c:pt idx="3319">
                  <c:v>-5.15</c:v>
                </c:pt>
                <c:pt idx="3320">
                  <c:v>-5.17</c:v>
                </c:pt>
                <c:pt idx="3321">
                  <c:v>-5.2</c:v>
                </c:pt>
                <c:pt idx="3322">
                  <c:v>-5.23</c:v>
                </c:pt>
                <c:pt idx="3323">
                  <c:v>-5.25</c:v>
                </c:pt>
                <c:pt idx="3324">
                  <c:v>-5.28</c:v>
                </c:pt>
                <c:pt idx="3325">
                  <c:v>-5.31</c:v>
                </c:pt>
                <c:pt idx="3326">
                  <c:v>-5.34</c:v>
                </c:pt>
                <c:pt idx="3327">
                  <c:v>-5.36</c:v>
                </c:pt>
                <c:pt idx="3328">
                  <c:v>-5.39</c:v>
                </c:pt>
                <c:pt idx="3329">
                  <c:v>-5.42</c:v>
                </c:pt>
                <c:pt idx="3330">
                  <c:v>-5.45</c:v>
                </c:pt>
                <c:pt idx="3331">
                  <c:v>-5.47</c:v>
                </c:pt>
                <c:pt idx="3332">
                  <c:v>-5.5</c:v>
                </c:pt>
                <c:pt idx="3333">
                  <c:v>-5.49</c:v>
                </c:pt>
                <c:pt idx="3334">
                  <c:v>-5.47</c:v>
                </c:pt>
                <c:pt idx="3335">
                  <c:v>-5.45</c:v>
                </c:pt>
                <c:pt idx="3336">
                  <c:v>-5.44</c:v>
                </c:pt>
                <c:pt idx="3337">
                  <c:v>-5.42</c:v>
                </c:pt>
                <c:pt idx="3338">
                  <c:v>-5.4</c:v>
                </c:pt>
                <c:pt idx="3339">
                  <c:v>-5.38</c:v>
                </c:pt>
                <c:pt idx="3340">
                  <c:v>-5.36</c:v>
                </c:pt>
                <c:pt idx="3341">
                  <c:v>-5.35</c:v>
                </c:pt>
                <c:pt idx="3342">
                  <c:v>-5.33</c:v>
                </c:pt>
                <c:pt idx="3343">
                  <c:v>-5.31</c:v>
                </c:pt>
                <c:pt idx="3344">
                  <c:v>-5.29</c:v>
                </c:pt>
                <c:pt idx="3345">
                  <c:v>-5.27</c:v>
                </c:pt>
                <c:pt idx="3346">
                  <c:v>-5.26</c:v>
                </c:pt>
                <c:pt idx="3347">
                  <c:v>-5.24</c:v>
                </c:pt>
                <c:pt idx="3348">
                  <c:v>-5.22</c:v>
                </c:pt>
                <c:pt idx="3349">
                  <c:v>-5.2</c:v>
                </c:pt>
                <c:pt idx="3350">
                  <c:v>-5.18</c:v>
                </c:pt>
                <c:pt idx="3351">
                  <c:v>-5.17</c:v>
                </c:pt>
                <c:pt idx="3352">
                  <c:v>-5.15</c:v>
                </c:pt>
                <c:pt idx="3353">
                  <c:v>-5.13</c:v>
                </c:pt>
                <c:pt idx="3354">
                  <c:v>-5.1100000000000003</c:v>
                </c:pt>
                <c:pt idx="3355">
                  <c:v>-5.0999999999999996</c:v>
                </c:pt>
                <c:pt idx="3356">
                  <c:v>-5.08</c:v>
                </c:pt>
                <c:pt idx="3357">
                  <c:v>-5.0599999999999996</c:v>
                </c:pt>
                <c:pt idx="3358">
                  <c:v>-5.04</c:v>
                </c:pt>
                <c:pt idx="3359">
                  <c:v>-5.0199999999999996</c:v>
                </c:pt>
                <c:pt idx="3360">
                  <c:v>-5.01</c:v>
                </c:pt>
                <c:pt idx="3361">
                  <c:v>-4.99</c:v>
                </c:pt>
                <c:pt idx="3362">
                  <c:v>-4.97</c:v>
                </c:pt>
                <c:pt idx="3363">
                  <c:v>-4.95</c:v>
                </c:pt>
                <c:pt idx="3364">
                  <c:v>-4.93</c:v>
                </c:pt>
                <c:pt idx="3365">
                  <c:v>-4.92</c:v>
                </c:pt>
                <c:pt idx="3366">
                  <c:v>-4.9000000000000004</c:v>
                </c:pt>
                <c:pt idx="3367">
                  <c:v>-4.88</c:v>
                </c:pt>
                <c:pt idx="3368">
                  <c:v>-4.8600000000000003</c:v>
                </c:pt>
                <c:pt idx="3369">
                  <c:v>-4.84</c:v>
                </c:pt>
                <c:pt idx="3370">
                  <c:v>-4.83</c:v>
                </c:pt>
                <c:pt idx="3371">
                  <c:v>-4.8099999999999996</c:v>
                </c:pt>
                <c:pt idx="3372">
                  <c:v>-4.79</c:v>
                </c:pt>
                <c:pt idx="3373">
                  <c:v>-4.7699999999999996</c:v>
                </c:pt>
                <c:pt idx="3374">
                  <c:v>-4.75</c:v>
                </c:pt>
                <c:pt idx="3375">
                  <c:v>-4.74</c:v>
                </c:pt>
                <c:pt idx="3376">
                  <c:v>-4.72</c:v>
                </c:pt>
                <c:pt idx="3377">
                  <c:v>-4.7</c:v>
                </c:pt>
                <c:pt idx="3378">
                  <c:v>-4.71</c:v>
                </c:pt>
                <c:pt idx="3379">
                  <c:v>-4.74</c:v>
                </c:pt>
                <c:pt idx="3380">
                  <c:v>-4.76</c:v>
                </c:pt>
                <c:pt idx="3381">
                  <c:v>-4.79</c:v>
                </c:pt>
                <c:pt idx="3382">
                  <c:v>-4.82</c:v>
                </c:pt>
                <c:pt idx="3383">
                  <c:v>-4.84</c:v>
                </c:pt>
                <c:pt idx="3384">
                  <c:v>-4.87</c:v>
                </c:pt>
                <c:pt idx="3385">
                  <c:v>-4.8899999999999997</c:v>
                </c:pt>
                <c:pt idx="3386">
                  <c:v>-4.92</c:v>
                </c:pt>
                <c:pt idx="3387">
                  <c:v>-4.95</c:v>
                </c:pt>
                <c:pt idx="3388">
                  <c:v>-4.97</c:v>
                </c:pt>
                <c:pt idx="3389">
                  <c:v>-5</c:v>
                </c:pt>
                <c:pt idx="3390">
                  <c:v>-5.03</c:v>
                </c:pt>
                <c:pt idx="3391">
                  <c:v>-5.05</c:v>
                </c:pt>
                <c:pt idx="3392">
                  <c:v>-5.08</c:v>
                </c:pt>
                <c:pt idx="3393">
                  <c:v>-5.1100000000000003</c:v>
                </c:pt>
                <c:pt idx="3394">
                  <c:v>-5.13</c:v>
                </c:pt>
                <c:pt idx="3395">
                  <c:v>-5.16</c:v>
                </c:pt>
                <c:pt idx="3396">
                  <c:v>-5.18</c:v>
                </c:pt>
                <c:pt idx="3397">
                  <c:v>-5.21</c:v>
                </c:pt>
                <c:pt idx="3398">
                  <c:v>-5.24</c:v>
                </c:pt>
                <c:pt idx="3399">
                  <c:v>-5.26</c:v>
                </c:pt>
                <c:pt idx="3400">
                  <c:v>-5.29</c:v>
                </c:pt>
                <c:pt idx="3401">
                  <c:v>-5.32</c:v>
                </c:pt>
                <c:pt idx="3402">
                  <c:v>-5.34</c:v>
                </c:pt>
                <c:pt idx="3403">
                  <c:v>-5.37</c:v>
                </c:pt>
                <c:pt idx="3404">
                  <c:v>-5.39</c:v>
                </c:pt>
                <c:pt idx="3405">
                  <c:v>-5.42</c:v>
                </c:pt>
                <c:pt idx="3406">
                  <c:v>-5.45</c:v>
                </c:pt>
                <c:pt idx="3407">
                  <c:v>-5.47</c:v>
                </c:pt>
                <c:pt idx="3408">
                  <c:v>-5.5</c:v>
                </c:pt>
                <c:pt idx="3409">
                  <c:v>-5.49</c:v>
                </c:pt>
                <c:pt idx="3410">
                  <c:v>-5.47</c:v>
                </c:pt>
                <c:pt idx="3411">
                  <c:v>-5.45</c:v>
                </c:pt>
                <c:pt idx="3412">
                  <c:v>-5.44</c:v>
                </c:pt>
                <c:pt idx="3413">
                  <c:v>-5.42</c:v>
                </c:pt>
                <c:pt idx="3414">
                  <c:v>-5.4</c:v>
                </c:pt>
                <c:pt idx="3415">
                  <c:v>-5.38</c:v>
                </c:pt>
                <c:pt idx="3416">
                  <c:v>-5.37</c:v>
                </c:pt>
                <c:pt idx="3417">
                  <c:v>-5.35</c:v>
                </c:pt>
                <c:pt idx="3418">
                  <c:v>-5.33</c:v>
                </c:pt>
                <c:pt idx="3419">
                  <c:v>-5.31</c:v>
                </c:pt>
                <c:pt idx="3420">
                  <c:v>-5.3</c:v>
                </c:pt>
                <c:pt idx="3421">
                  <c:v>-5.28</c:v>
                </c:pt>
                <c:pt idx="3422">
                  <c:v>-5.26</c:v>
                </c:pt>
                <c:pt idx="3423">
                  <c:v>-5.24</c:v>
                </c:pt>
                <c:pt idx="3424">
                  <c:v>-5.23</c:v>
                </c:pt>
                <c:pt idx="3425">
                  <c:v>-5.21</c:v>
                </c:pt>
                <c:pt idx="3426">
                  <c:v>-5.19</c:v>
                </c:pt>
                <c:pt idx="3427">
                  <c:v>-5.17</c:v>
                </c:pt>
                <c:pt idx="3428">
                  <c:v>-5.16</c:v>
                </c:pt>
                <c:pt idx="3429">
                  <c:v>-5.14</c:v>
                </c:pt>
                <c:pt idx="3430">
                  <c:v>-5.12</c:v>
                </c:pt>
                <c:pt idx="3431">
                  <c:v>-5.0999999999999996</c:v>
                </c:pt>
                <c:pt idx="3432">
                  <c:v>-5.09</c:v>
                </c:pt>
                <c:pt idx="3433">
                  <c:v>-5.07</c:v>
                </c:pt>
                <c:pt idx="3434">
                  <c:v>-5.05</c:v>
                </c:pt>
                <c:pt idx="3435">
                  <c:v>-5.03</c:v>
                </c:pt>
                <c:pt idx="3436">
                  <c:v>-5.0199999999999996</c:v>
                </c:pt>
                <c:pt idx="3437">
                  <c:v>-5</c:v>
                </c:pt>
                <c:pt idx="3438">
                  <c:v>-4.9800000000000004</c:v>
                </c:pt>
                <c:pt idx="3439">
                  <c:v>-4.96</c:v>
                </c:pt>
                <c:pt idx="3440">
                  <c:v>-4.95</c:v>
                </c:pt>
                <c:pt idx="3441">
                  <c:v>-4.93</c:v>
                </c:pt>
                <c:pt idx="3442">
                  <c:v>-4.91</c:v>
                </c:pt>
                <c:pt idx="3443">
                  <c:v>-4.8899999999999997</c:v>
                </c:pt>
                <c:pt idx="3444">
                  <c:v>-4.88</c:v>
                </c:pt>
                <c:pt idx="3445">
                  <c:v>-4.8600000000000003</c:v>
                </c:pt>
                <c:pt idx="3446">
                  <c:v>-4.84</c:v>
                </c:pt>
                <c:pt idx="3447">
                  <c:v>-4.82</c:v>
                </c:pt>
                <c:pt idx="3448">
                  <c:v>-4.8099999999999996</c:v>
                </c:pt>
                <c:pt idx="3449">
                  <c:v>-4.79</c:v>
                </c:pt>
                <c:pt idx="3450">
                  <c:v>-4.7699999999999996</c:v>
                </c:pt>
                <c:pt idx="3451">
                  <c:v>-4.75</c:v>
                </c:pt>
                <c:pt idx="3452">
                  <c:v>-4.74</c:v>
                </c:pt>
                <c:pt idx="3453">
                  <c:v>-4.72</c:v>
                </c:pt>
                <c:pt idx="3454">
                  <c:v>-4.7</c:v>
                </c:pt>
                <c:pt idx="3455">
                  <c:v>-4.71</c:v>
                </c:pt>
                <c:pt idx="3456">
                  <c:v>-4.74</c:v>
                </c:pt>
                <c:pt idx="3457">
                  <c:v>-4.76</c:v>
                </c:pt>
                <c:pt idx="3458">
                  <c:v>-4.79</c:v>
                </c:pt>
                <c:pt idx="3459">
                  <c:v>-4.82</c:v>
                </c:pt>
                <c:pt idx="3460">
                  <c:v>-4.84</c:v>
                </c:pt>
                <c:pt idx="3461">
                  <c:v>-4.87</c:v>
                </c:pt>
                <c:pt idx="3462">
                  <c:v>-4.8899999999999997</c:v>
                </c:pt>
                <c:pt idx="3463">
                  <c:v>-4.92</c:v>
                </c:pt>
                <c:pt idx="3464">
                  <c:v>-4.95</c:v>
                </c:pt>
                <c:pt idx="3465">
                  <c:v>-4.97</c:v>
                </c:pt>
                <c:pt idx="3466">
                  <c:v>-5</c:v>
                </c:pt>
                <c:pt idx="3467">
                  <c:v>-5.03</c:v>
                </c:pt>
                <c:pt idx="3468">
                  <c:v>-5.05</c:v>
                </c:pt>
                <c:pt idx="3469">
                  <c:v>-5.08</c:v>
                </c:pt>
                <c:pt idx="3470">
                  <c:v>-5.1100000000000003</c:v>
                </c:pt>
                <c:pt idx="3471">
                  <c:v>-5.13</c:v>
                </c:pt>
                <c:pt idx="3472">
                  <c:v>-5.16</c:v>
                </c:pt>
                <c:pt idx="3473">
                  <c:v>-5.18</c:v>
                </c:pt>
                <c:pt idx="3474">
                  <c:v>-5.21</c:v>
                </c:pt>
                <c:pt idx="3475">
                  <c:v>-5.24</c:v>
                </c:pt>
                <c:pt idx="3476">
                  <c:v>-5.26</c:v>
                </c:pt>
                <c:pt idx="3477">
                  <c:v>-5.29</c:v>
                </c:pt>
                <c:pt idx="3478">
                  <c:v>-5.32</c:v>
                </c:pt>
                <c:pt idx="3479">
                  <c:v>-5.34</c:v>
                </c:pt>
                <c:pt idx="3480">
                  <c:v>-5.37</c:v>
                </c:pt>
                <c:pt idx="3481">
                  <c:v>-5.39</c:v>
                </c:pt>
                <c:pt idx="3482">
                  <c:v>-5.42</c:v>
                </c:pt>
                <c:pt idx="3483">
                  <c:v>-5.45</c:v>
                </c:pt>
                <c:pt idx="3484">
                  <c:v>-5.47</c:v>
                </c:pt>
                <c:pt idx="3485">
                  <c:v>-5.5</c:v>
                </c:pt>
                <c:pt idx="3486">
                  <c:v>-5.49</c:v>
                </c:pt>
                <c:pt idx="3487">
                  <c:v>-5.47</c:v>
                </c:pt>
                <c:pt idx="3488">
                  <c:v>-5.45</c:v>
                </c:pt>
                <c:pt idx="3489">
                  <c:v>-5.44</c:v>
                </c:pt>
                <c:pt idx="3490">
                  <c:v>-5.42</c:v>
                </c:pt>
                <c:pt idx="3491">
                  <c:v>-5.4</c:v>
                </c:pt>
                <c:pt idx="3492">
                  <c:v>-5.38</c:v>
                </c:pt>
                <c:pt idx="3493">
                  <c:v>-5.37</c:v>
                </c:pt>
                <c:pt idx="3494">
                  <c:v>-5.35</c:v>
                </c:pt>
                <c:pt idx="3495">
                  <c:v>-5.33</c:v>
                </c:pt>
                <c:pt idx="3496">
                  <c:v>-5.31</c:v>
                </c:pt>
                <c:pt idx="3497">
                  <c:v>-5.3</c:v>
                </c:pt>
                <c:pt idx="3498">
                  <c:v>-5.28</c:v>
                </c:pt>
                <c:pt idx="3499">
                  <c:v>-5.26</c:v>
                </c:pt>
                <c:pt idx="3500">
                  <c:v>-5.24</c:v>
                </c:pt>
                <c:pt idx="3501">
                  <c:v>-5.23</c:v>
                </c:pt>
                <c:pt idx="3502">
                  <c:v>-5.21</c:v>
                </c:pt>
                <c:pt idx="3503">
                  <c:v>-5.19</c:v>
                </c:pt>
                <c:pt idx="3504">
                  <c:v>-5.17</c:v>
                </c:pt>
                <c:pt idx="3505">
                  <c:v>-5.16</c:v>
                </c:pt>
                <c:pt idx="3506">
                  <c:v>-5.14</c:v>
                </c:pt>
                <c:pt idx="3507">
                  <c:v>-5.12</c:v>
                </c:pt>
                <c:pt idx="3508">
                  <c:v>-5.0999999999999996</c:v>
                </c:pt>
                <c:pt idx="3509">
                  <c:v>-5.09</c:v>
                </c:pt>
                <c:pt idx="3510">
                  <c:v>-5.07</c:v>
                </c:pt>
                <c:pt idx="3511">
                  <c:v>-5.05</c:v>
                </c:pt>
                <c:pt idx="3512">
                  <c:v>-5.03</c:v>
                </c:pt>
                <c:pt idx="3513">
                  <c:v>-5.0199999999999996</c:v>
                </c:pt>
                <c:pt idx="3514">
                  <c:v>-5</c:v>
                </c:pt>
                <c:pt idx="3515">
                  <c:v>-4.9800000000000004</c:v>
                </c:pt>
                <c:pt idx="3516">
                  <c:v>-4.96</c:v>
                </c:pt>
                <c:pt idx="3517">
                  <c:v>-4.95</c:v>
                </c:pt>
                <c:pt idx="3518">
                  <c:v>-4.93</c:v>
                </c:pt>
                <c:pt idx="3519">
                  <c:v>-4.91</c:v>
                </c:pt>
                <c:pt idx="3520">
                  <c:v>-4.8899999999999997</c:v>
                </c:pt>
                <c:pt idx="3521">
                  <c:v>-4.88</c:v>
                </c:pt>
                <c:pt idx="3522">
                  <c:v>-4.8600000000000003</c:v>
                </c:pt>
                <c:pt idx="3523">
                  <c:v>-4.84</c:v>
                </c:pt>
                <c:pt idx="3524">
                  <c:v>-4.82</c:v>
                </c:pt>
                <c:pt idx="3525">
                  <c:v>-4.8099999999999996</c:v>
                </c:pt>
                <c:pt idx="3526">
                  <c:v>-4.79</c:v>
                </c:pt>
                <c:pt idx="3527">
                  <c:v>-4.7699999999999996</c:v>
                </c:pt>
                <c:pt idx="3528">
                  <c:v>-4.75</c:v>
                </c:pt>
                <c:pt idx="3529">
                  <c:v>-4.74</c:v>
                </c:pt>
                <c:pt idx="3530">
                  <c:v>-4.72</c:v>
                </c:pt>
                <c:pt idx="3531">
                  <c:v>-4.7</c:v>
                </c:pt>
                <c:pt idx="3532">
                  <c:v>-4.71</c:v>
                </c:pt>
                <c:pt idx="3533">
                  <c:v>-4.74</c:v>
                </c:pt>
                <c:pt idx="3534">
                  <c:v>-4.76</c:v>
                </c:pt>
                <c:pt idx="3535">
                  <c:v>-4.79</c:v>
                </c:pt>
                <c:pt idx="3536">
                  <c:v>-4.82</c:v>
                </c:pt>
                <c:pt idx="3537">
                  <c:v>-4.84</c:v>
                </c:pt>
                <c:pt idx="3538">
                  <c:v>-4.87</c:v>
                </c:pt>
                <c:pt idx="3539">
                  <c:v>-4.8899999999999997</c:v>
                </c:pt>
                <c:pt idx="3540">
                  <c:v>-4.92</c:v>
                </c:pt>
                <c:pt idx="3541">
                  <c:v>-4.95</c:v>
                </c:pt>
                <c:pt idx="3542">
                  <c:v>-4.97</c:v>
                </c:pt>
                <c:pt idx="3543">
                  <c:v>-5</c:v>
                </c:pt>
                <c:pt idx="3544">
                  <c:v>-5.03</c:v>
                </c:pt>
                <c:pt idx="3545">
                  <c:v>-5.05</c:v>
                </c:pt>
                <c:pt idx="3546">
                  <c:v>-5.08</c:v>
                </c:pt>
                <c:pt idx="3547">
                  <c:v>-5.1100000000000003</c:v>
                </c:pt>
                <c:pt idx="3548">
                  <c:v>-5.13</c:v>
                </c:pt>
                <c:pt idx="3549">
                  <c:v>-5.16</c:v>
                </c:pt>
                <c:pt idx="3550">
                  <c:v>-5.18</c:v>
                </c:pt>
                <c:pt idx="3551">
                  <c:v>-5.21</c:v>
                </c:pt>
                <c:pt idx="3552">
                  <c:v>-5.24</c:v>
                </c:pt>
                <c:pt idx="3553">
                  <c:v>-5.26</c:v>
                </c:pt>
                <c:pt idx="3554">
                  <c:v>-5.29</c:v>
                </c:pt>
                <c:pt idx="3555">
                  <c:v>-5.32</c:v>
                </c:pt>
                <c:pt idx="3556">
                  <c:v>-5.34</c:v>
                </c:pt>
                <c:pt idx="3557">
                  <c:v>-5.37</c:v>
                </c:pt>
                <c:pt idx="3558">
                  <c:v>-5.39</c:v>
                </c:pt>
                <c:pt idx="3559">
                  <c:v>-5.42</c:v>
                </c:pt>
                <c:pt idx="3560">
                  <c:v>-5.45</c:v>
                </c:pt>
                <c:pt idx="3561">
                  <c:v>-5.47</c:v>
                </c:pt>
                <c:pt idx="3562">
                  <c:v>-5.5</c:v>
                </c:pt>
                <c:pt idx="3563">
                  <c:v>-5.49</c:v>
                </c:pt>
                <c:pt idx="3564">
                  <c:v>-5.47</c:v>
                </c:pt>
                <c:pt idx="3565">
                  <c:v>-5.45</c:v>
                </c:pt>
                <c:pt idx="3566">
                  <c:v>-5.44</c:v>
                </c:pt>
                <c:pt idx="3567">
                  <c:v>-5.42</c:v>
                </c:pt>
                <c:pt idx="3568">
                  <c:v>-5.4</c:v>
                </c:pt>
                <c:pt idx="3569">
                  <c:v>-5.38</c:v>
                </c:pt>
                <c:pt idx="3570">
                  <c:v>-5.37</c:v>
                </c:pt>
                <c:pt idx="3571">
                  <c:v>-5.35</c:v>
                </c:pt>
                <c:pt idx="3572">
                  <c:v>-5.33</c:v>
                </c:pt>
                <c:pt idx="3573">
                  <c:v>-5.31</c:v>
                </c:pt>
                <c:pt idx="3574">
                  <c:v>-5.3</c:v>
                </c:pt>
                <c:pt idx="3575">
                  <c:v>-5.28</c:v>
                </c:pt>
                <c:pt idx="3576">
                  <c:v>-5.26</c:v>
                </c:pt>
                <c:pt idx="3577">
                  <c:v>-5.24</c:v>
                </c:pt>
                <c:pt idx="3578">
                  <c:v>-5.23</c:v>
                </c:pt>
                <c:pt idx="3579">
                  <c:v>-5.21</c:v>
                </c:pt>
                <c:pt idx="3580">
                  <c:v>-5.19</c:v>
                </c:pt>
                <c:pt idx="3581">
                  <c:v>-5.17</c:v>
                </c:pt>
                <c:pt idx="3582">
                  <c:v>-5.16</c:v>
                </c:pt>
                <c:pt idx="3583">
                  <c:v>-5.14</c:v>
                </c:pt>
                <c:pt idx="3584">
                  <c:v>-5.12</c:v>
                </c:pt>
                <c:pt idx="3585">
                  <c:v>-5.0999999999999996</c:v>
                </c:pt>
                <c:pt idx="3586">
                  <c:v>-5.09</c:v>
                </c:pt>
                <c:pt idx="3587">
                  <c:v>-5.07</c:v>
                </c:pt>
                <c:pt idx="3588">
                  <c:v>-5.05</c:v>
                </c:pt>
                <c:pt idx="3589">
                  <c:v>-5.03</c:v>
                </c:pt>
                <c:pt idx="3590">
                  <c:v>-5.0199999999999996</c:v>
                </c:pt>
                <c:pt idx="3591">
                  <c:v>-5</c:v>
                </c:pt>
                <c:pt idx="3592">
                  <c:v>-4.9800000000000004</c:v>
                </c:pt>
                <c:pt idx="3593">
                  <c:v>-4.96</c:v>
                </c:pt>
                <c:pt idx="3594">
                  <c:v>-4.95</c:v>
                </c:pt>
                <c:pt idx="3595">
                  <c:v>-4.93</c:v>
                </c:pt>
                <c:pt idx="3596">
                  <c:v>-4.91</c:v>
                </c:pt>
                <c:pt idx="3597">
                  <c:v>-4.8899999999999997</c:v>
                </c:pt>
                <c:pt idx="3598">
                  <c:v>-4.88</c:v>
                </c:pt>
                <c:pt idx="3599">
                  <c:v>-4.8600000000000003</c:v>
                </c:pt>
                <c:pt idx="3600">
                  <c:v>-4.84</c:v>
                </c:pt>
                <c:pt idx="3601">
                  <c:v>-4.82</c:v>
                </c:pt>
                <c:pt idx="3602">
                  <c:v>-4.8099999999999996</c:v>
                </c:pt>
                <c:pt idx="3603">
                  <c:v>-4.79</c:v>
                </c:pt>
                <c:pt idx="3604">
                  <c:v>-4.7699999999999996</c:v>
                </c:pt>
                <c:pt idx="3605">
                  <c:v>-4.75</c:v>
                </c:pt>
                <c:pt idx="3606">
                  <c:v>-4.74</c:v>
                </c:pt>
                <c:pt idx="3607">
                  <c:v>-4.72</c:v>
                </c:pt>
                <c:pt idx="3608">
                  <c:v>-4.7</c:v>
                </c:pt>
                <c:pt idx="3609">
                  <c:v>-4.71</c:v>
                </c:pt>
                <c:pt idx="3610">
                  <c:v>-4.74</c:v>
                </c:pt>
                <c:pt idx="3611">
                  <c:v>-4.76</c:v>
                </c:pt>
                <c:pt idx="3612">
                  <c:v>-4.79</c:v>
                </c:pt>
                <c:pt idx="3613">
                  <c:v>-4.8099999999999996</c:v>
                </c:pt>
                <c:pt idx="3614">
                  <c:v>-4.84</c:v>
                </c:pt>
                <c:pt idx="3615">
                  <c:v>-4.8600000000000003</c:v>
                </c:pt>
                <c:pt idx="3616">
                  <c:v>-4.8899999999999997</c:v>
                </c:pt>
                <c:pt idx="3617">
                  <c:v>-4.91</c:v>
                </c:pt>
                <c:pt idx="3618">
                  <c:v>-4.9400000000000004</c:v>
                </c:pt>
                <c:pt idx="3619">
                  <c:v>-4.96</c:v>
                </c:pt>
                <c:pt idx="3620">
                  <c:v>-4.99</c:v>
                </c:pt>
                <c:pt idx="3621">
                  <c:v>-5.0199999999999996</c:v>
                </c:pt>
                <c:pt idx="3622">
                  <c:v>-5.04</c:v>
                </c:pt>
                <c:pt idx="3623">
                  <c:v>-5.07</c:v>
                </c:pt>
                <c:pt idx="3624">
                  <c:v>-5.09</c:v>
                </c:pt>
                <c:pt idx="3625">
                  <c:v>-5.12</c:v>
                </c:pt>
                <c:pt idx="3626">
                  <c:v>-5.14</c:v>
                </c:pt>
                <c:pt idx="3627">
                  <c:v>-5.17</c:v>
                </c:pt>
                <c:pt idx="3628">
                  <c:v>-5.19</c:v>
                </c:pt>
                <c:pt idx="3629">
                  <c:v>-5.22</c:v>
                </c:pt>
                <c:pt idx="3630">
                  <c:v>-5.25</c:v>
                </c:pt>
                <c:pt idx="3631">
                  <c:v>-5.27</c:v>
                </c:pt>
                <c:pt idx="3632">
                  <c:v>-5.3</c:v>
                </c:pt>
                <c:pt idx="3633">
                  <c:v>-5.32</c:v>
                </c:pt>
                <c:pt idx="3634">
                  <c:v>-5.35</c:v>
                </c:pt>
                <c:pt idx="3635">
                  <c:v>-5.37</c:v>
                </c:pt>
                <c:pt idx="3636">
                  <c:v>-5.4</c:v>
                </c:pt>
                <c:pt idx="3637">
                  <c:v>-5.42</c:v>
                </c:pt>
                <c:pt idx="3638">
                  <c:v>-5.45</c:v>
                </c:pt>
                <c:pt idx="3639">
                  <c:v>-5.47</c:v>
                </c:pt>
                <c:pt idx="3640">
                  <c:v>-5.5</c:v>
                </c:pt>
                <c:pt idx="3641">
                  <c:v>-5.49</c:v>
                </c:pt>
                <c:pt idx="3642">
                  <c:v>-5.47</c:v>
                </c:pt>
                <c:pt idx="3643">
                  <c:v>-5.45</c:v>
                </c:pt>
                <c:pt idx="3644">
                  <c:v>-5.44</c:v>
                </c:pt>
                <c:pt idx="3645">
                  <c:v>-5.42</c:v>
                </c:pt>
                <c:pt idx="3646">
                  <c:v>-5.4</c:v>
                </c:pt>
                <c:pt idx="3647">
                  <c:v>-5.38</c:v>
                </c:pt>
                <c:pt idx="3648">
                  <c:v>-5.37</c:v>
                </c:pt>
                <c:pt idx="3649">
                  <c:v>-5.35</c:v>
                </c:pt>
                <c:pt idx="3650">
                  <c:v>-5.33</c:v>
                </c:pt>
                <c:pt idx="3651">
                  <c:v>-5.31</c:v>
                </c:pt>
                <c:pt idx="3652">
                  <c:v>-5.3</c:v>
                </c:pt>
                <c:pt idx="3653">
                  <c:v>-5.28</c:v>
                </c:pt>
                <c:pt idx="3654">
                  <c:v>-5.26</c:v>
                </c:pt>
                <c:pt idx="3655">
                  <c:v>-5.24</c:v>
                </c:pt>
                <c:pt idx="3656">
                  <c:v>-5.23</c:v>
                </c:pt>
                <c:pt idx="3657">
                  <c:v>-5.21</c:v>
                </c:pt>
                <c:pt idx="3658">
                  <c:v>-5.19</c:v>
                </c:pt>
                <c:pt idx="3659">
                  <c:v>-5.17</c:v>
                </c:pt>
                <c:pt idx="3660">
                  <c:v>-5.16</c:v>
                </c:pt>
                <c:pt idx="3661">
                  <c:v>-5.14</c:v>
                </c:pt>
                <c:pt idx="3662">
                  <c:v>-5.12</c:v>
                </c:pt>
                <c:pt idx="3663">
                  <c:v>-5.0999999999999996</c:v>
                </c:pt>
                <c:pt idx="3664">
                  <c:v>-5.09</c:v>
                </c:pt>
                <c:pt idx="3665">
                  <c:v>-5.07</c:v>
                </c:pt>
                <c:pt idx="3666">
                  <c:v>-5.05</c:v>
                </c:pt>
                <c:pt idx="3667">
                  <c:v>-5.03</c:v>
                </c:pt>
                <c:pt idx="3668">
                  <c:v>-5.0199999999999996</c:v>
                </c:pt>
                <c:pt idx="3669">
                  <c:v>-5</c:v>
                </c:pt>
                <c:pt idx="3670">
                  <c:v>-4.9800000000000004</c:v>
                </c:pt>
                <c:pt idx="3671">
                  <c:v>-4.96</c:v>
                </c:pt>
                <c:pt idx="3672">
                  <c:v>-4.95</c:v>
                </c:pt>
                <c:pt idx="3673">
                  <c:v>-4.93</c:v>
                </c:pt>
                <c:pt idx="3674">
                  <c:v>-4.91</c:v>
                </c:pt>
                <c:pt idx="3675">
                  <c:v>-4.8899999999999997</c:v>
                </c:pt>
                <c:pt idx="3676">
                  <c:v>-4.88</c:v>
                </c:pt>
                <c:pt idx="3677">
                  <c:v>-4.8600000000000003</c:v>
                </c:pt>
                <c:pt idx="3678">
                  <c:v>-4.84</c:v>
                </c:pt>
                <c:pt idx="3679">
                  <c:v>-4.82</c:v>
                </c:pt>
                <c:pt idx="3680">
                  <c:v>-4.8099999999999996</c:v>
                </c:pt>
                <c:pt idx="3681">
                  <c:v>-4.79</c:v>
                </c:pt>
                <c:pt idx="3682">
                  <c:v>-4.7699999999999996</c:v>
                </c:pt>
                <c:pt idx="3683">
                  <c:v>-4.75</c:v>
                </c:pt>
                <c:pt idx="3684">
                  <c:v>-4.74</c:v>
                </c:pt>
                <c:pt idx="3685">
                  <c:v>-4.72</c:v>
                </c:pt>
                <c:pt idx="3686">
                  <c:v>-4.7</c:v>
                </c:pt>
                <c:pt idx="3687">
                  <c:v>-4.71</c:v>
                </c:pt>
                <c:pt idx="3688">
                  <c:v>-4.74</c:v>
                </c:pt>
                <c:pt idx="3689">
                  <c:v>-4.76</c:v>
                </c:pt>
                <c:pt idx="3690">
                  <c:v>-4.79</c:v>
                </c:pt>
                <c:pt idx="3691">
                  <c:v>-4.8099999999999996</c:v>
                </c:pt>
                <c:pt idx="3692">
                  <c:v>-4.84</c:v>
                </c:pt>
                <c:pt idx="3693">
                  <c:v>-4.8600000000000003</c:v>
                </c:pt>
                <c:pt idx="3694">
                  <c:v>-4.8899999999999997</c:v>
                </c:pt>
                <c:pt idx="3695">
                  <c:v>-4.91</c:v>
                </c:pt>
                <c:pt idx="3696">
                  <c:v>-4.9400000000000004</c:v>
                </c:pt>
                <c:pt idx="3697">
                  <c:v>-4.96</c:v>
                </c:pt>
                <c:pt idx="3698">
                  <c:v>-4.99</c:v>
                </c:pt>
                <c:pt idx="3699">
                  <c:v>-5.0199999999999996</c:v>
                </c:pt>
                <c:pt idx="3700">
                  <c:v>-5.04</c:v>
                </c:pt>
                <c:pt idx="3701">
                  <c:v>-5.07</c:v>
                </c:pt>
                <c:pt idx="3702">
                  <c:v>-5.09</c:v>
                </c:pt>
                <c:pt idx="3703">
                  <c:v>-5.12</c:v>
                </c:pt>
                <c:pt idx="3704">
                  <c:v>-5.14</c:v>
                </c:pt>
                <c:pt idx="3705">
                  <c:v>-5.17</c:v>
                </c:pt>
                <c:pt idx="3706">
                  <c:v>-5.19</c:v>
                </c:pt>
                <c:pt idx="3707">
                  <c:v>-5.22</c:v>
                </c:pt>
                <c:pt idx="3708">
                  <c:v>-5.25</c:v>
                </c:pt>
                <c:pt idx="3709">
                  <c:v>-5.27</c:v>
                </c:pt>
                <c:pt idx="3710">
                  <c:v>-5.3</c:v>
                </c:pt>
                <c:pt idx="3711">
                  <c:v>-5.32</c:v>
                </c:pt>
                <c:pt idx="3712">
                  <c:v>-5.35</c:v>
                </c:pt>
                <c:pt idx="3713">
                  <c:v>-5.37</c:v>
                </c:pt>
                <c:pt idx="3714">
                  <c:v>-5.4</c:v>
                </c:pt>
                <c:pt idx="3715">
                  <c:v>-5.42</c:v>
                </c:pt>
                <c:pt idx="3716">
                  <c:v>-5.45</c:v>
                </c:pt>
                <c:pt idx="3717">
                  <c:v>-5.47</c:v>
                </c:pt>
                <c:pt idx="3718">
                  <c:v>-5.5</c:v>
                </c:pt>
                <c:pt idx="3719">
                  <c:v>-5.49</c:v>
                </c:pt>
                <c:pt idx="3720">
                  <c:v>-5.47</c:v>
                </c:pt>
                <c:pt idx="3721">
                  <c:v>-5.45</c:v>
                </c:pt>
                <c:pt idx="3722">
                  <c:v>-5.44</c:v>
                </c:pt>
                <c:pt idx="3723">
                  <c:v>-5.42</c:v>
                </c:pt>
                <c:pt idx="3724">
                  <c:v>-5.4</c:v>
                </c:pt>
                <c:pt idx="3725">
                  <c:v>-5.38</c:v>
                </c:pt>
                <c:pt idx="3726">
                  <c:v>-5.36</c:v>
                </c:pt>
                <c:pt idx="3727">
                  <c:v>-5.35</c:v>
                </c:pt>
                <c:pt idx="3728">
                  <c:v>-5.33</c:v>
                </c:pt>
                <c:pt idx="3729">
                  <c:v>-5.31</c:v>
                </c:pt>
                <c:pt idx="3730">
                  <c:v>-5.29</c:v>
                </c:pt>
                <c:pt idx="3731">
                  <c:v>-5.27</c:v>
                </c:pt>
                <c:pt idx="3732">
                  <c:v>-5.26</c:v>
                </c:pt>
                <c:pt idx="3733">
                  <c:v>-5.24</c:v>
                </c:pt>
                <c:pt idx="3734">
                  <c:v>-5.22</c:v>
                </c:pt>
                <c:pt idx="3735">
                  <c:v>-5.2</c:v>
                </c:pt>
                <c:pt idx="3736">
                  <c:v>-5.18</c:v>
                </c:pt>
                <c:pt idx="3737">
                  <c:v>-5.17</c:v>
                </c:pt>
                <c:pt idx="3738">
                  <c:v>-5.15</c:v>
                </c:pt>
                <c:pt idx="3739">
                  <c:v>-5.13</c:v>
                </c:pt>
                <c:pt idx="3740">
                  <c:v>-5.1100000000000003</c:v>
                </c:pt>
                <c:pt idx="3741">
                  <c:v>-5.0999999999999996</c:v>
                </c:pt>
                <c:pt idx="3742">
                  <c:v>-5.08</c:v>
                </c:pt>
                <c:pt idx="3743">
                  <c:v>-5.0599999999999996</c:v>
                </c:pt>
                <c:pt idx="3744">
                  <c:v>-5.04</c:v>
                </c:pt>
                <c:pt idx="3745">
                  <c:v>-5.0199999999999996</c:v>
                </c:pt>
                <c:pt idx="3746">
                  <c:v>-5.01</c:v>
                </c:pt>
                <c:pt idx="3747">
                  <c:v>-4.99</c:v>
                </c:pt>
                <c:pt idx="3748">
                  <c:v>-4.97</c:v>
                </c:pt>
                <c:pt idx="3749">
                  <c:v>-4.95</c:v>
                </c:pt>
                <c:pt idx="3750">
                  <c:v>-4.93</c:v>
                </c:pt>
                <c:pt idx="3751">
                  <c:v>-4.92</c:v>
                </c:pt>
                <c:pt idx="3752">
                  <c:v>-4.9000000000000004</c:v>
                </c:pt>
                <c:pt idx="3753">
                  <c:v>-4.88</c:v>
                </c:pt>
                <c:pt idx="3754">
                  <c:v>-4.8600000000000003</c:v>
                </c:pt>
                <c:pt idx="3755">
                  <c:v>-4.84</c:v>
                </c:pt>
                <c:pt idx="3756">
                  <c:v>-4.83</c:v>
                </c:pt>
                <c:pt idx="3757">
                  <c:v>-4.8099999999999996</c:v>
                </c:pt>
                <c:pt idx="3758">
                  <c:v>-4.79</c:v>
                </c:pt>
                <c:pt idx="3759">
                  <c:v>-4.7699999999999996</c:v>
                </c:pt>
                <c:pt idx="3760">
                  <c:v>-4.75</c:v>
                </c:pt>
                <c:pt idx="3761">
                  <c:v>-4.74</c:v>
                </c:pt>
                <c:pt idx="3762">
                  <c:v>-4.72</c:v>
                </c:pt>
                <c:pt idx="3763">
                  <c:v>-4.7</c:v>
                </c:pt>
                <c:pt idx="3764">
                  <c:v>-4.71</c:v>
                </c:pt>
                <c:pt idx="3765">
                  <c:v>-4.7300000000000004</c:v>
                </c:pt>
                <c:pt idx="3766">
                  <c:v>-4.76</c:v>
                </c:pt>
                <c:pt idx="3767">
                  <c:v>-4.78</c:v>
                </c:pt>
                <c:pt idx="3768">
                  <c:v>-4.8099999999999996</c:v>
                </c:pt>
                <c:pt idx="3769">
                  <c:v>-4.83</c:v>
                </c:pt>
                <c:pt idx="3770">
                  <c:v>-4.8600000000000003</c:v>
                </c:pt>
                <c:pt idx="3771">
                  <c:v>-4.88</c:v>
                </c:pt>
                <c:pt idx="3772">
                  <c:v>-4.91</c:v>
                </c:pt>
                <c:pt idx="3773">
                  <c:v>-4.93</c:v>
                </c:pt>
                <c:pt idx="3774">
                  <c:v>-4.96</c:v>
                </c:pt>
                <c:pt idx="3775">
                  <c:v>-4.9800000000000004</c:v>
                </c:pt>
                <c:pt idx="3776">
                  <c:v>-5.01</c:v>
                </c:pt>
                <c:pt idx="3777">
                  <c:v>-5.03</c:v>
                </c:pt>
                <c:pt idx="3778">
                  <c:v>-5.0599999999999996</c:v>
                </c:pt>
                <c:pt idx="3779">
                  <c:v>-5.08</c:v>
                </c:pt>
                <c:pt idx="3780">
                  <c:v>-5.1100000000000003</c:v>
                </c:pt>
                <c:pt idx="3781">
                  <c:v>-5.13</c:v>
                </c:pt>
                <c:pt idx="3782">
                  <c:v>-5.15</c:v>
                </c:pt>
                <c:pt idx="3783">
                  <c:v>-5.18</c:v>
                </c:pt>
                <c:pt idx="3784">
                  <c:v>-5.2</c:v>
                </c:pt>
                <c:pt idx="3785">
                  <c:v>-5.23</c:v>
                </c:pt>
                <c:pt idx="3786">
                  <c:v>-5.25</c:v>
                </c:pt>
                <c:pt idx="3787">
                  <c:v>-5.28</c:v>
                </c:pt>
                <c:pt idx="3788">
                  <c:v>-5.3</c:v>
                </c:pt>
                <c:pt idx="3789">
                  <c:v>-5.33</c:v>
                </c:pt>
                <c:pt idx="3790">
                  <c:v>-5.35</c:v>
                </c:pt>
                <c:pt idx="3791">
                  <c:v>-5.38</c:v>
                </c:pt>
                <c:pt idx="3792">
                  <c:v>-5.4</c:v>
                </c:pt>
                <c:pt idx="3793">
                  <c:v>-5.43</c:v>
                </c:pt>
                <c:pt idx="3794">
                  <c:v>-5.45</c:v>
                </c:pt>
                <c:pt idx="3795">
                  <c:v>-5.48</c:v>
                </c:pt>
                <c:pt idx="3796">
                  <c:v>-5.5</c:v>
                </c:pt>
                <c:pt idx="3797">
                  <c:v>-5.51</c:v>
                </c:pt>
                <c:pt idx="3798">
                  <c:v>-5.53</c:v>
                </c:pt>
                <c:pt idx="3799">
                  <c:v>-5.56</c:v>
                </c:pt>
                <c:pt idx="3800">
                  <c:v>-5.58</c:v>
                </c:pt>
                <c:pt idx="3801">
                  <c:v>-5.61</c:v>
                </c:pt>
                <c:pt idx="3802">
                  <c:v>-5.63</c:v>
                </c:pt>
                <c:pt idx="3803">
                  <c:v>-5.65</c:v>
                </c:pt>
                <c:pt idx="3804">
                  <c:v>-5.68</c:v>
                </c:pt>
                <c:pt idx="3805">
                  <c:v>-5.7</c:v>
                </c:pt>
                <c:pt idx="3806">
                  <c:v>-5.73</c:v>
                </c:pt>
                <c:pt idx="3807">
                  <c:v>-5.75</c:v>
                </c:pt>
                <c:pt idx="3808">
                  <c:v>-5.78</c:v>
                </c:pt>
                <c:pt idx="3809">
                  <c:v>-5.8</c:v>
                </c:pt>
                <c:pt idx="3810">
                  <c:v>-5.82</c:v>
                </c:pt>
                <c:pt idx="3811">
                  <c:v>-5.85</c:v>
                </c:pt>
                <c:pt idx="3812">
                  <c:v>-5.87</c:v>
                </c:pt>
                <c:pt idx="3813">
                  <c:v>-5.9</c:v>
                </c:pt>
                <c:pt idx="3814">
                  <c:v>-5.92</c:v>
                </c:pt>
                <c:pt idx="3815">
                  <c:v>-5.94</c:v>
                </c:pt>
                <c:pt idx="3816">
                  <c:v>-5.97</c:v>
                </c:pt>
                <c:pt idx="3817">
                  <c:v>-5.99</c:v>
                </c:pt>
                <c:pt idx="3818">
                  <c:v>-6.02</c:v>
                </c:pt>
                <c:pt idx="3819">
                  <c:v>-6.04</c:v>
                </c:pt>
                <c:pt idx="3820">
                  <c:v>-6.07</c:v>
                </c:pt>
                <c:pt idx="3821">
                  <c:v>-6.09</c:v>
                </c:pt>
                <c:pt idx="3822">
                  <c:v>-6.11</c:v>
                </c:pt>
                <c:pt idx="3823">
                  <c:v>-6.14</c:v>
                </c:pt>
                <c:pt idx="3824">
                  <c:v>-6.16</c:v>
                </c:pt>
                <c:pt idx="3825">
                  <c:v>-6.19</c:v>
                </c:pt>
                <c:pt idx="3826">
                  <c:v>-6.21</c:v>
                </c:pt>
                <c:pt idx="3827">
                  <c:v>-6.23</c:v>
                </c:pt>
                <c:pt idx="3828">
                  <c:v>-6.26</c:v>
                </c:pt>
                <c:pt idx="3829">
                  <c:v>-6.28</c:v>
                </c:pt>
                <c:pt idx="3830">
                  <c:v>-6.31</c:v>
                </c:pt>
                <c:pt idx="3831">
                  <c:v>-6.33</c:v>
                </c:pt>
                <c:pt idx="3832">
                  <c:v>-6.36</c:v>
                </c:pt>
                <c:pt idx="3833">
                  <c:v>-6.38</c:v>
                </c:pt>
                <c:pt idx="3834">
                  <c:v>-6.4</c:v>
                </c:pt>
                <c:pt idx="3835">
                  <c:v>-6.43</c:v>
                </c:pt>
                <c:pt idx="3836">
                  <c:v>-6.45</c:v>
                </c:pt>
                <c:pt idx="3837">
                  <c:v>-6.48</c:v>
                </c:pt>
                <c:pt idx="3838">
                  <c:v>-6.5</c:v>
                </c:pt>
                <c:pt idx="3839">
                  <c:v>-6.49</c:v>
                </c:pt>
                <c:pt idx="3840">
                  <c:v>-6.47</c:v>
                </c:pt>
                <c:pt idx="3841">
                  <c:v>-6.46</c:v>
                </c:pt>
                <c:pt idx="3842">
                  <c:v>-6.44</c:v>
                </c:pt>
                <c:pt idx="3843">
                  <c:v>-6.42</c:v>
                </c:pt>
                <c:pt idx="3844">
                  <c:v>-6.41</c:v>
                </c:pt>
                <c:pt idx="3845">
                  <c:v>-6.39</c:v>
                </c:pt>
                <c:pt idx="3846">
                  <c:v>-6.37</c:v>
                </c:pt>
                <c:pt idx="3847">
                  <c:v>-6.36</c:v>
                </c:pt>
                <c:pt idx="3848">
                  <c:v>-6.34</c:v>
                </c:pt>
                <c:pt idx="3849">
                  <c:v>-6.32</c:v>
                </c:pt>
                <c:pt idx="3850">
                  <c:v>-6.31</c:v>
                </c:pt>
                <c:pt idx="3851">
                  <c:v>-6.29</c:v>
                </c:pt>
                <c:pt idx="3852">
                  <c:v>-6.27</c:v>
                </c:pt>
                <c:pt idx="3853">
                  <c:v>-6.25</c:v>
                </c:pt>
                <c:pt idx="3854">
                  <c:v>-6.24</c:v>
                </c:pt>
                <c:pt idx="3855">
                  <c:v>-6.22</c:v>
                </c:pt>
                <c:pt idx="3856">
                  <c:v>-6.2</c:v>
                </c:pt>
                <c:pt idx="3857">
                  <c:v>-6.19</c:v>
                </c:pt>
                <c:pt idx="3858">
                  <c:v>-6.17</c:v>
                </c:pt>
                <c:pt idx="3859">
                  <c:v>-6.15</c:v>
                </c:pt>
                <c:pt idx="3860">
                  <c:v>-6.14</c:v>
                </c:pt>
                <c:pt idx="3861">
                  <c:v>-6.12</c:v>
                </c:pt>
                <c:pt idx="3862">
                  <c:v>-6.1</c:v>
                </c:pt>
                <c:pt idx="3863">
                  <c:v>-6.09</c:v>
                </c:pt>
                <c:pt idx="3864">
                  <c:v>-6.07</c:v>
                </c:pt>
                <c:pt idx="3865">
                  <c:v>-6.05</c:v>
                </c:pt>
                <c:pt idx="3866">
                  <c:v>-6.04</c:v>
                </c:pt>
                <c:pt idx="3867">
                  <c:v>-6.02</c:v>
                </c:pt>
                <c:pt idx="3868">
                  <c:v>-6</c:v>
                </c:pt>
                <c:pt idx="3869">
                  <c:v>-5.99</c:v>
                </c:pt>
                <c:pt idx="3870">
                  <c:v>-5.97</c:v>
                </c:pt>
                <c:pt idx="3871">
                  <c:v>-5.95</c:v>
                </c:pt>
                <c:pt idx="3872">
                  <c:v>-5.94</c:v>
                </c:pt>
                <c:pt idx="3873">
                  <c:v>-5.92</c:v>
                </c:pt>
                <c:pt idx="3874">
                  <c:v>-5.9</c:v>
                </c:pt>
                <c:pt idx="3875">
                  <c:v>-5.88</c:v>
                </c:pt>
                <c:pt idx="3876">
                  <c:v>-5.87</c:v>
                </c:pt>
                <c:pt idx="3877">
                  <c:v>-5.85</c:v>
                </c:pt>
                <c:pt idx="3878">
                  <c:v>-5.83</c:v>
                </c:pt>
                <c:pt idx="3879">
                  <c:v>-5.82</c:v>
                </c:pt>
                <c:pt idx="3880">
                  <c:v>-5.8</c:v>
                </c:pt>
                <c:pt idx="3881">
                  <c:v>-5.78</c:v>
                </c:pt>
                <c:pt idx="3882">
                  <c:v>-5.77</c:v>
                </c:pt>
                <c:pt idx="3883">
                  <c:v>-5.75</c:v>
                </c:pt>
                <c:pt idx="3884">
                  <c:v>-5.73</c:v>
                </c:pt>
                <c:pt idx="3885">
                  <c:v>-5.72</c:v>
                </c:pt>
                <c:pt idx="3886">
                  <c:v>-5.7</c:v>
                </c:pt>
                <c:pt idx="3887">
                  <c:v>-5.71</c:v>
                </c:pt>
                <c:pt idx="3888">
                  <c:v>-5.74</c:v>
                </c:pt>
                <c:pt idx="3889">
                  <c:v>-5.76</c:v>
                </c:pt>
                <c:pt idx="3890">
                  <c:v>-5.79</c:v>
                </c:pt>
                <c:pt idx="3891">
                  <c:v>-5.82</c:v>
                </c:pt>
                <c:pt idx="3892">
                  <c:v>-5.84</c:v>
                </c:pt>
                <c:pt idx="3893">
                  <c:v>-5.87</c:v>
                </c:pt>
                <c:pt idx="3894">
                  <c:v>-5.89</c:v>
                </c:pt>
                <c:pt idx="3895">
                  <c:v>-5.92</c:v>
                </c:pt>
                <c:pt idx="3896">
                  <c:v>-5.95</c:v>
                </c:pt>
                <c:pt idx="3897">
                  <c:v>-5.97</c:v>
                </c:pt>
                <c:pt idx="3898">
                  <c:v>-6</c:v>
                </c:pt>
                <c:pt idx="3899">
                  <c:v>-6.03</c:v>
                </c:pt>
                <c:pt idx="3900">
                  <c:v>-6.05</c:v>
                </c:pt>
                <c:pt idx="3901">
                  <c:v>-6.08</c:v>
                </c:pt>
                <c:pt idx="3902">
                  <c:v>-6.11</c:v>
                </c:pt>
                <c:pt idx="3903">
                  <c:v>-6.13</c:v>
                </c:pt>
                <c:pt idx="3904">
                  <c:v>-6.16</c:v>
                </c:pt>
                <c:pt idx="3905">
                  <c:v>-6.18</c:v>
                </c:pt>
                <c:pt idx="3906">
                  <c:v>-6.21</c:v>
                </c:pt>
                <c:pt idx="3907">
                  <c:v>-6.24</c:v>
                </c:pt>
                <c:pt idx="3908">
                  <c:v>-6.26</c:v>
                </c:pt>
                <c:pt idx="3909">
                  <c:v>-6.29</c:v>
                </c:pt>
                <c:pt idx="3910">
                  <c:v>-6.32</c:v>
                </c:pt>
                <c:pt idx="3911">
                  <c:v>-6.34</c:v>
                </c:pt>
                <c:pt idx="3912">
                  <c:v>-6.37</c:v>
                </c:pt>
                <c:pt idx="3913">
                  <c:v>-6.39</c:v>
                </c:pt>
                <c:pt idx="3914">
                  <c:v>-6.42</c:v>
                </c:pt>
                <c:pt idx="3915">
                  <c:v>-6.45</c:v>
                </c:pt>
                <c:pt idx="3916">
                  <c:v>-6.47</c:v>
                </c:pt>
                <c:pt idx="3917">
                  <c:v>-6.5</c:v>
                </c:pt>
                <c:pt idx="3918">
                  <c:v>-6.49</c:v>
                </c:pt>
                <c:pt idx="3919">
                  <c:v>-6.47</c:v>
                </c:pt>
                <c:pt idx="3920">
                  <c:v>-6.45</c:v>
                </c:pt>
                <c:pt idx="3921">
                  <c:v>-6.44</c:v>
                </c:pt>
                <c:pt idx="3922">
                  <c:v>-6.42</c:v>
                </c:pt>
                <c:pt idx="3923">
                  <c:v>-6.4</c:v>
                </c:pt>
                <c:pt idx="3924">
                  <c:v>-6.38</c:v>
                </c:pt>
                <c:pt idx="3925">
                  <c:v>-6.37</c:v>
                </c:pt>
                <c:pt idx="3926">
                  <c:v>-6.35</c:v>
                </c:pt>
                <c:pt idx="3927">
                  <c:v>-6.33</c:v>
                </c:pt>
                <c:pt idx="3928">
                  <c:v>-6.31</c:v>
                </c:pt>
                <c:pt idx="3929">
                  <c:v>-6.3</c:v>
                </c:pt>
                <c:pt idx="3930">
                  <c:v>-6.28</c:v>
                </c:pt>
                <c:pt idx="3931">
                  <c:v>-6.26</c:v>
                </c:pt>
                <c:pt idx="3932">
                  <c:v>-6.24</c:v>
                </c:pt>
                <c:pt idx="3933">
                  <c:v>-6.23</c:v>
                </c:pt>
                <c:pt idx="3934">
                  <c:v>-6.21</c:v>
                </c:pt>
                <c:pt idx="3935">
                  <c:v>-6.19</c:v>
                </c:pt>
                <c:pt idx="3936">
                  <c:v>-6.17</c:v>
                </c:pt>
                <c:pt idx="3937">
                  <c:v>-6.16</c:v>
                </c:pt>
                <c:pt idx="3938">
                  <c:v>-6.14</c:v>
                </c:pt>
                <c:pt idx="3939">
                  <c:v>-6.12</c:v>
                </c:pt>
                <c:pt idx="3940">
                  <c:v>-6.1</c:v>
                </c:pt>
                <c:pt idx="3941">
                  <c:v>-6.09</c:v>
                </c:pt>
                <c:pt idx="3942">
                  <c:v>-6.07</c:v>
                </c:pt>
                <c:pt idx="3943">
                  <c:v>-6.05</c:v>
                </c:pt>
                <c:pt idx="3944">
                  <c:v>-6.03</c:v>
                </c:pt>
                <c:pt idx="3945">
                  <c:v>-6.02</c:v>
                </c:pt>
                <c:pt idx="3946">
                  <c:v>-6</c:v>
                </c:pt>
                <c:pt idx="3947">
                  <c:v>-5.98</c:v>
                </c:pt>
                <c:pt idx="3948">
                  <c:v>-5.96</c:v>
                </c:pt>
                <c:pt idx="3949">
                  <c:v>-5.95</c:v>
                </c:pt>
                <c:pt idx="3950">
                  <c:v>-5.93</c:v>
                </c:pt>
                <c:pt idx="3951">
                  <c:v>-5.91</c:v>
                </c:pt>
                <c:pt idx="3952">
                  <c:v>-5.89</c:v>
                </c:pt>
                <c:pt idx="3953">
                  <c:v>-5.88</c:v>
                </c:pt>
                <c:pt idx="3954">
                  <c:v>-5.86</c:v>
                </c:pt>
                <c:pt idx="3955">
                  <c:v>-5.84</c:v>
                </c:pt>
                <c:pt idx="3956">
                  <c:v>-5.82</c:v>
                </c:pt>
                <c:pt idx="3957">
                  <c:v>-5.81</c:v>
                </c:pt>
                <c:pt idx="3958">
                  <c:v>-5.79</c:v>
                </c:pt>
                <c:pt idx="3959">
                  <c:v>-5.77</c:v>
                </c:pt>
                <c:pt idx="3960">
                  <c:v>-5.75</c:v>
                </c:pt>
                <c:pt idx="3961">
                  <c:v>-5.74</c:v>
                </c:pt>
                <c:pt idx="3962">
                  <c:v>-5.72</c:v>
                </c:pt>
                <c:pt idx="3963">
                  <c:v>-5.7</c:v>
                </c:pt>
                <c:pt idx="3964">
                  <c:v>-5.71</c:v>
                </c:pt>
                <c:pt idx="3965">
                  <c:v>-5.73</c:v>
                </c:pt>
                <c:pt idx="3966">
                  <c:v>-5.75</c:v>
                </c:pt>
                <c:pt idx="3967">
                  <c:v>-5.78</c:v>
                </c:pt>
                <c:pt idx="3968">
                  <c:v>-5.8</c:v>
                </c:pt>
                <c:pt idx="3969">
                  <c:v>-5.82</c:v>
                </c:pt>
                <c:pt idx="3970">
                  <c:v>-5.84</c:v>
                </c:pt>
                <c:pt idx="3971">
                  <c:v>-5.87</c:v>
                </c:pt>
                <c:pt idx="3972">
                  <c:v>-5.89</c:v>
                </c:pt>
                <c:pt idx="3973">
                  <c:v>-5.91</c:v>
                </c:pt>
                <c:pt idx="3974">
                  <c:v>-5.93</c:v>
                </c:pt>
                <c:pt idx="3975">
                  <c:v>-5.95</c:v>
                </c:pt>
                <c:pt idx="3976">
                  <c:v>-5.98</c:v>
                </c:pt>
                <c:pt idx="3977">
                  <c:v>-6</c:v>
                </c:pt>
                <c:pt idx="3978">
                  <c:v>-6.02</c:v>
                </c:pt>
                <c:pt idx="3979">
                  <c:v>-6.04</c:v>
                </c:pt>
                <c:pt idx="3980">
                  <c:v>-6.07</c:v>
                </c:pt>
                <c:pt idx="3981">
                  <c:v>-6.09</c:v>
                </c:pt>
                <c:pt idx="3982">
                  <c:v>-6.11</c:v>
                </c:pt>
                <c:pt idx="3983">
                  <c:v>-6.13</c:v>
                </c:pt>
                <c:pt idx="3984">
                  <c:v>-6.16</c:v>
                </c:pt>
                <c:pt idx="3985">
                  <c:v>-6.18</c:v>
                </c:pt>
                <c:pt idx="3986">
                  <c:v>-6.2</c:v>
                </c:pt>
                <c:pt idx="3987">
                  <c:v>-6.22</c:v>
                </c:pt>
                <c:pt idx="3988">
                  <c:v>-6.24</c:v>
                </c:pt>
                <c:pt idx="3989">
                  <c:v>-6.27</c:v>
                </c:pt>
                <c:pt idx="3990">
                  <c:v>-6.29</c:v>
                </c:pt>
                <c:pt idx="3991">
                  <c:v>-6.31</c:v>
                </c:pt>
                <c:pt idx="3992">
                  <c:v>-6.33</c:v>
                </c:pt>
                <c:pt idx="3993">
                  <c:v>-6.36</c:v>
                </c:pt>
                <c:pt idx="3994">
                  <c:v>-6.38</c:v>
                </c:pt>
                <c:pt idx="3995">
                  <c:v>-6.4</c:v>
                </c:pt>
                <c:pt idx="3996">
                  <c:v>-6.49</c:v>
                </c:pt>
                <c:pt idx="3997">
                  <c:v>-6.47</c:v>
                </c:pt>
                <c:pt idx="3998">
                  <c:v>-6.46</c:v>
                </c:pt>
                <c:pt idx="3999">
                  <c:v>-6.44</c:v>
                </c:pt>
                <c:pt idx="4000">
                  <c:v>-6.42</c:v>
                </c:pt>
                <c:pt idx="4001">
                  <c:v>-6.4</c:v>
                </c:pt>
                <c:pt idx="4002">
                  <c:v>-6.39</c:v>
                </c:pt>
                <c:pt idx="4003">
                  <c:v>-6.37</c:v>
                </c:pt>
                <c:pt idx="4004">
                  <c:v>-6.35</c:v>
                </c:pt>
                <c:pt idx="4005">
                  <c:v>-6.34</c:v>
                </c:pt>
                <c:pt idx="4006">
                  <c:v>-6.32</c:v>
                </c:pt>
                <c:pt idx="4007">
                  <c:v>-6.3</c:v>
                </c:pt>
                <c:pt idx="4008">
                  <c:v>-6.28</c:v>
                </c:pt>
                <c:pt idx="4009">
                  <c:v>-6.27</c:v>
                </c:pt>
                <c:pt idx="4010">
                  <c:v>-6.25</c:v>
                </c:pt>
                <c:pt idx="4011">
                  <c:v>-6.23</c:v>
                </c:pt>
                <c:pt idx="4012">
                  <c:v>-6.22</c:v>
                </c:pt>
                <c:pt idx="4013">
                  <c:v>-6.2</c:v>
                </c:pt>
                <c:pt idx="4014">
                  <c:v>-6.18</c:v>
                </c:pt>
                <c:pt idx="4015">
                  <c:v>-6.16</c:v>
                </c:pt>
                <c:pt idx="4016">
                  <c:v>-6.15</c:v>
                </c:pt>
                <c:pt idx="4017">
                  <c:v>-6.13</c:v>
                </c:pt>
                <c:pt idx="4018">
                  <c:v>-6.11</c:v>
                </c:pt>
                <c:pt idx="4019">
                  <c:v>-6.09</c:v>
                </c:pt>
                <c:pt idx="4020">
                  <c:v>-6.08</c:v>
                </c:pt>
                <c:pt idx="4021">
                  <c:v>-6.06</c:v>
                </c:pt>
                <c:pt idx="4022">
                  <c:v>-6.04</c:v>
                </c:pt>
                <c:pt idx="4023">
                  <c:v>-6.03</c:v>
                </c:pt>
                <c:pt idx="4024">
                  <c:v>-6.01</c:v>
                </c:pt>
                <c:pt idx="4025">
                  <c:v>-5.99</c:v>
                </c:pt>
                <c:pt idx="4026">
                  <c:v>-5.97</c:v>
                </c:pt>
                <c:pt idx="4027">
                  <c:v>-5.96</c:v>
                </c:pt>
                <c:pt idx="4028">
                  <c:v>-5.94</c:v>
                </c:pt>
                <c:pt idx="4029">
                  <c:v>-5.92</c:v>
                </c:pt>
                <c:pt idx="4030">
                  <c:v>-5.91</c:v>
                </c:pt>
                <c:pt idx="4031">
                  <c:v>-5.89</c:v>
                </c:pt>
                <c:pt idx="4032">
                  <c:v>-5.87</c:v>
                </c:pt>
                <c:pt idx="4033">
                  <c:v>-5.85</c:v>
                </c:pt>
                <c:pt idx="4034">
                  <c:v>-5.84</c:v>
                </c:pt>
                <c:pt idx="4035">
                  <c:v>-5.82</c:v>
                </c:pt>
                <c:pt idx="4036">
                  <c:v>-5.8</c:v>
                </c:pt>
                <c:pt idx="4037">
                  <c:v>-5.79</c:v>
                </c:pt>
                <c:pt idx="4038">
                  <c:v>-5.77</c:v>
                </c:pt>
                <c:pt idx="4039">
                  <c:v>-5.75</c:v>
                </c:pt>
                <c:pt idx="4040">
                  <c:v>-5.73</c:v>
                </c:pt>
                <c:pt idx="4041">
                  <c:v>-5.72</c:v>
                </c:pt>
                <c:pt idx="4042">
                  <c:v>-5.7</c:v>
                </c:pt>
                <c:pt idx="4043">
                  <c:v>-5.71</c:v>
                </c:pt>
                <c:pt idx="4044">
                  <c:v>-5.74</c:v>
                </c:pt>
                <c:pt idx="4045">
                  <c:v>-5.76</c:v>
                </c:pt>
                <c:pt idx="4046">
                  <c:v>-5.79</c:v>
                </c:pt>
                <c:pt idx="4047">
                  <c:v>-5.81</c:v>
                </c:pt>
                <c:pt idx="4048">
                  <c:v>-5.84</c:v>
                </c:pt>
                <c:pt idx="4049">
                  <c:v>-5.86</c:v>
                </c:pt>
                <c:pt idx="4050">
                  <c:v>-5.89</c:v>
                </c:pt>
                <c:pt idx="4051">
                  <c:v>-5.91</c:v>
                </c:pt>
                <c:pt idx="4052">
                  <c:v>-5.94</c:v>
                </c:pt>
                <c:pt idx="4053">
                  <c:v>-5.96</c:v>
                </c:pt>
                <c:pt idx="4054">
                  <c:v>-5.99</c:v>
                </c:pt>
                <c:pt idx="4055">
                  <c:v>-6.02</c:v>
                </c:pt>
                <c:pt idx="4056">
                  <c:v>-6.04</c:v>
                </c:pt>
                <c:pt idx="4057">
                  <c:v>-6.07</c:v>
                </c:pt>
                <c:pt idx="4058">
                  <c:v>-6.09</c:v>
                </c:pt>
                <c:pt idx="4059">
                  <c:v>-6.12</c:v>
                </c:pt>
                <c:pt idx="4060">
                  <c:v>-6.14</c:v>
                </c:pt>
                <c:pt idx="4061">
                  <c:v>-6.17</c:v>
                </c:pt>
                <c:pt idx="4062">
                  <c:v>-6.19</c:v>
                </c:pt>
                <c:pt idx="4063">
                  <c:v>-6.22</c:v>
                </c:pt>
                <c:pt idx="4064">
                  <c:v>-6.25</c:v>
                </c:pt>
                <c:pt idx="4065">
                  <c:v>-6.27</c:v>
                </c:pt>
                <c:pt idx="4066">
                  <c:v>-6.3</c:v>
                </c:pt>
                <c:pt idx="4067">
                  <c:v>-6.32</c:v>
                </c:pt>
                <c:pt idx="4068">
                  <c:v>-6.35</c:v>
                </c:pt>
                <c:pt idx="4069">
                  <c:v>-6.37</c:v>
                </c:pt>
                <c:pt idx="4070">
                  <c:v>-6.4</c:v>
                </c:pt>
                <c:pt idx="4071">
                  <c:v>-6.42</c:v>
                </c:pt>
                <c:pt idx="4072">
                  <c:v>-6.45</c:v>
                </c:pt>
                <c:pt idx="4073">
                  <c:v>-6.47</c:v>
                </c:pt>
                <c:pt idx="4074">
                  <c:v>-6.5</c:v>
                </c:pt>
                <c:pt idx="4075">
                  <c:v>-6.49</c:v>
                </c:pt>
                <c:pt idx="4076">
                  <c:v>-6.47</c:v>
                </c:pt>
                <c:pt idx="4077">
                  <c:v>-6.46</c:v>
                </c:pt>
                <c:pt idx="4078">
                  <c:v>-6.44</c:v>
                </c:pt>
                <c:pt idx="4079">
                  <c:v>-6.42</c:v>
                </c:pt>
                <c:pt idx="4080">
                  <c:v>-6.4</c:v>
                </c:pt>
                <c:pt idx="4081">
                  <c:v>-6.39</c:v>
                </c:pt>
                <c:pt idx="4082">
                  <c:v>-6.37</c:v>
                </c:pt>
                <c:pt idx="4083">
                  <c:v>-6.35</c:v>
                </c:pt>
                <c:pt idx="4084">
                  <c:v>-6.34</c:v>
                </c:pt>
                <c:pt idx="4085">
                  <c:v>-6.32</c:v>
                </c:pt>
                <c:pt idx="4086">
                  <c:v>-6.3</c:v>
                </c:pt>
                <c:pt idx="4087">
                  <c:v>-6.28</c:v>
                </c:pt>
                <c:pt idx="4088">
                  <c:v>-6.27</c:v>
                </c:pt>
                <c:pt idx="4089">
                  <c:v>-6.25</c:v>
                </c:pt>
                <c:pt idx="4090">
                  <c:v>-6.23</c:v>
                </c:pt>
                <c:pt idx="4091">
                  <c:v>-6.22</c:v>
                </c:pt>
                <c:pt idx="4092">
                  <c:v>-6.2</c:v>
                </c:pt>
                <c:pt idx="4093">
                  <c:v>-6.18</c:v>
                </c:pt>
                <c:pt idx="4094">
                  <c:v>-6.16</c:v>
                </c:pt>
                <c:pt idx="4095">
                  <c:v>-6.15</c:v>
                </c:pt>
                <c:pt idx="4096">
                  <c:v>-6.13</c:v>
                </c:pt>
                <c:pt idx="4097">
                  <c:v>-6.11</c:v>
                </c:pt>
                <c:pt idx="4098">
                  <c:v>-6.09</c:v>
                </c:pt>
                <c:pt idx="4099">
                  <c:v>-6.08</c:v>
                </c:pt>
                <c:pt idx="4100">
                  <c:v>-6.06</c:v>
                </c:pt>
                <c:pt idx="4101">
                  <c:v>-6.04</c:v>
                </c:pt>
                <c:pt idx="4102">
                  <c:v>-6.03</c:v>
                </c:pt>
                <c:pt idx="4103">
                  <c:v>-6.01</c:v>
                </c:pt>
                <c:pt idx="4104">
                  <c:v>-5.99</c:v>
                </c:pt>
                <c:pt idx="4105">
                  <c:v>-5.97</c:v>
                </c:pt>
                <c:pt idx="4106">
                  <c:v>-5.96</c:v>
                </c:pt>
                <c:pt idx="4107">
                  <c:v>-5.94</c:v>
                </c:pt>
                <c:pt idx="4108">
                  <c:v>-5.92</c:v>
                </c:pt>
                <c:pt idx="4109">
                  <c:v>-5.91</c:v>
                </c:pt>
                <c:pt idx="4110">
                  <c:v>-5.89</c:v>
                </c:pt>
                <c:pt idx="4111">
                  <c:v>-5.87</c:v>
                </c:pt>
                <c:pt idx="4112">
                  <c:v>-5.85</c:v>
                </c:pt>
                <c:pt idx="4113">
                  <c:v>-5.84</c:v>
                </c:pt>
                <c:pt idx="4114">
                  <c:v>-5.82</c:v>
                </c:pt>
                <c:pt idx="4115">
                  <c:v>-5.8</c:v>
                </c:pt>
                <c:pt idx="4116">
                  <c:v>-5.79</c:v>
                </c:pt>
                <c:pt idx="4117">
                  <c:v>-5.77</c:v>
                </c:pt>
                <c:pt idx="4118">
                  <c:v>-5.75</c:v>
                </c:pt>
                <c:pt idx="4119">
                  <c:v>-5.73</c:v>
                </c:pt>
                <c:pt idx="4120">
                  <c:v>-5.72</c:v>
                </c:pt>
                <c:pt idx="4121">
                  <c:v>-5.7</c:v>
                </c:pt>
                <c:pt idx="4122">
                  <c:v>-5.71</c:v>
                </c:pt>
                <c:pt idx="4123">
                  <c:v>-5.74</c:v>
                </c:pt>
                <c:pt idx="4124">
                  <c:v>-5.76</c:v>
                </c:pt>
                <c:pt idx="4125">
                  <c:v>-5.79</c:v>
                </c:pt>
                <c:pt idx="4126">
                  <c:v>-5.81</c:v>
                </c:pt>
                <c:pt idx="4127">
                  <c:v>-5.84</c:v>
                </c:pt>
                <c:pt idx="4128">
                  <c:v>-5.86</c:v>
                </c:pt>
                <c:pt idx="4129">
                  <c:v>-5.89</c:v>
                </c:pt>
                <c:pt idx="4130">
                  <c:v>-5.91</c:v>
                </c:pt>
                <c:pt idx="4131">
                  <c:v>-5.94</c:v>
                </c:pt>
                <c:pt idx="4132">
                  <c:v>-5.96</c:v>
                </c:pt>
                <c:pt idx="4133">
                  <c:v>-5.99</c:v>
                </c:pt>
                <c:pt idx="4134">
                  <c:v>-6.02</c:v>
                </c:pt>
                <c:pt idx="4135">
                  <c:v>-6.04</c:v>
                </c:pt>
                <c:pt idx="4136">
                  <c:v>-6.07</c:v>
                </c:pt>
                <c:pt idx="4137">
                  <c:v>-6.09</c:v>
                </c:pt>
                <c:pt idx="4138">
                  <c:v>-6.12</c:v>
                </c:pt>
                <c:pt idx="4139">
                  <c:v>-6.14</c:v>
                </c:pt>
                <c:pt idx="4140">
                  <c:v>-6.17</c:v>
                </c:pt>
                <c:pt idx="4141">
                  <c:v>-6.19</c:v>
                </c:pt>
                <c:pt idx="4142">
                  <c:v>-6.22</c:v>
                </c:pt>
                <c:pt idx="4143">
                  <c:v>-6.25</c:v>
                </c:pt>
                <c:pt idx="4144">
                  <c:v>-6.27</c:v>
                </c:pt>
                <c:pt idx="4145">
                  <c:v>-6.3</c:v>
                </c:pt>
                <c:pt idx="4146">
                  <c:v>-6.32</c:v>
                </c:pt>
                <c:pt idx="4147">
                  <c:v>-6.35</c:v>
                </c:pt>
                <c:pt idx="4148">
                  <c:v>-6.37</c:v>
                </c:pt>
                <c:pt idx="4149">
                  <c:v>-6.4</c:v>
                </c:pt>
                <c:pt idx="4150">
                  <c:v>-6.42</c:v>
                </c:pt>
                <c:pt idx="4151">
                  <c:v>-6.45</c:v>
                </c:pt>
                <c:pt idx="4152">
                  <c:v>-6.47</c:v>
                </c:pt>
                <c:pt idx="4153">
                  <c:v>-6.5</c:v>
                </c:pt>
                <c:pt idx="4154">
                  <c:v>-6.49</c:v>
                </c:pt>
                <c:pt idx="4155">
                  <c:v>-6.47</c:v>
                </c:pt>
                <c:pt idx="4156">
                  <c:v>-6.45</c:v>
                </c:pt>
                <c:pt idx="4157">
                  <c:v>-6.44</c:v>
                </c:pt>
                <c:pt idx="4158">
                  <c:v>-6.42</c:v>
                </c:pt>
                <c:pt idx="4159">
                  <c:v>-6.4</c:v>
                </c:pt>
                <c:pt idx="4160">
                  <c:v>-6.38</c:v>
                </c:pt>
                <c:pt idx="4161">
                  <c:v>-6.37</c:v>
                </c:pt>
                <c:pt idx="4162">
                  <c:v>-6.35</c:v>
                </c:pt>
                <c:pt idx="4163">
                  <c:v>-6.33</c:v>
                </c:pt>
                <c:pt idx="4164">
                  <c:v>-6.31</c:v>
                </c:pt>
                <c:pt idx="4165">
                  <c:v>-6.3</c:v>
                </c:pt>
                <c:pt idx="4166">
                  <c:v>-6.28</c:v>
                </c:pt>
                <c:pt idx="4167">
                  <c:v>-6.26</c:v>
                </c:pt>
                <c:pt idx="4168">
                  <c:v>-6.24</c:v>
                </c:pt>
                <c:pt idx="4169">
                  <c:v>-6.23</c:v>
                </c:pt>
                <c:pt idx="4170">
                  <c:v>-6.21</c:v>
                </c:pt>
                <c:pt idx="4171">
                  <c:v>-6.19</c:v>
                </c:pt>
                <c:pt idx="4172">
                  <c:v>-6.17</c:v>
                </c:pt>
                <c:pt idx="4173">
                  <c:v>-6.16</c:v>
                </c:pt>
                <c:pt idx="4174">
                  <c:v>-6.14</c:v>
                </c:pt>
                <c:pt idx="4175">
                  <c:v>-6.12</c:v>
                </c:pt>
                <c:pt idx="4176">
                  <c:v>-6.1</c:v>
                </c:pt>
                <c:pt idx="4177">
                  <c:v>-6.09</c:v>
                </c:pt>
                <c:pt idx="4178">
                  <c:v>-6.07</c:v>
                </c:pt>
                <c:pt idx="4179">
                  <c:v>-6.05</c:v>
                </c:pt>
                <c:pt idx="4180">
                  <c:v>-6.03</c:v>
                </c:pt>
                <c:pt idx="4181">
                  <c:v>-6.02</c:v>
                </c:pt>
                <c:pt idx="4182">
                  <c:v>-6</c:v>
                </c:pt>
                <c:pt idx="4183">
                  <c:v>-5.98</c:v>
                </c:pt>
                <c:pt idx="4184">
                  <c:v>-5.96</c:v>
                </c:pt>
                <c:pt idx="4185">
                  <c:v>-5.95</c:v>
                </c:pt>
                <c:pt idx="4186">
                  <c:v>-5.93</c:v>
                </c:pt>
                <c:pt idx="4187">
                  <c:v>-5.91</c:v>
                </c:pt>
                <c:pt idx="4188">
                  <c:v>-5.89</c:v>
                </c:pt>
                <c:pt idx="4189">
                  <c:v>-5.88</c:v>
                </c:pt>
                <c:pt idx="4190">
                  <c:v>-5.86</c:v>
                </c:pt>
                <c:pt idx="4191">
                  <c:v>-5.84</c:v>
                </c:pt>
                <c:pt idx="4192">
                  <c:v>-5.82</c:v>
                </c:pt>
                <c:pt idx="4193">
                  <c:v>-5.81</c:v>
                </c:pt>
                <c:pt idx="4194">
                  <c:v>-5.79</c:v>
                </c:pt>
                <c:pt idx="4195">
                  <c:v>-5.77</c:v>
                </c:pt>
                <c:pt idx="4196">
                  <c:v>-5.75</c:v>
                </c:pt>
                <c:pt idx="4197">
                  <c:v>-5.74</c:v>
                </c:pt>
                <c:pt idx="4198">
                  <c:v>-5.72</c:v>
                </c:pt>
                <c:pt idx="4199">
                  <c:v>-5.7</c:v>
                </c:pt>
                <c:pt idx="4200">
                  <c:v>-5.71</c:v>
                </c:pt>
                <c:pt idx="4201">
                  <c:v>-5.73</c:v>
                </c:pt>
                <c:pt idx="4202">
                  <c:v>-5.76</c:v>
                </c:pt>
                <c:pt idx="4203">
                  <c:v>-5.78</c:v>
                </c:pt>
                <c:pt idx="4204">
                  <c:v>-5.81</c:v>
                </c:pt>
                <c:pt idx="4205">
                  <c:v>-5.83</c:v>
                </c:pt>
                <c:pt idx="4206">
                  <c:v>-5.86</c:v>
                </c:pt>
                <c:pt idx="4207">
                  <c:v>-5.88</c:v>
                </c:pt>
                <c:pt idx="4208">
                  <c:v>-5.91</c:v>
                </c:pt>
                <c:pt idx="4209">
                  <c:v>-5.93</c:v>
                </c:pt>
                <c:pt idx="4210">
                  <c:v>-5.96</c:v>
                </c:pt>
                <c:pt idx="4211">
                  <c:v>-5.98</c:v>
                </c:pt>
                <c:pt idx="4212">
                  <c:v>-6.01</c:v>
                </c:pt>
                <c:pt idx="4213">
                  <c:v>-6.03</c:v>
                </c:pt>
                <c:pt idx="4214">
                  <c:v>-6.06</c:v>
                </c:pt>
                <c:pt idx="4215">
                  <c:v>-6.08</c:v>
                </c:pt>
                <c:pt idx="4216">
                  <c:v>-6.11</c:v>
                </c:pt>
                <c:pt idx="4217">
                  <c:v>-6.13</c:v>
                </c:pt>
                <c:pt idx="4218">
                  <c:v>-6.15</c:v>
                </c:pt>
                <c:pt idx="4219">
                  <c:v>-6.18</c:v>
                </c:pt>
                <c:pt idx="4220">
                  <c:v>-6.2</c:v>
                </c:pt>
                <c:pt idx="4221">
                  <c:v>-6.23</c:v>
                </c:pt>
                <c:pt idx="4222">
                  <c:v>-6.25</c:v>
                </c:pt>
                <c:pt idx="4223">
                  <c:v>-6.28</c:v>
                </c:pt>
                <c:pt idx="4224">
                  <c:v>-6.3</c:v>
                </c:pt>
                <c:pt idx="4225">
                  <c:v>-6.33</c:v>
                </c:pt>
                <c:pt idx="4226">
                  <c:v>-6.35</c:v>
                </c:pt>
                <c:pt idx="4227">
                  <c:v>-6.38</c:v>
                </c:pt>
                <c:pt idx="4228">
                  <c:v>-6.4</c:v>
                </c:pt>
                <c:pt idx="4229">
                  <c:v>-6.43</c:v>
                </c:pt>
                <c:pt idx="4230">
                  <c:v>-6.45</c:v>
                </c:pt>
                <c:pt idx="4231">
                  <c:v>-6.48</c:v>
                </c:pt>
                <c:pt idx="4232">
                  <c:v>-6.5</c:v>
                </c:pt>
                <c:pt idx="4233">
                  <c:v>-6.49</c:v>
                </c:pt>
                <c:pt idx="4234">
                  <c:v>-6.47</c:v>
                </c:pt>
                <c:pt idx="4235">
                  <c:v>-6.46</c:v>
                </c:pt>
                <c:pt idx="4236">
                  <c:v>-6.44</c:v>
                </c:pt>
                <c:pt idx="4237">
                  <c:v>-6.42</c:v>
                </c:pt>
                <c:pt idx="4238">
                  <c:v>-6.4</c:v>
                </c:pt>
                <c:pt idx="4239">
                  <c:v>-6.39</c:v>
                </c:pt>
                <c:pt idx="4240">
                  <c:v>-6.37</c:v>
                </c:pt>
                <c:pt idx="4241">
                  <c:v>-6.35</c:v>
                </c:pt>
                <c:pt idx="4242">
                  <c:v>-6.34</c:v>
                </c:pt>
                <c:pt idx="4243">
                  <c:v>-6.32</c:v>
                </c:pt>
                <c:pt idx="4244">
                  <c:v>-6.3</c:v>
                </c:pt>
                <c:pt idx="4245">
                  <c:v>-6.28</c:v>
                </c:pt>
                <c:pt idx="4246">
                  <c:v>-6.27</c:v>
                </c:pt>
                <c:pt idx="4247">
                  <c:v>-6.25</c:v>
                </c:pt>
                <c:pt idx="4248">
                  <c:v>-6.23</c:v>
                </c:pt>
                <c:pt idx="4249">
                  <c:v>-6.22</c:v>
                </c:pt>
                <c:pt idx="4250">
                  <c:v>-6.2</c:v>
                </c:pt>
                <c:pt idx="4251">
                  <c:v>-6.18</c:v>
                </c:pt>
                <c:pt idx="4252">
                  <c:v>-6.16</c:v>
                </c:pt>
                <c:pt idx="4253">
                  <c:v>-6.15</c:v>
                </c:pt>
                <c:pt idx="4254">
                  <c:v>-6.13</c:v>
                </c:pt>
                <c:pt idx="4255">
                  <c:v>-6.11</c:v>
                </c:pt>
                <c:pt idx="4256">
                  <c:v>-6.09</c:v>
                </c:pt>
                <c:pt idx="4257">
                  <c:v>-6.08</c:v>
                </c:pt>
                <c:pt idx="4258">
                  <c:v>-6.06</c:v>
                </c:pt>
                <c:pt idx="4259">
                  <c:v>-6.04</c:v>
                </c:pt>
                <c:pt idx="4260">
                  <c:v>-6.03</c:v>
                </c:pt>
                <c:pt idx="4261">
                  <c:v>-6.01</c:v>
                </c:pt>
                <c:pt idx="4262">
                  <c:v>-5.99</c:v>
                </c:pt>
                <c:pt idx="4263">
                  <c:v>-5.97</c:v>
                </c:pt>
                <c:pt idx="4264">
                  <c:v>-5.96</c:v>
                </c:pt>
                <c:pt idx="4265">
                  <c:v>-5.94</c:v>
                </c:pt>
                <c:pt idx="4266">
                  <c:v>-5.92</c:v>
                </c:pt>
                <c:pt idx="4267">
                  <c:v>-5.91</c:v>
                </c:pt>
                <c:pt idx="4268">
                  <c:v>-5.89</c:v>
                </c:pt>
                <c:pt idx="4269">
                  <c:v>-5.87</c:v>
                </c:pt>
                <c:pt idx="4270">
                  <c:v>-5.85</c:v>
                </c:pt>
                <c:pt idx="4271">
                  <c:v>-5.84</c:v>
                </c:pt>
                <c:pt idx="4272">
                  <c:v>-5.82</c:v>
                </c:pt>
                <c:pt idx="4273">
                  <c:v>-5.8</c:v>
                </c:pt>
                <c:pt idx="4274">
                  <c:v>-5.79</c:v>
                </c:pt>
                <c:pt idx="4275">
                  <c:v>-5.77</c:v>
                </c:pt>
                <c:pt idx="4276">
                  <c:v>-5.75</c:v>
                </c:pt>
                <c:pt idx="4277">
                  <c:v>-5.73</c:v>
                </c:pt>
                <c:pt idx="4278">
                  <c:v>-5.72</c:v>
                </c:pt>
                <c:pt idx="4279">
                  <c:v>-5.7</c:v>
                </c:pt>
                <c:pt idx="4280">
                  <c:v>-5.71</c:v>
                </c:pt>
                <c:pt idx="4281">
                  <c:v>-5.74</c:v>
                </c:pt>
                <c:pt idx="4282">
                  <c:v>-5.76</c:v>
                </c:pt>
                <c:pt idx="4283">
                  <c:v>-5.79</c:v>
                </c:pt>
                <c:pt idx="4284">
                  <c:v>-5.81</c:v>
                </c:pt>
                <c:pt idx="4285">
                  <c:v>-5.84</c:v>
                </c:pt>
                <c:pt idx="4286">
                  <c:v>-5.86</c:v>
                </c:pt>
                <c:pt idx="4287">
                  <c:v>-5.89</c:v>
                </c:pt>
                <c:pt idx="4288">
                  <c:v>-5.91</c:v>
                </c:pt>
                <c:pt idx="4289">
                  <c:v>-5.94</c:v>
                </c:pt>
                <c:pt idx="4290">
                  <c:v>-5.96</c:v>
                </c:pt>
                <c:pt idx="4291">
                  <c:v>-5.99</c:v>
                </c:pt>
                <c:pt idx="4292">
                  <c:v>-6.02</c:v>
                </c:pt>
                <c:pt idx="4293">
                  <c:v>-6.04</c:v>
                </c:pt>
                <c:pt idx="4294">
                  <c:v>-6.07</c:v>
                </c:pt>
                <c:pt idx="4295">
                  <c:v>-6.09</c:v>
                </c:pt>
                <c:pt idx="4296">
                  <c:v>-6.12</c:v>
                </c:pt>
                <c:pt idx="4297">
                  <c:v>-6.14</c:v>
                </c:pt>
                <c:pt idx="4298">
                  <c:v>-6.17</c:v>
                </c:pt>
                <c:pt idx="4299">
                  <c:v>-6.19</c:v>
                </c:pt>
                <c:pt idx="4300">
                  <c:v>-6.22</c:v>
                </c:pt>
                <c:pt idx="4301">
                  <c:v>-6.25</c:v>
                </c:pt>
                <c:pt idx="4302">
                  <c:v>-6.27</c:v>
                </c:pt>
                <c:pt idx="4303">
                  <c:v>-6.3</c:v>
                </c:pt>
                <c:pt idx="4304">
                  <c:v>-6.32</c:v>
                </c:pt>
                <c:pt idx="4305">
                  <c:v>-6.35</c:v>
                </c:pt>
                <c:pt idx="4306">
                  <c:v>-6.37</c:v>
                </c:pt>
                <c:pt idx="4307">
                  <c:v>-6.4</c:v>
                </c:pt>
                <c:pt idx="4308">
                  <c:v>-6.42</c:v>
                </c:pt>
                <c:pt idx="4309">
                  <c:v>-6.45</c:v>
                </c:pt>
                <c:pt idx="4310">
                  <c:v>-6.47</c:v>
                </c:pt>
                <c:pt idx="4311">
                  <c:v>-6.5</c:v>
                </c:pt>
                <c:pt idx="4312">
                  <c:v>-6.49</c:v>
                </c:pt>
                <c:pt idx="4313">
                  <c:v>-6.47</c:v>
                </c:pt>
                <c:pt idx="4314">
                  <c:v>-6.46</c:v>
                </c:pt>
                <c:pt idx="4315">
                  <c:v>-6.44</c:v>
                </c:pt>
                <c:pt idx="4316">
                  <c:v>-6.42</c:v>
                </c:pt>
                <c:pt idx="4317">
                  <c:v>-6.4</c:v>
                </c:pt>
                <c:pt idx="4318">
                  <c:v>-6.39</c:v>
                </c:pt>
                <c:pt idx="4319">
                  <c:v>-6.37</c:v>
                </c:pt>
                <c:pt idx="4320">
                  <c:v>-6.35</c:v>
                </c:pt>
                <c:pt idx="4321">
                  <c:v>-6.34</c:v>
                </c:pt>
                <c:pt idx="4322">
                  <c:v>-6.32</c:v>
                </c:pt>
                <c:pt idx="4323">
                  <c:v>-6.3</c:v>
                </c:pt>
                <c:pt idx="4324">
                  <c:v>-6.28</c:v>
                </c:pt>
                <c:pt idx="4325">
                  <c:v>-6.27</c:v>
                </c:pt>
                <c:pt idx="4326">
                  <c:v>-6.25</c:v>
                </c:pt>
                <c:pt idx="4327">
                  <c:v>-6.23</c:v>
                </c:pt>
                <c:pt idx="4328">
                  <c:v>-6.22</c:v>
                </c:pt>
                <c:pt idx="4329">
                  <c:v>-6.2</c:v>
                </c:pt>
                <c:pt idx="4330">
                  <c:v>-6.18</c:v>
                </c:pt>
                <c:pt idx="4331">
                  <c:v>-6.16</c:v>
                </c:pt>
                <c:pt idx="4332">
                  <c:v>-6.15</c:v>
                </c:pt>
                <c:pt idx="4333">
                  <c:v>-6.13</c:v>
                </c:pt>
                <c:pt idx="4334">
                  <c:v>-6.11</c:v>
                </c:pt>
                <c:pt idx="4335">
                  <c:v>-6.09</c:v>
                </c:pt>
                <c:pt idx="4336">
                  <c:v>-6.08</c:v>
                </c:pt>
                <c:pt idx="4337">
                  <c:v>-6.06</c:v>
                </c:pt>
                <c:pt idx="4338">
                  <c:v>-6.04</c:v>
                </c:pt>
                <c:pt idx="4339">
                  <c:v>-6.03</c:v>
                </c:pt>
                <c:pt idx="4340">
                  <c:v>-6.01</c:v>
                </c:pt>
                <c:pt idx="4341">
                  <c:v>-5.99</c:v>
                </c:pt>
                <c:pt idx="4342">
                  <c:v>-5.97</c:v>
                </c:pt>
                <c:pt idx="4343">
                  <c:v>-5.96</c:v>
                </c:pt>
                <c:pt idx="4344">
                  <c:v>-5.94</c:v>
                </c:pt>
                <c:pt idx="4345">
                  <c:v>-5.92</c:v>
                </c:pt>
                <c:pt idx="4346">
                  <c:v>-5.91</c:v>
                </c:pt>
                <c:pt idx="4347">
                  <c:v>-5.89</c:v>
                </c:pt>
                <c:pt idx="4348">
                  <c:v>-5.87</c:v>
                </c:pt>
                <c:pt idx="4349">
                  <c:v>-5.85</c:v>
                </c:pt>
                <c:pt idx="4350">
                  <c:v>-5.84</c:v>
                </c:pt>
                <c:pt idx="4351">
                  <c:v>-5.82</c:v>
                </c:pt>
                <c:pt idx="4352">
                  <c:v>-5.8</c:v>
                </c:pt>
                <c:pt idx="4353">
                  <c:v>-5.79</c:v>
                </c:pt>
                <c:pt idx="4354">
                  <c:v>-5.77</c:v>
                </c:pt>
                <c:pt idx="4355">
                  <c:v>-5.75</c:v>
                </c:pt>
                <c:pt idx="4356">
                  <c:v>-5.73</c:v>
                </c:pt>
                <c:pt idx="4357">
                  <c:v>-5.72</c:v>
                </c:pt>
                <c:pt idx="4358">
                  <c:v>-5.7</c:v>
                </c:pt>
                <c:pt idx="4359">
                  <c:v>-5.71</c:v>
                </c:pt>
                <c:pt idx="4360">
                  <c:v>-5.74</c:v>
                </c:pt>
                <c:pt idx="4361">
                  <c:v>-5.76</c:v>
                </c:pt>
                <c:pt idx="4362">
                  <c:v>-5.79</c:v>
                </c:pt>
                <c:pt idx="4363">
                  <c:v>-5.81</c:v>
                </c:pt>
                <c:pt idx="4364">
                  <c:v>-5.84</c:v>
                </c:pt>
                <c:pt idx="4365">
                  <c:v>-5.86</c:v>
                </c:pt>
                <c:pt idx="4366">
                  <c:v>-5.89</c:v>
                </c:pt>
                <c:pt idx="4367">
                  <c:v>-5.91</c:v>
                </c:pt>
                <c:pt idx="4368">
                  <c:v>-5.94</c:v>
                </c:pt>
                <c:pt idx="4369">
                  <c:v>-5.96</c:v>
                </c:pt>
                <c:pt idx="4370">
                  <c:v>-5.99</c:v>
                </c:pt>
                <c:pt idx="4371">
                  <c:v>-6.02</c:v>
                </c:pt>
                <c:pt idx="4372">
                  <c:v>-6.04</c:v>
                </c:pt>
                <c:pt idx="4373">
                  <c:v>-6.07</c:v>
                </c:pt>
                <c:pt idx="4374">
                  <c:v>-6.09</c:v>
                </c:pt>
                <c:pt idx="4375">
                  <c:v>-6.12</c:v>
                </c:pt>
                <c:pt idx="4376">
                  <c:v>-6.14</c:v>
                </c:pt>
                <c:pt idx="4377">
                  <c:v>-6.17</c:v>
                </c:pt>
                <c:pt idx="4378">
                  <c:v>-6.19</c:v>
                </c:pt>
                <c:pt idx="4379">
                  <c:v>-6.22</c:v>
                </c:pt>
                <c:pt idx="4380">
                  <c:v>-6.25</c:v>
                </c:pt>
                <c:pt idx="4381">
                  <c:v>-6.27</c:v>
                </c:pt>
                <c:pt idx="4382">
                  <c:v>-6.3</c:v>
                </c:pt>
                <c:pt idx="4383">
                  <c:v>-6.32</c:v>
                </c:pt>
                <c:pt idx="4384">
                  <c:v>-6.35</c:v>
                </c:pt>
                <c:pt idx="4385">
                  <c:v>-6.37</c:v>
                </c:pt>
                <c:pt idx="4386">
                  <c:v>-6.4</c:v>
                </c:pt>
                <c:pt idx="4387">
                  <c:v>-6.42</c:v>
                </c:pt>
                <c:pt idx="4388">
                  <c:v>-6.45</c:v>
                </c:pt>
                <c:pt idx="4389">
                  <c:v>-6.47</c:v>
                </c:pt>
                <c:pt idx="4390">
                  <c:v>-6.5</c:v>
                </c:pt>
                <c:pt idx="4391">
                  <c:v>-6.49</c:v>
                </c:pt>
                <c:pt idx="4392">
                  <c:v>-6.47</c:v>
                </c:pt>
                <c:pt idx="4393">
                  <c:v>-6.46</c:v>
                </c:pt>
                <c:pt idx="4394">
                  <c:v>-6.44</c:v>
                </c:pt>
                <c:pt idx="4395">
                  <c:v>-6.42</c:v>
                </c:pt>
                <c:pt idx="4396">
                  <c:v>-6.4</c:v>
                </c:pt>
                <c:pt idx="4397">
                  <c:v>-6.39</c:v>
                </c:pt>
                <c:pt idx="4398">
                  <c:v>-6.37</c:v>
                </c:pt>
                <c:pt idx="4399">
                  <c:v>-6.35</c:v>
                </c:pt>
                <c:pt idx="4400">
                  <c:v>-6.34</c:v>
                </c:pt>
                <c:pt idx="4401">
                  <c:v>-6.32</c:v>
                </c:pt>
                <c:pt idx="4402">
                  <c:v>-6.3</c:v>
                </c:pt>
                <c:pt idx="4403">
                  <c:v>-6.28</c:v>
                </c:pt>
                <c:pt idx="4404">
                  <c:v>-6.27</c:v>
                </c:pt>
                <c:pt idx="4405">
                  <c:v>-6.25</c:v>
                </c:pt>
                <c:pt idx="4406">
                  <c:v>-6.23</c:v>
                </c:pt>
                <c:pt idx="4407">
                  <c:v>-6.22</c:v>
                </c:pt>
                <c:pt idx="4408">
                  <c:v>-6.2</c:v>
                </c:pt>
                <c:pt idx="4409">
                  <c:v>-6.18</c:v>
                </c:pt>
                <c:pt idx="4410">
                  <c:v>-6.16</c:v>
                </c:pt>
                <c:pt idx="4411">
                  <c:v>-6.15</c:v>
                </c:pt>
                <c:pt idx="4412">
                  <c:v>-6.13</c:v>
                </c:pt>
                <c:pt idx="4413">
                  <c:v>-6.11</c:v>
                </c:pt>
                <c:pt idx="4414">
                  <c:v>-6.09</c:v>
                </c:pt>
                <c:pt idx="4415">
                  <c:v>-6.08</c:v>
                </c:pt>
                <c:pt idx="4416">
                  <c:v>-6.06</c:v>
                </c:pt>
                <c:pt idx="4417">
                  <c:v>-6.04</c:v>
                </c:pt>
                <c:pt idx="4418">
                  <c:v>-6.03</c:v>
                </c:pt>
                <c:pt idx="4419">
                  <c:v>-6.01</c:v>
                </c:pt>
                <c:pt idx="4420">
                  <c:v>-5.99</c:v>
                </c:pt>
                <c:pt idx="4421">
                  <c:v>-5.97</c:v>
                </c:pt>
                <c:pt idx="4422">
                  <c:v>-5.96</c:v>
                </c:pt>
                <c:pt idx="4423">
                  <c:v>-5.94</c:v>
                </c:pt>
                <c:pt idx="4424">
                  <c:v>-5.92</c:v>
                </c:pt>
                <c:pt idx="4425">
                  <c:v>-5.91</c:v>
                </c:pt>
                <c:pt idx="4426">
                  <c:v>-5.89</c:v>
                </c:pt>
                <c:pt idx="4427">
                  <c:v>-5.87</c:v>
                </c:pt>
                <c:pt idx="4428">
                  <c:v>-5.85</c:v>
                </c:pt>
                <c:pt idx="4429">
                  <c:v>-5.84</c:v>
                </c:pt>
                <c:pt idx="4430">
                  <c:v>-5.82</c:v>
                </c:pt>
                <c:pt idx="4431">
                  <c:v>-5.8</c:v>
                </c:pt>
                <c:pt idx="4432">
                  <c:v>-5.79</c:v>
                </c:pt>
                <c:pt idx="4433">
                  <c:v>-5.77</c:v>
                </c:pt>
                <c:pt idx="4434">
                  <c:v>-5.75</c:v>
                </c:pt>
                <c:pt idx="4435">
                  <c:v>-5.73</c:v>
                </c:pt>
                <c:pt idx="4436">
                  <c:v>-5.72</c:v>
                </c:pt>
                <c:pt idx="4437">
                  <c:v>-5.7</c:v>
                </c:pt>
                <c:pt idx="4438">
                  <c:v>-5.71</c:v>
                </c:pt>
                <c:pt idx="4439">
                  <c:v>-5.74</c:v>
                </c:pt>
                <c:pt idx="4440">
                  <c:v>-5.76</c:v>
                </c:pt>
                <c:pt idx="4441">
                  <c:v>-5.79</c:v>
                </c:pt>
                <c:pt idx="4442">
                  <c:v>-5.82</c:v>
                </c:pt>
                <c:pt idx="4443">
                  <c:v>-5.84</c:v>
                </c:pt>
                <c:pt idx="4444">
                  <c:v>-5.87</c:v>
                </c:pt>
                <c:pt idx="4445">
                  <c:v>-5.89</c:v>
                </c:pt>
                <c:pt idx="4446">
                  <c:v>-5.92</c:v>
                </c:pt>
                <c:pt idx="4447">
                  <c:v>-5.95</c:v>
                </c:pt>
                <c:pt idx="4448">
                  <c:v>-5.97</c:v>
                </c:pt>
                <c:pt idx="4449">
                  <c:v>-6</c:v>
                </c:pt>
                <c:pt idx="4450">
                  <c:v>-6.03</c:v>
                </c:pt>
                <c:pt idx="4451">
                  <c:v>-6.05</c:v>
                </c:pt>
                <c:pt idx="4452">
                  <c:v>-6.08</c:v>
                </c:pt>
                <c:pt idx="4453">
                  <c:v>-6.11</c:v>
                </c:pt>
                <c:pt idx="4454">
                  <c:v>-6.13</c:v>
                </c:pt>
                <c:pt idx="4455">
                  <c:v>-6.16</c:v>
                </c:pt>
                <c:pt idx="4456">
                  <c:v>-6.18</c:v>
                </c:pt>
                <c:pt idx="4457">
                  <c:v>-6.21</c:v>
                </c:pt>
                <c:pt idx="4458">
                  <c:v>-6.24</c:v>
                </c:pt>
                <c:pt idx="4459">
                  <c:v>-6.26</c:v>
                </c:pt>
                <c:pt idx="4460">
                  <c:v>-6.29</c:v>
                </c:pt>
                <c:pt idx="4461">
                  <c:v>-6.32</c:v>
                </c:pt>
                <c:pt idx="4462">
                  <c:v>-6.34</c:v>
                </c:pt>
                <c:pt idx="4463">
                  <c:v>-6.37</c:v>
                </c:pt>
                <c:pt idx="4464">
                  <c:v>-6.39</c:v>
                </c:pt>
                <c:pt idx="4465">
                  <c:v>-6.42</c:v>
                </c:pt>
                <c:pt idx="4466">
                  <c:v>-6.45</c:v>
                </c:pt>
                <c:pt idx="4467">
                  <c:v>-6.47</c:v>
                </c:pt>
                <c:pt idx="4468">
                  <c:v>-6.5</c:v>
                </c:pt>
                <c:pt idx="4469">
                  <c:v>-6.49</c:v>
                </c:pt>
                <c:pt idx="4470">
                  <c:v>-6.47</c:v>
                </c:pt>
                <c:pt idx="4471">
                  <c:v>-6.45</c:v>
                </c:pt>
                <c:pt idx="4472">
                  <c:v>-6.44</c:v>
                </c:pt>
                <c:pt idx="4473">
                  <c:v>-6.42</c:v>
                </c:pt>
                <c:pt idx="4474">
                  <c:v>-6.4</c:v>
                </c:pt>
                <c:pt idx="4475">
                  <c:v>-6.38</c:v>
                </c:pt>
                <c:pt idx="4476">
                  <c:v>-6.36</c:v>
                </c:pt>
                <c:pt idx="4477">
                  <c:v>-6.35</c:v>
                </c:pt>
                <c:pt idx="4478">
                  <c:v>-6.33</c:v>
                </c:pt>
                <c:pt idx="4479">
                  <c:v>-6.31</c:v>
                </c:pt>
                <c:pt idx="4480">
                  <c:v>-6.29</c:v>
                </c:pt>
                <c:pt idx="4481">
                  <c:v>-6.27</c:v>
                </c:pt>
                <c:pt idx="4482">
                  <c:v>-6.26</c:v>
                </c:pt>
                <c:pt idx="4483">
                  <c:v>-6.24</c:v>
                </c:pt>
                <c:pt idx="4484">
                  <c:v>-6.22</c:v>
                </c:pt>
                <c:pt idx="4485">
                  <c:v>-6.2</c:v>
                </c:pt>
                <c:pt idx="4486">
                  <c:v>-6.18</c:v>
                </c:pt>
                <c:pt idx="4487">
                  <c:v>-6.17</c:v>
                </c:pt>
                <c:pt idx="4488">
                  <c:v>-6.15</c:v>
                </c:pt>
                <c:pt idx="4489">
                  <c:v>-6.13</c:v>
                </c:pt>
                <c:pt idx="4490">
                  <c:v>-6.11</c:v>
                </c:pt>
                <c:pt idx="4491">
                  <c:v>-6.1</c:v>
                </c:pt>
                <c:pt idx="4492">
                  <c:v>-6.08</c:v>
                </c:pt>
                <c:pt idx="4493">
                  <c:v>-6.06</c:v>
                </c:pt>
                <c:pt idx="4494">
                  <c:v>-6.04</c:v>
                </c:pt>
                <c:pt idx="4495">
                  <c:v>-6.02</c:v>
                </c:pt>
                <c:pt idx="4496">
                  <c:v>-6.01</c:v>
                </c:pt>
                <c:pt idx="4497">
                  <c:v>-5.99</c:v>
                </c:pt>
                <c:pt idx="4498">
                  <c:v>-5.97</c:v>
                </c:pt>
                <c:pt idx="4499">
                  <c:v>-5.95</c:v>
                </c:pt>
                <c:pt idx="4500">
                  <c:v>-5.93</c:v>
                </c:pt>
                <c:pt idx="4501">
                  <c:v>-5.92</c:v>
                </c:pt>
                <c:pt idx="4502">
                  <c:v>-5.9</c:v>
                </c:pt>
                <c:pt idx="4503">
                  <c:v>-5.88</c:v>
                </c:pt>
                <c:pt idx="4504">
                  <c:v>-5.86</c:v>
                </c:pt>
                <c:pt idx="4505">
                  <c:v>-5.84</c:v>
                </c:pt>
                <c:pt idx="4506">
                  <c:v>-5.83</c:v>
                </c:pt>
                <c:pt idx="4507">
                  <c:v>-5.81</c:v>
                </c:pt>
                <c:pt idx="4508">
                  <c:v>-5.79</c:v>
                </c:pt>
                <c:pt idx="4509">
                  <c:v>-5.77</c:v>
                </c:pt>
                <c:pt idx="4510">
                  <c:v>-5.75</c:v>
                </c:pt>
                <c:pt idx="4511">
                  <c:v>-5.74</c:v>
                </c:pt>
                <c:pt idx="4512">
                  <c:v>-5.72</c:v>
                </c:pt>
                <c:pt idx="4513">
                  <c:v>-5.7</c:v>
                </c:pt>
                <c:pt idx="4514">
                  <c:v>-5.71</c:v>
                </c:pt>
                <c:pt idx="4515">
                  <c:v>-5.74</c:v>
                </c:pt>
                <c:pt idx="4516">
                  <c:v>-5.76</c:v>
                </c:pt>
                <c:pt idx="4517">
                  <c:v>-5.79</c:v>
                </c:pt>
                <c:pt idx="4518">
                  <c:v>-5.81</c:v>
                </c:pt>
                <c:pt idx="4519">
                  <c:v>-5.84</c:v>
                </c:pt>
                <c:pt idx="4520">
                  <c:v>-5.86</c:v>
                </c:pt>
                <c:pt idx="4521">
                  <c:v>-5.89</c:v>
                </c:pt>
                <c:pt idx="4522">
                  <c:v>-5.91</c:v>
                </c:pt>
                <c:pt idx="4523">
                  <c:v>-5.94</c:v>
                </c:pt>
                <c:pt idx="4524">
                  <c:v>-5.96</c:v>
                </c:pt>
                <c:pt idx="4525">
                  <c:v>-5.99</c:v>
                </c:pt>
                <c:pt idx="4526">
                  <c:v>-6.02</c:v>
                </c:pt>
                <c:pt idx="4527">
                  <c:v>-6.04</c:v>
                </c:pt>
                <c:pt idx="4528">
                  <c:v>-6.07</c:v>
                </c:pt>
                <c:pt idx="4529">
                  <c:v>-6.09</c:v>
                </c:pt>
                <c:pt idx="4530">
                  <c:v>-6.12</c:v>
                </c:pt>
                <c:pt idx="4531">
                  <c:v>-6.14</c:v>
                </c:pt>
                <c:pt idx="4532">
                  <c:v>-6.17</c:v>
                </c:pt>
                <c:pt idx="4533">
                  <c:v>-6.19</c:v>
                </c:pt>
                <c:pt idx="4534">
                  <c:v>-6.22</c:v>
                </c:pt>
                <c:pt idx="4535">
                  <c:v>-6.25</c:v>
                </c:pt>
                <c:pt idx="4536">
                  <c:v>-6.27</c:v>
                </c:pt>
                <c:pt idx="4537">
                  <c:v>-6.3</c:v>
                </c:pt>
                <c:pt idx="4538">
                  <c:v>-6.32</c:v>
                </c:pt>
                <c:pt idx="4539">
                  <c:v>-6.35</c:v>
                </c:pt>
                <c:pt idx="4540">
                  <c:v>-6.37</c:v>
                </c:pt>
                <c:pt idx="4541">
                  <c:v>-6.4</c:v>
                </c:pt>
                <c:pt idx="4542">
                  <c:v>-6.42</c:v>
                </c:pt>
                <c:pt idx="4543">
                  <c:v>-6.45</c:v>
                </c:pt>
                <c:pt idx="4544">
                  <c:v>-6.47</c:v>
                </c:pt>
                <c:pt idx="4545">
                  <c:v>-6.5</c:v>
                </c:pt>
                <c:pt idx="4546">
                  <c:v>-6.49</c:v>
                </c:pt>
                <c:pt idx="4547">
                  <c:v>-6.47</c:v>
                </c:pt>
                <c:pt idx="4548">
                  <c:v>-6.46</c:v>
                </c:pt>
                <c:pt idx="4549">
                  <c:v>-6.44</c:v>
                </c:pt>
                <c:pt idx="4550">
                  <c:v>-6.42</c:v>
                </c:pt>
                <c:pt idx="4551">
                  <c:v>-6.4</c:v>
                </c:pt>
                <c:pt idx="4552">
                  <c:v>-6.39</c:v>
                </c:pt>
                <c:pt idx="4553">
                  <c:v>-6.37</c:v>
                </c:pt>
                <c:pt idx="4554">
                  <c:v>-6.35</c:v>
                </c:pt>
                <c:pt idx="4555">
                  <c:v>-6.34</c:v>
                </c:pt>
                <c:pt idx="4556">
                  <c:v>-6.32</c:v>
                </c:pt>
                <c:pt idx="4557">
                  <c:v>-6.3</c:v>
                </c:pt>
                <c:pt idx="4558">
                  <c:v>-6.28</c:v>
                </c:pt>
                <c:pt idx="4559">
                  <c:v>-6.27</c:v>
                </c:pt>
                <c:pt idx="4560">
                  <c:v>-6.25</c:v>
                </c:pt>
                <c:pt idx="4561">
                  <c:v>-6.23</c:v>
                </c:pt>
                <c:pt idx="4562">
                  <c:v>-6.22</c:v>
                </c:pt>
                <c:pt idx="4563">
                  <c:v>-6.2</c:v>
                </c:pt>
                <c:pt idx="4564">
                  <c:v>-6.18</c:v>
                </c:pt>
                <c:pt idx="4565">
                  <c:v>-6.16</c:v>
                </c:pt>
                <c:pt idx="4566">
                  <c:v>-6.15</c:v>
                </c:pt>
                <c:pt idx="4567">
                  <c:v>-6.13</c:v>
                </c:pt>
                <c:pt idx="4568">
                  <c:v>-6.11</c:v>
                </c:pt>
                <c:pt idx="4569">
                  <c:v>-6.09</c:v>
                </c:pt>
                <c:pt idx="4570">
                  <c:v>-6.08</c:v>
                </c:pt>
                <c:pt idx="4571">
                  <c:v>-6.06</c:v>
                </c:pt>
                <c:pt idx="4572">
                  <c:v>-6.04</c:v>
                </c:pt>
                <c:pt idx="4573">
                  <c:v>-6.03</c:v>
                </c:pt>
                <c:pt idx="4574">
                  <c:v>-6.01</c:v>
                </c:pt>
                <c:pt idx="4575">
                  <c:v>-5.99</c:v>
                </c:pt>
                <c:pt idx="4576">
                  <c:v>-5.97</c:v>
                </c:pt>
                <c:pt idx="4577">
                  <c:v>-5.96</c:v>
                </c:pt>
                <c:pt idx="4578">
                  <c:v>-5.94</c:v>
                </c:pt>
                <c:pt idx="4579">
                  <c:v>-5.92</c:v>
                </c:pt>
                <c:pt idx="4580">
                  <c:v>-5.91</c:v>
                </c:pt>
                <c:pt idx="4581">
                  <c:v>-5.89</c:v>
                </c:pt>
                <c:pt idx="4582">
                  <c:v>-5.87</c:v>
                </c:pt>
                <c:pt idx="4583">
                  <c:v>-5.85</c:v>
                </c:pt>
                <c:pt idx="4584">
                  <c:v>-5.84</c:v>
                </c:pt>
                <c:pt idx="4585">
                  <c:v>-5.82</c:v>
                </c:pt>
                <c:pt idx="4586">
                  <c:v>-5.8</c:v>
                </c:pt>
                <c:pt idx="4587">
                  <c:v>-5.79</c:v>
                </c:pt>
                <c:pt idx="4588">
                  <c:v>-5.77</c:v>
                </c:pt>
                <c:pt idx="4589">
                  <c:v>-5.75</c:v>
                </c:pt>
                <c:pt idx="4590">
                  <c:v>-5.73</c:v>
                </c:pt>
                <c:pt idx="4591">
                  <c:v>-5.72</c:v>
                </c:pt>
                <c:pt idx="4592">
                  <c:v>-5.7</c:v>
                </c:pt>
                <c:pt idx="4593">
                  <c:v>-5.71</c:v>
                </c:pt>
                <c:pt idx="4594">
                  <c:v>-5.74</c:v>
                </c:pt>
                <c:pt idx="4595">
                  <c:v>-5.76</c:v>
                </c:pt>
                <c:pt idx="4596">
                  <c:v>-5.79</c:v>
                </c:pt>
                <c:pt idx="4597">
                  <c:v>-5.82</c:v>
                </c:pt>
                <c:pt idx="4598">
                  <c:v>-5.84</c:v>
                </c:pt>
                <c:pt idx="4599">
                  <c:v>-5.87</c:v>
                </c:pt>
                <c:pt idx="4600">
                  <c:v>-5.89</c:v>
                </c:pt>
                <c:pt idx="4601">
                  <c:v>-5.92</c:v>
                </c:pt>
                <c:pt idx="4602">
                  <c:v>-5.95</c:v>
                </c:pt>
                <c:pt idx="4603">
                  <c:v>-5.97</c:v>
                </c:pt>
                <c:pt idx="4604">
                  <c:v>-6</c:v>
                </c:pt>
                <c:pt idx="4605">
                  <c:v>-6.03</c:v>
                </c:pt>
                <c:pt idx="4606">
                  <c:v>-6.05</c:v>
                </c:pt>
                <c:pt idx="4607">
                  <c:v>-6.08</c:v>
                </c:pt>
                <c:pt idx="4608">
                  <c:v>-6.11</c:v>
                </c:pt>
                <c:pt idx="4609">
                  <c:v>-6.13</c:v>
                </c:pt>
                <c:pt idx="4610">
                  <c:v>-6.16</c:v>
                </c:pt>
                <c:pt idx="4611">
                  <c:v>-6.18</c:v>
                </c:pt>
                <c:pt idx="4612">
                  <c:v>-6.21</c:v>
                </c:pt>
                <c:pt idx="4613">
                  <c:v>-6.24</c:v>
                </c:pt>
                <c:pt idx="4614">
                  <c:v>-6.26</c:v>
                </c:pt>
                <c:pt idx="4615">
                  <c:v>-6.29</c:v>
                </c:pt>
                <c:pt idx="4616">
                  <c:v>-6.32</c:v>
                </c:pt>
                <c:pt idx="4617">
                  <c:v>-6.34</c:v>
                </c:pt>
                <c:pt idx="4618">
                  <c:v>-6.37</c:v>
                </c:pt>
                <c:pt idx="4619">
                  <c:v>-6.39</c:v>
                </c:pt>
                <c:pt idx="4620">
                  <c:v>-6.42</c:v>
                </c:pt>
                <c:pt idx="4621">
                  <c:v>-6.45</c:v>
                </c:pt>
                <c:pt idx="4622">
                  <c:v>-6.47</c:v>
                </c:pt>
                <c:pt idx="4623">
                  <c:v>-6.5</c:v>
                </c:pt>
                <c:pt idx="4624">
                  <c:v>-6.49</c:v>
                </c:pt>
                <c:pt idx="4625">
                  <c:v>-6.47</c:v>
                </c:pt>
                <c:pt idx="4626">
                  <c:v>-6.45</c:v>
                </c:pt>
                <c:pt idx="4627">
                  <c:v>-6.44</c:v>
                </c:pt>
                <c:pt idx="4628">
                  <c:v>-6.42</c:v>
                </c:pt>
                <c:pt idx="4629">
                  <c:v>-6.4</c:v>
                </c:pt>
                <c:pt idx="4630">
                  <c:v>-6.38</c:v>
                </c:pt>
                <c:pt idx="4631">
                  <c:v>-6.37</c:v>
                </c:pt>
                <c:pt idx="4632">
                  <c:v>-6.35</c:v>
                </c:pt>
                <c:pt idx="4633">
                  <c:v>-6.33</c:v>
                </c:pt>
                <c:pt idx="4634">
                  <c:v>-6.31</c:v>
                </c:pt>
                <c:pt idx="4635">
                  <c:v>-6.3</c:v>
                </c:pt>
                <c:pt idx="4636">
                  <c:v>-6.28</c:v>
                </c:pt>
                <c:pt idx="4637">
                  <c:v>-6.26</c:v>
                </c:pt>
                <c:pt idx="4638">
                  <c:v>-6.24</c:v>
                </c:pt>
                <c:pt idx="4639">
                  <c:v>-6.23</c:v>
                </c:pt>
                <c:pt idx="4640">
                  <c:v>-6.21</c:v>
                </c:pt>
                <c:pt idx="4641">
                  <c:v>-6.19</c:v>
                </c:pt>
                <c:pt idx="4642">
                  <c:v>-6.17</c:v>
                </c:pt>
                <c:pt idx="4643">
                  <c:v>-6.16</c:v>
                </c:pt>
                <c:pt idx="4644">
                  <c:v>-6.14</c:v>
                </c:pt>
                <c:pt idx="4645">
                  <c:v>-6.12</c:v>
                </c:pt>
                <c:pt idx="4646">
                  <c:v>-6.1</c:v>
                </c:pt>
                <c:pt idx="4647">
                  <c:v>-6.09</c:v>
                </c:pt>
                <c:pt idx="4648">
                  <c:v>-6.07</c:v>
                </c:pt>
                <c:pt idx="4649">
                  <c:v>-6.05</c:v>
                </c:pt>
                <c:pt idx="4650">
                  <c:v>-6.03</c:v>
                </c:pt>
                <c:pt idx="4651">
                  <c:v>-6.02</c:v>
                </c:pt>
                <c:pt idx="4652">
                  <c:v>-6</c:v>
                </c:pt>
                <c:pt idx="4653">
                  <c:v>-5.98</c:v>
                </c:pt>
                <c:pt idx="4654">
                  <c:v>-5.96</c:v>
                </c:pt>
                <c:pt idx="4655">
                  <c:v>-5.95</c:v>
                </c:pt>
                <c:pt idx="4656">
                  <c:v>-5.93</c:v>
                </c:pt>
                <c:pt idx="4657">
                  <c:v>-5.91</c:v>
                </c:pt>
                <c:pt idx="4658">
                  <c:v>-5.89</c:v>
                </c:pt>
                <c:pt idx="4659">
                  <c:v>-5.88</c:v>
                </c:pt>
                <c:pt idx="4660">
                  <c:v>-5.86</c:v>
                </c:pt>
                <c:pt idx="4661">
                  <c:v>-5.84</c:v>
                </c:pt>
                <c:pt idx="4662">
                  <c:v>-5.82</c:v>
                </c:pt>
                <c:pt idx="4663">
                  <c:v>-5.81</c:v>
                </c:pt>
                <c:pt idx="4664">
                  <c:v>-5.79</c:v>
                </c:pt>
                <c:pt idx="4665">
                  <c:v>-5.77</c:v>
                </c:pt>
                <c:pt idx="4666">
                  <c:v>-5.75</c:v>
                </c:pt>
                <c:pt idx="4667">
                  <c:v>-5.74</c:v>
                </c:pt>
                <c:pt idx="4668">
                  <c:v>-5.72</c:v>
                </c:pt>
                <c:pt idx="4669">
                  <c:v>-5.7</c:v>
                </c:pt>
                <c:pt idx="4670">
                  <c:v>-5.71</c:v>
                </c:pt>
                <c:pt idx="4671">
                  <c:v>-5.74</c:v>
                </c:pt>
                <c:pt idx="4672">
                  <c:v>-5.76</c:v>
                </c:pt>
                <c:pt idx="4673">
                  <c:v>-5.79</c:v>
                </c:pt>
                <c:pt idx="4674">
                  <c:v>-5.82</c:v>
                </c:pt>
                <c:pt idx="4675">
                  <c:v>-5.84</c:v>
                </c:pt>
                <c:pt idx="4676">
                  <c:v>-5.87</c:v>
                </c:pt>
                <c:pt idx="4677">
                  <c:v>-5.89</c:v>
                </c:pt>
                <c:pt idx="4678">
                  <c:v>-5.92</c:v>
                </c:pt>
                <c:pt idx="4679">
                  <c:v>-5.95</c:v>
                </c:pt>
                <c:pt idx="4680">
                  <c:v>-5.97</c:v>
                </c:pt>
                <c:pt idx="4681">
                  <c:v>-6</c:v>
                </c:pt>
                <c:pt idx="4682">
                  <c:v>-6.03</c:v>
                </c:pt>
                <c:pt idx="4683">
                  <c:v>-6.05</c:v>
                </c:pt>
                <c:pt idx="4684">
                  <c:v>-6.08</c:v>
                </c:pt>
                <c:pt idx="4685">
                  <c:v>-6.11</c:v>
                </c:pt>
                <c:pt idx="4686">
                  <c:v>-6.13</c:v>
                </c:pt>
                <c:pt idx="4687">
                  <c:v>-6.16</c:v>
                </c:pt>
                <c:pt idx="4688">
                  <c:v>-6.18</c:v>
                </c:pt>
                <c:pt idx="4689">
                  <c:v>-6.21</c:v>
                </c:pt>
                <c:pt idx="4690">
                  <c:v>-6.24</c:v>
                </c:pt>
                <c:pt idx="4691">
                  <c:v>-6.26</c:v>
                </c:pt>
                <c:pt idx="4692">
                  <c:v>-6.29</c:v>
                </c:pt>
                <c:pt idx="4693">
                  <c:v>-6.32</c:v>
                </c:pt>
                <c:pt idx="4694">
                  <c:v>-6.34</c:v>
                </c:pt>
                <c:pt idx="4695">
                  <c:v>-6.37</c:v>
                </c:pt>
                <c:pt idx="4696">
                  <c:v>-6.39</c:v>
                </c:pt>
                <c:pt idx="4697">
                  <c:v>-6.42</c:v>
                </c:pt>
                <c:pt idx="4698">
                  <c:v>-6.45</c:v>
                </c:pt>
                <c:pt idx="4699">
                  <c:v>-6.47</c:v>
                </c:pt>
                <c:pt idx="4700">
                  <c:v>-6.5</c:v>
                </c:pt>
                <c:pt idx="4701">
                  <c:v>-6.49</c:v>
                </c:pt>
                <c:pt idx="4702">
                  <c:v>-6.47</c:v>
                </c:pt>
                <c:pt idx="4703">
                  <c:v>-6.45</c:v>
                </c:pt>
                <c:pt idx="4704">
                  <c:v>-6.44</c:v>
                </c:pt>
                <c:pt idx="4705">
                  <c:v>-6.42</c:v>
                </c:pt>
                <c:pt idx="4706">
                  <c:v>-6.4</c:v>
                </c:pt>
                <c:pt idx="4707">
                  <c:v>-6.38</c:v>
                </c:pt>
                <c:pt idx="4708">
                  <c:v>-6.37</c:v>
                </c:pt>
                <c:pt idx="4709">
                  <c:v>-6.35</c:v>
                </c:pt>
                <c:pt idx="4710">
                  <c:v>-6.33</c:v>
                </c:pt>
                <c:pt idx="4711">
                  <c:v>-6.31</c:v>
                </c:pt>
                <c:pt idx="4712">
                  <c:v>-6.3</c:v>
                </c:pt>
                <c:pt idx="4713">
                  <c:v>-6.28</c:v>
                </c:pt>
                <c:pt idx="4714">
                  <c:v>-6.26</c:v>
                </c:pt>
                <c:pt idx="4715">
                  <c:v>-6.24</c:v>
                </c:pt>
                <c:pt idx="4716">
                  <c:v>-6.23</c:v>
                </c:pt>
                <c:pt idx="4717">
                  <c:v>-6.21</c:v>
                </c:pt>
                <c:pt idx="4718">
                  <c:v>-6.19</c:v>
                </c:pt>
                <c:pt idx="4719">
                  <c:v>-6.17</c:v>
                </c:pt>
                <c:pt idx="4720">
                  <c:v>-6.16</c:v>
                </c:pt>
                <c:pt idx="4721">
                  <c:v>-6.14</c:v>
                </c:pt>
                <c:pt idx="4722">
                  <c:v>-6.12</c:v>
                </c:pt>
                <c:pt idx="4723">
                  <c:v>-6.1</c:v>
                </c:pt>
                <c:pt idx="4724">
                  <c:v>-6.09</c:v>
                </c:pt>
                <c:pt idx="4725">
                  <c:v>-6.07</c:v>
                </c:pt>
                <c:pt idx="4726">
                  <c:v>-6.05</c:v>
                </c:pt>
                <c:pt idx="4727">
                  <c:v>-6.03</c:v>
                </c:pt>
                <c:pt idx="4728">
                  <c:v>-6.02</c:v>
                </c:pt>
                <c:pt idx="4729">
                  <c:v>-6</c:v>
                </c:pt>
                <c:pt idx="4730">
                  <c:v>-5.98</c:v>
                </c:pt>
                <c:pt idx="4731">
                  <c:v>-5.96</c:v>
                </c:pt>
                <c:pt idx="4732">
                  <c:v>-5.95</c:v>
                </c:pt>
                <c:pt idx="4733">
                  <c:v>-5.93</c:v>
                </c:pt>
                <c:pt idx="4734">
                  <c:v>-5.91</c:v>
                </c:pt>
                <c:pt idx="4735">
                  <c:v>-5.89</c:v>
                </c:pt>
                <c:pt idx="4736">
                  <c:v>-5.88</c:v>
                </c:pt>
                <c:pt idx="4737">
                  <c:v>-5.86</c:v>
                </c:pt>
                <c:pt idx="4738">
                  <c:v>-5.84</c:v>
                </c:pt>
                <c:pt idx="4739">
                  <c:v>-5.82</c:v>
                </c:pt>
                <c:pt idx="4740">
                  <c:v>-5.81</c:v>
                </c:pt>
                <c:pt idx="4741">
                  <c:v>-5.79</c:v>
                </c:pt>
                <c:pt idx="4742">
                  <c:v>-5.77</c:v>
                </c:pt>
                <c:pt idx="4743">
                  <c:v>-5.75</c:v>
                </c:pt>
                <c:pt idx="4744">
                  <c:v>-5.74</c:v>
                </c:pt>
                <c:pt idx="4745">
                  <c:v>-5.72</c:v>
                </c:pt>
                <c:pt idx="4746">
                  <c:v>-5.7</c:v>
                </c:pt>
                <c:pt idx="4747">
                  <c:v>-5.71</c:v>
                </c:pt>
                <c:pt idx="4748">
                  <c:v>-5.74</c:v>
                </c:pt>
                <c:pt idx="4749">
                  <c:v>-5.76</c:v>
                </c:pt>
                <c:pt idx="4750">
                  <c:v>-5.79</c:v>
                </c:pt>
                <c:pt idx="4751">
                  <c:v>-5.82</c:v>
                </c:pt>
                <c:pt idx="4752">
                  <c:v>-5.85</c:v>
                </c:pt>
                <c:pt idx="4753">
                  <c:v>-5.87</c:v>
                </c:pt>
                <c:pt idx="4754">
                  <c:v>-5.9</c:v>
                </c:pt>
                <c:pt idx="4755">
                  <c:v>-5.93</c:v>
                </c:pt>
                <c:pt idx="4756">
                  <c:v>-5.96</c:v>
                </c:pt>
                <c:pt idx="4757">
                  <c:v>-5.98</c:v>
                </c:pt>
                <c:pt idx="4758">
                  <c:v>-6.01</c:v>
                </c:pt>
                <c:pt idx="4759">
                  <c:v>-6.04</c:v>
                </c:pt>
                <c:pt idx="4760">
                  <c:v>-6.06</c:v>
                </c:pt>
                <c:pt idx="4761">
                  <c:v>-6.09</c:v>
                </c:pt>
                <c:pt idx="4762">
                  <c:v>-6.12</c:v>
                </c:pt>
                <c:pt idx="4763">
                  <c:v>-6.15</c:v>
                </c:pt>
                <c:pt idx="4764">
                  <c:v>-6.17</c:v>
                </c:pt>
                <c:pt idx="4765">
                  <c:v>-6.2</c:v>
                </c:pt>
                <c:pt idx="4766">
                  <c:v>-6.23</c:v>
                </c:pt>
                <c:pt idx="4767">
                  <c:v>-6.25</c:v>
                </c:pt>
                <c:pt idx="4768">
                  <c:v>-6.28</c:v>
                </c:pt>
                <c:pt idx="4769">
                  <c:v>-6.31</c:v>
                </c:pt>
                <c:pt idx="4770">
                  <c:v>-6.34</c:v>
                </c:pt>
                <c:pt idx="4771">
                  <c:v>-6.36</c:v>
                </c:pt>
                <c:pt idx="4772">
                  <c:v>-6.39</c:v>
                </c:pt>
                <c:pt idx="4773">
                  <c:v>-6.42</c:v>
                </c:pt>
                <c:pt idx="4774">
                  <c:v>-6.45</c:v>
                </c:pt>
                <c:pt idx="4775">
                  <c:v>-6.47</c:v>
                </c:pt>
                <c:pt idx="4776">
                  <c:v>-6.5</c:v>
                </c:pt>
                <c:pt idx="4777">
                  <c:v>-6.51</c:v>
                </c:pt>
                <c:pt idx="4778">
                  <c:v>-6.53</c:v>
                </c:pt>
                <c:pt idx="4779">
                  <c:v>-6.56</c:v>
                </c:pt>
                <c:pt idx="4780">
                  <c:v>-6.58</c:v>
                </c:pt>
                <c:pt idx="4781">
                  <c:v>-6.61</c:v>
                </c:pt>
                <c:pt idx="4782">
                  <c:v>-6.63</c:v>
                </c:pt>
                <c:pt idx="4783">
                  <c:v>-6.65</c:v>
                </c:pt>
                <c:pt idx="4784">
                  <c:v>-6.68</c:v>
                </c:pt>
                <c:pt idx="4785">
                  <c:v>-6.7</c:v>
                </c:pt>
                <c:pt idx="4786">
                  <c:v>-6.73</c:v>
                </c:pt>
                <c:pt idx="4787">
                  <c:v>-6.75</c:v>
                </c:pt>
                <c:pt idx="4788">
                  <c:v>-6.78</c:v>
                </c:pt>
                <c:pt idx="4789">
                  <c:v>-6.8</c:v>
                </c:pt>
                <c:pt idx="4790">
                  <c:v>-6.82</c:v>
                </c:pt>
                <c:pt idx="4791">
                  <c:v>-6.85</c:v>
                </c:pt>
                <c:pt idx="4792">
                  <c:v>-6.87</c:v>
                </c:pt>
                <c:pt idx="4793">
                  <c:v>-6.9</c:v>
                </c:pt>
                <c:pt idx="4794">
                  <c:v>-6.92</c:v>
                </c:pt>
                <c:pt idx="4795">
                  <c:v>-6.94</c:v>
                </c:pt>
                <c:pt idx="4796">
                  <c:v>-6.97</c:v>
                </c:pt>
                <c:pt idx="4797">
                  <c:v>-6.99</c:v>
                </c:pt>
                <c:pt idx="4798">
                  <c:v>-7.02</c:v>
                </c:pt>
                <c:pt idx="4799">
                  <c:v>-7.04</c:v>
                </c:pt>
                <c:pt idx="4800">
                  <c:v>-7.07</c:v>
                </c:pt>
                <c:pt idx="4801">
                  <c:v>-7.09</c:v>
                </c:pt>
                <c:pt idx="4802">
                  <c:v>-7.11</c:v>
                </c:pt>
                <c:pt idx="4803">
                  <c:v>-7.14</c:v>
                </c:pt>
                <c:pt idx="4804">
                  <c:v>-7.16</c:v>
                </c:pt>
                <c:pt idx="4805">
                  <c:v>-7.19</c:v>
                </c:pt>
                <c:pt idx="4806">
                  <c:v>-7.21</c:v>
                </c:pt>
                <c:pt idx="4807">
                  <c:v>-7.23</c:v>
                </c:pt>
                <c:pt idx="4808">
                  <c:v>-7.26</c:v>
                </c:pt>
                <c:pt idx="4809">
                  <c:v>-7.28</c:v>
                </c:pt>
                <c:pt idx="4810">
                  <c:v>-7.31</c:v>
                </c:pt>
                <c:pt idx="4811">
                  <c:v>-7.33</c:v>
                </c:pt>
                <c:pt idx="4812">
                  <c:v>-7.36</c:v>
                </c:pt>
                <c:pt idx="4813">
                  <c:v>-7.38</c:v>
                </c:pt>
                <c:pt idx="4814">
                  <c:v>-7.4</c:v>
                </c:pt>
                <c:pt idx="4815">
                  <c:v>-7.43</c:v>
                </c:pt>
                <c:pt idx="4816">
                  <c:v>-7.45</c:v>
                </c:pt>
                <c:pt idx="4817">
                  <c:v>-7.48</c:v>
                </c:pt>
                <c:pt idx="4818">
                  <c:v>-7.5</c:v>
                </c:pt>
                <c:pt idx="4819">
                  <c:v>-7.49</c:v>
                </c:pt>
                <c:pt idx="4820">
                  <c:v>-7.47</c:v>
                </c:pt>
                <c:pt idx="4821">
                  <c:v>-7.45</c:v>
                </c:pt>
                <c:pt idx="4822">
                  <c:v>-7.44</c:v>
                </c:pt>
                <c:pt idx="4823">
                  <c:v>-7.42</c:v>
                </c:pt>
                <c:pt idx="4824">
                  <c:v>-7.4</c:v>
                </c:pt>
                <c:pt idx="4825">
                  <c:v>-7.38</c:v>
                </c:pt>
                <c:pt idx="4826">
                  <c:v>-7.36</c:v>
                </c:pt>
                <c:pt idx="4827">
                  <c:v>-7.35</c:v>
                </c:pt>
                <c:pt idx="4828">
                  <c:v>-7.33</c:v>
                </c:pt>
                <c:pt idx="4829">
                  <c:v>-7.31</c:v>
                </c:pt>
                <c:pt idx="4830">
                  <c:v>-7.29</c:v>
                </c:pt>
                <c:pt idx="4831">
                  <c:v>-7.27</c:v>
                </c:pt>
                <c:pt idx="4832">
                  <c:v>-7.26</c:v>
                </c:pt>
                <c:pt idx="4833">
                  <c:v>-7.24</c:v>
                </c:pt>
                <c:pt idx="4834">
                  <c:v>-7.22</c:v>
                </c:pt>
                <c:pt idx="4835">
                  <c:v>-7.2</c:v>
                </c:pt>
                <c:pt idx="4836">
                  <c:v>-7.18</c:v>
                </c:pt>
                <c:pt idx="4837">
                  <c:v>-7.17</c:v>
                </c:pt>
                <c:pt idx="4838">
                  <c:v>-7.15</c:v>
                </c:pt>
                <c:pt idx="4839">
                  <c:v>-7.13</c:v>
                </c:pt>
                <c:pt idx="4840">
                  <c:v>-7.11</c:v>
                </c:pt>
                <c:pt idx="4841">
                  <c:v>-7.1</c:v>
                </c:pt>
                <c:pt idx="4842">
                  <c:v>-7.08</c:v>
                </c:pt>
                <c:pt idx="4843">
                  <c:v>-7.06</c:v>
                </c:pt>
                <c:pt idx="4844">
                  <c:v>-7.04</c:v>
                </c:pt>
                <c:pt idx="4845">
                  <c:v>-7.02</c:v>
                </c:pt>
                <c:pt idx="4846">
                  <c:v>-7.01</c:v>
                </c:pt>
                <c:pt idx="4847">
                  <c:v>-6.99</c:v>
                </c:pt>
                <c:pt idx="4848">
                  <c:v>-6.97</c:v>
                </c:pt>
                <c:pt idx="4849">
                  <c:v>-6.95</c:v>
                </c:pt>
                <c:pt idx="4850">
                  <c:v>-6.93</c:v>
                </c:pt>
                <c:pt idx="4851">
                  <c:v>-6.92</c:v>
                </c:pt>
                <c:pt idx="4852">
                  <c:v>-6.9</c:v>
                </c:pt>
                <c:pt idx="4853">
                  <c:v>-6.88</c:v>
                </c:pt>
                <c:pt idx="4854">
                  <c:v>-6.86</c:v>
                </c:pt>
                <c:pt idx="4855">
                  <c:v>-6.84</c:v>
                </c:pt>
                <c:pt idx="4856">
                  <c:v>-6.83</c:v>
                </c:pt>
                <c:pt idx="4857">
                  <c:v>-6.81</c:v>
                </c:pt>
                <c:pt idx="4858">
                  <c:v>-6.79</c:v>
                </c:pt>
                <c:pt idx="4859">
                  <c:v>-6.77</c:v>
                </c:pt>
                <c:pt idx="4860">
                  <c:v>-6.75</c:v>
                </c:pt>
                <c:pt idx="4861">
                  <c:v>-6.74</c:v>
                </c:pt>
                <c:pt idx="4862">
                  <c:v>-6.72</c:v>
                </c:pt>
                <c:pt idx="4863">
                  <c:v>-6.7</c:v>
                </c:pt>
                <c:pt idx="4864">
                  <c:v>-6.71</c:v>
                </c:pt>
                <c:pt idx="4865">
                  <c:v>-6.74</c:v>
                </c:pt>
                <c:pt idx="4866">
                  <c:v>-6.76</c:v>
                </c:pt>
                <c:pt idx="4867">
                  <c:v>-6.79</c:v>
                </c:pt>
                <c:pt idx="4868">
                  <c:v>-6.81</c:v>
                </c:pt>
                <c:pt idx="4869">
                  <c:v>-6.84</c:v>
                </c:pt>
                <c:pt idx="4870">
                  <c:v>-6.86</c:v>
                </c:pt>
                <c:pt idx="4871">
                  <c:v>-6.89</c:v>
                </c:pt>
                <c:pt idx="4872">
                  <c:v>-6.91</c:v>
                </c:pt>
                <c:pt idx="4873">
                  <c:v>-6.94</c:v>
                </c:pt>
                <c:pt idx="4874">
                  <c:v>-6.96</c:v>
                </c:pt>
                <c:pt idx="4875">
                  <c:v>-6.99</c:v>
                </c:pt>
                <c:pt idx="4876">
                  <c:v>-7.02</c:v>
                </c:pt>
                <c:pt idx="4877">
                  <c:v>-7.04</c:v>
                </c:pt>
                <c:pt idx="4878">
                  <c:v>-7.07</c:v>
                </c:pt>
                <c:pt idx="4879">
                  <c:v>-7.09</c:v>
                </c:pt>
                <c:pt idx="4880">
                  <c:v>-7.12</c:v>
                </c:pt>
                <c:pt idx="4881">
                  <c:v>-7.14</c:v>
                </c:pt>
                <c:pt idx="4882">
                  <c:v>-7.17</c:v>
                </c:pt>
                <c:pt idx="4883">
                  <c:v>-7.19</c:v>
                </c:pt>
                <c:pt idx="4884">
                  <c:v>-7.22</c:v>
                </c:pt>
                <c:pt idx="4885">
                  <c:v>-7.25</c:v>
                </c:pt>
                <c:pt idx="4886">
                  <c:v>-7.27</c:v>
                </c:pt>
                <c:pt idx="4887">
                  <c:v>-7.3</c:v>
                </c:pt>
                <c:pt idx="4888">
                  <c:v>-7.32</c:v>
                </c:pt>
                <c:pt idx="4889">
                  <c:v>-7.35</c:v>
                </c:pt>
                <c:pt idx="4890">
                  <c:v>-7.37</c:v>
                </c:pt>
                <c:pt idx="4891">
                  <c:v>-7.4</c:v>
                </c:pt>
                <c:pt idx="4892">
                  <c:v>-7.42</c:v>
                </c:pt>
                <c:pt idx="4893">
                  <c:v>-7.45</c:v>
                </c:pt>
                <c:pt idx="4894">
                  <c:v>-7.47</c:v>
                </c:pt>
                <c:pt idx="4895">
                  <c:v>-7.5</c:v>
                </c:pt>
                <c:pt idx="4896">
                  <c:v>-7.49</c:v>
                </c:pt>
                <c:pt idx="4897">
                  <c:v>-7.47</c:v>
                </c:pt>
                <c:pt idx="4898">
                  <c:v>-7.46</c:v>
                </c:pt>
                <c:pt idx="4899">
                  <c:v>-7.44</c:v>
                </c:pt>
                <c:pt idx="4900">
                  <c:v>-7.42</c:v>
                </c:pt>
                <c:pt idx="4901">
                  <c:v>-7.4</c:v>
                </c:pt>
                <c:pt idx="4902">
                  <c:v>-7.39</c:v>
                </c:pt>
                <c:pt idx="4903">
                  <c:v>-7.37</c:v>
                </c:pt>
                <c:pt idx="4904">
                  <c:v>-7.35</c:v>
                </c:pt>
                <c:pt idx="4905">
                  <c:v>-7.34</c:v>
                </c:pt>
                <c:pt idx="4906">
                  <c:v>-7.32</c:v>
                </c:pt>
                <c:pt idx="4907">
                  <c:v>-7.3</c:v>
                </c:pt>
                <c:pt idx="4908">
                  <c:v>-7.28</c:v>
                </c:pt>
                <c:pt idx="4909">
                  <c:v>-7.27</c:v>
                </c:pt>
                <c:pt idx="4910">
                  <c:v>-7.25</c:v>
                </c:pt>
                <c:pt idx="4911">
                  <c:v>-7.23</c:v>
                </c:pt>
                <c:pt idx="4912">
                  <c:v>-7.22</c:v>
                </c:pt>
                <c:pt idx="4913">
                  <c:v>-7.2</c:v>
                </c:pt>
                <c:pt idx="4914">
                  <c:v>-7.18</c:v>
                </c:pt>
                <c:pt idx="4915">
                  <c:v>-7.16</c:v>
                </c:pt>
                <c:pt idx="4916">
                  <c:v>-7.15</c:v>
                </c:pt>
                <c:pt idx="4917">
                  <c:v>-7.13</c:v>
                </c:pt>
                <c:pt idx="4918">
                  <c:v>-7.11</c:v>
                </c:pt>
                <c:pt idx="4919">
                  <c:v>-7.09</c:v>
                </c:pt>
                <c:pt idx="4920">
                  <c:v>-7.08</c:v>
                </c:pt>
                <c:pt idx="4921">
                  <c:v>-7.06</c:v>
                </c:pt>
                <c:pt idx="4922">
                  <c:v>-7.04</c:v>
                </c:pt>
                <c:pt idx="4923">
                  <c:v>-7.03</c:v>
                </c:pt>
                <c:pt idx="4924">
                  <c:v>-7.01</c:v>
                </c:pt>
                <c:pt idx="4925">
                  <c:v>-6.99</c:v>
                </c:pt>
                <c:pt idx="4926">
                  <c:v>-6.97</c:v>
                </c:pt>
                <c:pt idx="4927">
                  <c:v>-6.96</c:v>
                </c:pt>
                <c:pt idx="4928">
                  <c:v>-6.94</c:v>
                </c:pt>
                <c:pt idx="4929">
                  <c:v>-6.92</c:v>
                </c:pt>
                <c:pt idx="4930">
                  <c:v>-6.91</c:v>
                </c:pt>
                <c:pt idx="4931">
                  <c:v>-6.89</c:v>
                </c:pt>
                <c:pt idx="4932">
                  <c:v>-6.87</c:v>
                </c:pt>
                <c:pt idx="4933">
                  <c:v>-6.85</c:v>
                </c:pt>
                <c:pt idx="4934">
                  <c:v>-6.84</c:v>
                </c:pt>
                <c:pt idx="4935">
                  <c:v>-6.82</c:v>
                </c:pt>
                <c:pt idx="4936">
                  <c:v>-6.8</c:v>
                </c:pt>
                <c:pt idx="4937">
                  <c:v>-6.79</c:v>
                </c:pt>
                <c:pt idx="4938">
                  <c:v>-6.77</c:v>
                </c:pt>
                <c:pt idx="4939">
                  <c:v>-6.75</c:v>
                </c:pt>
                <c:pt idx="4940">
                  <c:v>-6.73</c:v>
                </c:pt>
                <c:pt idx="4941">
                  <c:v>-6.72</c:v>
                </c:pt>
                <c:pt idx="4942">
                  <c:v>-6.7</c:v>
                </c:pt>
                <c:pt idx="4943">
                  <c:v>-6.71</c:v>
                </c:pt>
                <c:pt idx="4944">
                  <c:v>-6.74</c:v>
                </c:pt>
                <c:pt idx="4945">
                  <c:v>-6.76</c:v>
                </c:pt>
                <c:pt idx="4946">
                  <c:v>-6.79</c:v>
                </c:pt>
                <c:pt idx="4947">
                  <c:v>-6.82</c:v>
                </c:pt>
                <c:pt idx="4948">
                  <c:v>-6.84</c:v>
                </c:pt>
                <c:pt idx="4949">
                  <c:v>-6.87</c:v>
                </c:pt>
                <c:pt idx="4950">
                  <c:v>-6.89</c:v>
                </c:pt>
                <c:pt idx="4951">
                  <c:v>-6.92</c:v>
                </c:pt>
                <c:pt idx="4952">
                  <c:v>-6.95</c:v>
                </c:pt>
                <c:pt idx="4953">
                  <c:v>-6.97</c:v>
                </c:pt>
                <c:pt idx="4954">
                  <c:v>-7</c:v>
                </c:pt>
                <c:pt idx="4955">
                  <c:v>-7.03</c:v>
                </c:pt>
                <c:pt idx="4956">
                  <c:v>-7.05</c:v>
                </c:pt>
                <c:pt idx="4957">
                  <c:v>-7.08</c:v>
                </c:pt>
                <c:pt idx="4958">
                  <c:v>-7.11</c:v>
                </c:pt>
                <c:pt idx="4959">
                  <c:v>-7.13</c:v>
                </c:pt>
                <c:pt idx="4960">
                  <c:v>-7.16</c:v>
                </c:pt>
                <c:pt idx="4961">
                  <c:v>-7.18</c:v>
                </c:pt>
                <c:pt idx="4962">
                  <c:v>-7.21</c:v>
                </c:pt>
                <c:pt idx="4963">
                  <c:v>-7.24</c:v>
                </c:pt>
                <c:pt idx="4964">
                  <c:v>-7.26</c:v>
                </c:pt>
                <c:pt idx="4965">
                  <c:v>-7.29</c:v>
                </c:pt>
                <c:pt idx="4966">
                  <c:v>-7.32</c:v>
                </c:pt>
                <c:pt idx="4967">
                  <c:v>-7.34</c:v>
                </c:pt>
                <c:pt idx="4968">
                  <c:v>-7.37</c:v>
                </c:pt>
                <c:pt idx="4969">
                  <c:v>-7.39</c:v>
                </c:pt>
                <c:pt idx="4970">
                  <c:v>-7.42</c:v>
                </c:pt>
                <c:pt idx="4971">
                  <c:v>-7.45</c:v>
                </c:pt>
                <c:pt idx="4972">
                  <c:v>-7.47</c:v>
                </c:pt>
                <c:pt idx="4973">
                  <c:v>-7.5</c:v>
                </c:pt>
                <c:pt idx="4974">
                  <c:v>-7.49</c:v>
                </c:pt>
                <c:pt idx="4975">
                  <c:v>-7.47</c:v>
                </c:pt>
                <c:pt idx="4976">
                  <c:v>-7.45</c:v>
                </c:pt>
                <c:pt idx="4977">
                  <c:v>-7.44</c:v>
                </c:pt>
                <c:pt idx="4978">
                  <c:v>-7.42</c:v>
                </c:pt>
                <c:pt idx="4979">
                  <c:v>-7.4</c:v>
                </c:pt>
                <c:pt idx="4980">
                  <c:v>-7.38</c:v>
                </c:pt>
                <c:pt idx="4981">
                  <c:v>-7.36</c:v>
                </c:pt>
                <c:pt idx="4982">
                  <c:v>-7.35</c:v>
                </c:pt>
                <c:pt idx="4983">
                  <c:v>-7.33</c:v>
                </c:pt>
                <c:pt idx="4984">
                  <c:v>-7.31</c:v>
                </c:pt>
                <c:pt idx="4985">
                  <c:v>-7.29</c:v>
                </c:pt>
                <c:pt idx="4986">
                  <c:v>-7.27</c:v>
                </c:pt>
                <c:pt idx="4987">
                  <c:v>-7.26</c:v>
                </c:pt>
                <c:pt idx="4988">
                  <c:v>-7.24</c:v>
                </c:pt>
                <c:pt idx="4989">
                  <c:v>-7.22</c:v>
                </c:pt>
                <c:pt idx="4990">
                  <c:v>-7.2</c:v>
                </c:pt>
                <c:pt idx="4991">
                  <c:v>-7.18</c:v>
                </c:pt>
                <c:pt idx="4992">
                  <c:v>-7.17</c:v>
                </c:pt>
                <c:pt idx="4993">
                  <c:v>-7.15</c:v>
                </c:pt>
                <c:pt idx="4994">
                  <c:v>-7.13</c:v>
                </c:pt>
                <c:pt idx="4995">
                  <c:v>-7.11</c:v>
                </c:pt>
                <c:pt idx="4996">
                  <c:v>-7.1</c:v>
                </c:pt>
                <c:pt idx="4997">
                  <c:v>-7.08</c:v>
                </c:pt>
                <c:pt idx="4998">
                  <c:v>-7.06</c:v>
                </c:pt>
                <c:pt idx="4999">
                  <c:v>-7.04</c:v>
                </c:pt>
                <c:pt idx="5000">
                  <c:v>-7.02</c:v>
                </c:pt>
                <c:pt idx="5001">
                  <c:v>-7.01</c:v>
                </c:pt>
                <c:pt idx="5002">
                  <c:v>-6.99</c:v>
                </c:pt>
                <c:pt idx="5003">
                  <c:v>-6.97</c:v>
                </c:pt>
                <c:pt idx="5004">
                  <c:v>-6.95</c:v>
                </c:pt>
                <c:pt idx="5005">
                  <c:v>-6.93</c:v>
                </c:pt>
                <c:pt idx="5006">
                  <c:v>-6.92</c:v>
                </c:pt>
                <c:pt idx="5007">
                  <c:v>-6.9</c:v>
                </c:pt>
                <c:pt idx="5008">
                  <c:v>-6.88</c:v>
                </c:pt>
                <c:pt idx="5009">
                  <c:v>-6.86</c:v>
                </c:pt>
                <c:pt idx="5010">
                  <c:v>-6.84</c:v>
                </c:pt>
                <c:pt idx="5011">
                  <c:v>-6.83</c:v>
                </c:pt>
                <c:pt idx="5012">
                  <c:v>-6.81</c:v>
                </c:pt>
                <c:pt idx="5013">
                  <c:v>-6.79</c:v>
                </c:pt>
                <c:pt idx="5014">
                  <c:v>-6.77</c:v>
                </c:pt>
                <c:pt idx="5015">
                  <c:v>-6.75</c:v>
                </c:pt>
                <c:pt idx="5016">
                  <c:v>-6.74</c:v>
                </c:pt>
                <c:pt idx="5017">
                  <c:v>-6.72</c:v>
                </c:pt>
                <c:pt idx="5018">
                  <c:v>-6.7</c:v>
                </c:pt>
                <c:pt idx="5019">
                  <c:v>-6.71</c:v>
                </c:pt>
                <c:pt idx="5020">
                  <c:v>-6.74</c:v>
                </c:pt>
                <c:pt idx="5021">
                  <c:v>-6.76</c:v>
                </c:pt>
                <c:pt idx="5022">
                  <c:v>-6.79</c:v>
                </c:pt>
                <c:pt idx="5023">
                  <c:v>-6.82</c:v>
                </c:pt>
                <c:pt idx="5024">
                  <c:v>-6.84</c:v>
                </c:pt>
                <c:pt idx="5025">
                  <c:v>-6.87</c:v>
                </c:pt>
                <c:pt idx="5026">
                  <c:v>-6.89</c:v>
                </c:pt>
                <c:pt idx="5027">
                  <c:v>-6.92</c:v>
                </c:pt>
                <c:pt idx="5028">
                  <c:v>-6.95</c:v>
                </c:pt>
                <c:pt idx="5029">
                  <c:v>-6.97</c:v>
                </c:pt>
                <c:pt idx="5030">
                  <c:v>-7</c:v>
                </c:pt>
                <c:pt idx="5031">
                  <c:v>-7.03</c:v>
                </c:pt>
                <c:pt idx="5032">
                  <c:v>-7.05</c:v>
                </c:pt>
                <c:pt idx="5033">
                  <c:v>-7.08</c:v>
                </c:pt>
                <c:pt idx="5034">
                  <c:v>-7.11</c:v>
                </c:pt>
                <c:pt idx="5035">
                  <c:v>-7.13</c:v>
                </c:pt>
                <c:pt idx="5036">
                  <c:v>-7.16</c:v>
                </c:pt>
                <c:pt idx="5037">
                  <c:v>-7.18</c:v>
                </c:pt>
                <c:pt idx="5038">
                  <c:v>-7.21</c:v>
                </c:pt>
                <c:pt idx="5039">
                  <c:v>-7.24</c:v>
                </c:pt>
                <c:pt idx="5040">
                  <c:v>-7.26</c:v>
                </c:pt>
                <c:pt idx="5041">
                  <c:v>-7.29</c:v>
                </c:pt>
                <c:pt idx="5042">
                  <c:v>-7.32</c:v>
                </c:pt>
                <c:pt idx="5043">
                  <c:v>-7.34</c:v>
                </c:pt>
                <c:pt idx="5044">
                  <c:v>-7.37</c:v>
                </c:pt>
                <c:pt idx="5045">
                  <c:v>-7.39</c:v>
                </c:pt>
                <c:pt idx="5046">
                  <c:v>-7.42</c:v>
                </c:pt>
                <c:pt idx="5047">
                  <c:v>-7.45</c:v>
                </c:pt>
                <c:pt idx="5048">
                  <c:v>-7.47</c:v>
                </c:pt>
                <c:pt idx="5049">
                  <c:v>-7.5</c:v>
                </c:pt>
                <c:pt idx="5050">
                  <c:v>-7.49</c:v>
                </c:pt>
                <c:pt idx="5051">
                  <c:v>-7.47</c:v>
                </c:pt>
                <c:pt idx="5052">
                  <c:v>-7.45</c:v>
                </c:pt>
                <c:pt idx="5053">
                  <c:v>-7.44</c:v>
                </c:pt>
                <c:pt idx="5054">
                  <c:v>-7.42</c:v>
                </c:pt>
                <c:pt idx="5055">
                  <c:v>-7.4</c:v>
                </c:pt>
                <c:pt idx="5056">
                  <c:v>-7.38</c:v>
                </c:pt>
                <c:pt idx="5057">
                  <c:v>-7.36</c:v>
                </c:pt>
                <c:pt idx="5058">
                  <c:v>-7.35</c:v>
                </c:pt>
                <c:pt idx="5059">
                  <c:v>-7.33</c:v>
                </c:pt>
                <c:pt idx="5060">
                  <c:v>-7.31</c:v>
                </c:pt>
                <c:pt idx="5061">
                  <c:v>-7.29</c:v>
                </c:pt>
                <c:pt idx="5062">
                  <c:v>-7.27</c:v>
                </c:pt>
                <c:pt idx="5063">
                  <c:v>-7.26</c:v>
                </c:pt>
                <c:pt idx="5064">
                  <c:v>-7.24</c:v>
                </c:pt>
                <c:pt idx="5065">
                  <c:v>-7.22</c:v>
                </c:pt>
                <c:pt idx="5066">
                  <c:v>-7.2</c:v>
                </c:pt>
                <c:pt idx="5067">
                  <c:v>-7.18</c:v>
                </c:pt>
                <c:pt idx="5068">
                  <c:v>-7.17</c:v>
                </c:pt>
                <c:pt idx="5069">
                  <c:v>-7.15</c:v>
                </c:pt>
                <c:pt idx="5070">
                  <c:v>-7.13</c:v>
                </c:pt>
                <c:pt idx="5071">
                  <c:v>-7.11</c:v>
                </c:pt>
                <c:pt idx="5072">
                  <c:v>-7.1</c:v>
                </c:pt>
                <c:pt idx="5073">
                  <c:v>-7.08</c:v>
                </c:pt>
                <c:pt idx="5074">
                  <c:v>-7.06</c:v>
                </c:pt>
                <c:pt idx="5075">
                  <c:v>-7.04</c:v>
                </c:pt>
                <c:pt idx="5076">
                  <c:v>-7.02</c:v>
                </c:pt>
                <c:pt idx="5077">
                  <c:v>-7.01</c:v>
                </c:pt>
                <c:pt idx="5078">
                  <c:v>-6.99</c:v>
                </c:pt>
                <c:pt idx="5079">
                  <c:v>-6.97</c:v>
                </c:pt>
                <c:pt idx="5080">
                  <c:v>-6.95</c:v>
                </c:pt>
                <c:pt idx="5081">
                  <c:v>-6.93</c:v>
                </c:pt>
                <c:pt idx="5082">
                  <c:v>-6.92</c:v>
                </c:pt>
                <c:pt idx="5083">
                  <c:v>-6.9</c:v>
                </c:pt>
                <c:pt idx="5084">
                  <c:v>-6.88</c:v>
                </c:pt>
                <c:pt idx="5085">
                  <c:v>-6.86</c:v>
                </c:pt>
                <c:pt idx="5086">
                  <c:v>-6.84</c:v>
                </c:pt>
                <c:pt idx="5087">
                  <c:v>-6.83</c:v>
                </c:pt>
                <c:pt idx="5088">
                  <c:v>-6.81</c:v>
                </c:pt>
                <c:pt idx="5089">
                  <c:v>-6.79</c:v>
                </c:pt>
                <c:pt idx="5090">
                  <c:v>-6.77</c:v>
                </c:pt>
                <c:pt idx="5091">
                  <c:v>-6.75</c:v>
                </c:pt>
                <c:pt idx="5092">
                  <c:v>-6.74</c:v>
                </c:pt>
                <c:pt idx="5093">
                  <c:v>-6.72</c:v>
                </c:pt>
                <c:pt idx="5094">
                  <c:v>-6.7</c:v>
                </c:pt>
                <c:pt idx="5095">
                  <c:v>-6.71</c:v>
                </c:pt>
                <c:pt idx="5096">
                  <c:v>-6.74</c:v>
                </c:pt>
                <c:pt idx="5097">
                  <c:v>-6.76</c:v>
                </c:pt>
                <c:pt idx="5098">
                  <c:v>-6.79</c:v>
                </c:pt>
                <c:pt idx="5099">
                  <c:v>-6.81</c:v>
                </c:pt>
                <c:pt idx="5100">
                  <c:v>-6.84</c:v>
                </c:pt>
                <c:pt idx="5101">
                  <c:v>-6.86</c:v>
                </c:pt>
                <c:pt idx="5102">
                  <c:v>-6.89</c:v>
                </c:pt>
                <c:pt idx="5103">
                  <c:v>-6.91</c:v>
                </c:pt>
                <c:pt idx="5104">
                  <c:v>-6.94</c:v>
                </c:pt>
                <c:pt idx="5105">
                  <c:v>-6.96</c:v>
                </c:pt>
                <c:pt idx="5106">
                  <c:v>-6.99</c:v>
                </c:pt>
                <c:pt idx="5107">
                  <c:v>-7.02</c:v>
                </c:pt>
                <c:pt idx="5108">
                  <c:v>-7.04</c:v>
                </c:pt>
                <c:pt idx="5109">
                  <c:v>-7.07</c:v>
                </c:pt>
                <c:pt idx="5110">
                  <c:v>-7.09</c:v>
                </c:pt>
                <c:pt idx="5111">
                  <c:v>-7.12</c:v>
                </c:pt>
                <c:pt idx="5112">
                  <c:v>-7.14</c:v>
                </c:pt>
                <c:pt idx="5113">
                  <c:v>-7.17</c:v>
                </c:pt>
                <c:pt idx="5114">
                  <c:v>-7.19</c:v>
                </c:pt>
                <c:pt idx="5115">
                  <c:v>-7.22</c:v>
                </c:pt>
                <c:pt idx="5116">
                  <c:v>-7.25</c:v>
                </c:pt>
                <c:pt idx="5117">
                  <c:v>-7.27</c:v>
                </c:pt>
                <c:pt idx="5118">
                  <c:v>-7.3</c:v>
                </c:pt>
                <c:pt idx="5119">
                  <c:v>-7.32</c:v>
                </c:pt>
                <c:pt idx="5120">
                  <c:v>-7.35</c:v>
                </c:pt>
                <c:pt idx="5121">
                  <c:v>-7.37</c:v>
                </c:pt>
                <c:pt idx="5122">
                  <c:v>-7.4</c:v>
                </c:pt>
                <c:pt idx="5123">
                  <c:v>-7.42</c:v>
                </c:pt>
                <c:pt idx="5124">
                  <c:v>-7.45</c:v>
                </c:pt>
                <c:pt idx="5125">
                  <c:v>-7.47</c:v>
                </c:pt>
                <c:pt idx="5126">
                  <c:v>-7.5</c:v>
                </c:pt>
                <c:pt idx="5127">
                  <c:v>-7.49</c:v>
                </c:pt>
                <c:pt idx="5128">
                  <c:v>-7.47</c:v>
                </c:pt>
                <c:pt idx="5129">
                  <c:v>-7.45</c:v>
                </c:pt>
                <c:pt idx="5130">
                  <c:v>-7.44</c:v>
                </c:pt>
                <c:pt idx="5131">
                  <c:v>-7.42</c:v>
                </c:pt>
                <c:pt idx="5132">
                  <c:v>-7.4</c:v>
                </c:pt>
                <c:pt idx="5133">
                  <c:v>-7.38</c:v>
                </c:pt>
                <c:pt idx="5134">
                  <c:v>-7.36</c:v>
                </c:pt>
                <c:pt idx="5135">
                  <c:v>-7.35</c:v>
                </c:pt>
                <c:pt idx="5136">
                  <c:v>-7.33</c:v>
                </c:pt>
                <c:pt idx="5137">
                  <c:v>-7.31</c:v>
                </c:pt>
                <c:pt idx="5138">
                  <c:v>-7.29</c:v>
                </c:pt>
                <c:pt idx="5139">
                  <c:v>-7.27</c:v>
                </c:pt>
                <c:pt idx="5140">
                  <c:v>-7.26</c:v>
                </c:pt>
                <c:pt idx="5141">
                  <c:v>-7.24</c:v>
                </c:pt>
                <c:pt idx="5142">
                  <c:v>-7.22</c:v>
                </c:pt>
                <c:pt idx="5143">
                  <c:v>-7.2</c:v>
                </c:pt>
                <c:pt idx="5144">
                  <c:v>-7.18</c:v>
                </c:pt>
                <c:pt idx="5145">
                  <c:v>-7.17</c:v>
                </c:pt>
                <c:pt idx="5146">
                  <c:v>-7.15</c:v>
                </c:pt>
                <c:pt idx="5147">
                  <c:v>-7.13</c:v>
                </c:pt>
                <c:pt idx="5148">
                  <c:v>-7.11</c:v>
                </c:pt>
                <c:pt idx="5149">
                  <c:v>-7.1</c:v>
                </c:pt>
                <c:pt idx="5150">
                  <c:v>-7.08</c:v>
                </c:pt>
                <c:pt idx="5151">
                  <c:v>-7.06</c:v>
                </c:pt>
                <c:pt idx="5152">
                  <c:v>-7.04</c:v>
                </c:pt>
                <c:pt idx="5153">
                  <c:v>-7.02</c:v>
                </c:pt>
                <c:pt idx="5154">
                  <c:v>-7.01</c:v>
                </c:pt>
                <c:pt idx="5155">
                  <c:v>-6.99</c:v>
                </c:pt>
                <c:pt idx="5156">
                  <c:v>-6.97</c:v>
                </c:pt>
                <c:pt idx="5157">
                  <c:v>-6.95</c:v>
                </c:pt>
                <c:pt idx="5158">
                  <c:v>-6.93</c:v>
                </c:pt>
                <c:pt idx="5159">
                  <c:v>-6.92</c:v>
                </c:pt>
                <c:pt idx="5160">
                  <c:v>-6.9</c:v>
                </c:pt>
                <c:pt idx="5161">
                  <c:v>-6.88</c:v>
                </c:pt>
                <c:pt idx="5162">
                  <c:v>-6.86</c:v>
                </c:pt>
                <c:pt idx="5163">
                  <c:v>-6.84</c:v>
                </c:pt>
                <c:pt idx="5164">
                  <c:v>-6.83</c:v>
                </c:pt>
                <c:pt idx="5165">
                  <c:v>-6.81</c:v>
                </c:pt>
                <c:pt idx="5166">
                  <c:v>-6.79</c:v>
                </c:pt>
                <c:pt idx="5167">
                  <c:v>-6.77</c:v>
                </c:pt>
                <c:pt idx="5168">
                  <c:v>-6.75</c:v>
                </c:pt>
                <c:pt idx="5169">
                  <c:v>-6.74</c:v>
                </c:pt>
                <c:pt idx="5170">
                  <c:v>-6.72</c:v>
                </c:pt>
                <c:pt idx="5171">
                  <c:v>-6.7</c:v>
                </c:pt>
                <c:pt idx="5172">
                  <c:v>-6.71</c:v>
                </c:pt>
                <c:pt idx="5173">
                  <c:v>-6.74</c:v>
                </c:pt>
                <c:pt idx="5174">
                  <c:v>-6.76</c:v>
                </c:pt>
                <c:pt idx="5175">
                  <c:v>-6.79</c:v>
                </c:pt>
                <c:pt idx="5176">
                  <c:v>-6.81</c:v>
                </c:pt>
                <c:pt idx="5177">
                  <c:v>-6.84</c:v>
                </c:pt>
                <c:pt idx="5178">
                  <c:v>-6.86</c:v>
                </c:pt>
                <c:pt idx="5179">
                  <c:v>-6.89</c:v>
                </c:pt>
                <c:pt idx="5180">
                  <c:v>-6.91</c:v>
                </c:pt>
                <c:pt idx="5181">
                  <c:v>-6.94</c:v>
                </c:pt>
                <c:pt idx="5182">
                  <c:v>-6.96</c:v>
                </c:pt>
                <c:pt idx="5183">
                  <c:v>-6.99</c:v>
                </c:pt>
                <c:pt idx="5184">
                  <c:v>-7.02</c:v>
                </c:pt>
                <c:pt idx="5185">
                  <c:v>-7.04</c:v>
                </c:pt>
                <c:pt idx="5186">
                  <c:v>-7.07</c:v>
                </c:pt>
                <c:pt idx="5187">
                  <c:v>-7.09</c:v>
                </c:pt>
                <c:pt idx="5188">
                  <c:v>-7.12</c:v>
                </c:pt>
                <c:pt idx="5189">
                  <c:v>-7.14</c:v>
                </c:pt>
                <c:pt idx="5190">
                  <c:v>-7.17</c:v>
                </c:pt>
                <c:pt idx="5191">
                  <c:v>-7.19</c:v>
                </c:pt>
                <c:pt idx="5192">
                  <c:v>-7.22</c:v>
                </c:pt>
                <c:pt idx="5193">
                  <c:v>-7.25</c:v>
                </c:pt>
                <c:pt idx="5194">
                  <c:v>-7.27</c:v>
                </c:pt>
                <c:pt idx="5195">
                  <c:v>-7.3</c:v>
                </c:pt>
                <c:pt idx="5196">
                  <c:v>-7.32</c:v>
                </c:pt>
                <c:pt idx="5197">
                  <c:v>-7.35</c:v>
                </c:pt>
                <c:pt idx="5198">
                  <c:v>-7.37</c:v>
                </c:pt>
                <c:pt idx="5199">
                  <c:v>-7.4</c:v>
                </c:pt>
                <c:pt idx="5200">
                  <c:v>-7.42</c:v>
                </c:pt>
                <c:pt idx="5201">
                  <c:v>-7.45</c:v>
                </c:pt>
                <c:pt idx="5202">
                  <c:v>-7.47</c:v>
                </c:pt>
                <c:pt idx="5203">
                  <c:v>-7.5</c:v>
                </c:pt>
                <c:pt idx="5204">
                  <c:v>-7.49</c:v>
                </c:pt>
                <c:pt idx="5205">
                  <c:v>-7.47</c:v>
                </c:pt>
                <c:pt idx="5206">
                  <c:v>-7.45</c:v>
                </c:pt>
                <c:pt idx="5207">
                  <c:v>-7.44</c:v>
                </c:pt>
                <c:pt idx="5208">
                  <c:v>-7.42</c:v>
                </c:pt>
                <c:pt idx="5209">
                  <c:v>-7.4</c:v>
                </c:pt>
                <c:pt idx="5210">
                  <c:v>-7.38</c:v>
                </c:pt>
                <c:pt idx="5211">
                  <c:v>-7.37</c:v>
                </c:pt>
                <c:pt idx="5212">
                  <c:v>-7.35</c:v>
                </c:pt>
                <c:pt idx="5213">
                  <c:v>-7.33</c:v>
                </c:pt>
                <c:pt idx="5214">
                  <c:v>-7.31</c:v>
                </c:pt>
                <c:pt idx="5215">
                  <c:v>-7.3</c:v>
                </c:pt>
                <c:pt idx="5216">
                  <c:v>-7.28</c:v>
                </c:pt>
                <c:pt idx="5217">
                  <c:v>-7.26</c:v>
                </c:pt>
                <c:pt idx="5218">
                  <c:v>-7.24</c:v>
                </c:pt>
                <c:pt idx="5219">
                  <c:v>-7.23</c:v>
                </c:pt>
                <c:pt idx="5220">
                  <c:v>-7.21</c:v>
                </c:pt>
                <c:pt idx="5221">
                  <c:v>-7.19</c:v>
                </c:pt>
                <c:pt idx="5222">
                  <c:v>-7.17</c:v>
                </c:pt>
                <c:pt idx="5223">
                  <c:v>-7.16</c:v>
                </c:pt>
                <c:pt idx="5224">
                  <c:v>-7.14</c:v>
                </c:pt>
                <c:pt idx="5225">
                  <c:v>-7.12</c:v>
                </c:pt>
                <c:pt idx="5226">
                  <c:v>-7.1</c:v>
                </c:pt>
                <c:pt idx="5227">
                  <c:v>-7.09</c:v>
                </c:pt>
                <c:pt idx="5228">
                  <c:v>-7.07</c:v>
                </c:pt>
                <c:pt idx="5229">
                  <c:v>-7.05</c:v>
                </c:pt>
                <c:pt idx="5230">
                  <c:v>-7.03</c:v>
                </c:pt>
                <c:pt idx="5231">
                  <c:v>-7.02</c:v>
                </c:pt>
                <c:pt idx="5232">
                  <c:v>-7</c:v>
                </c:pt>
                <c:pt idx="5233">
                  <c:v>-6.98</c:v>
                </c:pt>
                <c:pt idx="5234">
                  <c:v>-6.96</c:v>
                </c:pt>
                <c:pt idx="5235">
                  <c:v>-6.95</c:v>
                </c:pt>
                <c:pt idx="5236">
                  <c:v>-6.93</c:v>
                </c:pt>
                <c:pt idx="5237">
                  <c:v>-6.91</c:v>
                </c:pt>
                <c:pt idx="5238">
                  <c:v>-6.89</c:v>
                </c:pt>
                <c:pt idx="5239">
                  <c:v>-6.88</c:v>
                </c:pt>
                <c:pt idx="5240">
                  <c:v>-6.86</c:v>
                </c:pt>
                <c:pt idx="5241">
                  <c:v>-6.84</c:v>
                </c:pt>
                <c:pt idx="5242">
                  <c:v>-6.82</c:v>
                </c:pt>
                <c:pt idx="5243">
                  <c:v>-6.81</c:v>
                </c:pt>
                <c:pt idx="5244">
                  <c:v>-6.79</c:v>
                </c:pt>
                <c:pt idx="5245">
                  <c:v>-6.77</c:v>
                </c:pt>
                <c:pt idx="5246">
                  <c:v>-6.75</c:v>
                </c:pt>
                <c:pt idx="5247">
                  <c:v>-6.74</c:v>
                </c:pt>
                <c:pt idx="5248">
                  <c:v>-6.72</c:v>
                </c:pt>
                <c:pt idx="5249">
                  <c:v>-6.7</c:v>
                </c:pt>
                <c:pt idx="5250">
                  <c:v>-6.71</c:v>
                </c:pt>
                <c:pt idx="5251">
                  <c:v>-6.74</c:v>
                </c:pt>
                <c:pt idx="5252">
                  <c:v>-6.76</c:v>
                </c:pt>
                <c:pt idx="5253">
                  <c:v>-6.79</c:v>
                </c:pt>
                <c:pt idx="5254">
                  <c:v>-6.82</c:v>
                </c:pt>
                <c:pt idx="5255">
                  <c:v>-6.84</c:v>
                </c:pt>
                <c:pt idx="5256">
                  <c:v>-6.87</c:v>
                </c:pt>
                <c:pt idx="5257">
                  <c:v>-6.89</c:v>
                </c:pt>
                <c:pt idx="5258">
                  <c:v>-6.92</c:v>
                </c:pt>
                <c:pt idx="5259">
                  <c:v>-6.95</c:v>
                </c:pt>
                <c:pt idx="5260">
                  <c:v>-6.97</c:v>
                </c:pt>
                <c:pt idx="5261">
                  <c:v>-7</c:v>
                </c:pt>
                <c:pt idx="5262">
                  <c:v>-7.03</c:v>
                </c:pt>
                <c:pt idx="5263">
                  <c:v>-7.05</c:v>
                </c:pt>
                <c:pt idx="5264">
                  <c:v>-7.08</c:v>
                </c:pt>
                <c:pt idx="5265">
                  <c:v>-7.11</c:v>
                </c:pt>
                <c:pt idx="5266">
                  <c:v>-7.13</c:v>
                </c:pt>
                <c:pt idx="5267">
                  <c:v>-7.16</c:v>
                </c:pt>
                <c:pt idx="5268">
                  <c:v>-7.18</c:v>
                </c:pt>
                <c:pt idx="5269">
                  <c:v>-7.21</c:v>
                </c:pt>
                <c:pt idx="5270">
                  <c:v>-7.24</c:v>
                </c:pt>
                <c:pt idx="5271">
                  <c:v>-7.26</c:v>
                </c:pt>
                <c:pt idx="5272">
                  <c:v>-7.29</c:v>
                </c:pt>
                <c:pt idx="5273">
                  <c:v>-7.32</c:v>
                </c:pt>
                <c:pt idx="5274">
                  <c:v>-7.34</c:v>
                </c:pt>
                <c:pt idx="5275">
                  <c:v>-7.37</c:v>
                </c:pt>
                <c:pt idx="5276">
                  <c:v>-7.39</c:v>
                </c:pt>
                <c:pt idx="5277">
                  <c:v>-7.42</c:v>
                </c:pt>
                <c:pt idx="5278">
                  <c:v>-7.45</c:v>
                </c:pt>
                <c:pt idx="5279">
                  <c:v>-7.47</c:v>
                </c:pt>
                <c:pt idx="5280">
                  <c:v>-7.5</c:v>
                </c:pt>
                <c:pt idx="5281">
                  <c:v>-7.49</c:v>
                </c:pt>
                <c:pt idx="5282">
                  <c:v>-7.47</c:v>
                </c:pt>
                <c:pt idx="5283">
                  <c:v>-7.45</c:v>
                </c:pt>
                <c:pt idx="5284">
                  <c:v>-7.44</c:v>
                </c:pt>
                <c:pt idx="5285">
                  <c:v>-7.42</c:v>
                </c:pt>
                <c:pt idx="5286">
                  <c:v>-7.4</c:v>
                </c:pt>
                <c:pt idx="5287">
                  <c:v>-7.38</c:v>
                </c:pt>
                <c:pt idx="5288">
                  <c:v>-7.36</c:v>
                </c:pt>
                <c:pt idx="5289">
                  <c:v>-7.35</c:v>
                </c:pt>
                <c:pt idx="5290">
                  <c:v>-7.33</c:v>
                </c:pt>
                <c:pt idx="5291">
                  <c:v>-7.31</c:v>
                </c:pt>
                <c:pt idx="5292">
                  <c:v>-7.29</c:v>
                </c:pt>
                <c:pt idx="5293">
                  <c:v>-7.27</c:v>
                </c:pt>
                <c:pt idx="5294">
                  <c:v>-7.26</c:v>
                </c:pt>
                <c:pt idx="5295">
                  <c:v>-7.24</c:v>
                </c:pt>
                <c:pt idx="5296">
                  <c:v>-7.22</c:v>
                </c:pt>
                <c:pt idx="5297">
                  <c:v>-7.2</c:v>
                </c:pt>
                <c:pt idx="5298">
                  <c:v>-7.18</c:v>
                </c:pt>
                <c:pt idx="5299">
                  <c:v>-7.17</c:v>
                </c:pt>
                <c:pt idx="5300">
                  <c:v>-7.15</c:v>
                </c:pt>
                <c:pt idx="5301">
                  <c:v>-7.13</c:v>
                </c:pt>
                <c:pt idx="5302">
                  <c:v>-7.11</c:v>
                </c:pt>
                <c:pt idx="5303">
                  <c:v>-7.1</c:v>
                </c:pt>
                <c:pt idx="5304">
                  <c:v>-7.08</c:v>
                </c:pt>
                <c:pt idx="5305">
                  <c:v>-7.06</c:v>
                </c:pt>
                <c:pt idx="5306">
                  <c:v>-7.04</c:v>
                </c:pt>
                <c:pt idx="5307">
                  <c:v>-7.02</c:v>
                </c:pt>
                <c:pt idx="5308">
                  <c:v>-7.01</c:v>
                </c:pt>
                <c:pt idx="5309">
                  <c:v>-6.99</c:v>
                </c:pt>
                <c:pt idx="5310">
                  <c:v>-6.97</c:v>
                </c:pt>
                <c:pt idx="5311">
                  <c:v>-6.95</c:v>
                </c:pt>
                <c:pt idx="5312">
                  <c:v>-6.93</c:v>
                </c:pt>
                <c:pt idx="5313">
                  <c:v>-6.92</c:v>
                </c:pt>
                <c:pt idx="5314">
                  <c:v>-6.9</c:v>
                </c:pt>
                <c:pt idx="5315">
                  <c:v>-6.88</c:v>
                </c:pt>
                <c:pt idx="5316">
                  <c:v>-6.86</c:v>
                </c:pt>
                <c:pt idx="5317">
                  <c:v>-6.84</c:v>
                </c:pt>
                <c:pt idx="5318">
                  <c:v>-6.83</c:v>
                </c:pt>
                <c:pt idx="5319">
                  <c:v>-6.81</c:v>
                </c:pt>
                <c:pt idx="5320">
                  <c:v>-6.79</c:v>
                </c:pt>
                <c:pt idx="5321">
                  <c:v>-6.77</c:v>
                </c:pt>
                <c:pt idx="5322">
                  <c:v>-6.75</c:v>
                </c:pt>
                <c:pt idx="5323">
                  <c:v>-6.74</c:v>
                </c:pt>
                <c:pt idx="5324">
                  <c:v>-6.72</c:v>
                </c:pt>
                <c:pt idx="5325">
                  <c:v>-6.7</c:v>
                </c:pt>
                <c:pt idx="5326">
                  <c:v>-6.71</c:v>
                </c:pt>
                <c:pt idx="5327">
                  <c:v>-6.74</c:v>
                </c:pt>
                <c:pt idx="5328">
                  <c:v>-6.76</c:v>
                </c:pt>
                <c:pt idx="5329">
                  <c:v>-6.79</c:v>
                </c:pt>
                <c:pt idx="5330">
                  <c:v>-6.81</c:v>
                </c:pt>
                <c:pt idx="5331">
                  <c:v>-6.84</c:v>
                </c:pt>
                <c:pt idx="5332">
                  <c:v>-6.86</c:v>
                </c:pt>
                <c:pt idx="5333">
                  <c:v>-6.89</c:v>
                </c:pt>
                <c:pt idx="5334">
                  <c:v>-6.91</c:v>
                </c:pt>
                <c:pt idx="5335">
                  <c:v>-6.94</c:v>
                </c:pt>
                <c:pt idx="5336">
                  <c:v>-6.96</c:v>
                </c:pt>
                <c:pt idx="5337">
                  <c:v>-6.99</c:v>
                </c:pt>
                <c:pt idx="5338">
                  <c:v>-7.02</c:v>
                </c:pt>
                <c:pt idx="5339">
                  <c:v>-7.04</c:v>
                </c:pt>
                <c:pt idx="5340">
                  <c:v>-7.07</c:v>
                </c:pt>
                <c:pt idx="5341">
                  <c:v>-7.09</c:v>
                </c:pt>
                <c:pt idx="5342">
                  <c:v>-7.12</c:v>
                </c:pt>
                <c:pt idx="5343">
                  <c:v>-7.14</c:v>
                </c:pt>
                <c:pt idx="5344">
                  <c:v>-7.17</c:v>
                </c:pt>
                <c:pt idx="5345">
                  <c:v>-7.19</c:v>
                </c:pt>
                <c:pt idx="5346">
                  <c:v>-7.22</c:v>
                </c:pt>
                <c:pt idx="5347">
                  <c:v>-7.25</c:v>
                </c:pt>
                <c:pt idx="5348">
                  <c:v>-7.27</c:v>
                </c:pt>
                <c:pt idx="5349">
                  <c:v>-7.3</c:v>
                </c:pt>
                <c:pt idx="5350">
                  <c:v>-7.32</c:v>
                </c:pt>
                <c:pt idx="5351">
                  <c:v>-7.35</c:v>
                </c:pt>
                <c:pt idx="5352">
                  <c:v>-7.37</c:v>
                </c:pt>
                <c:pt idx="5353">
                  <c:v>-7.4</c:v>
                </c:pt>
                <c:pt idx="5354">
                  <c:v>-7.42</c:v>
                </c:pt>
                <c:pt idx="5355">
                  <c:v>-7.45</c:v>
                </c:pt>
                <c:pt idx="5356">
                  <c:v>-7.47</c:v>
                </c:pt>
                <c:pt idx="5357">
                  <c:v>-7.5</c:v>
                </c:pt>
                <c:pt idx="5358">
                  <c:v>-7.49</c:v>
                </c:pt>
                <c:pt idx="5359">
                  <c:v>-7.47</c:v>
                </c:pt>
                <c:pt idx="5360">
                  <c:v>-7.45</c:v>
                </c:pt>
                <c:pt idx="5361">
                  <c:v>-7.44</c:v>
                </c:pt>
                <c:pt idx="5362">
                  <c:v>-7.42</c:v>
                </c:pt>
                <c:pt idx="5363">
                  <c:v>-7.4</c:v>
                </c:pt>
                <c:pt idx="5364">
                  <c:v>-7.38</c:v>
                </c:pt>
                <c:pt idx="5365">
                  <c:v>-7.37</c:v>
                </c:pt>
                <c:pt idx="5366">
                  <c:v>-7.35</c:v>
                </c:pt>
                <c:pt idx="5367">
                  <c:v>-7.33</c:v>
                </c:pt>
                <c:pt idx="5368">
                  <c:v>-7.31</c:v>
                </c:pt>
                <c:pt idx="5369">
                  <c:v>-7.3</c:v>
                </c:pt>
                <c:pt idx="5370">
                  <c:v>-7.28</c:v>
                </c:pt>
                <c:pt idx="5371">
                  <c:v>-7.26</c:v>
                </c:pt>
                <c:pt idx="5372">
                  <c:v>-7.24</c:v>
                </c:pt>
                <c:pt idx="5373">
                  <c:v>-7.23</c:v>
                </c:pt>
                <c:pt idx="5374">
                  <c:v>-7.21</c:v>
                </c:pt>
                <c:pt idx="5375">
                  <c:v>-7.19</c:v>
                </c:pt>
                <c:pt idx="5376">
                  <c:v>-7.17</c:v>
                </c:pt>
                <c:pt idx="5377">
                  <c:v>-7.16</c:v>
                </c:pt>
                <c:pt idx="5378">
                  <c:v>-7.14</c:v>
                </c:pt>
                <c:pt idx="5379">
                  <c:v>-7.12</c:v>
                </c:pt>
                <c:pt idx="5380">
                  <c:v>-7.1</c:v>
                </c:pt>
                <c:pt idx="5381">
                  <c:v>-7.09</c:v>
                </c:pt>
                <c:pt idx="5382">
                  <c:v>-7.07</c:v>
                </c:pt>
                <c:pt idx="5383">
                  <c:v>-7.05</c:v>
                </c:pt>
                <c:pt idx="5384">
                  <c:v>-7.03</c:v>
                </c:pt>
                <c:pt idx="5385">
                  <c:v>-7.02</c:v>
                </c:pt>
                <c:pt idx="5386">
                  <c:v>-7</c:v>
                </c:pt>
                <c:pt idx="5387">
                  <c:v>-6.98</c:v>
                </c:pt>
                <c:pt idx="5388">
                  <c:v>-6.96</c:v>
                </c:pt>
                <c:pt idx="5389">
                  <c:v>-6.95</c:v>
                </c:pt>
                <c:pt idx="5390">
                  <c:v>-6.93</c:v>
                </c:pt>
                <c:pt idx="5391">
                  <c:v>-6.91</c:v>
                </c:pt>
                <c:pt idx="5392">
                  <c:v>-6.89</c:v>
                </c:pt>
                <c:pt idx="5393">
                  <c:v>-6.88</c:v>
                </c:pt>
                <c:pt idx="5394">
                  <c:v>-6.86</c:v>
                </c:pt>
                <c:pt idx="5395">
                  <c:v>-6.84</c:v>
                </c:pt>
                <c:pt idx="5396">
                  <c:v>-6.82</c:v>
                </c:pt>
                <c:pt idx="5397">
                  <c:v>-6.81</c:v>
                </c:pt>
                <c:pt idx="5398">
                  <c:v>-6.79</c:v>
                </c:pt>
                <c:pt idx="5399">
                  <c:v>-6.77</c:v>
                </c:pt>
                <c:pt idx="5400">
                  <c:v>-6.75</c:v>
                </c:pt>
                <c:pt idx="5401">
                  <c:v>-6.74</c:v>
                </c:pt>
                <c:pt idx="5402">
                  <c:v>-6.72</c:v>
                </c:pt>
                <c:pt idx="5403">
                  <c:v>-6.7</c:v>
                </c:pt>
                <c:pt idx="5404">
                  <c:v>-6.71</c:v>
                </c:pt>
                <c:pt idx="5405">
                  <c:v>-6.74</c:v>
                </c:pt>
                <c:pt idx="5406">
                  <c:v>-6.76</c:v>
                </c:pt>
                <c:pt idx="5407">
                  <c:v>-6.79</c:v>
                </c:pt>
                <c:pt idx="5408">
                  <c:v>-6.82</c:v>
                </c:pt>
                <c:pt idx="5409">
                  <c:v>-6.84</c:v>
                </c:pt>
                <c:pt idx="5410">
                  <c:v>-6.87</c:v>
                </c:pt>
                <c:pt idx="5411">
                  <c:v>-6.89</c:v>
                </c:pt>
                <c:pt idx="5412">
                  <c:v>-6.92</c:v>
                </c:pt>
                <c:pt idx="5413">
                  <c:v>-6.95</c:v>
                </c:pt>
                <c:pt idx="5414">
                  <c:v>-6.97</c:v>
                </c:pt>
                <c:pt idx="5415">
                  <c:v>-7</c:v>
                </c:pt>
                <c:pt idx="5416">
                  <c:v>-7.03</c:v>
                </c:pt>
                <c:pt idx="5417">
                  <c:v>-7.05</c:v>
                </c:pt>
                <c:pt idx="5418">
                  <c:v>-7.08</c:v>
                </c:pt>
                <c:pt idx="5419">
                  <c:v>-7.11</c:v>
                </c:pt>
                <c:pt idx="5420">
                  <c:v>-7.13</c:v>
                </c:pt>
                <c:pt idx="5421">
                  <c:v>-7.16</c:v>
                </c:pt>
                <c:pt idx="5422">
                  <c:v>-7.18</c:v>
                </c:pt>
                <c:pt idx="5423">
                  <c:v>-7.21</c:v>
                </c:pt>
                <c:pt idx="5424">
                  <c:v>-7.24</c:v>
                </c:pt>
                <c:pt idx="5425">
                  <c:v>-7.26</c:v>
                </c:pt>
                <c:pt idx="5426">
                  <c:v>-7.29</c:v>
                </c:pt>
                <c:pt idx="5427">
                  <c:v>-7.32</c:v>
                </c:pt>
                <c:pt idx="5428">
                  <c:v>-7.34</c:v>
                </c:pt>
                <c:pt idx="5429">
                  <c:v>-7.37</c:v>
                </c:pt>
                <c:pt idx="5430">
                  <c:v>-7.39</c:v>
                </c:pt>
                <c:pt idx="5431">
                  <c:v>-7.42</c:v>
                </c:pt>
                <c:pt idx="5432">
                  <c:v>-7.45</c:v>
                </c:pt>
                <c:pt idx="5433">
                  <c:v>-7.47</c:v>
                </c:pt>
                <c:pt idx="5434">
                  <c:v>-7.5</c:v>
                </c:pt>
                <c:pt idx="5435">
                  <c:v>-7.49</c:v>
                </c:pt>
                <c:pt idx="5436">
                  <c:v>-7.47</c:v>
                </c:pt>
                <c:pt idx="5437">
                  <c:v>-7.45</c:v>
                </c:pt>
                <c:pt idx="5438">
                  <c:v>-7.44</c:v>
                </c:pt>
                <c:pt idx="5439">
                  <c:v>-7.42</c:v>
                </c:pt>
                <c:pt idx="5440">
                  <c:v>-7.4</c:v>
                </c:pt>
                <c:pt idx="5441">
                  <c:v>-7.38</c:v>
                </c:pt>
                <c:pt idx="5442">
                  <c:v>-7.36</c:v>
                </c:pt>
                <c:pt idx="5443">
                  <c:v>-7.35</c:v>
                </c:pt>
                <c:pt idx="5444">
                  <c:v>-7.33</c:v>
                </c:pt>
                <c:pt idx="5445">
                  <c:v>-7.31</c:v>
                </c:pt>
                <c:pt idx="5446">
                  <c:v>-7.29</c:v>
                </c:pt>
                <c:pt idx="5447">
                  <c:v>-7.27</c:v>
                </c:pt>
                <c:pt idx="5448">
                  <c:v>-7.26</c:v>
                </c:pt>
                <c:pt idx="5449">
                  <c:v>-7.24</c:v>
                </c:pt>
                <c:pt idx="5450">
                  <c:v>-7.22</c:v>
                </c:pt>
                <c:pt idx="5451">
                  <c:v>-7.2</c:v>
                </c:pt>
                <c:pt idx="5452">
                  <c:v>-7.18</c:v>
                </c:pt>
                <c:pt idx="5453">
                  <c:v>-7.17</c:v>
                </c:pt>
                <c:pt idx="5454">
                  <c:v>-7.15</c:v>
                </c:pt>
                <c:pt idx="5455">
                  <c:v>-7.13</c:v>
                </c:pt>
                <c:pt idx="5456">
                  <c:v>-7.11</c:v>
                </c:pt>
                <c:pt idx="5457">
                  <c:v>-7.1</c:v>
                </c:pt>
                <c:pt idx="5458">
                  <c:v>-7.08</c:v>
                </c:pt>
                <c:pt idx="5459">
                  <c:v>-7.06</c:v>
                </c:pt>
                <c:pt idx="5460">
                  <c:v>-7.04</c:v>
                </c:pt>
                <c:pt idx="5461">
                  <c:v>-7.02</c:v>
                </c:pt>
                <c:pt idx="5462">
                  <c:v>-7.01</c:v>
                </c:pt>
                <c:pt idx="5463">
                  <c:v>-6.99</c:v>
                </c:pt>
                <c:pt idx="5464">
                  <c:v>-6.97</c:v>
                </c:pt>
                <c:pt idx="5465">
                  <c:v>-6.95</c:v>
                </c:pt>
                <c:pt idx="5466">
                  <c:v>-6.93</c:v>
                </c:pt>
                <c:pt idx="5467">
                  <c:v>-6.92</c:v>
                </c:pt>
                <c:pt idx="5468">
                  <c:v>-6.9</c:v>
                </c:pt>
                <c:pt idx="5469">
                  <c:v>-6.88</c:v>
                </c:pt>
                <c:pt idx="5470">
                  <c:v>-6.86</c:v>
                </c:pt>
                <c:pt idx="5471">
                  <c:v>-6.84</c:v>
                </c:pt>
                <c:pt idx="5472">
                  <c:v>-6.83</c:v>
                </c:pt>
                <c:pt idx="5473">
                  <c:v>-6.81</c:v>
                </c:pt>
                <c:pt idx="5474">
                  <c:v>-6.79</c:v>
                </c:pt>
                <c:pt idx="5475">
                  <c:v>-6.77</c:v>
                </c:pt>
                <c:pt idx="5476">
                  <c:v>-6.75</c:v>
                </c:pt>
                <c:pt idx="5477">
                  <c:v>-6.74</c:v>
                </c:pt>
                <c:pt idx="5478">
                  <c:v>-6.72</c:v>
                </c:pt>
                <c:pt idx="5479">
                  <c:v>-6.7</c:v>
                </c:pt>
                <c:pt idx="5480">
                  <c:v>-6.71</c:v>
                </c:pt>
                <c:pt idx="5481">
                  <c:v>-6.74</c:v>
                </c:pt>
                <c:pt idx="5482">
                  <c:v>-6.76</c:v>
                </c:pt>
                <c:pt idx="5483">
                  <c:v>-6.79</c:v>
                </c:pt>
                <c:pt idx="5484">
                  <c:v>-6.82</c:v>
                </c:pt>
                <c:pt idx="5485">
                  <c:v>-6.85</c:v>
                </c:pt>
                <c:pt idx="5486">
                  <c:v>-6.87</c:v>
                </c:pt>
                <c:pt idx="5487">
                  <c:v>-6.9</c:v>
                </c:pt>
                <c:pt idx="5488">
                  <c:v>-6.93</c:v>
                </c:pt>
                <c:pt idx="5489">
                  <c:v>-6.96</c:v>
                </c:pt>
                <c:pt idx="5490">
                  <c:v>-6.98</c:v>
                </c:pt>
                <c:pt idx="5491">
                  <c:v>-7.01</c:v>
                </c:pt>
                <c:pt idx="5492">
                  <c:v>-7.04</c:v>
                </c:pt>
                <c:pt idx="5493">
                  <c:v>-7.06</c:v>
                </c:pt>
                <c:pt idx="5494">
                  <c:v>-7.09</c:v>
                </c:pt>
                <c:pt idx="5495">
                  <c:v>-7.12</c:v>
                </c:pt>
                <c:pt idx="5496">
                  <c:v>-7.15</c:v>
                </c:pt>
                <c:pt idx="5497">
                  <c:v>-7.17</c:v>
                </c:pt>
                <c:pt idx="5498">
                  <c:v>-7.2</c:v>
                </c:pt>
                <c:pt idx="5499">
                  <c:v>-7.23</c:v>
                </c:pt>
                <c:pt idx="5500">
                  <c:v>-7.25</c:v>
                </c:pt>
                <c:pt idx="5501">
                  <c:v>-7.28</c:v>
                </c:pt>
                <c:pt idx="5502">
                  <c:v>-7.31</c:v>
                </c:pt>
                <c:pt idx="5503">
                  <c:v>-7.34</c:v>
                </c:pt>
                <c:pt idx="5504">
                  <c:v>-7.36</c:v>
                </c:pt>
                <c:pt idx="5505">
                  <c:v>-7.39</c:v>
                </c:pt>
                <c:pt idx="5506">
                  <c:v>-7.42</c:v>
                </c:pt>
                <c:pt idx="5507">
                  <c:v>-7.45</c:v>
                </c:pt>
                <c:pt idx="5508">
                  <c:v>-7.47</c:v>
                </c:pt>
                <c:pt idx="5509">
                  <c:v>-7.5</c:v>
                </c:pt>
                <c:pt idx="5510">
                  <c:v>-7.49</c:v>
                </c:pt>
                <c:pt idx="5511">
                  <c:v>-7.47</c:v>
                </c:pt>
                <c:pt idx="5512">
                  <c:v>-7.45</c:v>
                </c:pt>
                <c:pt idx="5513">
                  <c:v>-7.44</c:v>
                </c:pt>
                <c:pt idx="5514">
                  <c:v>-7.42</c:v>
                </c:pt>
                <c:pt idx="5515">
                  <c:v>-7.4</c:v>
                </c:pt>
                <c:pt idx="5516">
                  <c:v>-7.38</c:v>
                </c:pt>
                <c:pt idx="5517">
                  <c:v>-7.37</c:v>
                </c:pt>
                <c:pt idx="5518">
                  <c:v>-7.35</c:v>
                </c:pt>
                <c:pt idx="5519">
                  <c:v>-7.33</c:v>
                </c:pt>
                <c:pt idx="5520">
                  <c:v>-7.31</c:v>
                </c:pt>
                <c:pt idx="5521">
                  <c:v>-7.3</c:v>
                </c:pt>
                <c:pt idx="5522">
                  <c:v>-7.28</c:v>
                </c:pt>
                <c:pt idx="5523">
                  <c:v>-7.26</c:v>
                </c:pt>
                <c:pt idx="5524">
                  <c:v>-7.24</c:v>
                </c:pt>
                <c:pt idx="5525">
                  <c:v>-7.23</c:v>
                </c:pt>
                <c:pt idx="5526">
                  <c:v>-7.21</c:v>
                </c:pt>
                <c:pt idx="5527">
                  <c:v>-7.19</c:v>
                </c:pt>
                <c:pt idx="5528">
                  <c:v>-7.17</c:v>
                </c:pt>
                <c:pt idx="5529">
                  <c:v>-7.16</c:v>
                </c:pt>
                <c:pt idx="5530">
                  <c:v>-7.14</c:v>
                </c:pt>
                <c:pt idx="5531">
                  <c:v>-7.12</c:v>
                </c:pt>
                <c:pt idx="5532">
                  <c:v>-7.1</c:v>
                </c:pt>
                <c:pt idx="5533">
                  <c:v>-7.09</c:v>
                </c:pt>
                <c:pt idx="5534">
                  <c:v>-7.07</c:v>
                </c:pt>
                <c:pt idx="5535">
                  <c:v>-7.05</c:v>
                </c:pt>
                <c:pt idx="5536">
                  <c:v>-7.03</c:v>
                </c:pt>
                <c:pt idx="5537">
                  <c:v>-7.02</c:v>
                </c:pt>
                <c:pt idx="5538">
                  <c:v>-7</c:v>
                </c:pt>
                <c:pt idx="5539">
                  <c:v>-6.98</c:v>
                </c:pt>
                <c:pt idx="5540">
                  <c:v>-6.96</c:v>
                </c:pt>
                <c:pt idx="5541">
                  <c:v>-6.95</c:v>
                </c:pt>
                <c:pt idx="5542">
                  <c:v>-6.93</c:v>
                </c:pt>
                <c:pt idx="5543">
                  <c:v>-6.91</c:v>
                </c:pt>
                <c:pt idx="5544">
                  <c:v>-6.89</c:v>
                </c:pt>
                <c:pt idx="5545">
                  <c:v>-6.88</c:v>
                </c:pt>
                <c:pt idx="5546">
                  <c:v>-6.86</c:v>
                </c:pt>
                <c:pt idx="5547">
                  <c:v>-6.84</c:v>
                </c:pt>
                <c:pt idx="5548">
                  <c:v>-6.82</c:v>
                </c:pt>
                <c:pt idx="5549">
                  <c:v>-6.81</c:v>
                </c:pt>
                <c:pt idx="5550">
                  <c:v>-6.79</c:v>
                </c:pt>
                <c:pt idx="5551">
                  <c:v>-6.77</c:v>
                </c:pt>
                <c:pt idx="5552">
                  <c:v>-6.75</c:v>
                </c:pt>
                <c:pt idx="5553">
                  <c:v>-6.74</c:v>
                </c:pt>
                <c:pt idx="5554">
                  <c:v>-6.72</c:v>
                </c:pt>
                <c:pt idx="5555">
                  <c:v>-6.7</c:v>
                </c:pt>
                <c:pt idx="5556">
                  <c:v>-6.71</c:v>
                </c:pt>
                <c:pt idx="5557">
                  <c:v>-6.74</c:v>
                </c:pt>
                <c:pt idx="5558">
                  <c:v>-6.76</c:v>
                </c:pt>
                <c:pt idx="5559">
                  <c:v>-6.79</c:v>
                </c:pt>
                <c:pt idx="5560">
                  <c:v>-6.82</c:v>
                </c:pt>
                <c:pt idx="5561">
                  <c:v>-6.84</c:v>
                </c:pt>
                <c:pt idx="5562">
                  <c:v>-6.87</c:v>
                </c:pt>
                <c:pt idx="5563">
                  <c:v>-6.89</c:v>
                </c:pt>
                <c:pt idx="5564">
                  <c:v>-6.92</c:v>
                </c:pt>
                <c:pt idx="5565">
                  <c:v>-6.95</c:v>
                </c:pt>
                <c:pt idx="5566">
                  <c:v>-6.97</c:v>
                </c:pt>
                <c:pt idx="5567">
                  <c:v>-7</c:v>
                </c:pt>
                <c:pt idx="5568">
                  <c:v>-7.03</c:v>
                </c:pt>
                <c:pt idx="5569">
                  <c:v>-7.05</c:v>
                </c:pt>
                <c:pt idx="5570">
                  <c:v>-7.08</c:v>
                </c:pt>
                <c:pt idx="5571">
                  <c:v>-7.11</c:v>
                </c:pt>
                <c:pt idx="5572">
                  <c:v>-7.13</c:v>
                </c:pt>
                <c:pt idx="5573">
                  <c:v>-7.16</c:v>
                </c:pt>
                <c:pt idx="5574">
                  <c:v>-7.18</c:v>
                </c:pt>
                <c:pt idx="5575">
                  <c:v>-7.21</c:v>
                </c:pt>
                <c:pt idx="5576">
                  <c:v>-7.24</c:v>
                </c:pt>
                <c:pt idx="5577">
                  <c:v>-7.26</c:v>
                </c:pt>
                <c:pt idx="5578">
                  <c:v>-7.29</c:v>
                </c:pt>
                <c:pt idx="5579">
                  <c:v>-7.32</c:v>
                </c:pt>
                <c:pt idx="5580">
                  <c:v>-7.34</c:v>
                </c:pt>
                <c:pt idx="5581">
                  <c:v>-7.37</c:v>
                </c:pt>
                <c:pt idx="5582">
                  <c:v>-7.39</c:v>
                </c:pt>
                <c:pt idx="5583">
                  <c:v>-7.42</c:v>
                </c:pt>
                <c:pt idx="5584">
                  <c:v>-7.45</c:v>
                </c:pt>
                <c:pt idx="5585">
                  <c:v>-7.47</c:v>
                </c:pt>
                <c:pt idx="5586">
                  <c:v>-7.5</c:v>
                </c:pt>
                <c:pt idx="5587">
                  <c:v>-7.49</c:v>
                </c:pt>
                <c:pt idx="5588">
                  <c:v>-7.47</c:v>
                </c:pt>
                <c:pt idx="5589">
                  <c:v>-7.45</c:v>
                </c:pt>
                <c:pt idx="5590">
                  <c:v>-7.44</c:v>
                </c:pt>
                <c:pt idx="5591">
                  <c:v>-7.42</c:v>
                </c:pt>
                <c:pt idx="5592">
                  <c:v>-7.4</c:v>
                </c:pt>
                <c:pt idx="5593">
                  <c:v>-7.38</c:v>
                </c:pt>
                <c:pt idx="5594">
                  <c:v>-7.36</c:v>
                </c:pt>
                <c:pt idx="5595">
                  <c:v>-7.35</c:v>
                </c:pt>
                <c:pt idx="5596">
                  <c:v>-7.33</c:v>
                </c:pt>
                <c:pt idx="5597">
                  <c:v>-7.31</c:v>
                </c:pt>
                <c:pt idx="5598">
                  <c:v>-7.29</c:v>
                </c:pt>
                <c:pt idx="5599">
                  <c:v>-7.27</c:v>
                </c:pt>
                <c:pt idx="5600">
                  <c:v>-7.26</c:v>
                </c:pt>
                <c:pt idx="5601">
                  <c:v>-7.24</c:v>
                </c:pt>
                <c:pt idx="5602">
                  <c:v>-7.22</c:v>
                </c:pt>
                <c:pt idx="5603">
                  <c:v>-7.2</c:v>
                </c:pt>
                <c:pt idx="5604">
                  <c:v>-7.18</c:v>
                </c:pt>
                <c:pt idx="5605">
                  <c:v>-7.17</c:v>
                </c:pt>
                <c:pt idx="5606">
                  <c:v>-7.15</c:v>
                </c:pt>
                <c:pt idx="5607">
                  <c:v>-7.13</c:v>
                </c:pt>
                <c:pt idx="5608">
                  <c:v>-7.11</c:v>
                </c:pt>
                <c:pt idx="5609">
                  <c:v>-7.1</c:v>
                </c:pt>
                <c:pt idx="5610">
                  <c:v>-7.08</c:v>
                </c:pt>
                <c:pt idx="5611">
                  <c:v>-7.06</c:v>
                </c:pt>
                <c:pt idx="5612">
                  <c:v>-7.04</c:v>
                </c:pt>
                <c:pt idx="5613">
                  <c:v>-7.02</c:v>
                </c:pt>
                <c:pt idx="5614">
                  <c:v>-7.01</c:v>
                </c:pt>
                <c:pt idx="5615">
                  <c:v>-6.99</c:v>
                </c:pt>
                <c:pt idx="5616">
                  <c:v>-6.97</c:v>
                </c:pt>
                <c:pt idx="5617">
                  <c:v>-6.95</c:v>
                </c:pt>
                <c:pt idx="5618">
                  <c:v>-6.93</c:v>
                </c:pt>
                <c:pt idx="5619">
                  <c:v>-6.92</c:v>
                </c:pt>
                <c:pt idx="5620">
                  <c:v>-6.9</c:v>
                </c:pt>
                <c:pt idx="5621">
                  <c:v>-6.88</c:v>
                </c:pt>
                <c:pt idx="5622">
                  <c:v>-6.86</c:v>
                </c:pt>
                <c:pt idx="5623">
                  <c:v>-6.84</c:v>
                </c:pt>
                <c:pt idx="5624">
                  <c:v>-6.83</c:v>
                </c:pt>
                <c:pt idx="5625">
                  <c:v>-6.81</c:v>
                </c:pt>
                <c:pt idx="5626">
                  <c:v>-6.79</c:v>
                </c:pt>
                <c:pt idx="5627">
                  <c:v>-6.77</c:v>
                </c:pt>
                <c:pt idx="5628">
                  <c:v>-6.75</c:v>
                </c:pt>
                <c:pt idx="5629">
                  <c:v>-6.74</c:v>
                </c:pt>
                <c:pt idx="5630">
                  <c:v>-6.72</c:v>
                </c:pt>
                <c:pt idx="5631">
                  <c:v>-6.7</c:v>
                </c:pt>
                <c:pt idx="5632">
                  <c:v>-6.71</c:v>
                </c:pt>
                <c:pt idx="5633">
                  <c:v>-6.74</c:v>
                </c:pt>
                <c:pt idx="5634">
                  <c:v>-6.76</c:v>
                </c:pt>
                <c:pt idx="5635">
                  <c:v>-6.79</c:v>
                </c:pt>
                <c:pt idx="5636">
                  <c:v>-6.82</c:v>
                </c:pt>
                <c:pt idx="5637">
                  <c:v>-6.84</c:v>
                </c:pt>
                <c:pt idx="5638">
                  <c:v>-6.87</c:v>
                </c:pt>
                <c:pt idx="5639">
                  <c:v>-6.89</c:v>
                </c:pt>
                <c:pt idx="5640">
                  <c:v>-6.92</c:v>
                </c:pt>
                <c:pt idx="5641">
                  <c:v>-6.95</c:v>
                </c:pt>
                <c:pt idx="5642">
                  <c:v>-6.97</c:v>
                </c:pt>
                <c:pt idx="5643">
                  <c:v>-7</c:v>
                </c:pt>
                <c:pt idx="5644">
                  <c:v>-7.03</c:v>
                </c:pt>
                <c:pt idx="5645">
                  <c:v>-7.05</c:v>
                </c:pt>
                <c:pt idx="5646">
                  <c:v>-7.08</c:v>
                </c:pt>
                <c:pt idx="5647">
                  <c:v>-7.11</c:v>
                </c:pt>
                <c:pt idx="5648">
                  <c:v>-7.13</c:v>
                </c:pt>
                <c:pt idx="5649">
                  <c:v>-7.16</c:v>
                </c:pt>
                <c:pt idx="5650">
                  <c:v>-7.18</c:v>
                </c:pt>
                <c:pt idx="5651">
                  <c:v>-7.21</c:v>
                </c:pt>
                <c:pt idx="5652">
                  <c:v>-7.24</c:v>
                </c:pt>
                <c:pt idx="5653">
                  <c:v>-7.26</c:v>
                </c:pt>
                <c:pt idx="5654">
                  <c:v>-7.29</c:v>
                </c:pt>
                <c:pt idx="5655">
                  <c:v>-7.32</c:v>
                </c:pt>
                <c:pt idx="5656">
                  <c:v>-7.34</c:v>
                </c:pt>
                <c:pt idx="5657">
                  <c:v>-7.37</c:v>
                </c:pt>
                <c:pt idx="5658">
                  <c:v>-7.39</c:v>
                </c:pt>
                <c:pt idx="5659">
                  <c:v>-7.42</c:v>
                </c:pt>
                <c:pt idx="5660">
                  <c:v>-7.45</c:v>
                </c:pt>
                <c:pt idx="5661">
                  <c:v>-7.47</c:v>
                </c:pt>
                <c:pt idx="5662">
                  <c:v>-7.5</c:v>
                </c:pt>
                <c:pt idx="5663">
                  <c:v>-7.49</c:v>
                </c:pt>
                <c:pt idx="5664">
                  <c:v>-7.47</c:v>
                </c:pt>
                <c:pt idx="5665">
                  <c:v>-7.45</c:v>
                </c:pt>
                <c:pt idx="5666">
                  <c:v>-7.44</c:v>
                </c:pt>
                <c:pt idx="5667">
                  <c:v>-7.42</c:v>
                </c:pt>
                <c:pt idx="5668">
                  <c:v>-7.4</c:v>
                </c:pt>
                <c:pt idx="5669">
                  <c:v>-7.38</c:v>
                </c:pt>
                <c:pt idx="5670">
                  <c:v>-7.37</c:v>
                </c:pt>
                <c:pt idx="5671">
                  <c:v>-7.35</c:v>
                </c:pt>
                <c:pt idx="5672">
                  <c:v>-7.33</c:v>
                </c:pt>
                <c:pt idx="5673">
                  <c:v>-7.31</c:v>
                </c:pt>
                <c:pt idx="5674">
                  <c:v>-7.3</c:v>
                </c:pt>
                <c:pt idx="5675">
                  <c:v>-7.28</c:v>
                </c:pt>
                <c:pt idx="5676">
                  <c:v>-7.26</c:v>
                </c:pt>
                <c:pt idx="5677">
                  <c:v>-7.24</c:v>
                </c:pt>
                <c:pt idx="5678">
                  <c:v>-7.23</c:v>
                </c:pt>
                <c:pt idx="5679">
                  <c:v>-7.21</c:v>
                </c:pt>
                <c:pt idx="5680">
                  <c:v>-7.19</c:v>
                </c:pt>
                <c:pt idx="5681">
                  <c:v>-7.17</c:v>
                </c:pt>
                <c:pt idx="5682">
                  <c:v>-7.16</c:v>
                </c:pt>
                <c:pt idx="5683">
                  <c:v>-7.14</c:v>
                </c:pt>
                <c:pt idx="5684">
                  <c:v>-7.12</c:v>
                </c:pt>
                <c:pt idx="5685">
                  <c:v>-7.1</c:v>
                </c:pt>
                <c:pt idx="5686">
                  <c:v>-7.09</c:v>
                </c:pt>
                <c:pt idx="5687">
                  <c:v>-7.07</c:v>
                </c:pt>
                <c:pt idx="5688">
                  <c:v>-7.05</c:v>
                </c:pt>
                <c:pt idx="5689">
                  <c:v>-7.03</c:v>
                </c:pt>
                <c:pt idx="5690">
                  <c:v>-7.02</c:v>
                </c:pt>
                <c:pt idx="5691">
                  <c:v>-7</c:v>
                </c:pt>
                <c:pt idx="5692">
                  <c:v>-6.98</c:v>
                </c:pt>
                <c:pt idx="5693">
                  <c:v>-6.96</c:v>
                </c:pt>
                <c:pt idx="5694">
                  <c:v>-6.95</c:v>
                </c:pt>
                <c:pt idx="5695">
                  <c:v>-6.93</c:v>
                </c:pt>
                <c:pt idx="5696">
                  <c:v>-6.91</c:v>
                </c:pt>
                <c:pt idx="5697">
                  <c:v>-6.89</c:v>
                </c:pt>
                <c:pt idx="5698">
                  <c:v>-6.88</c:v>
                </c:pt>
                <c:pt idx="5699">
                  <c:v>-6.86</c:v>
                </c:pt>
                <c:pt idx="5700">
                  <c:v>-6.84</c:v>
                </c:pt>
                <c:pt idx="5701">
                  <c:v>-6.82</c:v>
                </c:pt>
                <c:pt idx="5702">
                  <c:v>-6.81</c:v>
                </c:pt>
                <c:pt idx="5703">
                  <c:v>-6.79</c:v>
                </c:pt>
                <c:pt idx="5704">
                  <c:v>-6.77</c:v>
                </c:pt>
                <c:pt idx="5705">
                  <c:v>-6.75</c:v>
                </c:pt>
                <c:pt idx="5706">
                  <c:v>-6.74</c:v>
                </c:pt>
                <c:pt idx="5707">
                  <c:v>-6.72</c:v>
                </c:pt>
                <c:pt idx="5708">
                  <c:v>-6.7</c:v>
                </c:pt>
                <c:pt idx="5709">
                  <c:v>-6.71</c:v>
                </c:pt>
                <c:pt idx="5710">
                  <c:v>-6.74</c:v>
                </c:pt>
                <c:pt idx="5711">
                  <c:v>-6.76</c:v>
                </c:pt>
                <c:pt idx="5712">
                  <c:v>-6.79</c:v>
                </c:pt>
                <c:pt idx="5713">
                  <c:v>-6.82</c:v>
                </c:pt>
                <c:pt idx="5714">
                  <c:v>-6.84</c:v>
                </c:pt>
                <c:pt idx="5715">
                  <c:v>-6.87</c:v>
                </c:pt>
                <c:pt idx="5716">
                  <c:v>-6.89</c:v>
                </c:pt>
                <c:pt idx="5717">
                  <c:v>-6.92</c:v>
                </c:pt>
                <c:pt idx="5718">
                  <c:v>-6.95</c:v>
                </c:pt>
                <c:pt idx="5719">
                  <c:v>-6.97</c:v>
                </c:pt>
                <c:pt idx="5720">
                  <c:v>-7</c:v>
                </c:pt>
                <c:pt idx="5721">
                  <c:v>-7.03</c:v>
                </c:pt>
                <c:pt idx="5722">
                  <c:v>-7.05</c:v>
                </c:pt>
                <c:pt idx="5723">
                  <c:v>-7.08</c:v>
                </c:pt>
                <c:pt idx="5724">
                  <c:v>-7.11</c:v>
                </c:pt>
                <c:pt idx="5725">
                  <c:v>-7.13</c:v>
                </c:pt>
                <c:pt idx="5726">
                  <c:v>-7.16</c:v>
                </c:pt>
                <c:pt idx="5727">
                  <c:v>-7.18</c:v>
                </c:pt>
                <c:pt idx="5728">
                  <c:v>-7.21</c:v>
                </c:pt>
                <c:pt idx="5729">
                  <c:v>-7.24</c:v>
                </c:pt>
                <c:pt idx="5730">
                  <c:v>-7.26</c:v>
                </c:pt>
                <c:pt idx="5731">
                  <c:v>-7.29</c:v>
                </c:pt>
                <c:pt idx="5732">
                  <c:v>-7.32</c:v>
                </c:pt>
                <c:pt idx="5733">
                  <c:v>-7.34</c:v>
                </c:pt>
                <c:pt idx="5734">
                  <c:v>-7.37</c:v>
                </c:pt>
                <c:pt idx="5735">
                  <c:v>-7.39</c:v>
                </c:pt>
                <c:pt idx="5736">
                  <c:v>-7.42</c:v>
                </c:pt>
                <c:pt idx="5737">
                  <c:v>-7.45</c:v>
                </c:pt>
                <c:pt idx="5738">
                  <c:v>-7.47</c:v>
                </c:pt>
                <c:pt idx="5739">
                  <c:v>-7.5</c:v>
                </c:pt>
                <c:pt idx="5740">
                  <c:v>-7.51</c:v>
                </c:pt>
                <c:pt idx="5741">
                  <c:v>-7.53</c:v>
                </c:pt>
                <c:pt idx="5742">
                  <c:v>-7.56</c:v>
                </c:pt>
                <c:pt idx="5743">
                  <c:v>-7.58</c:v>
                </c:pt>
                <c:pt idx="5744">
                  <c:v>-7.61</c:v>
                </c:pt>
                <c:pt idx="5745">
                  <c:v>-7.63</c:v>
                </c:pt>
                <c:pt idx="5746">
                  <c:v>-7.65</c:v>
                </c:pt>
                <c:pt idx="5747">
                  <c:v>-7.68</c:v>
                </c:pt>
                <c:pt idx="5748">
                  <c:v>-7.7</c:v>
                </c:pt>
                <c:pt idx="5749">
                  <c:v>-7.73</c:v>
                </c:pt>
                <c:pt idx="5750">
                  <c:v>-7.75</c:v>
                </c:pt>
                <c:pt idx="5751">
                  <c:v>-7.78</c:v>
                </c:pt>
                <c:pt idx="5752">
                  <c:v>-7.8</c:v>
                </c:pt>
                <c:pt idx="5753">
                  <c:v>-7.82</c:v>
                </c:pt>
                <c:pt idx="5754">
                  <c:v>-7.85</c:v>
                </c:pt>
                <c:pt idx="5755">
                  <c:v>-7.87</c:v>
                </c:pt>
                <c:pt idx="5756">
                  <c:v>-7.9</c:v>
                </c:pt>
                <c:pt idx="5757">
                  <c:v>-7.92</c:v>
                </c:pt>
                <c:pt idx="5758">
                  <c:v>-7.94</c:v>
                </c:pt>
                <c:pt idx="5759">
                  <c:v>-7.97</c:v>
                </c:pt>
                <c:pt idx="5760">
                  <c:v>-7.99</c:v>
                </c:pt>
                <c:pt idx="5761">
                  <c:v>-8.02</c:v>
                </c:pt>
                <c:pt idx="5762">
                  <c:v>-8.0399999999999991</c:v>
                </c:pt>
                <c:pt idx="5763">
                  <c:v>-8.07</c:v>
                </c:pt>
                <c:pt idx="5764">
                  <c:v>-8.09</c:v>
                </c:pt>
                <c:pt idx="5765">
                  <c:v>-8.11</c:v>
                </c:pt>
                <c:pt idx="5766">
                  <c:v>-8.14</c:v>
                </c:pt>
                <c:pt idx="5767">
                  <c:v>-8.16</c:v>
                </c:pt>
                <c:pt idx="5768">
                  <c:v>-8.19</c:v>
                </c:pt>
                <c:pt idx="5769">
                  <c:v>-8.2100000000000009</c:v>
                </c:pt>
                <c:pt idx="5770">
                  <c:v>-8.23</c:v>
                </c:pt>
                <c:pt idx="5771">
                  <c:v>-8.26</c:v>
                </c:pt>
                <c:pt idx="5772">
                  <c:v>-8.2799999999999994</c:v>
                </c:pt>
                <c:pt idx="5773">
                  <c:v>-8.31</c:v>
                </c:pt>
                <c:pt idx="5774">
                  <c:v>-8.33</c:v>
                </c:pt>
                <c:pt idx="5775">
                  <c:v>-8.36</c:v>
                </c:pt>
                <c:pt idx="5776">
                  <c:v>-8.3800000000000008</c:v>
                </c:pt>
                <c:pt idx="5777">
                  <c:v>-8.4</c:v>
                </c:pt>
                <c:pt idx="5778">
                  <c:v>-8.43</c:v>
                </c:pt>
                <c:pt idx="5779">
                  <c:v>-8.4499999999999993</c:v>
                </c:pt>
                <c:pt idx="5780">
                  <c:v>-8.48</c:v>
                </c:pt>
                <c:pt idx="5781">
                  <c:v>-8.5</c:v>
                </c:pt>
                <c:pt idx="5782">
                  <c:v>-8.49</c:v>
                </c:pt>
                <c:pt idx="5783">
                  <c:v>-8.4700000000000006</c:v>
                </c:pt>
                <c:pt idx="5784">
                  <c:v>-8.4600000000000009</c:v>
                </c:pt>
                <c:pt idx="5785">
                  <c:v>-8.44</c:v>
                </c:pt>
                <c:pt idx="5786">
                  <c:v>-8.42</c:v>
                </c:pt>
                <c:pt idx="5787">
                  <c:v>-8.4</c:v>
                </c:pt>
                <c:pt idx="5788">
                  <c:v>-8.39</c:v>
                </c:pt>
                <c:pt idx="5789">
                  <c:v>-8.3699999999999992</c:v>
                </c:pt>
                <c:pt idx="5790">
                  <c:v>-8.35</c:v>
                </c:pt>
                <c:pt idx="5791">
                  <c:v>-8.34</c:v>
                </c:pt>
                <c:pt idx="5792">
                  <c:v>-8.32</c:v>
                </c:pt>
                <c:pt idx="5793">
                  <c:v>-8.3000000000000007</c:v>
                </c:pt>
                <c:pt idx="5794">
                  <c:v>-8.2799999999999994</c:v>
                </c:pt>
                <c:pt idx="5795">
                  <c:v>-8.27</c:v>
                </c:pt>
                <c:pt idx="5796">
                  <c:v>-8.25</c:v>
                </c:pt>
                <c:pt idx="5797">
                  <c:v>-8.23</c:v>
                </c:pt>
                <c:pt idx="5798">
                  <c:v>-8.2200000000000006</c:v>
                </c:pt>
                <c:pt idx="5799">
                  <c:v>-8.1999999999999993</c:v>
                </c:pt>
                <c:pt idx="5800">
                  <c:v>-8.18</c:v>
                </c:pt>
                <c:pt idx="5801">
                  <c:v>-8.16</c:v>
                </c:pt>
                <c:pt idx="5802">
                  <c:v>-8.15</c:v>
                </c:pt>
                <c:pt idx="5803">
                  <c:v>-8.1300000000000008</c:v>
                </c:pt>
                <c:pt idx="5804">
                  <c:v>-8.11</c:v>
                </c:pt>
                <c:pt idx="5805">
                  <c:v>-8.09</c:v>
                </c:pt>
                <c:pt idx="5806">
                  <c:v>-8.08</c:v>
                </c:pt>
                <c:pt idx="5807">
                  <c:v>-8.06</c:v>
                </c:pt>
                <c:pt idx="5808">
                  <c:v>-8.0399999999999991</c:v>
                </c:pt>
                <c:pt idx="5809">
                  <c:v>-8.0299999999999994</c:v>
                </c:pt>
                <c:pt idx="5810">
                  <c:v>-8.01</c:v>
                </c:pt>
                <c:pt idx="5811">
                  <c:v>-7.99</c:v>
                </c:pt>
                <c:pt idx="5812">
                  <c:v>-7.97</c:v>
                </c:pt>
                <c:pt idx="5813">
                  <c:v>-7.96</c:v>
                </c:pt>
                <c:pt idx="5814">
                  <c:v>-7.94</c:v>
                </c:pt>
                <c:pt idx="5815">
                  <c:v>-7.92</c:v>
                </c:pt>
                <c:pt idx="5816">
                  <c:v>-7.91</c:v>
                </c:pt>
                <c:pt idx="5817">
                  <c:v>-7.89</c:v>
                </c:pt>
                <c:pt idx="5818">
                  <c:v>-7.87</c:v>
                </c:pt>
                <c:pt idx="5819">
                  <c:v>-7.85</c:v>
                </c:pt>
                <c:pt idx="5820">
                  <c:v>-7.84</c:v>
                </c:pt>
                <c:pt idx="5821">
                  <c:v>-7.82</c:v>
                </c:pt>
                <c:pt idx="5822">
                  <c:v>-7.8</c:v>
                </c:pt>
                <c:pt idx="5823">
                  <c:v>-7.79</c:v>
                </c:pt>
                <c:pt idx="5824">
                  <c:v>-7.77</c:v>
                </c:pt>
                <c:pt idx="5825">
                  <c:v>-7.75</c:v>
                </c:pt>
                <c:pt idx="5826">
                  <c:v>-7.73</c:v>
                </c:pt>
                <c:pt idx="5827">
                  <c:v>-7.72</c:v>
                </c:pt>
                <c:pt idx="5828">
                  <c:v>-7.7</c:v>
                </c:pt>
                <c:pt idx="5829">
                  <c:v>-7.71</c:v>
                </c:pt>
                <c:pt idx="5830">
                  <c:v>-7.74</c:v>
                </c:pt>
                <c:pt idx="5831">
                  <c:v>-7.76</c:v>
                </c:pt>
                <c:pt idx="5832">
                  <c:v>-7.79</c:v>
                </c:pt>
                <c:pt idx="5833">
                  <c:v>-7.82</c:v>
                </c:pt>
                <c:pt idx="5834">
                  <c:v>-7.85</c:v>
                </c:pt>
                <c:pt idx="5835">
                  <c:v>-7.87</c:v>
                </c:pt>
                <c:pt idx="5836">
                  <c:v>-7.9</c:v>
                </c:pt>
                <c:pt idx="5837">
                  <c:v>-7.93</c:v>
                </c:pt>
                <c:pt idx="5838">
                  <c:v>-7.96</c:v>
                </c:pt>
                <c:pt idx="5839">
                  <c:v>-7.98</c:v>
                </c:pt>
                <c:pt idx="5840">
                  <c:v>-8.01</c:v>
                </c:pt>
                <c:pt idx="5841">
                  <c:v>-8.0399999999999991</c:v>
                </c:pt>
                <c:pt idx="5842">
                  <c:v>-8.06</c:v>
                </c:pt>
                <c:pt idx="5843">
                  <c:v>-8.09</c:v>
                </c:pt>
                <c:pt idx="5844">
                  <c:v>-8.1199999999999992</c:v>
                </c:pt>
                <c:pt idx="5845">
                  <c:v>-8.15</c:v>
                </c:pt>
                <c:pt idx="5846">
                  <c:v>-8.17</c:v>
                </c:pt>
                <c:pt idx="5847">
                  <c:v>-8.1999999999999993</c:v>
                </c:pt>
                <c:pt idx="5848">
                  <c:v>-8.23</c:v>
                </c:pt>
                <c:pt idx="5849">
                  <c:v>-8.25</c:v>
                </c:pt>
                <c:pt idx="5850">
                  <c:v>-8.2799999999999994</c:v>
                </c:pt>
                <c:pt idx="5851">
                  <c:v>-8.31</c:v>
                </c:pt>
                <c:pt idx="5852">
                  <c:v>-8.34</c:v>
                </c:pt>
                <c:pt idx="5853">
                  <c:v>-8.36</c:v>
                </c:pt>
                <c:pt idx="5854">
                  <c:v>-8.39</c:v>
                </c:pt>
                <c:pt idx="5855">
                  <c:v>-8.42</c:v>
                </c:pt>
                <c:pt idx="5856">
                  <c:v>-8.4499999999999993</c:v>
                </c:pt>
                <c:pt idx="5857">
                  <c:v>-8.4700000000000006</c:v>
                </c:pt>
                <c:pt idx="5858">
                  <c:v>-8.5</c:v>
                </c:pt>
                <c:pt idx="5859">
                  <c:v>-8.49</c:v>
                </c:pt>
                <c:pt idx="5860">
                  <c:v>-8.4700000000000006</c:v>
                </c:pt>
                <c:pt idx="5861">
                  <c:v>-8.4600000000000009</c:v>
                </c:pt>
                <c:pt idx="5862">
                  <c:v>-8.44</c:v>
                </c:pt>
                <c:pt idx="5863">
                  <c:v>-8.42</c:v>
                </c:pt>
                <c:pt idx="5864">
                  <c:v>-8.4</c:v>
                </c:pt>
                <c:pt idx="5865">
                  <c:v>-8.39</c:v>
                </c:pt>
                <c:pt idx="5866">
                  <c:v>-8.3699999999999992</c:v>
                </c:pt>
                <c:pt idx="5867">
                  <c:v>-8.35</c:v>
                </c:pt>
                <c:pt idx="5868">
                  <c:v>-8.34</c:v>
                </c:pt>
                <c:pt idx="5869">
                  <c:v>-8.32</c:v>
                </c:pt>
                <c:pt idx="5870">
                  <c:v>-8.3000000000000007</c:v>
                </c:pt>
                <c:pt idx="5871">
                  <c:v>-8.2799999999999994</c:v>
                </c:pt>
                <c:pt idx="5872">
                  <c:v>-8.27</c:v>
                </c:pt>
                <c:pt idx="5873">
                  <c:v>-8.25</c:v>
                </c:pt>
                <c:pt idx="5874">
                  <c:v>-8.23</c:v>
                </c:pt>
                <c:pt idx="5875">
                  <c:v>-8.2200000000000006</c:v>
                </c:pt>
                <c:pt idx="5876">
                  <c:v>-8.1999999999999993</c:v>
                </c:pt>
                <c:pt idx="5877">
                  <c:v>-8.18</c:v>
                </c:pt>
                <c:pt idx="5878">
                  <c:v>-8.16</c:v>
                </c:pt>
                <c:pt idx="5879">
                  <c:v>-8.15</c:v>
                </c:pt>
                <c:pt idx="5880">
                  <c:v>-8.1300000000000008</c:v>
                </c:pt>
                <c:pt idx="5881">
                  <c:v>-8.11</c:v>
                </c:pt>
                <c:pt idx="5882">
                  <c:v>-8.09</c:v>
                </c:pt>
                <c:pt idx="5883">
                  <c:v>-8.08</c:v>
                </c:pt>
                <c:pt idx="5884">
                  <c:v>-8.06</c:v>
                </c:pt>
                <c:pt idx="5885">
                  <c:v>-8.0399999999999991</c:v>
                </c:pt>
                <c:pt idx="5886">
                  <c:v>-8.0299999999999994</c:v>
                </c:pt>
                <c:pt idx="5887">
                  <c:v>-8.01</c:v>
                </c:pt>
                <c:pt idx="5888">
                  <c:v>-7.99</c:v>
                </c:pt>
                <c:pt idx="5889">
                  <c:v>-7.97</c:v>
                </c:pt>
                <c:pt idx="5890">
                  <c:v>-7.96</c:v>
                </c:pt>
                <c:pt idx="5891">
                  <c:v>-7.94</c:v>
                </c:pt>
                <c:pt idx="5892">
                  <c:v>-7.92</c:v>
                </c:pt>
                <c:pt idx="5893">
                  <c:v>-7.91</c:v>
                </c:pt>
                <c:pt idx="5894">
                  <c:v>-7.89</c:v>
                </c:pt>
                <c:pt idx="5895">
                  <c:v>-7.87</c:v>
                </c:pt>
                <c:pt idx="5896">
                  <c:v>-7.85</c:v>
                </c:pt>
                <c:pt idx="5897">
                  <c:v>-7.84</c:v>
                </c:pt>
                <c:pt idx="5898">
                  <c:v>-7.82</c:v>
                </c:pt>
                <c:pt idx="5899">
                  <c:v>-7.8</c:v>
                </c:pt>
                <c:pt idx="5900">
                  <c:v>-7.79</c:v>
                </c:pt>
                <c:pt idx="5901">
                  <c:v>-7.77</c:v>
                </c:pt>
                <c:pt idx="5902">
                  <c:v>-7.75</c:v>
                </c:pt>
                <c:pt idx="5903">
                  <c:v>-7.73</c:v>
                </c:pt>
                <c:pt idx="5904">
                  <c:v>-7.72</c:v>
                </c:pt>
                <c:pt idx="5905">
                  <c:v>-7.7</c:v>
                </c:pt>
                <c:pt idx="5906">
                  <c:v>-7.71</c:v>
                </c:pt>
                <c:pt idx="5907">
                  <c:v>-7.74</c:v>
                </c:pt>
                <c:pt idx="5908">
                  <c:v>-7.76</c:v>
                </c:pt>
                <c:pt idx="5909">
                  <c:v>-7.79</c:v>
                </c:pt>
                <c:pt idx="5910">
                  <c:v>-7.82</c:v>
                </c:pt>
                <c:pt idx="5911">
                  <c:v>-7.84</c:v>
                </c:pt>
                <c:pt idx="5912">
                  <c:v>-7.87</c:v>
                </c:pt>
                <c:pt idx="5913">
                  <c:v>-7.89</c:v>
                </c:pt>
                <c:pt idx="5914">
                  <c:v>-7.92</c:v>
                </c:pt>
                <c:pt idx="5915">
                  <c:v>-7.95</c:v>
                </c:pt>
                <c:pt idx="5916">
                  <c:v>-7.97</c:v>
                </c:pt>
                <c:pt idx="5917">
                  <c:v>-8</c:v>
                </c:pt>
                <c:pt idx="5918">
                  <c:v>-8.0299999999999994</c:v>
                </c:pt>
                <c:pt idx="5919">
                  <c:v>-8.0500000000000007</c:v>
                </c:pt>
                <c:pt idx="5920">
                  <c:v>-8.08</c:v>
                </c:pt>
                <c:pt idx="5921">
                  <c:v>-8.11</c:v>
                </c:pt>
                <c:pt idx="5922">
                  <c:v>-8.1300000000000008</c:v>
                </c:pt>
                <c:pt idx="5923">
                  <c:v>-8.16</c:v>
                </c:pt>
                <c:pt idx="5924">
                  <c:v>-8.18</c:v>
                </c:pt>
                <c:pt idx="5925">
                  <c:v>-8.2100000000000009</c:v>
                </c:pt>
                <c:pt idx="5926">
                  <c:v>-8.24</c:v>
                </c:pt>
                <c:pt idx="5927">
                  <c:v>-8.26</c:v>
                </c:pt>
                <c:pt idx="5928">
                  <c:v>-8.2899999999999991</c:v>
                </c:pt>
                <c:pt idx="5929">
                  <c:v>-8.32</c:v>
                </c:pt>
                <c:pt idx="5930">
                  <c:v>-8.34</c:v>
                </c:pt>
                <c:pt idx="5931">
                  <c:v>-8.3699999999999992</c:v>
                </c:pt>
                <c:pt idx="5932">
                  <c:v>-8.39</c:v>
                </c:pt>
                <c:pt idx="5933">
                  <c:v>-8.42</c:v>
                </c:pt>
                <c:pt idx="5934">
                  <c:v>-8.4499999999999993</c:v>
                </c:pt>
                <c:pt idx="5935">
                  <c:v>-8.4700000000000006</c:v>
                </c:pt>
                <c:pt idx="5936">
                  <c:v>-8.5</c:v>
                </c:pt>
                <c:pt idx="5937">
                  <c:v>-8.49</c:v>
                </c:pt>
                <c:pt idx="5938">
                  <c:v>-8.4700000000000006</c:v>
                </c:pt>
                <c:pt idx="5939">
                  <c:v>-8.4499999999999993</c:v>
                </c:pt>
                <c:pt idx="5940">
                  <c:v>-8.44</c:v>
                </c:pt>
                <c:pt idx="5941">
                  <c:v>-8.42</c:v>
                </c:pt>
                <c:pt idx="5942">
                  <c:v>-8.4</c:v>
                </c:pt>
                <c:pt idx="5943">
                  <c:v>-8.3800000000000008</c:v>
                </c:pt>
                <c:pt idx="5944">
                  <c:v>-8.3699999999999992</c:v>
                </c:pt>
                <c:pt idx="5945">
                  <c:v>-8.35</c:v>
                </c:pt>
                <c:pt idx="5946">
                  <c:v>-8.33</c:v>
                </c:pt>
                <c:pt idx="5947">
                  <c:v>-8.31</c:v>
                </c:pt>
                <c:pt idx="5948">
                  <c:v>-8.3000000000000007</c:v>
                </c:pt>
                <c:pt idx="5949">
                  <c:v>-8.2799999999999994</c:v>
                </c:pt>
                <c:pt idx="5950">
                  <c:v>-8.26</c:v>
                </c:pt>
                <c:pt idx="5951">
                  <c:v>-8.24</c:v>
                </c:pt>
                <c:pt idx="5952">
                  <c:v>-8.23</c:v>
                </c:pt>
                <c:pt idx="5953">
                  <c:v>-8.2100000000000009</c:v>
                </c:pt>
                <c:pt idx="5954">
                  <c:v>-8.19</c:v>
                </c:pt>
                <c:pt idx="5955">
                  <c:v>-8.17</c:v>
                </c:pt>
                <c:pt idx="5956">
                  <c:v>-8.16</c:v>
                </c:pt>
                <c:pt idx="5957">
                  <c:v>-8.14</c:v>
                </c:pt>
                <c:pt idx="5958">
                  <c:v>-8.1199999999999992</c:v>
                </c:pt>
                <c:pt idx="5959">
                  <c:v>-8.1</c:v>
                </c:pt>
                <c:pt idx="5960">
                  <c:v>-8.09</c:v>
                </c:pt>
                <c:pt idx="5961">
                  <c:v>-8.07</c:v>
                </c:pt>
                <c:pt idx="5962">
                  <c:v>-8.0500000000000007</c:v>
                </c:pt>
                <c:pt idx="5963">
                  <c:v>-8.0299999999999994</c:v>
                </c:pt>
                <c:pt idx="5964">
                  <c:v>-8.02</c:v>
                </c:pt>
                <c:pt idx="5965">
                  <c:v>-8</c:v>
                </c:pt>
                <c:pt idx="5966">
                  <c:v>-7.98</c:v>
                </c:pt>
                <c:pt idx="5967">
                  <c:v>-7.96</c:v>
                </c:pt>
                <c:pt idx="5968">
                  <c:v>-7.95</c:v>
                </c:pt>
                <c:pt idx="5969">
                  <c:v>-7.93</c:v>
                </c:pt>
                <c:pt idx="5970">
                  <c:v>-7.91</c:v>
                </c:pt>
                <c:pt idx="5971">
                  <c:v>-7.89</c:v>
                </c:pt>
                <c:pt idx="5972">
                  <c:v>-7.88</c:v>
                </c:pt>
                <c:pt idx="5973">
                  <c:v>-7.86</c:v>
                </c:pt>
                <c:pt idx="5974">
                  <c:v>-7.84</c:v>
                </c:pt>
                <c:pt idx="5975">
                  <c:v>-7.82</c:v>
                </c:pt>
                <c:pt idx="5976">
                  <c:v>-7.81</c:v>
                </c:pt>
                <c:pt idx="5977">
                  <c:v>-7.79</c:v>
                </c:pt>
                <c:pt idx="5978">
                  <c:v>-7.77</c:v>
                </c:pt>
                <c:pt idx="5979">
                  <c:v>-7.75</c:v>
                </c:pt>
                <c:pt idx="5980">
                  <c:v>-7.74</c:v>
                </c:pt>
                <c:pt idx="5981">
                  <c:v>-7.72</c:v>
                </c:pt>
                <c:pt idx="5982">
                  <c:v>-7.7</c:v>
                </c:pt>
                <c:pt idx="5983">
                  <c:v>-7.71</c:v>
                </c:pt>
                <c:pt idx="5984">
                  <c:v>-7.74</c:v>
                </c:pt>
                <c:pt idx="5985">
                  <c:v>-7.76</c:v>
                </c:pt>
                <c:pt idx="5986">
                  <c:v>-7.79</c:v>
                </c:pt>
                <c:pt idx="5987">
                  <c:v>-7.81</c:v>
                </c:pt>
                <c:pt idx="5988">
                  <c:v>-7.84</c:v>
                </c:pt>
                <c:pt idx="5989">
                  <c:v>-7.86</c:v>
                </c:pt>
                <c:pt idx="5990">
                  <c:v>-7.89</c:v>
                </c:pt>
                <c:pt idx="5991">
                  <c:v>-7.91</c:v>
                </c:pt>
                <c:pt idx="5992">
                  <c:v>-7.94</c:v>
                </c:pt>
                <c:pt idx="5993">
                  <c:v>-7.96</c:v>
                </c:pt>
                <c:pt idx="5994">
                  <c:v>-7.99</c:v>
                </c:pt>
                <c:pt idx="5995">
                  <c:v>-8.02</c:v>
                </c:pt>
                <c:pt idx="5996">
                  <c:v>-8.0399999999999991</c:v>
                </c:pt>
                <c:pt idx="5997">
                  <c:v>-8.07</c:v>
                </c:pt>
                <c:pt idx="5998">
                  <c:v>-8.09</c:v>
                </c:pt>
                <c:pt idx="5999">
                  <c:v>-8.1199999999999992</c:v>
                </c:pt>
                <c:pt idx="6000">
                  <c:v>-8.14</c:v>
                </c:pt>
                <c:pt idx="6001">
                  <c:v>-8.17</c:v>
                </c:pt>
                <c:pt idx="6002">
                  <c:v>-8.19</c:v>
                </c:pt>
                <c:pt idx="6003">
                  <c:v>-8.2200000000000006</c:v>
                </c:pt>
                <c:pt idx="6004">
                  <c:v>-8.25</c:v>
                </c:pt>
                <c:pt idx="6005">
                  <c:v>-8.27</c:v>
                </c:pt>
                <c:pt idx="6006">
                  <c:v>-8.3000000000000007</c:v>
                </c:pt>
                <c:pt idx="6007">
                  <c:v>-8.32</c:v>
                </c:pt>
                <c:pt idx="6008">
                  <c:v>-8.35</c:v>
                </c:pt>
                <c:pt idx="6009">
                  <c:v>-8.3699999999999992</c:v>
                </c:pt>
                <c:pt idx="6010">
                  <c:v>-8.4</c:v>
                </c:pt>
                <c:pt idx="6011">
                  <c:v>-8.42</c:v>
                </c:pt>
                <c:pt idx="6012">
                  <c:v>-8.4499999999999993</c:v>
                </c:pt>
                <c:pt idx="6013">
                  <c:v>-8.4700000000000006</c:v>
                </c:pt>
                <c:pt idx="6014">
                  <c:v>-8.5</c:v>
                </c:pt>
                <c:pt idx="6015">
                  <c:v>-8.49</c:v>
                </c:pt>
                <c:pt idx="6016">
                  <c:v>-8.4700000000000006</c:v>
                </c:pt>
                <c:pt idx="6017">
                  <c:v>-8.4499999999999993</c:v>
                </c:pt>
                <c:pt idx="6018">
                  <c:v>-8.44</c:v>
                </c:pt>
                <c:pt idx="6019">
                  <c:v>-8.42</c:v>
                </c:pt>
                <c:pt idx="6020">
                  <c:v>-8.4</c:v>
                </c:pt>
                <c:pt idx="6021">
                  <c:v>-8.3800000000000008</c:v>
                </c:pt>
                <c:pt idx="6022">
                  <c:v>-8.3699999999999992</c:v>
                </c:pt>
                <c:pt idx="6023">
                  <c:v>-8.35</c:v>
                </c:pt>
                <c:pt idx="6024">
                  <c:v>-8.33</c:v>
                </c:pt>
                <c:pt idx="6025">
                  <c:v>-8.31</c:v>
                </c:pt>
                <c:pt idx="6026">
                  <c:v>-8.3000000000000007</c:v>
                </c:pt>
                <c:pt idx="6027">
                  <c:v>-8.2799999999999994</c:v>
                </c:pt>
                <c:pt idx="6028">
                  <c:v>-8.26</c:v>
                </c:pt>
                <c:pt idx="6029">
                  <c:v>-8.24</c:v>
                </c:pt>
                <c:pt idx="6030">
                  <c:v>-8.23</c:v>
                </c:pt>
                <c:pt idx="6031">
                  <c:v>-8.2100000000000009</c:v>
                </c:pt>
                <c:pt idx="6032">
                  <c:v>-8.19</c:v>
                </c:pt>
                <c:pt idx="6033">
                  <c:v>-8.17</c:v>
                </c:pt>
                <c:pt idx="6034">
                  <c:v>-8.16</c:v>
                </c:pt>
                <c:pt idx="6035">
                  <c:v>-8.14</c:v>
                </c:pt>
                <c:pt idx="6036">
                  <c:v>-8.1199999999999992</c:v>
                </c:pt>
                <c:pt idx="6037">
                  <c:v>-8.1</c:v>
                </c:pt>
                <c:pt idx="6038">
                  <c:v>-8.09</c:v>
                </c:pt>
                <c:pt idx="6039">
                  <c:v>-8.07</c:v>
                </c:pt>
                <c:pt idx="6040">
                  <c:v>-8.0500000000000007</c:v>
                </c:pt>
                <c:pt idx="6041">
                  <c:v>-8.0299999999999994</c:v>
                </c:pt>
                <c:pt idx="6042">
                  <c:v>-8.02</c:v>
                </c:pt>
                <c:pt idx="6043">
                  <c:v>-8</c:v>
                </c:pt>
                <c:pt idx="6044">
                  <c:v>-7.98</c:v>
                </c:pt>
                <c:pt idx="6045">
                  <c:v>-7.96</c:v>
                </c:pt>
                <c:pt idx="6046">
                  <c:v>-7.95</c:v>
                </c:pt>
                <c:pt idx="6047">
                  <c:v>-7.93</c:v>
                </c:pt>
                <c:pt idx="6048">
                  <c:v>-7.91</c:v>
                </c:pt>
                <c:pt idx="6049">
                  <c:v>-7.89</c:v>
                </c:pt>
                <c:pt idx="6050">
                  <c:v>-7.88</c:v>
                </c:pt>
                <c:pt idx="6051">
                  <c:v>-7.86</c:v>
                </c:pt>
                <c:pt idx="6052">
                  <c:v>-7.84</c:v>
                </c:pt>
                <c:pt idx="6053">
                  <c:v>-7.82</c:v>
                </c:pt>
                <c:pt idx="6054">
                  <c:v>-7.81</c:v>
                </c:pt>
                <c:pt idx="6055">
                  <c:v>-7.79</c:v>
                </c:pt>
                <c:pt idx="6056">
                  <c:v>-7.77</c:v>
                </c:pt>
                <c:pt idx="6057">
                  <c:v>-7.75</c:v>
                </c:pt>
                <c:pt idx="6058">
                  <c:v>-7.74</c:v>
                </c:pt>
                <c:pt idx="6059">
                  <c:v>-7.72</c:v>
                </c:pt>
                <c:pt idx="6060">
                  <c:v>-7.7</c:v>
                </c:pt>
                <c:pt idx="6061">
                  <c:v>-7.71</c:v>
                </c:pt>
                <c:pt idx="6062">
                  <c:v>-7.74</c:v>
                </c:pt>
                <c:pt idx="6063">
                  <c:v>-7.76</c:v>
                </c:pt>
                <c:pt idx="6064">
                  <c:v>-7.79</c:v>
                </c:pt>
                <c:pt idx="6065">
                  <c:v>-7.81</c:v>
                </c:pt>
                <c:pt idx="6066">
                  <c:v>-7.84</c:v>
                </c:pt>
                <c:pt idx="6067">
                  <c:v>-7.86</c:v>
                </c:pt>
                <c:pt idx="6068">
                  <c:v>-7.89</c:v>
                </c:pt>
                <c:pt idx="6069">
                  <c:v>-7.91</c:v>
                </c:pt>
                <c:pt idx="6070">
                  <c:v>-7.94</c:v>
                </c:pt>
                <c:pt idx="6071">
                  <c:v>-7.96</c:v>
                </c:pt>
                <c:pt idx="6072">
                  <c:v>-7.99</c:v>
                </c:pt>
                <c:pt idx="6073">
                  <c:v>-8.02</c:v>
                </c:pt>
                <c:pt idx="6074">
                  <c:v>-8.0399999999999991</c:v>
                </c:pt>
                <c:pt idx="6075">
                  <c:v>-8.07</c:v>
                </c:pt>
                <c:pt idx="6076">
                  <c:v>-8.09</c:v>
                </c:pt>
                <c:pt idx="6077">
                  <c:v>-8.1199999999999992</c:v>
                </c:pt>
                <c:pt idx="6078">
                  <c:v>-8.14</c:v>
                </c:pt>
                <c:pt idx="6079">
                  <c:v>-8.17</c:v>
                </c:pt>
                <c:pt idx="6080">
                  <c:v>-8.19</c:v>
                </c:pt>
                <c:pt idx="6081">
                  <c:v>-8.2200000000000006</c:v>
                </c:pt>
                <c:pt idx="6082">
                  <c:v>-8.25</c:v>
                </c:pt>
                <c:pt idx="6083">
                  <c:v>-8.27</c:v>
                </c:pt>
                <c:pt idx="6084">
                  <c:v>-8.3000000000000007</c:v>
                </c:pt>
                <c:pt idx="6085">
                  <c:v>-8.32</c:v>
                </c:pt>
                <c:pt idx="6086">
                  <c:v>-8.35</c:v>
                </c:pt>
                <c:pt idx="6087">
                  <c:v>-8.3699999999999992</c:v>
                </c:pt>
                <c:pt idx="6088">
                  <c:v>-8.4</c:v>
                </c:pt>
                <c:pt idx="6089">
                  <c:v>-8.42</c:v>
                </c:pt>
                <c:pt idx="6090">
                  <c:v>-8.4499999999999993</c:v>
                </c:pt>
                <c:pt idx="6091">
                  <c:v>-8.4700000000000006</c:v>
                </c:pt>
                <c:pt idx="6092">
                  <c:v>-8.5</c:v>
                </c:pt>
                <c:pt idx="6093">
                  <c:v>-8.49</c:v>
                </c:pt>
                <c:pt idx="6094">
                  <c:v>-8.4700000000000006</c:v>
                </c:pt>
                <c:pt idx="6095">
                  <c:v>-8.4499999999999993</c:v>
                </c:pt>
                <c:pt idx="6096">
                  <c:v>-8.44</c:v>
                </c:pt>
                <c:pt idx="6097">
                  <c:v>-8.42</c:v>
                </c:pt>
                <c:pt idx="6098">
                  <c:v>-8.4</c:v>
                </c:pt>
                <c:pt idx="6099">
                  <c:v>-8.3800000000000008</c:v>
                </c:pt>
                <c:pt idx="6100">
                  <c:v>-8.3699999999999992</c:v>
                </c:pt>
                <c:pt idx="6101">
                  <c:v>-8.35</c:v>
                </c:pt>
                <c:pt idx="6102">
                  <c:v>-8.33</c:v>
                </c:pt>
                <c:pt idx="6103">
                  <c:v>-8.31</c:v>
                </c:pt>
                <c:pt idx="6104">
                  <c:v>-8.3000000000000007</c:v>
                </c:pt>
                <c:pt idx="6105">
                  <c:v>-8.2799999999999994</c:v>
                </c:pt>
                <c:pt idx="6106">
                  <c:v>-8.26</c:v>
                </c:pt>
                <c:pt idx="6107">
                  <c:v>-8.24</c:v>
                </c:pt>
                <c:pt idx="6108">
                  <c:v>-8.23</c:v>
                </c:pt>
                <c:pt idx="6109">
                  <c:v>-8.2100000000000009</c:v>
                </c:pt>
                <c:pt idx="6110">
                  <c:v>-8.19</c:v>
                </c:pt>
                <c:pt idx="6111">
                  <c:v>-8.17</c:v>
                </c:pt>
                <c:pt idx="6112">
                  <c:v>-8.16</c:v>
                </c:pt>
                <c:pt idx="6113">
                  <c:v>-8.14</c:v>
                </c:pt>
                <c:pt idx="6114">
                  <c:v>-8.1199999999999992</c:v>
                </c:pt>
                <c:pt idx="6115">
                  <c:v>-8.1</c:v>
                </c:pt>
                <c:pt idx="6116">
                  <c:v>-8.09</c:v>
                </c:pt>
                <c:pt idx="6117">
                  <c:v>-8.07</c:v>
                </c:pt>
                <c:pt idx="6118">
                  <c:v>-8.0500000000000007</c:v>
                </c:pt>
                <c:pt idx="6119">
                  <c:v>-8.0299999999999994</c:v>
                </c:pt>
                <c:pt idx="6120">
                  <c:v>-8.02</c:v>
                </c:pt>
                <c:pt idx="6121">
                  <c:v>-8</c:v>
                </c:pt>
                <c:pt idx="6122">
                  <c:v>-7.98</c:v>
                </c:pt>
                <c:pt idx="6123">
                  <c:v>-7.96</c:v>
                </c:pt>
                <c:pt idx="6124">
                  <c:v>-7.95</c:v>
                </c:pt>
                <c:pt idx="6125">
                  <c:v>-7.93</c:v>
                </c:pt>
                <c:pt idx="6126">
                  <c:v>-7.91</c:v>
                </c:pt>
                <c:pt idx="6127">
                  <c:v>-7.89</c:v>
                </c:pt>
                <c:pt idx="6128">
                  <c:v>-7.88</c:v>
                </c:pt>
                <c:pt idx="6129">
                  <c:v>-7.86</c:v>
                </c:pt>
                <c:pt idx="6130">
                  <c:v>-7.84</c:v>
                </c:pt>
                <c:pt idx="6131">
                  <c:v>-7.82</c:v>
                </c:pt>
                <c:pt idx="6132">
                  <c:v>-7.81</c:v>
                </c:pt>
                <c:pt idx="6133">
                  <c:v>-7.79</c:v>
                </c:pt>
                <c:pt idx="6134">
                  <c:v>-7.77</c:v>
                </c:pt>
                <c:pt idx="6135">
                  <c:v>-7.75</c:v>
                </c:pt>
                <c:pt idx="6136">
                  <c:v>-7.74</c:v>
                </c:pt>
                <c:pt idx="6137">
                  <c:v>-7.72</c:v>
                </c:pt>
                <c:pt idx="6138">
                  <c:v>-7.7</c:v>
                </c:pt>
                <c:pt idx="6139">
                  <c:v>-7.71</c:v>
                </c:pt>
                <c:pt idx="6140">
                  <c:v>-7.74</c:v>
                </c:pt>
                <c:pt idx="6141">
                  <c:v>-7.76</c:v>
                </c:pt>
                <c:pt idx="6142">
                  <c:v>-7.79</c:v>
                </c:pt>
                <c:pt idx="6143">
                  <c:v>-7.81</c:v>
                </c:pt>
                <c:pt idx="6144">
                  <c:v>-7.84</c:v>
                </c:pt>
                <c:pt idx="6145">
                  <c:v>-7.86</c:v>
                </c:pt>
                <c:pt idx="6146">
                  <c:v>-7.89</c:v>
                </c:pt>
                <c:pt idx="6147">
                  <c:v>-7.91</c:v>
                </c:pt>
                <c:pt idx="6148">
                  <c:v>-7.94</c:v>
                </c:pt>
                <c:pt idx="6149">
                  <c:v>-7.96</c:v>
                </c:pt>
                <c:pt idx="6150">
                  <c:v>-7.99</c:v>
                </c:pt>
                <c:pt idx="6151">
                  <c:v>-8.02</c:v>
                </c:pt>
                <c:pt idx="6152">
                  <c:v>-8.0399999999999991</c:v>
                </c:pt>
                <c:pt idx="6153">
                  <c:v>-8.07</c:v>
                </c:pt>
                <c:pt idx="6154">
                  <c:v>-8.09</c:v>
                </c:pt>
                <c:pt idx="6155">
                  <c:v>-8.1199999999999992</c:v>
                </c:pt>
                <c:pt idx="6156">
                  <c:v>-8.14</c:v>
                </c:pt>
                <c:pt idx="6157">
                  <c:v>-8.17</c:v>
                </c:pt>
                <c:pt idx="6158">
                  <c:v>-8.19</c:v>
                </c:pt>
                <c:pt idx="6159">
                  <c:v>-8.2200000000000006</c:v>
                </c:pt>
                <c:pt idx="6160">
                  <c:v>-8.25</c:v>
                </c:pt>
                <c:pt idx="6161">
                  <c:v>-8.27</c:v>
                </c:pt>
                <c:pt idx="6162">
                  <c:v>-8.3000000000000007</c:v>
                </c:pt>
                <c:pt idx="6163">
                  <c:v>-8.32</c:v>
                </c:pt>
                <c:pt idx="6164">
                  <c:v>-8.35</c:v>
                </c:pt>
                <c:pt idx="6165">
                  <c:v>-8.3699999999999992</c:v>
                </c:pt>
                <c:pt idx="6166">
                  <c:v>-8.4</c:v>
                </c:pt>
                <c:pt idx="6167">
                  <c:v>-8.42</c:v>
                </c:pt>
                <c:pt idx="6168">
                  <c:v>-8.4499999999999993</c:v>
                </c:pt>
                <c:pt idx="6169">
                  <c:v>-8.4700000000000006</c:v>
                </c:pt>
                <c:pt idx="6170">
                  <c:v>-8.5</c:v>
                </c:pt>
                <c:pt idx="6171">
                  <c:v>-8.49</c:v>
                </c:pt>
                <c:pt idx="6172">
                  <c:v>-8.4700000000000006</c:v>
                </c:pt>
                <c:pt idx="6173">
                  <c:v>-8.4499999999999993</c:v>
                </c:pt>
                <c:pt idx="6174">
                  <c:v>-8.44</c:v>
                </c:pt>
                <c:pt idx="6175">
                  <c:v>-8.42</c:v>
                </c:pt>
                <c:pt idx="6176">
                  <c:v>-8.4</c:v>
                </c:pt>
                <c:pt idx="6177">
                  <c:v>-8.3800000000000008</c:v>
                </c:pt>
                <c:pt idx="6178">
                  <c:v>-8.3699999999999992</c:v>
                </c:pt>
                <c:pt idx="6179">
                  <c:v>-8.35</c:v>
                </c:pt>
                <c:pt idx="6180">
                  <c:v>-8.33</c:v>
                </c:pt>
                <c:pt idx="6181">
                  <c:v>-8.31</c:v>
                </c:pt>
                <c:pt idx="6182">
                  <c:v>-8.3000000000000007</c:v>
                </c:pt>
                <c:pt idx="6183">
                  <c:v>-8.2799999999999994</c:v>
                </c:pt>
                <c:pt idx="6184">
                  <c:v>-8.26</c:v>
                </c:pt>
                <c:pt idx="6185">
                  <c:v>-8.24</c:v>
                </c:pt>
                <c:pt idx="6186">
                  <c:v>-8.23</c:v>
                </c:pt>
                <c:pt idx="6187">
                  <c:v>-8.2100000000000009</c:v>
                </c:pt>
                <c:pt idx="6188">
                  <c:v>-8.19</c:v>
                </c:pt>
                <c:pt idx="6189">
                  <c:v>-8.17</c:v>
                </c:pt>
                <c:pt idx="6190">
                  <c:v>-8.16</c:v>
                </c:pt>
                <c:pt idx="6191">
                  <c:v>-8.14</c:v>
                </c:pt>
                <c:pt idx="6192">
                  <c:v>-8.1199999999999992</c:v>
                </c:pt>
                <c:pt idx="6193">
                  <c:v>-8.1</c:v>
                </c:pt>
                <c:pt idx="6194">
                  <c:v>-8.09</c:v>
                </c:pt>
                <c:pt idx="6195">
                  <c:v>-8.07</c:v>
                </c:pt>
                <c:pt idx="6196">
                  <c:v>-8.0500000000000007</c:v>
                </c:pt>
                <c:pt idx="6197">
                  <c:v>-8.0299999999999994</c:v>
                </c:pt>
                <c:pt idx="6198">
                  <c:v>-8.02</c:v>
                </c:pt>
                <c:pt idx="6199">
                  <c:v>-8</c:v>
                </c:pt>
                <c:pt idx="6200">
                  <c:v>-7.98</c:v>
                </c:pt>
                <c:pt idx="6201">
                  <c:v>-7.96</c:v>
                </c:pt>
                <c:pt idx="6202">
                  <c:v>-7.95</c:v>
                </c:pt>
                <c:pt idx="6203">
                  <c:v>-7.93</c:v>
                </c:pt>
                <c:pt idx="6204">
                  <c:v>-7.91</c:v>
                </c:pt>
                <c:pt idx="6205">
                  <c:v>-7.89</c:v>
                </c:pt>
                <c:pt idx="6206">
                  <c:v>-7.88</c:v>
                </c:pt>
                <c:pt idx="6207">
                  <c:v>-7.86</c:v>
                </c:pt>
                <c:pt idx="6208">
                  <c:v>-7.84</c:v>
                </c:pt>
                <c:pt idx="6209">
                  <c:v>-7.82</c:v>
                </c:pt>
                <c:pt idx="6210">
                  <c:v>-7.81</c:v>
                </c:pt>
                <c:pt idx="6211">
                  <c:v>-7.79</c:v>
                </c:pt>
                <c:pt idx="6212">
                  <c:v>-7.77</c:v>
                </c:pt>
                <c:pt idx="6213">
                  <c:v>-7.75</c:v>
                </c:pt>
                <c:pt idx="6214">
                  <c:v>-7.74</c:v>
                </c:pt>
                <c:pt idx="6215">
                  <c:v>-7.72</c:v>
                </c:pt>
                <c:pt idx="6216">
                  <c:v>-7.7</c:v>
                </c:pt>
                <c:pt idx="6217">
                  <c:v>-7.71</c:v>
                </c:pt>
                <c:pt idx="6218">
                  <c:v>-7.74</c:v>
                </c:pt>
                <c:pt idx="6219">
                  <c:v>-7.76</c:v>
                </c:pt>
                <c:pt idx="6220">
                  <c:v>-7.79</c:v>
                </c:pt>
                <c:pt idx="6221">
                  <c:v>-7.82</c:v>
                </c:pt>
                <c:pt idx="6222">
                  <c:v>-7.84</c:v>
                </c:pt>
                <c:pt idx="6223">
                  <c:v>-7.87</c:v>
                </c:pt>
                <c:pt idx="6224">
                  <c:v>-7.89</c:v>
                </c:pt>
                <c:pt idx="6225">
                  <c:v>-7.92</c:v>
                </c:pt>
                <c:pt idx="6226">
                  <c:v>-7.95</c:v>
                </c:pt>
                <c:pt idx="6227">
                  <c:v>-7.97</c:v>
                </c:pt>
                <c:pt idx="6228">
                  <c:v>-8</c:v>
                </c:pt>
                <c:pt idx="6229">
                  <c:v>-8.0299999999999994</c:v>
                </c:pt>
                <c:pt idx="6230">
                  <c:v>-8.0500000000000007</c:v>
                </c:pt>
                <c:pt idx="6231">
                  <c:v>-8.08</c:v>
                </c:pt>
                <c:pt idx="6232">
                  <c:v>-8.11</c:v>
                </c:pt>
                <c:pt idx="6233">
                  <c:v>-8.1300000000000008</c:v>
                </c:pt>
                <c:pt idx="6234">
                  <c:v>-8.16</c:v>
                </c:pt>
                <c:pt idx="6235">
                  <c:v>-8.18</c:v>
                </c:pt>
                <c:pt idx="6236">
                  <c:v>-8.2100000000000009</c:v>
                </c:pt>
                <c:pt idx="6237">
                  <c:v>-8.24</c:v>
                </c:pt>
                <c:pt idx="6238">
                  <c:v>-8.26</c:v>
                </c:pt>
                <c:pt idx="6239">
                  <c:v>-8.2899999999999991</c:v>
                </c:pt>
                <c:pt idx="6240">
                  <c:v>-8.32</c:v>
                </c:pt>
                <c:pt idx="6241">
                  <c:v>-8.34</c:v>
                </c:pt>
                <c:pt idx="6242">
                  <c:v>-8.3699999999999992</c:v>
                </c:pt>
                <c:pt idx="6243">
                  <c:v>-8.39</c:v>
                </c:pt>
                <c:pt idx="6244">
                  <c:v>-8.42</c:v>
                </c:pt>
                <c:pt idx="6245">
                  <c:v>-8.4499999999999993</c:v>
                </c:pt>
                <c:pt idx="6246">
                  <c:v>-8.4700000000000006</c:v>
                </c:pt>
                <c:pt idx="6247">
                  <c:v>-8.5</c:v>
                </c:pt>
                <c:pt idx="6248">
                  <c:v>-8.49</c:v>
                </c:pt>
                <c:pt idx="6249">
                  <c:v>-8.4700000000000006</c:v>
                </c:pt>
                <c:pt idx="6250">
                  <c:v>-8.4600000000000009</c:v>
                </c:pt>
                <c:pt idx="6251">
                  <c:v>-8.44</c:v>
                </c:pt>
                <c:pt idx="6252">
                  <c:v>-8.42</c:v>
                </c:pt>
                <c:pt idx="6253">
                  <c:v>-8.4</c:v>
                </c:pt>
                <c:pt idx="6254">
                  <c:v>-8.39</c:v>
                </c:pt>
                <c:pt idx="6255">
                  <c:v>-8.3699999999999992</c:v>
                </c:pt>
                <c:pt idx="6256">
                  <c:v>-8.35</c:v>
                </c:pt>
                <c:pt idx="6257">
                  <c:v>-8.34</c:v>
                </c:pt>
                <c:pt idx="6258">
                  <c:v>-8.32</c:v>
                </c:pt>
                <c:pt idx="6259">
                  <c:v>-8.3000000000000007</c:v>
                </c:pt>
                <c:pt idx="6260">
                  <c:v>-8.2799999999999994</c:v>
                </c:pt>
                <c:pt idx="6261">
                  <c:v>-8.27</c:v>
                </c:pt>
                <c:pt idx="6262">
                  <c:v>-8.25</c:v>
                </c:pt>
                <c:pt idx="6263">
                  <c:v>-8.23</c:v>
                </c:pt>
                <c:pt idx="6264">
                  <c:v>-8.2200000000000006</c:v>
                </c:pt>
                <c:pt idx="6265">
                  <c:v>-8.1999999999999993</c:v>
                </c:pt>
                <c:pt idx="6266">
                  <c:v>-8.18</c:v>
                </c:pt>
                <c:pt idx="6267">
                  <c:v>-8.16</c:v>
                </c:pt>
                <c:pt idx="6268">
                  <c:v>-8.15</c:v>
                </c:pt>
                <c:pt idx="6269">
                  <c:v>-8.1300000000000008</c:v>
                </c:pt>
                <c:pt idx="6270">
                  <c:v>-8.11</c:v>
                </c:pt>
                <c:pt idx="6271">
                  <c:v>-8.09</c:v>
                </c:pt>
                <c:pt idx="6272">
                  <c:v>-8.08</c:v>
                </c:pt>
                <c:pt idx="6273">
                  <c:v>-8.06</c:v>
                </c:pt>
                <c:pt idx="6274">
                  <c:v>-8.0399999999999991</c:v>
                </c:pt>
                <c:pt idx="6275">
                  <c:v>-8.0299999999999994</c:v>
                </c:pt>
                <c:pt idx="6276">
                  <c:v>-8.01</c:v>
                </c:pt>
                <c:pt idx="6277">
                  <c:v>-7.99</c:v>
                </c:pt>
                <c:pt idx="6278">
                  <c:v>-7.97</c:v>
                </c:pt>
                <c:pt idx="6279">
                  <c:v>-7.96</c:v>
                </c:pt>
                <c:pt idx="6280">
                  <c:v>-7.94</c:v>
                </c:pt>
                <c:pt idx="6281">
                  <c:v>-7.92</c:v>
                </c:pt>
                <c:pt idx="6282">
                  <c:v>-7.91</c:v>
                </c:pt>
                <c:pt idx="6283">
                  <c:v>-7.89</c:v>
                </c:pt>
                <c:pt idx="6284">
                  <c:v>-7.87</c:v>
                </c:pt>
                <c:pt idx="6285">
                  <c:v>-7.85</c:v>
                </c:pt>
                <c:pt idx="6286">
                  <c:v>-7.84</c:v>
                </c:pt>
                <c:pt idx="6287">
                  <c:v>-7.82</c:v>
                </c:pt>
                <c:pt idx="6288">
                  <c:v>-7.8</c:v>
                </c:pt>
                <c:pt idx="6289">
                  <c:v>-7.79</c:v>
                </c:pt>
                <c:pt idx="6290">
                  <c:v>-7.77</c:v>
                </c:pt>
                <c:pt idx="6291">
                  <c:v>-7.75</c:v>
                </c:pt>
                <c:pt idx="6292">
                  <c:v>-7.73</c:v>
                </c:pt>
                <c:pt idx="6293">
                  <c:v>-7.72</c:v>
                </c:pt>
                <c:pt idx="6294">
                  <c:v>-7.7</c:v>
                </c:pt>
                <c:pt idx="6295">
                  <c:v>-7.71</c:v>
                </c:pt>
                <c:pt idx="6296">
                  <c:v>-7.74</c:v>
                </c:pt>
                <c:pt idx="6297">
                  <c:v>-7.76</c:v>
                </c:pt>
                <c:pt idx="6298">
                  <c:v>-7.79</c:v>
                </c:pt>
                <c:pt idx="6299">
                  <c:v>-7.82</c:v>
                </c:pt>
                <c:pt idx="6300">
                  <c:v>-7.84</c:v>
                </c:pt>
                <c:pt idx="6301">
                  <c:v>-7.87</c:v>
                </c:pt>
                <c:pt idx="6302">
                  <c:v>-7.89</c:v>
                </c:pt>
                <c:pt idx="6303">
                  <c:v>-7.92</c:v>
                </c:pt>
                <c:pt idx="6304">
                  <c:v>-7.95</c:v>
                </c:pt>
                <c:pt idx="6305">
                  <c:v>-7.97</c:v>
                </c:pt>
                <c:pt idx="6306">
                  <c:v>-8</c:v>
                </c:pt>
                <c:pt idx="6307">
                  <c:v>-8.0299999999999994</c:v>
                </c:pt>
                <c:pt idx="6308">
                  <c:v>-8.0500000000000007</c:v>
                </c:pt>
                <c:pt idx="6309">
                  <c:v>-8.08</c:v>
                </c:pt>
                <c:pt idx="6310">
                  <c:v>-8.11</c:v>
                </c:pt>
                <c:pt idx="6311">
                  <c:v>-8.1300000000000008</c:v>
                </c:pt>
                <c:pt idx="6312">
                  <c:v>-8.16</c:v>
                </c:pt>
                <c:pt idx="6313">
                  <c:v>-8.18</c:v>
                </c:pt>
                <c:pt idx="6314">
                  <c:v>-8.2100000000000009</c:v>
                </c:pt>
                <c:pt idx="6315">
                  <c:v>-8.24</c:v>
                </c:pt>
                <c:pt idx="6316">
                  <c:v>-8.26</c:v>
                </c:pt>
                <c:pt idx="6317">
                  <c:v>-8.2899999999999991</c:v>
                </c:pt>
                <c:pt idx="6318">
                  <c:v>-8.32</c:v>
                </c:pt>
                <c:pt idx="6319">
                  <c:v>-8.34</c:v>
                </c:pt>
                <c:pt idx="6320">
                  <c:v>-8.3699999999999992</c:v>
                </c:pt>
                <c:pt idx="6321">
                  <c:v>-8.39</c:v>
                </c:pt>
                <c:pt idx="6322">
                  <c:v>-8.42</c:v>
                </c:pt>
                <c:pt idx="6323">
                  <c:v>-8.4499999999999993</c:v>
                </c:pt>
                <c:pt idx="6324">
                  <c:v>-8.4700000000000006</c:v>
                </c:pt>
                <c:pt idx="6325">
                  <c:v>-8.5</c:v>
                </c:pt>
                <c:pt idx="6326">
                  <c:v>-8.49</c:v>
                </c:pt>
                <c:pt idx="6327">
                  <c:v>-8.4700000000000006</c:v>
                </c:pt>
                <c:pt idx="6328">
                  <c:v>-8.4499999999999993</c:v>
                </c:pt>
                <c:pt idx="6329">
                  <c:v>-8.44</c:v>
                </c:pt>
                <c:pt idx="6330">
                  <c:v>-8.42</c:v>
                </c:pt>
                <c:pt idx="6331">
                  <c:v>-8.4</c:v>
                </c:pt>
                <c:pt idx="6332">
                  <c:v>-8.3800000000000008</c:v>
                </c:pt>
                <c:pt idx="6333">
                  <c:v>-8.3699999999999992</c:v>
                </c:pt>
                <c:pt idx="6334">
                  <c:v>-8.35</c:v>
                </c:pt>
                <c:pt idx="6335">
                  <c:v>-8.33</c:v>
                </c:pt>
                <c:pt idx="6336">
                  <c:v>-8.31</c:v>
                </c:pt>
                <c:pt idx="6337">
                  <c:v>-8.3000000000000007</c:v>
                </c:pt>
                <c:pt idx="6338">
                  <c:v>-8.2799999999999994</c:v>
                </c:pt>
                <c:pt idx="6339">
                  <c:v>-8.26</c:v>
                </c:pt>
                <c:pt idx="6340">
                  <c:v>-8.24</c:v>
                </c:pt>
                <c:pt idx="6341">
                  <c:v>-8.23</c:v>
                </c:pt>
                <c:pt idx="6342">
                  <c:v>-8.2100000000000009</c:v>
                </c:pt>
                <c:pt idx="6343">
                  <c:v>-8.19</c:v>
                </c:pt>
                <c:pt idx="6344">
                  <c:v>-8.17</c:v>
                </c:pt>
                <c:pt idx="6345">
                  <c:v>-8.16</c:v>
                </c:pt>
                <c:pt idx="6346">
                  <c:v>-8.14</c:v>
                </c:pt>
                <c:pt idx="6347">
                  <c:v>-8.1199999999999992</c:v>
                </c:pt>
                <c:pt idx="6348">
                  <c:v>-8.1</c:v>
                </c:pt>
                <c:pt idx="6349">
                  <c:v>-8.09</c:v>
                </c:pt>
                <c:pt idx="6350">
                  <c:v>-8.07</c:v>
                </c:pt>
                <c:pt idx="6351">
                  <c:v>-8.0500000000000007</c:v>
                </c:pt>
                <c:pt idx="6352">
                  <c:v>-8.0299999999999994</c:v>
                </c:pt>
                <c:pt idx="6353">
                  <c:v>-8.02</c:v>
                </c:pt>
                <c:pt idx="6354">
                  <c:v>-8</c:v>
                </c:pt>
                <c:pt idx="6355">
                  <c:v>-7.98</c:v>
                </c:pt>
                <c:pt idx="6356">
                  <c:v>-7.96</c:v>
                </c:pt>
                <c:pt idx="6357">
                  <c:v>-7.95</c:v>
                </c:pt>
                <c:pt idx="6358">
                  <c:v>-7.93</c:v>
                </c:pt>
                <c:pt idx="6359">
                  <c:v>-7.91</c:v>
                </c:pt>
                <c:pt idx="6360">
                  <c:v>-7.89</c:v>
                </c:pt>
                <c:pt idx="6361">
                  <c:v>-7.88</c:v>
                </c:pt>
                <c:pt idx="6362">
                  <c:v>-7.86</c:v>
                </c:pt>
                <c:pt idx="6363">
                  <c:v>-7.84</c:v>
                </c:pt>
                <c:pt idx="6364">
                  <c:v>-7.82</c:v>
                </c:pt>
                <c:pt idx="6365">
                  <c:v>-7.81</c:v>
                </c:pt>
                <c:pt idx="6366">
                  <c:v>-7.79</c:v>
                </c:pt>
                <c:pt idx="6367">
                  <c:v>-7.77</c:v>
                </c:pt>
                <c:pt idx="6368">
                  <c:v>-7.75</c:v>
                </c:pt>
                <c:pt idx="6369">
                  <c:v>-7.74</c:v>
                </c:pt>
                <c:pt idx="6370">
                  <c:v>-7.72</c:v>
                </c:pt>
                <c:pt idx="6371">
                  <c:v>-7.7</c:v>
                </c:pt>
                <c:pt idx="6372">
                  <c:v>-7.71</c:v>
                </c:pt>
                <c:pt idx="6373">
                  <c:v>-7.74</c:v>
                </c:pt>
                <c:pt idx="6374">
                  <c:v>-7.76</c:v>
                </c:pt>
                <c:pt idx="6375">
                  <c:v>-7.79</c:v>
                </c:pt>
                <c:pt idx="6376">
                  <c:v>-7.81</c:v>
                </c:pt>
                <c:pt idx="6377">
                  <c:v>-7.84</c:v>
                </c:pt>
                <c:pt idx="6378">
                  <c:v>-7.86</c:v>
                </c:pt>
                <c:pt idx="6379">
                  <c:v>-7.89</c:v>
                </c:pt>
                <c:pt idx="6380">
                  <c:v>-7.91</c:v>
                </c:pt>
                <c:pt idx="6381">
                  <c:v>-7.94</c:v>
                </c:pt>
                <c:pt idx="6382">
                  <c:v>-7.96</c:v>
                </c:pt>
                <c:pt idx="6383">
                  <c:v>-7.99</c:v>
                </c:pt>
                <c:pt idx="6384">
                  <c:v>-8.02</c:v>
                </c:pt>
                <c:pt idx="6385">
                  <c:v>-8.0399999999999991</c:v>
                </c:pt>
                <c:pt idx="6386">
                  <c:v>-8.07</c:v>
                </c:pt>
                <c:pt idx="6387">
                  <c:v>-8.09</c:v>
                </c:pt>
                <c:pt idx="6388">
                  <c:v>-8.1199999999999992</c:v>
                </c:pt>
                <c:pt idx="6389">
                  <c:v>-8.14</c:v>
                </c:pt>
                <c:pt idx="6390">
                  <c:v>-8.17</c:v>
                </c:pt>
                <c:pt idx="6391">
                  <c:v>-8.19</c:v>
                </c:pt>
                <c:pt idx="6392">
                  <c:v>-8.2200000000000006</c:v>
                </c:pt>
                <c:pt idx="6393">
                  <c:v>-8.25</c:v>
                </c:pt>
                <c:pt idx="6394">
                  <c:v>-8.27</c:v>
                </c:pt>
                <c:pt idx="6395">
                  <c:v>-8.3000000000000007</c:v>
                </c:pt>
                <c:pt idx="6396">
                  <c:v>-8.32</c:v>
                </c:pt>
                <c:pt idx="6397">
                  <c:v>-8.35</c:v>
                </c:pt>
                <c:pt idx="6398">
                  <c:v>-8.3699999999999992</c:v>
                </c:pt>
                <c:pt idx="6399">
                  <c:v>-8.4</c:v>
                </c:pt>
                <c:pt idx="6400">
                  <c:v>-8.42</c:v>
                </c:pt>
                <c:pt idx="6401">
                  <c:v>-8.4499999999999993</c:v>
                </c:pt>
                <c:pt idx="6402">
                  <c:v>-8.4700000000000006</c:v>
                </c:pt>
                <c:pt idx="6403">
                  <c:v>-8.5</c:v>
                </c:pt>
                <c:pt idx="6404">
                  <c:v>-8.49</c:v>
                </c:pt>
                <c:pt idx="6405">
                  <c:v>-8.4700000000000006</c:v>
                </c:pt>
                <c:pt idx="6406">
                  <c:v>-8.4499999999999993</c:v>
                </c:pt>
                <c:pt idx="6407">
                  <c:v>-8.44</c:v>
                </c:pt>
                <c:pt idx="6408">
                  <c:v>-8.42</c:v>
                </c:pt>
                <c:pt idx="6409">
                  <c:v>-8.4</c:v>
                </c:pt>
                <c:pt idx="6410">
                  <c:v>-8.3800000000000008</c:v>
                </c:pt>
                <c:pt idx="6411">
                  <c:v>-8.3699999999999992</c:v>
                </c:pt>
                <c:pt idx="6412">
                  <c:v>-8.35</c:v>
                </c:pt>
                <c:pt idx="6413">
                  <c:v>-8.33</c:v>
                </c:pt>
                <c:pt idx="6414">
                  <c:v>-8.31</c:v>
                </c:pt>
                <c:pt idx="6415">
                  <c:v>-8.3000000000000007</c:v>
                </c:pt>
                <c:pt idx="6416">
                  <c:v>-8.2799999999999994</c:v>
                </c:pt>
                <c:pt idx="6417">
                  <c:v>-8.26</c:v>
                </c:pt>
                <c:pt idx="6418">
                  <c:v>-8.24</c:v>
                </c:pt>
                <c:pt idx="6419">
                  <c:v>-8.23</c:v>
                </c:pt>
                <c:pt idx="6420">
                  <c:v>-8.2100000000000009</c:v>
                </c:pt>
                <c:pt idx="6421">
                  <c:v>-8.19</c:v>
                </c:pt>
                <c:pt idx="6422">
                  <c:v>-8.17</c:v>
                </c:pt>
                <c:pt idx="6423">
                  <c:v>-8.16</c:v>
                </c:pt>
                <c:pt idx="6424">
                  <c:v>-8.14</c:v>
                </c:pt>
                <c:pt idx="6425">
                  <c:v>-8.1199999999999992</c:v>
                </c:pt>
                <c:pt idx="6426">
                  <c:v>-8.1</c:v>
                </c:pt>
                <c:pt idx="6427">
                  <c:v>-8.09</c:v>
                </c:pt>
                <c:pt idx="6428">
                  <c:v>-8.07</c:v>
                </c:pt>
                <c:pt idx="6429">
                  <c:v>-8.0500000000000007</c:v>
                </c:pt>
                <c:pt idx="6430">
                  <c:v>-8.0299999999999994</c:v>
                </c:pt>
                <c:pt idx="6431">
                  <c:v>-8.02</c:v>
                </c:pt>
                <c:pt idx="6432">
                  <c:v>-8</c:v>
                </c:pt>
                <c:pt idx="6433">
                  <c:v>-7.98</c:v>
                </c:pt>
                <c:pt idx="6434">
                  <c:v>-7.96</c:v>
                </c:pt>
                <c:pt idx="6435">
                  <c:v>-7.95</c:v>
                </c:pt>
                <c:pt idx="6436">
                  <c:v>-7.93</c:v>
                </c:pt>
                <c:pt idx="6437">
                  <c:v>-7.91</c:v>
                </c:pt>
                <c:pt idx="6438">
                  <c:v>-7.89</c:v>
                </c:pt>
                <c:pt idx="6439">
                  <c:v>-7.88</c:v>
                </c:pt>
                <c:pt idx="6440">
                  <c:v>-7.86</c:v>
                </c:pt>
                <c:pt idx="6441">
                  <c:v>-7.84</c:v>
                </c:pt>
                <c:pt idx="6442">
                  <c:v>-7.82</c:v>
                </c:pt>
                <c:pt idx="6443">
                  <c:v>-7.81</c:v>
                </c:pt>
                <c:pt idx="6444">
                  <c:v>-7.79</c:v>
                </c:pt>
                <c:pt idx="6445">
                  <c:v>-7.77</c:v>
                </c:pt>
                <c:pt idx="6446">
                  <c:v>-7.75</c:v>
                </c:pt>
                <c:pt idx="6447">
                  <c:v>-7.74</c:v>
                </c:pt>
                <c:pt idx="6448">
                  <c:v>-7.72</c:v>
                </c:pt>
                <c:pt idx="6449">
                  <c:v>-7.7</c:v>
                </c:pt>
                <c:pt idx="6450">
                  <c:v>-7.71</c:v>
                </c:pt>
                <c:pt idx="6451">
                  <c:v>-7.74</c:v>
                </c:pt>
                <c:pt idx="6452">
                  <c:v>-7.76</c:v>
                </c:pt>
                <c:pt idx="6453">
                  <c:v>-7.79</c:v>
                </c:pt>
                <c:pt idx="6454">
                  <c:v>-7.82</c:v>
                </c:pt>
                <c:pt idx="6455">
                  <c:v>-7.84</c:v>
                </c:pt>
                <c:pt idx="6456">
                  <c:v>-7.87</c:v>
                </c:pt>
                <c:pt idx="6457">
                  <c:v>-7.89</c:v>
                </c:pt>
                <c:pt idx="6458">
                  <c:v>-7.92</c:v>
                </c:pt>
                <c:pt idx="6459">
                  <c:v>-7.95</c:v>
                </c:pt>
                <c:pt idx="6460">
                  <c:v>-7.97</c:v>
                </c:pt>
                <c:pt idx="6461">
                  <c:v>-8</c:v>
                </c:pt>
                <c:pt idx="6462">
                  <c:v>-8.0299999999999994</c:v>
                </c:pt>
                <c:pt idx="6463">
                  <c:v>-8.0500000000000007</c:v>
                </c:pt>
                <c:pt idx="6464">
                  <c:v>-8.08</c:v>
                </c:pt>
                <c:pt idx="6465">
                  <c:v>-8.11</c:v>
                </c:pt>
                <c:pt idx="6466">
                  <c:v>-8.1300000000000008</c:v>
                </c:pt>
                <c:pt idx="6467">
                  <c:v>-8.16</c:v>
                </c:pt>
                <c:pt idx="6468">
                  <c:v>-8.18</c:v>
                </c:pt>
                <c:pt idx="6469">
                  <c:v>-8.2100000000000009</c:v>
                </c:pt>
                <c:pt idx="6470">
                  <c:v>-8.24</c:v>
                </c:pt>
                <c:pt idx="6471">
                  <c:v>-8.26</c:v>
                </c:pt>
                <c:pt idx="6472">
                  <c:v>-8.2899999999999991</c:v>
                </c:pt>
                <c:pt idx="6473">
                  <c:v>-8.32</c:v>
                </c:pt>
                <c:pt idx="6474">
                  <c:v>-8.34</c:v>
                </c:pt>
                <c:pt idx="6475">
                  <c:v>-8.3699999999999992</c:v>
                </c:pt>
                <c:pt idx="6476">
                  <c:v>-8.39</c:v>
                </c:pt>
                <c:pt idx="6477">
                  <c:v>-8.42</c:v>
                </c:pt>
                <c:pt idx="6478">
                  <c:v>-8.4499999999999993</c:v>
                </c:pt>
                <c:pt idx="6479">
                  <c:v>-8.4700000000000006</c:v>
                </c:pt>
                <c:pt idx="6480">
                  <c:v>-8.5</c:v>
                </c:pt>
                <c:pt idx="6481">
                  <c:v>-8.49</c:v>
                </c:pt>
                <c:pt idx="6482">
                  <c:v>-8.4700000000000006</c:v>
                </c:pt>
                <c:pt idx="6483">
                  <c:v>-8.4499999999999993</c:v>
                </c:pt>
                <c:pt idx="6484">
                  <c:v>-8.44</c:v>
                </c:pt>
                <c:pt idx="6485">
                  <c:v>-8.42</c:v>
                </c:pt>
                <c:pt idx="6486">
                  <c:v>-8.4</c:v>
                </c:pt>
                <c:pt idx="6487">
                  <c:v>-8.3800000000000008</c:v>
                </c:pt>
                <c:pt idx="6488">
                  <c:v>-8.3699999999999992</c:v>
                </c:pt>
                <c:pt idx="6489">
                  <c:v>-8.35</c:v>
                </c:pt>
                <c:pt idx="6490">
                  <c:v>-8.33</c:v>
                </c:pt>
                <c:pt idx="6491">
                  <c:v>-8.31</c:v>
                </c:pt>
                <c:pt idx="6492">
                  <c:v>-8.3000000000000007</c:v>
                </c:pt>
                <c:pt idx="6493">
                  <c:v>-8.2799999999999994</c:v>
                </c:pt>
                <c:pt idx="6494">
                  <c:v>-8.26</c:v>
                </c:pt>
                <c:pt idx="6495">
                  <c:v>-8.24</c:v>
                </c:pt>
                <c:pt idx="6496">
                  <c:v>-8.23</c:v>
                </c:pt>
                <c:pt idx="6497">
                  <c:v>-8.2100000000000009</c:v>
                </c:pt>
                <c:pt idx="6498">
                  <c:v>-8.19</c:v>
                </c:pt>
                <c:pt idx="6499">
                  <c:v>-8.17</c:v>
                </c:pt>
                <c:pt idx="6500">
                  <c:v>-8.16</c:v>
                </c:pt>
                <c:pt idx="6501">
                  <c:v>-8.14</c:v>
                </c:pt>
                <c:pt idx="6502">
                  <c:v>-8.1199999999999992</c:v>
                </c:pt>
                <c:pt idx="6503">
                  <c:v>-8.1</c:v>
                </c:pt>
                <c:pt idx="6504">
                  <c:v>-8.09</c:v>
                </c:pt>
                <c:pt idx="6505">
                  <c:v>-8.07</c:v>
                </c:pt>
                <c:pt idx="6506">
                  <c:v>-8.0500000000000007</c:v>
                </c:pt>
                <c:pt idx="6507">
                  <c:v>-8.0299999999999994</c:v>
                </c:pt>
                <c:pt idx="6508">
                  <c:v>-8.02</c:v>
                </c:pt>
                <c:pt idx="6509">
                  <c:v>-8</c:v>
                </c:pt>
                <c:pt idx="6510">
                  <c:v>-7.98</c:v>
                </c:pt>
                <c:pt idx="6511">
                  <c:v>-7.96</c:v>
                </c:pt>
                <c:pt idx="6512">
                  <c:v>-7.95</c:v>
                </c:pt>
                <c:pt idx="6513">
                  <c:v>-7.93</c:v>
                </c:pt>
                <c:pt idx="6514">
                  <c:v>-7.91</c:v>
                </c:pt>
                <c:pt idx="6515">
                  <c:v>-7.89</c:v>
                </c:pt>
                <c:pt idx="6516">
                  <c:v>-7.88</c:v>
                </c:pt>
                <c:pt idx="6517">
                  <c:v>-7.86</c:v>
                </c:pt>
                <c:pt idx="6518">
                  <c:v>-7.84</c:v>
                </c:pt>
                <c:pt idx="6519">
                  <c:v>-7.82</c:v>
                </c:pt>
                <c:pt idx="6520">
                  <c:v>-7.81</c:v>
                </c:pt>
                <c:pt idx="6521">
                  <c:v>-7.79</c:v>
                </c:pt>
                <c:pt idx="6522">
                  <c:v>-7.77</c:v>
                </c:pt>
                <c:pt idx="6523">
                  <c:v>-7.75</c:v>
                </c:pt>
                <c:pt idx="6524">
                  <c:v>-7.74</c:v>
                </c:pt>
                <c:pt idx="6525">
                  <c:v>-7.72</c:v>
                </c:pt>
                <c:pt idx="6526">
                  <c:v>-7.7</c:v>
                </c:pt>
                <c:pt idx="6527">
                  <c:v>-7.71</c:v>
                </c:pt>
                <c:pt idx="6528">
                  <c:v>-7.74</c:v>
                </c:pt>
                <c:pt idx="6529">
                  <c:v>-7.76</c:v>
                </c:pt>
                <c:pt idx="6530">
                  <c:v>-7.79</c:v>
                </c:pt>
                <c:pt idx="6531">
                  <c:v>-7.81</c:v>
                </c:pt>
                <c:pt idx="6532">
                  <c:v>-7.84</c:v>
                </c:pt>
                <c:pt idx="6533">
                  <c:v>-7.86</c:v>
                </c:pt>
                <c:pt idx="6534">
                  <c:v>-7.89</c:v>
                </c:pt>
                <c:pt idx="6535">
                  <c:v>-7.91</c:v>
                </c:pt>
                <c:pt idx="6536">
                  <c:v>-7.94</c:v>
                </c:pt>
                <c:pt idx="6537">
                  <c:v>-7.96</c:v>
                </c:pt>
                <c:pt idx="6538">
                  <c:v>-7.99</c:v>
                </c:pt>
                <c:pt idx="6539">
                  <c:v>-8.02</c:v>
                </c:pt>
                <c:pt idx="6540">
                  <c:v>-8.0399999999999991</c:v>
                </c:pt>
                <c:pt idx="6541">
                  <c:v>-8.07</c:v>
                </c:pt>
                <c:pt idx="6542">
                  <c:v>-8.09</c:v>
                </c:pt>
                <c:pt idx="6543">
                  <c:v>-8.1199999999999992</c:v>
                </c:pt>
                <c:pt idx="6544">
                  <c:v>-8.14</c:v>
                </c:pt>
                <c:pt idx="6545">
                  <c:v>-8.17</c:v>
                </c:pt>
                <c:pt idx="6546">
                  <c:v>-8.19</c:v>
                </c:pt>
                <c:pt idx="6547">
                  <c:v>-8.2200000000000006</c:v>
                </c:pt>
                <c:pt idx="6548">
                  <c:v>-8.25</c:v>
                </c:pt>
                <c:pt idx="6549">
                  <c:v>-8.27</c:v>
                </c:pt>
                <c:pt idx="6550">
                  <c:v>-8.3000000000000007</c:v>
                </c:pt>
                <c:pt idx="6551">
                  <c:v>-8.32</c:v>
                </c:pt>
                <c:pt idx="6552">
                  <c:v>-8.35</c:v>
                </c:pt>
                <c:pt idx="6553">
                  <c:v>-8.3699999999999992</c:v>
                </c:pt>
                <c:pt idx="6554">
                  <c:v>-8.4</c:v>
                </c:pt>
                <c:pt idx="6555">
                  <c:v>-8.42</c:v>
                </c:pt>
                <c:pt idx="6556">
                  <c:v>-8.4499999999999993</c:v>
                </c:pt>
                <c:pt idx="6557">
                  <c:v>-8.4700000000000006</c:v>
                </c:pt>
                <c:pt idx="6558">
                  <c:v>-8.5</c:v>
                </c:pt>
                <c:pt idx="6559">
                  <c:v>-8.49</c:v>
                </c:pt>
                <c:pt idx="6560">
                  <c:v>-8.4700000000000006</c:v>
                </c:pt>
                <c:pt idx="6561">
                  <c:v>-8.4499999999999993</c:v>
                </c:pt>
                <c:pt idx="6562">
                  <c:v>-8.44</c:v>
                </c:pt>
                <c:pt idx="6563">
                  <c:v>-8.42</c:v>
                </c:pt>
                <c:pt idx="6564">
                  <c:v>-8.4</c:v>
                </c:pt>
                <c:pt idx="6565">
                  <c:v>-8.3800000000000008</c:v>
                </c:pt>
                <c:pt idx="6566">
                  <c:v>-8.36</c:v>
                </c:pt>
                <c:pt idx="6567">
                  <c:v>-8.35</c:v>
                </c:pt>
                <c:pt idx="6568">
                  <c:v>-8.33</c:v>
                </c:pt>
                <c:pt idx="6569">
                  <c:v>-8.31</c:v>
                </c:pt>
                <c:pt idx="6570">
                  <c:v>-8.2899999999999991</c:v>
                </c:pt>
                <c:pt idx="6571">
                  <c:v>-8.27</c:v>
                </c:pt>
                <c:pt idx="6572">
                  <c:v>-8.26</c:v>
                </c:pt>
                <c:pt idx="6573">
                  <c:v>-8.24</c:v>
                </c:pt>
                <c:pt idx="6574">
                  <c:v>-8.2200000000000006</c:v>
                </c:pt>
                <c:pt idx="6575">
                  <c:v>-8.1999999999999993</c:v>
                </c:pt>
                <c:pt idx="6576">
                  <c:v>-8.18</c:v>
                </c:pt>
                <c:pt idx="6577">
                  <c:v>-8.17</c:v>
                </c:pt>
                <c:pt idx="6578">
                  <c:v>-8.15</c:v>
                </c:pt>
                <c:pt idx="6579">
                  <c:v>-8.1300000000000008</c:v>
                </c:pt>
                <c:pt idx="6580">
                  <c:v>-8.11</c:v>
                </c:pt>
                <c:pt idx="6581">
                  <c:v>-8.1</c:v>
                </c:pt>
                <c:pt idx="6582">
                  <c:v>-8.08</c:v>
                </c:pt>
                <c:pt idx="6583">
                  <c:v>-8.06</c:v>
                </c:pt>
                <c:pt idx="6584">
                  <c:v>-8.0399999999999991</c:v>
                </c:pt>
                <c:pt idx="6585">
                  <c:v>-8.02</c:v>
                </c:pt>
                <c:pt idx="6586">
                  <c:v>-8.01</c:v>
                </c:pt>
                <c:pt idx="6587">
                  <c:v>-7.99</c:v>
                </c:pt>
                <c:pt idx="6588">
                  <c:v>-7.97</c:v>
                </c:pt>
                <c:pt idx="6589">
                  <c:v>-7.95</c:v>
                </c:pt>
                <c:pt idx="6590">
                  <c:v>-7.93</c:v>
                </c:pt>
                <c:pt idx="6591">
                  <c:v>-7.92</c:v>
                </c:pt>
                <c:pt idx="6592">
                  <c:v>-7.9</c:v>
                </c:pt>
                <c:pt idx="6593">
                  <c:v>-7.88</c:v>
                </c:pt>
                <c:pt idx="6594">
                  <c:v>-7.86</c:v>
                </c:pt>
                <c:pt idx="6595">
                  <c:v>-7.84</c:v>
                </c:pt>
                <c:pt idx="6596">
                  <c:v>-7.83</c:v>
                </c:pt>
                <c:pt idx="6597">
                  <c:v>-7.81</c:v>
                </c:pt>
                <c:pt idx="6598">
                  <c:v>-7.79</c:v>
                </c:pt>
                <c:pt idx="6599">
                  <c:v>-7.77</c:v>
                </c:pt>
                <c:pt idx="6600">
                  <c:v>-7.75</c:v>
                </c:pt>
                <c:pt idx="6601">
                  <c:v>-7.74</c:v>
                </c:pt>
                <c:pt idx="6602">
                  <c:v>-7.72</c:v>
                </c:pt>
                <c:pt idx="6603">
                  <c:v>-7.7</c:v>
                </c:pt>
                <c:pt idx="6604">
                  <c:v>-7.71</c:v>
                </c:pt>
                <c:pt idx="6605">
                  <c:v>-7.73</c:v>
                </c:pt>
                <c:pt idx="6606">
                  <c:v>-7.76</c:v>
                </c:pt>
                <c:pt idx="6607">
                  <c:v>-7.78</c:v>
                </c:pt>
                <c:pt idx="6608">
                  <c:v>-7.8</c:v>
                </c:pt>
                <c:pt idx="6609">
                  <c:v>-7.83</c:v>
                </c:pt>
                <c:pt idx="6610">
                  <c:v>-7.85</c:v>
                </c:pt>
                <c:pt idx="6611">
                  <c:v>-7.87</c:v>
                </c:pt>
                <c:pt idx="6612">
                  <c:v>-7.9</c:v>
                </c:pt>
                <c:pt idx="6613">
                  <c:v>-7.92</c:v>
                </c:pt>
                <c:pt idx="6614">
                  <c:v>-7.94</c:v>
                </c:pt>
                <c:pt idx="6615">
                  <c:v>-7.97</c:v>
                </c:pt>
                <c:pt idx="6616">
                  <c:v>-7.99</c:v>
                </c:pt>
                <c:pt idx="6617">
                  <c:v>-8.01</c:v>
                </c:pt>
                <c:pt idx="6618">
                  <c:v>-8.0399999999999991</c:v>
                </c:pt>
                <c:pt idx="6619">
                  <c:v>-8.06</c:v>
                </c:pt>
                <c:pt idx="6620">
                  <c:v>-8.08</c:v>
                </c:pt>
                <c:pt idx="6621">
                  <c:v>-8.11</c:v>
                </c:pt>
                <c:pt idx="6622">
                  <c:v>-8.1300000000000008</c:v>
                </c:pt>
                <c:pt idx="6623">
                  <c:v>-8.15</c:v>
                </c:pt>
                <c:pt idx="6624">
                  <c:v>-8.17</c:v>
                </c:pt>
                <c:pt idx="6625">
                  <c:v>-8.1999999999999993</c:v>
                </c:pt>
                <c:pt idx="6626">
                  <c:v>-8.2200000000000006</c:v>
                </c:pt>
                <c:pt idx="6627">
                  <c:v>-8.24</c:v>
                </c:pt>
                <c:pt idx="6628">
                  <c:v>-8.27</c:v>
                </c:pt>
                <c:pt idx="6629">
                  <c:v>-8.2899999999999991</c:v>
                </c:pt>
                <c:pt idx="6630">
                  <c:v>-8.31</c:v>
                </c:pt>
                <c:pt idx="6631">
                  <c:v>-8.34</c:v>
                </c:pt>
                <c:pt idx="6632">
                  <c:v>-8.36</c:v>
                </c:pt>
                <c:pt idx="6633">
                  <c:v>-8.3800000000000008</c:v>
                </c:pt>
                <c:pt idx="6634">
                  <c:v>-8.41</c:v>
                </c:pt>
                <c:pt idx="6635">
                  <c:v>-8.43</c:v>
                </c:pt>
                <c:pt idx="6636">
                  <c:v>-8.4499999999999993</c:v>
                </c:pt>
                <c:pt idx="6637">
                  <c:v>-8.48</c:v>
                </c:pt>
                <c:pt idx="6638">
                  <c:v>-8.5</c:v>
                </c:pt>
                <c:pt idx="6639">
                  <c:v>-8.49</c:v>
                </c:pt>
                <c:pt idx="6640">
                  <c:v>-8.4700000000000006</c:v>
                </c:pt>
                <c:pt idx="6641">
                  <c:v>-8.4499999999999993</c:v>
                </c:pt>
                <c:pt idx="6642">
                  <c:v>-8.44</c:v>
                </c:pt>
                <c:pt idx="6643">
                  <c:v>-8.42</c:v>
                </c:pt>
                <c:pt idx="6644">
                  <c:v>-8.4</c:v>
                </c:pt>
                <c:pt idx="6645">
                  <c:v>-8.3800000000000008</c:v>
                </c:pt>
                <c:pt idx="6646">
                  <c:v>-8.3699999999999992</c:v>
                </c:pt>
                <c:pt idx="6647">
                  <c:v>-8.35</c:v>
                </c:pt>
                <c:pt idx="6648">
                  <c:v>-8.33</c:v>
                </c:pt>
                <c:pt idx="6649">
                  <c:v>-8.31</c:v>
                </c:pt>
                <c:pt idx="6650">
                  <c:v>-8.3000000000000007</c:v>
                </c:pt>
                <c:pt idx="6651">
                  <c:v>-8.2799999999999994</c:v>
                </c:pt>
                <c:pt idx="6652">
                  <c:v>-8.26</c:v>
                </c:pt>
                <c:pt idx="6653">
                  <c:v>-8.24</c:v>
                </c:pt>
                <c:pt idx="6654">
                  <c:v>-8.23</c:v>
                </c:pt>
                <c:pt idx="6655">
                  <c:v>-8.2100000000000009</c:v>
                </c:pt>
                <c:pt idx="6656">
                  <c:v>-8.19</c:v>
                </c:pt>
                <c:pt idx="6657">
                  <c:v>-8.17</c:v>
                </c:pt>
                <c:pt idx="6658">
                  <c:v>-8.16</c:v>
                </c:pt>
                <c:pt idx="6659">
                  <c:v>-8.14</c:v>
                </c:pt>
                <c:pt idx="6660">
                  <c:v>-8.1199999999999992</c:v>
                </c:pt>
                <c:pt idx="6661">
                  <c:v>-8.1</c:v>
                </c:pt>
                <c:pt idx="6662">
                  <c:v>-8.09</c:v>
                </c:pt>
                <c:pt idx="6663">
                  <c:v>-8.07</c:v>
                </c:pt>
                <c:pt idx="6664">
                  <c:v>-8.0500000000000007</c:v>
                </c:pt>
                <c:pt idx="6665">
                  <c:v>-8.0299999999999994</c:v>
                </c:pt>
                <c:pt idx="6666">
                  <c:v>-8.02</c:v>
                </c:pt>
                <c:pt idx="6667">
                  <c:v>-8</c:v>
                </c:pt>
                <c:pt idx="6668">
                  <c:v>-7.98</c:v>
                </c:pt>
                <c:pt idx="6669">
                  <c:v>-7.96</c:v>
                </c:pt>
                <c:pt idx="6670">
                  <c:v>-7.95</c:v>
                </c:pt>
                <c:pt idx="6671">
                  <c:v>-7.93</c:v>
                </c:pt>
                <c:pt idx="6672">
                  <c:v>-7.91</c:v>
                </c:pt>
                <c:pt idx="6673">
                  <c:v>-7.89</c:v>
                </c:pt>
                <c:pt idx="6674">
                  <c:v>-7.88</c:v>
                </c:pt>
                <c:pt idx="6675">
                  <c:v>-7.86</c:v>
                </c:pt>
                <c:pt idx="6676">
                  <c:v>-7.84</c:v>
                </c:pt>
                <c:pt idx="6677">
                  <c:v>-7.82</c:v>
                </c:pt>
                <c:pt idx="6678">
                  <c:v>-7.81</c:v>
                </c:pt>
                <c:pt idx="6679">
                  <c:v>-7.79</c:v>
                </c:pt>
                <c:pt idx="6680">
                  <c:v>-7.77</c:v>
                </c:pt>
                <c:pt idx="6681">
                  <c:v>-7.75</c:v>
                </c:pt>
                <c:pt idx="6682">
                  <c:v>-7.74</c:v>
                </c:pt>
                <c:pt idx="6683">
                  <c:v>-7.72</c:v>
                </c:pt>
                <c:pt idx="6684">
                  <c:v>-7.7</c:v>
                </c:pt>
                <c:pt idx="6685">
                  <c:v>-7.71</c:v>
                </c:pt>
                <c:pt idx="6686">
                  <c:v>-7.74</c:v>
                </c:pt>
                <c:pt idx="6687">
                  <c:v>-7.76</c:v>
                </c:pt>
                <c:pt idx="6688">
                  <c:v>-7.79</c:v>
                </c:pt>
                <c:pt idx="6689">
                  <c:v>-7.81</c:v>
                </c:pt>
                <c:pt idx="6690">
                  <c:v>-7.84</c:v>
                </c:pt>
                <c:pt idx="6691">
                  <c:v>-7.86</c:v>
                </c:pt>
                <c:pt idx="6692">
                  <c:v>-7.89</c:v>
                </c:pt>
                <c:pt idx="6693">
                  <c:v>-7.91</c:v>
                </c:pt>
                <c:pt idx="6694">
                  <c:v>-7.94</c:v>
                </c:pt>
                <c:pt idx="6695">
                  <c:v>-7.96</c:v>
                </c:pt>
                <c:pt idx="6696">
                  <c:v>-7.99</c:v>
                </c:pt>
                <c:pt idx="6697">
                  <c:v>-8.02</c:v>
                </c:pt>
                <c:pt idx="6698">
                  <c:v>-8.0399999999999991</c:v>
                </c:pt>
                <c:pt idx="6699">
                  <c:v>-8.07</c:v>
                </c:pt>
                <c:pt idx="6700">
                  <c:v>-8.09</c:v>
                </c:pt>
                <c:pt idx="6701">
                  <c:v>-8.1199999999999992</c:v>
                </c:pt>
                <c:pt idx="6702">
                  <c:v>-8.14</c:v>
                </c:pt>
                <c:pt idx="6703">
                  <c:v>-8.17</c:v>
                </c:pt>
                <c:pt idx="6704">
                  <c:v>-8.19</c:v>
                </c:pt>
                <c:pt idx="6705">
                  <c:v>-8.2200000000000006</c:v>
                </c:pt>
                <c:pt idx="6706">
                  <c:v>-8.25</c:v>
                </c:pt>
                <c:pt idx="6707">
                  <c:v>-8.27</c:v>
                </c:pt>
                <c:pt idx="6708">
                  <c:v>-8.3000000000000007</c:v>
                </c:pt>
                <c:pt idx="6709">
                  <c:v>-8.32</c:v>
                </c:pt>
                <c:pt idx="6710">
                  <c:v>-8.35</c:v>
                </c:pt>
                <c:pt idx="6711">
                  <c:v>-8.3699999999999992</c:v>
                </c:pt>
                <c:pt idx="6712">
                  <c:v>-8.4</c:v>
                </c:pt>
                <c:pt idx="6713">
                  <c:v>-8.42</c:v>
                </c:pt>
                <c:pt idx="6714">
                  <c:v>-8.4499999999999993</c:v>
                </c:pt>
                <c:pt idx="6715">
                  <c:v>-8.4700000000000006</c:v>
                </c:pt>
                <c:pt idx="6716">
                  <c:v>-8.5</c:v>
                </c:pt>
                <c:pt idx="6717">
                  <c:v>-8.51</c:v>
                </c:pt>
                <c:pt idx="6718">
                  <c:v>-8.5299999999999994</c:v>
                </c:pt>
                <c:pt idx="6719">
                  <c:v>-8.56</c:v>
                </c:pt>
                <c:pt idx="6720">
                  <c:v>-8.58</c:v>
                </c:pt>
                <c:pt idx="6721">
                  <c:v>-8.61</c:v>
                </c:pt>
                <c:pt idx="6722">
                  <c:v>-8.6300000000000008</c:v>
                </c:pt>
                <c:pt idx="6723">
                  <c:v>-8.65</c:v>
                </c:pt>
                <c:pt idx="6724">
                  <c:v>-8.68</c:v>
                </c:pt>
                <c:pt idx="6725">
                  <c:v>-8.6999999999999993</c:v>
                </c:pt>
                <c:pt idx="6726">
                  <c:v>-8.73</c:v>
                </c:pt>
                <c:pt idx="6727">
                  <c:v>-8.75</c:v>
                </c:pt>
                <c:pt idx="6728">
                  <c:v>-8.7799999999999994</c:v>
                </c:pt>
                <c:pt idx="6729">
                  <c:v>-8.8000000000000007</c:v>
                </c:pt>
                <c:pt idx="6730">
                  <c:v>-8.82</c:v>
                </c:pt>
                <c:pt idx="6731">
                  <c:v>-8.85</c:v>
                </c:pt>
                <c:pt idx="6732">
                  <c:v>-8.8699999999999992</c:v>
                </c:pt>
                <c:pt idx="6733">
                  <c:v>-8.9</c:v>
                </c:pt>
                <c:pt idx="6734">
                  <c:v>-8.92</c:v>
                </c:pt>
                <c:pt idx="6735">
                  <c:v>-8.94</c:v>
                </c:pt>
                <c:pt idx="6736">
                  <c:v>-8.9700000000000006</c:v>
                </c:pt>
                <c:pt idx="6737">
                  <c:v>-8.99</c:v>
                </c:pt>
                <c:pt idx="6738">
                  <c:v>-9.02</c:v>
                </c:pt>
                <c:pt idx="6739">
                  <c:v>-9.0399999999999991</c:v>
                </c:pt>
                <c:pt idx="6740">
                  <c:v>-9.07</c:v>
                </c:pt>
                <c:pt idx="6741">
                  <c:v>-9.09</c:v>
                </c:pt>
                <c:pt idx="6742">
                  <c:v>-9.11</c:v>
                </c:pt>
                <c:pt idx="6743">
                  <c:v>-9.14</c:v>
                </c:pt>
                <c:pt idx="6744">
                  <c:v>-9.16</c:v>
                </c:pt>
                <c:pt idx="6745">
                  <c:v>-9.19</c:v>
                </c:pt>
                <c:pt idx="6746">
                  <c:v>-9.2100000000000009</c:v>
                </c:pt>
                <c:pt idx="6747">
                  <c:v>-9.23</c:v>
                </c:pt>
                <c:pt idx="6748">
                  <c:v>-9.26</c:v>
                </c:pt>
                <c:pt idx="6749">
                  <c:v>-9.2799999999999994</c:v>
                </c:pt>
                <c:pt idx="6750">
                  <c:v>-9.31</c:v>
                </c:pt>
                <c:pt idx="6751">
                  <c:v>-9.33</c:v>
                </c:pt>
                <c:pt idx="6752">
                  <c:v>-9.36</c:v>
                </c:pt>
                <c:pt idx="6753">
                  <c:v>-9.3800000000000008</c:v>
                </c:pt>
                <c:pt idx="6754">
                  <c:v>-9.4</c:v>
                </c:pt>
                <c:pt idx="6755">
                  <c:v>-9.43</c:v>
                </c:pt>
                <c:pt idx="6756">
                  <c:v>-9.4499999999999993</c:v>
                </c:pt>
                <c:pt idx="6757">
                  <c:v>-9.48</c:v>
                </c:pt>
                <c:pt idx="6758">
                  <c:v>-9.5</c:v>
                </c:pt>
                <c:pt idx="6759">
                  <c:v>-9.49</c:v>
                </c:pt>
                <c:pt idx="6760">
                  <c:v>-9.4700000000000006</c:v>
                </c:pt>
                <c:pt idx="6761">
                  <c:v>-9.4499999999999993</c:v>
                </c:pt>
                <c:pt idx="6762">
                  <c:v>-9.44</c:v>
                </c:pt>
                <c:pt idx="6763">
                  <c:v>-9.42</c:v>
                </c:pt>
                <c:pt idx="6764">
                  <c:v>-9.4</c:v>
                </c:pt>
                <c:pt idx="6765">
                  <c:v>-9.3800000000000008</c:v>
                </c:pt>
                <c:pt idx="6766">
                  <c:v>-9.36</c:v>
                </c:pt>
                <c:pt idx="6767">
                  <c:v>-9.35</c:v>
                </c:pt>
                <c:pt idx="6768">
                  <c:v>-9.33</c:v>
                </c:pt>
                <c:pt idx="6769">
                  <c:v>-9.31</c:v>
                </c:pt>
                <c:pt idx="6770">
                  <c:v>-9.2899999999999991</c:v>
                </c:pt>
                <c:pt idx="6771">
                  <c:v>-9.27</c:v>
                </c:pt>
                <c:pt idx="6772">
                  <c:v>-9.26</c:v>
                </c:pt>
                <c:pt idx="6773">
                  <c:v>-9.24</c:v>
                </c:pt>
                <c:pt idx="6774">
                  <c:v>-9.2200000000000006</c:v>
                </c:pt>
                <c:pt idx="6775">
                  <c:v>-9.1999999999999993</c:v>
                </c:pt>
                <c:pt idx="6776">
                  <c:v>-9.18</c:v>
                </c:pt>
                <c:pt idx="6777">
                  <c:v>-9.17</c:v>
                </c:pt>
                <c:pt idx="6778">
                  <c:v>-9.15</c:v>
                </c:pt>
                <c:pt idx="6779">
                  <c:v>-9.1300000000000008</c:v>
                </c:pt>
                <c:pt idx="6780">
                  <c:v>-9.11</c:v>
                </c:pt>
                <c:pt idx="6781">
                  <c:v>-9.1</c:v>
                </c:pt>
                <c:pt idx="6782">
                  <c:v>-9.08</c:v>
                </c:pt>
                <c:pt idx="6783">
                  <c:v>-9.06</c:v>
                </c:pt>
                <c:pt idx="6784">
                  <c:v>-9.0399999999999991</c:v>
                </c:pt>
                <c:pt idx="6785">
                  <c:v>-9.02</c:v>
                </c:pt>
                <c:pt idx="6786">
                  <c:v>-9.01</c:v>
                </c:pt>
                <c:pt idx="6787">
                  <c:v>-8.99</c:v>
                </c:pt>
                <c:pt idx="6788">
                  <c:v>-8.9700000000000006</c:v>
                </c:pt>
                <c:pt idx="6789">
                  <c:v>-8.9499999999999993</c:v>
                </c:pt>
                <c:pt idx="6790">
                  <c:v>-8.93</c:v>
                </c:pt>
                <c:pt idx="6791">
                  <c:v>-8.92</c:v>
                </c:pt>
                <c:pt idx="6792">
                  <c:v>-8.9</c:v>
                </c:pt>
                <c:pt idx="6793">
                  <c:v>-8.8800000000000008</c:v>
                </c:pt>
                <c:pt idx="6794">
                  <c:v>-8.86</c:v>
                </c:pt>
                <c:pt idx="6795">
                  <c:v>-8.84</c:v>
                </c:pt>
                <c:pt idx="6796">
                  <c:v>-8.83</c:v>
                </c:pt>
                <c:pt idx="6797">
                  <c:v>-8.81</c:v>
                </c:pt>
                <c:pt idx="6798">
                  <c:v>-8.7899999999999991</c:v>
                </c:pt>
                <c:pt idx="6799">
                  <c:v>-8.77</c:v>
                </c:pt>
                <c:pt idx="6800">
                  <c:v>-8.75</c:v>
                </c:pt>
                <c:pt idx="6801">
                  <c:v>-8.74</c:v>
                </c:pt>
                <c:pt idx="6802">
                  <c:v>-8.7200000000000006</c:v>
                </c:pt>
                <c:pt idx="6803">
                  <c:v>-8.6999999999999993</c:v>
                </c:pt>
                <c:pt idx="6804">
                  <c:v>-8.7100000000000009</c:v>
                </c:pt>
                <c:pt idx="6805">
                  <c:v>-8.74</c:v>
                </c:pt>
                <c:pt idx="6806">
                  <c:v>-8.76</c:v>
                </c:pt>
                <c:pt idx="6807">
                  <c:v>-8.7899999999999991</c:v>
                </c:pt>
                <c:pt idx="6808">
                  <c:v>-8.82</c:v>
                </c:pt>
                <c:pt idx="6809">
                  <c:v>-8.84</c:v>
                </c:pt>
                <c:pt idx="6810">
                  <c:v>-8.8699999999999992</c:v>
                </c:pt>
                <c:pt idx="6811">
                  <c:v>-8.89</c:v>
                </c:pt>
                <c:pt idx="6812">
                  <c:v>-8.92</c:v>
                </c:pt>
                <c:pt idx="6813">
                  <c:v>-8.9499999999999993</c:v>
                </c:pt>
                <c:pt idx="6814">
                  <c:v>-8.9700000000000006</c:v>
                </c:pt>
                <c:pt idx="6815">
                  <c:v>-9</c:v>
                </c:pt>
                <c:pt idx="6816">
                  <c:v>-9.0299999999999994</c:v>
                </c:pt>
                <c:pt idx="6817">
                  <c:v>-9.0500000000000007</c:v>
                </c:pt>
                <c:pt idx="6818">
                  <c:v>-9.08</c:v>
                </c:pt>
                <c:pt idx="6819">
                  <c:v>-9.11</c:v>
                </c:pt>
                <c:pt idx="6820">
                  <c:v>-9.1300000000000008</c:v>
                </c:pt>
                <c:pt idx="6821">
                  <c:v>-9.16</c:v>
                </c:pt>
                <c:pt idx="6822">
                  <c:v>-9.18</c:v>
                </c:pt>
                <c:pt idx="6823">
                  <c:v>-9.2100000000000009</c:v>
                </c:pt>
                <c:pt idx="6824">
                  <c:v>-9.24</c:v>
                </c:pt>
                <c:pt idx="6825">
                  <c:v>-9.26</c:v>
                </c:pt>
                <c:pt idx="6826">
                  <c:v>-9.2899999999999991</c:v>
                </c:pt>
                <c:pt idx="6827">
                  <c:v>-9.32</c:v>
                </c:pt>
                <c:pt idx="6828">
                  <c:v>-9.34</c:v>
                </c:pt>
                <c:pt idx="6829">
                  <c:v>-9.3699999999999992</c:v>
                </c:pt>
                <c:pt idx="6830">
                  <c:v>-9.39</c:v>
                </c:pt>
                <c:pt idx="6831">
                  <c:v>-9.42</c:v>
                </c:pt>
                <c:pt idx="6832">
                  <c:v>-9.4499999999999993</c:v>
                </c:pt>
                <c:pt idx="6833">
                  <c:v>-9.4700000000000006</c:v>
                </c:pt>
                <c:pt idx="6834">
                  <c:v>-9.5</c:v>
                </c:pt>
                <c:pt idx="6835">
                  <c:v>-9.49</c:v>
                </c:pt>
                <c:pt idx="6836">
                  <c:v>-9.4700000000000006</c:v>
                </c:pt>
                <c:pt idx="6837">
                  <c:v>-9.4499999999999993</c:v>
                </c:pt>
                <c:pt idx="6838">
                  <c:v>-9.44</c:v>
                </c:pt>
                <c:pt idx="6839">
                  <c:v>-9.42</c:v>
                </c:pt>
                <c:pt idx="6840">
                  <c:v>-9.4</c:v>
                </c:pt>
                <c:pt idx="6841">
                  <c:v>-9.3800000000000008</c:v>
                </c:pt>
                <c:pt idx="6842">
                  <c:v>-9.3699999999999992</c:v>
                </c:pt>
                <c:pt idx="6843">
                  <c:v>-9.35</c:v>
                </c:pt>
                <c:pt idx="6844">
                  <c:v>-9.33</c:v>
                </c:pt>
                <c:pt idx="6845">
                  <c:v>-9.31</c:v>
                </c:pt>
                <c:pt idx="6846">
                  <c:v>-9.3000000000000007</c:v>
                </c:pt>
                <c:pt idx="6847">
                  <c:v>-9.2799999999999994</c:v>
                </c:pt>
                <c:pt idx="6848">
                  <c:v>-9.26</c:v>
                </c:pt>
                <c:pt idx="6849">
                  <c:v>-9.24</c:v>
                </c:pt>
                <c:pt idx="6850">
                  <c:v>-9.23</c:v>
                </c:pt>
                <c:pt idx="6851">
                  <c:v>-9.2100000000000009</c:v>
                </c:pt>
                <c:pt idx="6852">
                  <c:v>-9.19</c:v>
                </c:pt>
                <c:pt idx="6853">
                  <c:v>-9.17</c:v>
                </c:pt>
                <c:pt idx="6854">
                  <c:v>-9.16</c:v>
                </c:pt>
                <c:pt idx="6855">
                  <c:v>-9.14</c:v>
                </c:pt>
                <c:pt idx="6856">
                  <c:v>-9.1199999999999992</c:v>
                </c:pt>
                <c:pt idx="6857">
                  <c:v>-9.1</c:v>
                </c:pt>
                <c:pt idx="6858">
                  <c:v>-9.09</c:v>
                </c:pt>
                <c:pt idx="6859">
                  <c:v>-9.07</c:v>
                </c:pt>
                <c:pt idx="6860">
                  <c:v>-9.0500000000000007</c:v>
                </c:pt>
                <c:pt idx="6861">
                  <c:v>-9.0299999999999994</c:v>
                </c:pt>
                <c:pt idx="6862">
                  <c:v>-9.02</c:v>
                </c:pt>
                <c:pt idx="6863">
                  <c:v>-9</c:v>
                </c:pt>
                <c:pt idx="6864">
                  <c:v>-8.98</c:v>
                </c:pt>
                <c:pt idx="6865">
                  <c:v>-8.9600000000000009</c:v>
                </c:pt>
                <c:pt idx="6866">
                  <c:v>-8.9499999999999993</c:v>
                </c:pt>
                <c:pt idx="6867">
                  <c:v>-8.93</c:v>
                </c:pt>
                <c:pt idx="6868">
                  <c:v>-8.91</c:v>
                </c:pt>
                <c:pt idx="6869">
                  <c:v>-8.89</c:v>
                </c:pt>
                <c:pt idx="6870">
                  <c:v>-8.8800000000000008</c:v>
                </c:pt>
                <c:pt idx="6871">
                  <c:v>-8.86</c:v>
                </c:pt>
                <c:pt idx="6872">
                  <c:v>-8.84</c:v>
                </c:pt>
                <c:pt idx="6873">
                  <c:v>-8.82</c:v>
                </c:pt>
                <c:pt idx="6874">
                  <c:v>-8.81</c:v>
                </c:pt>
                <c:pt idx="6875">
                  <c:v>-8.7899999999999991</c:v>
                </c:pt>
                <c:pt idx="6876">
                  <c:v>-8.77</c:v>
                </c:pt>
                <c:pt idx="6877">
                  <c:v>-8.75</c:v>
                </c:pt>
                <c:pt idx="6878">
                  <c:v>-8.74</c:v>
                </c:pt>
                <c:pt idx="6879">
                  <c:v>-8.7200000000000006</c:v>
                </c:pt>
                <c:pt idx="6880">
                  <c:v>-8.6999999999999993</c:v>
                </c:pt>
                <c:pt idx="6881">
                  <c:v>-8.7100000000000009</c:v>
                </c:pt>
                <c:pt idx="6882">
                  <c:v>-8.74</c:v>
                </c:pt>
                <c:pt idx="6883">
                  <c:v>-8.76</c:v>
                </c:pt>
                <c:pt idx="6884">
                  <c:v>-8.7899999999999991</c:v>
                </c:pt>
                <c:pt idx="6885">
                  <c:v>-8.82</c:v>
                </c:pt>
                <c:pt idx="6886">
                  <c:v>-8.84</c:v>
                </c:pt>
                <c:pt idx="6887">
                  <c:v>-8.8699999999999992</c:v>
                </c:pt>
                <c:pt idx="6888">
                  <c:v>-8.89</c:v>
                </c:pt>
                <c:pt idx="6889">
                  <c:v>-8.92</c:v>
                </c:pt>
                <c:pt idx="6890">
                  <c:v>-8.9499999999999993</c:v>
                </c:pt>
                <c:pt idx="6891">
                  <c:v>-8.9700000000000006</c:v>
                </c:pt>
                <c:pt idx="6892">
                  <c:v>-9</c:v>
                </c:pt>
                <c:pt idx="6893">
                  <c:v>-9.0299999999999994</c:v>
                </c:pt>
                <c:pt idx="6894">
                  <c:v>-9.0500000000000007</c:v>
                </c:pt>
                <c:pt idx="6895">
                  <c:v>-9.08</c:v>
                </c:pt>
                <c:pt idx="6896">
                  <c:v>-9.11</c:v>
                </c:pt>
                <c:pt idx="6897">
                  <c:v>-9.1300000000000008</c:v>
                </c:pt>
                <c:pt idx="6898">
                  <c:v>-9.16</c:v>
                </c:pt>
                <c:pt idx="6899">
                  <c:v>-9.18</c:v>
                </c:pt>
                <c:pt idx="6900">
                  <c:v>-9.2100000000000009</c:v>
                </c:pt>
                <c:pt idx="6901">
                  <c:v>-9.24</c:v>
                </c:pt>
                <c:pt idx="6902">
                  <c:v>-9.26</c:v>
                </c:pt>
                <c:pt idx="6903">
                  <c:v>-9.2899999999999991</c:v>
                </c:pt>
                <c:pt idx="6904">
                  <c:v>-9.32</c:v>
                </c:pt>
                <c:pt idx="6905">
                  <c:v>-9.34</c:v>
                </c:pt>
                <c:pt idx="6906">
                  <c:v>-9.3699999999999992</c:v>
                </c:pt>
                <c:pt idx="6907">
                  <c:v>-9.39</c:v>
                </c:pt>
                <c:pt idx="6908">
                  <c:v>-9.42</c:v>
                </c:pt>
                <c:pt idx="6909">
                  <c:v>-9.4499999999999993</c:v>
                </c:pt>
                <c:pt idx="6910">
                  <c:v>-9.4700000000000006</c:v>
                </c:pt>
                <c:pt idx="6911">
                  <c:v>-9.5</c:v>
                </c:pt>
                <c:pt idx="6912">
                  <c:v>-9.49</c:v>
                </c:pt>
                <c:pt idx="6913">
                  <c:v>-9.4700000000000006</c:v>
                </c:pt>
                <c:pt idx="6914">
                  <c:v>-9.4499999999999993</c:v>
                </c:pt>
                <c:pt idx="6915">
                  <c:v>-9.44</c:v>
                </c:pt>
                <c:pt idx="6916">
                  <c:v>-9.42</c:v>
                </c:pt>
                <c:pt idx="6917">
                  <c:v>-9.4</c:v>
                </c:pt>
                <c:pt idx="6918">
                  <c:v>-9.3800000000000008</c:v>
                </c:pt>
                <c:pt idx="6919">
                  <c:v>-9.3699999999999992</c:v>
                </c:pt>
                <c:pt idx="6920">
                  <c:v>-9.35</c:v>
                </c:pt>
                <c:pt idx="6921">
                  <c:v>-9.33</c:v>
                </c:pt>
                <c:pt idx="6922">
                  <c:v>-9.31</c:v>
                </c:pt>
                <c:pt idx="6923">
                  <c:v>-9.3000000000000007</c:v>
                </c:pt>
                <c:pt idx="6924">
                  <c:v>-9.2799999999999994</c:v>
                </c:pt>
                <c:pt idx="6925">
                  <c:v>-9.26</c:v>
                </c:pt>
                <c:pt idx="6926">
                  <c:v>-9.24</c:v>
                </c:pt>
                <c:pt idx="6927">
                  <c:v>-9.23</c:v>
                </c:pt>
                <c:pt idx="6928">
                  <c:v>-9.2100000000000009</c:v>
                </c:pt>
                <c:pt idx="6929">
                  <c:v>-9.19</c:v>
                </c:pt>
                <c:pt idx="6930">
                  <c:v>-9.17</c:v>
                </c:pt>
                <c:pt idx="6931">
                  <c:v>-9.16</c:v>
                </c:pt>
                <c:pt idx="6932">
                  <c:v>-9.14</c:v>
                </c:pt>
                <c:pt idx="6933">
                  <c:v>-9.1199999999999992</c:v>
                </c:pt>
                <c:pt idx="6934">
                  <c:v>-9.1</c:v>
                </c:pt>
                <c:pt idx="6935">
                  <c:v>-9.09</c:v>
                </c:pt>
                <c:pt idx="6936">
                  <c:v>-9.07</c:v>
                </c:pt>
                <c:pt idx="6937">
                  <c:v>-9.0500000000000007</c:v>
                </c:pt>
                <c:pt idx="6938">
                  <c:v>-9.0299999999999994</c:v>
                </c:pt>
                <c:pt idx="6939">
                  <c:v>-9.02</c:v>
                </c:pt>
                <c:pt idx="6940">
                  <c:v>-9</c:v>
                </c:pt>
                <c:pt idx="6941">
                  <c:v>-8.98</c:v>
                </c:pt>
                <c:pt idx="6942">
                  <c:v>-8.9600000000000009</c:v>
                </c:pt>
                <c:pt idx="6943">
                  <c:v>-8.9499999999999993</c:v>
                </c:pt>
                <c:pt idx="6944">
                  <c:v>-8.93</c:v>
                </c:pt>
                <c:pt idx="6945">
                  <c:v>-8.91</c:v>
                </c:pt>
                <c:pt idx="6946">
                  <c:v>-8.89</c:v>
                </c:pt>
                <c:pt idx="6947">
                  <c:v>-8.8800000000000008</c:v>
                </c:pt>
                <c:pt idx="6948">
                  <c:v>-8.86</c:v>
                </c:pt>
                <c:pt idx="6949">
                  <c:v>-8.84</c:v>
                </c:pt>
                <c:pt idx="6950">
                  <c:v>-8.82</c:v>
                </c:pt>
                <c:pt idx="6951">
                  <c:v>-8.81</c:v>
                </c:pt>
                <c:pt idx="6952">
                  <c:v>-8.7899999999999991</c:v>
                </c:pt>
                <c:pt idx="6953">
                  <c:v>-8.77</c:v>
                </c:pt>
                <c:pt idx="6954">
                  <c:v>-8.75</c:v>
                </c:pt>
                <c:pt idx="6955">
                  <c:v>-8.74</c:v>
                </c:pt>
                <c:pt idx="6956">
                  <c:v>-8.7200000000000006</c:v>
                </c:pt>
                <c:pt idx="6957">
                  <c:v>-8.6999999999999993</c:v>
                </c:pt>
                <c:pt idx="6958">
                  <c:v>-8.7100000000000009</c:v>
                </c:pt>
                <c:pt idx="6959">
                  <c:v>-8.73</c:v>
                </c:pt>
                <c:pt idx="6960">
                  <c:v>-8.76</c:v>
                </c:pt>
                <c:pt idx="6961">
                  <c:v>-8.7799999999999994</c:v>
                </c:pt>
                <c:pt idx="6962">
                  <c:v>-8.81</c:v>
                </c:pt>
                <c:pt idx="6963">
                  <c:v>-8.83</c:v>
                </c:pt>
                <c:pt idx="6964">
                  <c:v>-8.86</c:v>
                </c:pt>
                <c:pt idx="6965">
                  <c:v>-8.8800000000000008</c:v>
                </c:pt>
                <c:pt idx="6966">
                  <c:v>-8.91</c:v>
                </c:pt>
                <c:pt idx="6967">
                  <c:v>-8.93</c:v>
                </c:pt>
                <c:pt idx="6968">
                  <c:v>-8.9600000000000009</c:v>
                </c:pt>
                <c:pt idx="6969">
                  <c:v>-8.98</c:v>
                </c:pt>
                <c:pt idx="6970">
                  <c:v>-9.01</c:v>
                </c:pt>
                <c:pt idx="6971">
                  <c:v>-9.0299999999999994</c:v>
                </c:pt>
                <c:pt idx="6972">
                  <c:v>-9.06</c:v>
                </c:pt>
                <c:pt idx="6973">
                  <c:v>-9.08</c:v>
                </c:pt>
                <c:pt idx="6974">
                  <c:v>-9.11</c:v>
                </c:pt>
                <c:pt idx="6975">
                  <c:v>-9.1300000000000008</c:v>
                </c:pt>
                <c:pt idx="6976">
                  <c:v>-9.15</c:v>
                </c:pt>
                <c:pt idx="6977">
                  <c:v>-9.18</c:v>
                </c:pt>
                <c:pt idx="6978">
                  <c:v>-9.1999999999999993</c:v>
                </c:pt>
                <c:pt idx="6979">
                  <c:v>-9.23</c:v>
                </c:pt>
                <c:pt idx="6980">
                  <c:v>-9.25</c:v>
                </c:pt>
                <c:pt idx="6981">
                  <c:v>-9.2799999999999994</c:v>
                </c:pt>
                <c:pt idx="6982">
                  <c:v>-9.3000000000000007</c:v>
                </c:pt>
                <c:pt idx="6983">
                  <c:v>-9.33</c:v>
                </c:pt>
                <c:pt idx="6984">
                  <c:v>-9.35</c:v>
                </c:pt>
                <c:pt idx="6985">
                  <c:v>-9.3800000000000008</c:v>
                </c:pt>
                <c:pt idx="6986">
                  <c:v>-9.4</c:v>
                </c:pt>
                <c:pt idx="6987">
                  <c:v>-9.43</c:v>
                </c:pt>
                <c:pt idx="6988">
                  <c:v>-9.4499999999999993</c:v>
                </c:pt>
                <c:pt idx="6989">
                  <c:v>-9.48</c:v>
                </c:pt>
                <c:pt idx="6990">
                  <c:v>-9.5</c:v>
                </c:pt>
                <c:pt idx="6991">
                  <c:v>-9.49</c:v>
                </c:pt>
                <c:pt idx="6992">
                  <c:v>-9.4700000000000006</c:v>
                </c:pt>
                <c:pt idx="6993">
                  <c:v>-9.4499999999999993</c:v>
                </c:pt>
                <c:pt idx="6994">
                  <c:v>-9.44</c:v>
                </c:pt>
                <c:pt idx="6995">
                  <c:v>-9.42</c:v>
                </c:pt>
                <c:pt idx="6996">
                  <c:v>-9.4</c:v>
                </c:pt>
                <c:pt idx="6997">
                  <c:v>-9.3800000000000008</c:v>
                </c:pt>
                <c:pt idx="6998">
                  <c:v>-9.3699999999999992</c:v>
                </c:pt>
                <c:pt idx="6999">
                  <c:v>-9.35</c:v>
                </c:pt>
                <c:pt idx="7000">
                  <c:v>-9.33</c:v>
                </c:pt>
                <c:pt idx="7001">
                  <c:v>-9.31</c:v>
                </c:pt>
                <c:pt idx="7002">
                  <c:v>-9.3000000000000007</c:v>
                </c:pt>
                <c:pt idx="7003">
                  <c:v>-9.2799999999999994</c:v>
                </c:pt>
                <c:pt idx="7004">
                  <c:v>-9.26</c:v>
                </c:pt>
                <c:pt idx="7005">
                  <c:v>-9.24</c:v>
                </c:pt>
                <c:pt idx="7006">
                  <c:v>-9.23</c:v>
                </c:pt>
                <c:pt idx="7007">
                  <c:v>-9.2100000000000009</c:v>
                </c:pt>
                <c:pt idx="7008">
                  <c:v>-9.19</c:v>
                </c:pt>
                <c:pt idx="7009">
                  <c:v>-9.17</c:v>
                </c:pt>
                <c:pt idx="7010">
                  <c:v>-9.16</c:v>
                </c:pt>
                <c:pt idx="7011">
                  <c:v>-9.14</c:v>
                </c:pt>
                <c:pt idx="7012">
                  <c:v>-9.1199999999999992</c:v>
                </c:pt>
                <c:pt idx="7013">
                  <c:v>-9.1</c:v>
                </c:pt>
                <c:pt idx="7014">
                  <c:v>-9.09</c:v>
                </c:pt>
                <c:pt idx="7015">
                  <c:v>-9.07</c:v>
                </c:pt>
                <c:pt idx="7016">
                  <c:v>-9.0500000000000007</c:v>
                </c:pt>
                <c:pt idx="7017">
                  <c:v>-9.0299999999999994</c:v>
                </c:pt>
                <c:pt idx="7018">
                  <c:v>-9.02</c:v>
                </c:pt>
                <c:pt idx="7019">
                  <c:v>-9</c:v>
                </c:pt>
                <c:pt idx="7020">
                  <c:v>-8.98</c:v>
                </c:pt>
                <c:pt idx="7021">
                  <c:v>-8.9600000000000009</c:v>
                </c:pt>
                <c:pt idx="7022">
                  <c:v>-8.9499999999999993</c:v>
                </c:pt>
                <c:pt idx="7023">
                  <c:v>-8.93</c:v>
                </c:pt>
                <c:pt idx="7024">
                  <c:v>-8.91</c:v>
                </c:pt>
                <c:pt idx="7025">
                  <c:v>-8.89</c:v>
                </c:pt>
                <c:pt idx="7026">
                  <c:v>-8.8800000000000008</c:v>
                </c:pt>
                <c:pt idx="7027">
                  <c:v>-8.86</c:v>
                </c:pt>
                <c:pt idx="7028">
                  <c:v>-8.84</c:v>
                </c:pt>
                <c:pt idx="7029">
                  <c:v>-8.82</c:v>
                </c:pt>
                <c:pt idx="7030">
                  <c:v>-8.81</c:v>
                </c:pt>
                <c:pt idx="7031">
                  <c:v>-8.7899999999999991</c:v>
                </c:pt>
                <c:pt idx="7032">
                  <c:v>-8.77</c:v>
                </c:pt>
                <c:pt idx="7033">
                  <c:v>-8.75</c:v>
                </c:pt>
                <c:pt idx="7034">
                  <c:v>-8.74</c:v>
                </c:pt>
                <c:pt idx="7035">
                  <c:v>-8.7200000000000006</c:v>
                </c:pt>
                <c:pt idx="7036">
                  <c:v>-8.6999999999999993</c:v>
                </c:pt>
                <c:pt idx="7037">
                  <c:v>-8.7100000000000009</c:v>
                </c:pt>
                <c:pt idx="7038">
                  <c:v>-8.74</c:v>
                </c:pt>
                <c:pt idx="7039">
                  <c:v>-8.77</c:v>
                </c:pt>
                <c:pt idx="7040">
                  <c:v>-8.7899999999999991</c:v>
                </c:pt>
                <c:pt idx="7041">
                  <c:v>-8.82</c:v>
                </c:pt>
                <c:pt idx="7042">
                  <c:v>-8.85</c:v>
                </c:pt>
                <c:pt idx="7043">
                  <c:v>-8.8800000000000008</c:v>
                </c:pt>
                <c:pt idx="7044">
                  <c:v>-8.91</c:v>
                </c:pt>
                <c:pt idx="7045">
                  <c:v>-8.94</c:v>
                </c:pt>
                <c:pt idx="7046">
                  <c:v>-8.9600000000000009</c:v>
                </c:pt>
                <c:pt idx="7047">
                  <c:v>-8.99</c:v>
                </c:pt>
                <c:pt idx="7048">
                  <c:v>-9.02</c:v>
                </c:pt>
                <c:pt idx="7049">
                  <c:v>-9.0500000000000007</c:v>
                </c:pt>
                <c:pt idx="7050">
                  <c:v>-9.08</c:v>
                </c:pt>
                <c:pt idx="7051">
                  <c:v>-9.11</c:v>
                </c:pt>
                <c:pt idx="7052">
                  <c:v>-9.1300000000000008</c:v>
                </c:pt>
                <c:pt idx="7053">
                  <c:v>-9.16</c:v>
                </c:pt>
                <c:pt idx="7054">
                  <c:v>-9.19</c:v>
                </c:pt>
                <c:pt idx="7055">
                  <c:v>-9.2200000000000006</c:v>
                </c:pt>
                <c:pt idx="7056">
                  <c:v>-9.25</c:v>
                </c:pt>
                <c:pt idx="7057">
                  <c:v>-9.27</c:v>
                </c:pt>
                <c:pt idx="7058">
                  <c:v>-9.3000000000000007</c:v>
                </c:pt>
                <c:pt idx="7059">
                  <c:v>-9.33</c:v>
                </c:pt>
                <c:pt idx="7060">
                  <c:v>-9.36</c:v>
                </c:pt>
                <c:pt idx="7061">
                  <c:v>-9.39</c:v>
                </c:pt>
                <c:pt idx="7062">
                  <c:v>-9.42</c:v>
                </c:pt>
                <c:pt idx="7063">
                  <c:v>-9.44</c:v>
                </c:pt>
                <c:pt idx="7064">
                  <c:v>-9.4700000000000006</c:v>
                </c:pt>
                <c:pt idx="7065">
                  <c:v>-9.5</c:v>
                </c:pt>
                <c:pt idx="7066">
                  <c:v>-9.49</c:v>
                </c:pt>
                <c:pt idx="7067">
                  <c:v>-9.4700000000000006</c:v>
                </c:pt>
                <c:pt idx="7068">
                  <c:v>-9.4499999999999993</c:v>
                </c:pt>
                <c:pt idx="7069">
                  <c:v>-9.44</c:v>
                </c:pt>
                <c:pt idx="7070">
                  <c:v>-9.42</c:v>
                </c:pt>
                <c:pt idx="7071">
                  <c:v>-9.4</c:v>
                </c:pt>
                <c:pt idx="7072">
                  <c:v>-9.3800000000000008</c:v>
                </c:pt>
                <c:pt idx="7073">
                  <c:v>-9.36</c:v>
                </c:pt>
                <c:pt idx="7074">
                  <c:v>-9.35</c:v>
                </c:pt>
                <c:pt idx="7075">
                  <c:v>-9.33</c:v>
                </c:pt>
                <c:pt idx="7076">
                  <c:v>-9.31</c:v>
                </c:pt>
                <c:pt idx="7077">
                  <c:v>-9.2899999999999991</c:v>
                </c:pt>
                <c:pt idx="7078">
                  <c:v>-9.27</c:v>
                </c:pt>
                <c:pt idx="7079">
                  <c:v>-9.26</c:v>
                </c:pt>
                <c:pt idx="7080">
                  <c:v>-9.24</c:v>
                </c:pt>
                <c:pt idx="7081">
                  <c:v>-9.2200000000000006</c:v>
                </c:pt>
                <c:pt idx="7082">
                  <c:v>-9.1999999999999993</c:v>
                </c:pt>
                <c:pt idx="7083">
                  <c:v>-9.18</c:v>
                </c:pt>
                <c:pt idx="7084">
                  <c:v>-9.17</c:v>
                </c:pt>
                <c:pt idx="7085">
                  <c:v>-9.15</c:v>
                </c:pt>
                <c:pt idx="7086">
                  <c:v>-9.1300000000000008</c:v>
                </c:pt>
                <c:pt idx="7087">
                  <c:v>-9.11</c:v>
                </c:pt>
                <c:pt idx="7088">
                  <c:v>-9.1</c:v>
                </c:pt>
                <c:pt idx="7089">
                  <c:v>-9.08</c:v>
                </c:pt>
                <c:pt idx="7090">
                  <c:v>-9.06</c:v>
                </c:pt>
                <c:pt idx="7091">
                  <c:v>-9.0399999999999991</c:v>
                </c:pt>
                <c:pt idx="7092">
                  <c:v>-9.02</c:v>
                </c:pt>
                <c:pt idx="7093">
                  <c:v>-9.01</c:v>
                </c:pt>
                <c:pt idx="7094">
                  <c:v>-8.99</c:v>
                </c:pt>
                <c:pt idx="7095">
                  <c:v>-8.9700000000000006</c:v>
                </c:pt>
                <c:pt idx="7096">
                  <c:v>-8.9499999999999993</c:v>
                </c:pt>
                <c:pt idx="7097">
                  <c:v>-8.93</c:v>
                </c:pt>
                <c:pt idx="7098">
                  <c:v>-8.92</c:v>
                </c:pt>
                <c:pt idx="7099">
                  <c:v>-8.9</c:v>
                </c:pt>
                <c:pt idx="7100">
                  <c:v>-8.8800000000000008</c:v>
                </c:pt>
                <c:pt idx="7101">
                  <c:v>-8.86</c:v>
                </c:pt>
                <c:pt idx="7102">
                  <c:v>-8.84</c:v>
                </c:pt>
                <c:pt idx="7103">
                  <c:v>-8.83</c:v>
                </c:pt>
                <c:pt idx="7104">
                  <c:v>-8.81</c:v>
                </c:pt>
                <c:pt idx="7105">
                  <c:v>-8.7899999999999991</c:v>
                </c:pt>
                <c:pt idx="7106">
                  <c:v>-8.77</c:v>
                </c:pt>
                <c:pt idx="7107">
                  <c:v>-8.75</c:v>
                </c:pt>
                <c:pt idx="7108">
                  <c:v>-8.74</c:v>
                </c:pt>
                <c:pt idx="7109">
                  <c:v>-8.7200000000000006</c:v>
                </c:pt>
                <c:pt idx="7110">
                  <c:v>-8.6999999999999993</c:v>
                </c:pt>
                <c:pt idx="7111">
                  <c:v>-8.7100000000000009</c:v>
                </c:pt>
                <c:pt idx="7112">
                  <c:v>-8.74</c:v>
                </c:pt>
                <c:pt idx="7113">
                  <c:v>-8.76</c:v>
                </c:pt>
                <c:pt idx="7114">
                  <c:v>-8.7899999999999991</c:v>
                </c:pt>
                <c:pt idx="7115">
                  <c:v>-8.81</c:v>
                </c:pt>
                <c:pt idx="7116">
                  <c:v>-8.84</c:v>
                </c:pt>
                <c:pt idx="7117">
                  <c:v>-8.86</c:v>
                </c:pt>
                <c:pt idx="7118">
                  <c:v>-8.89</c:v>
                </c:pt>
                <c:pt idx="7119">
                  <c:v>-8.91</c:v>
                </c:pt>
                <c:pt idx="7120">
                  <c:v>-8.94</c:v>
                </c:pt>
                <c:pt idx="7121">
                  <c:v>-8.9600000000000009</c:v>
                </c:pt>
                <c:pt idx="7122">
                  <c:v>-8.99</c:v>
                </c:pt>
                <c:pt idx="7123">
                  <c:v>-9.02</c:v>
                </c:pt>
                <c:pt idx="7124">
                  <c:v>-9.0399999999999991</c:v>
                </c:pt>
                <c:pt idx="7125">
                  <c:v>-9.07</c:v>
                </c:pt>
                <c:pt idx="7126">
                  <c:v>-9.09</c:v>
                </c:pt>
                <c:pt idx="7127">
                  <c:v>-9.1199999999999992</c:v>
                </c:pt>
                <c:pt idx="7128">
                  <c:v>-9.14</c:v>
                </c:pt>
                <c:pt idx="7129">
                  <c:v>-9.17</c:v>
                </c:pt>
                <c:pt idx="7130">
                  <c:v>-9.19</c:v>
                </c:pt>
                <c:pt idx="7131">
                  <c:v>-9.2200000000000006</c:v>
                </c:pt>
                <c:pt idx="7132">
                  <c:v>-9.25</c:v>
                </c:pt>
                <c:pt idx="7133">
                  <c:v>-9.27</c:v>
                </c:pt>
                <c:pt idx="7134">
                  <c:v>-9.3000000000000007</c:v>
                </c:pt>
                <c:pt idx="7135">
                  <c:v>-9.32</c:v>
                </c:pt>
                <c:pt idx="7136">
                  <c:v>-9.35</c:v>
                </c:pt>
                <c:pt idx="7137">
                  <c:v>-9.3699999999999992</c:v>
                </c:pt>
                <c:pt idx="7138">
                  <c:v>-9.4</c:v>
                </c:pt>
                <c:pt idx="7139">
                  <c:v>-9.42</c:v>
                </c:pt>
                <c:pt idx="7140">
                  <c:v>-9.4499999999999993</c:v>
                </c:pt>
                <c:pt idx="7141">
                  <c:v>-9.4700000000000006</c:v>
                </c:pt>
                <c:pt idx="7142">
                  <c:v>-9.5</c:v>
                </c:pt>
                <c:pt idx="7143">
                  <c:v>-9.49</c:v>
                </c:pt>
                <c:pt idx="7144">
                  <c:v>-9.4700000000000006</c:v>
                </c:pt>
                <c:pt idx="7145">
                  <c:v>-9.4499999999999993</c:v>
                </c:pt>
                <c:pt idx="7146">
                  <c:v>-9.44</c:v>
                </c:pt>
                <c:pt idx="7147">
                  <c:v>-9.42</c:v>
                </c:pt>
                <c:pt idx="7148">
                  <c:v>-9.4</c:v>
                </c:pt>
                <c:pt idx="7149">
                  <c:v>-9.3800000000000008</c:v>
                </c:pt>
                <c:pt idx="7150">
                  <c:v>-9.3699999999999992</c:v>
                </c:pt>
                <c:pt idx="7151">
                  <c:v>-9.35</c:v>
                </c:pt>
                <c:pt idx="7152">
                  <c:v>-9.33</c:v>
                </c:pt>
                <c:pt idx="7153">
                  <c:v>-9.31</c:v>
                </c:pt>
                <c:pt idx="7154">
                  <c:v>-9.3000000000000007</c:v>
                </c:pt>
                <c:pt idx="7155">
                  <c:v>-9.2799999999999994</c:v>
                </c:pt>
                <c:pt idx="7156">
                  <c:v>-9.26</c:v>
                </c:pt>
                <c:pt idx="7157">
                  <c:v>-9.24</c:v>
                </c:pt>
                <c:pt idx="7158">
                  <c:v>-9.23</c:v>
                </c:pt>
                <c:pt idx="7159">
                  <c:v>-9.2100000000000009</c:v>
                </c:pt>
                <c:pt idx="7160">
                  <c:v>-9.19</c:v>
                </c:pt>
                <c:pt idx="7161">
                  <c:v>-9.17</c:v>
                </c:pt>
                <c:pt idx="7162">
                  <c:v>-9.16</c:v>
                </c:pt>
                <c:pt idx="7163">
                  <c:v>-9.14</c:v>
                </c:pt>
                <c:pt idx="7164">
                  <c:v>-9.1199999999999992</c:v>
                </c:pt>
                <c:pt idx="7165">
                  <c:v>-9.1</c:v>
                </c:pt>
                <c:pt idx="7166">
                  <c:v>-9.09</c:v>
                </c:pt>
                <c:pt idx="7167">
                  <c:v>-9.07</c:v>
                </c:pt>
                <c:pt idx="7168">
                  <c:v>-9.0500000000000007</c:v>
                </c:pt>
                <c:pt idx="7169">
                  <c:v>-9.0299999999999994</c:v>
                </c:pt>
                <c:pt idx="7170">
                  <c:v>-9.02</c:v>
                </c:pt>
                <c:pt idx="7171">
                  <c:v>-9</c:v>
                </c:pt>
                <c:pt idx="7172">
                  <c:v>-8.98</c:v>
                </c:pt>
                <c:pt idx="7173">
                  <c:v>-8.9600000000000009</c:v>
                </c:pt>
                <c:pt idx="7174">
                  <c:v>-8.9499999999999993</c:v>
                </c:pt>
                <c:pt idx="7175">
                  <c:v>-8.93</c:v>
                </c:pt>
                <c:pt idx="7176">
                  <c:v>-8.91</c:v>
                </c:pt>
                <c:pt idx="7177">
                  <c:v>-8.89</c:v>
                </c:pt>
                <c:pt idx="7178">
                  <c:v>-8.8800000000000008</c:v>
                </c:pt>
                <c:pt idx="7179">
                  <c:v>-8.86</c:v>
                </c:pt>
                <c:pt idx="7180">
                  <c:v>-8.84</c:v>
                </c:pt>
                <c:pt idx="7181">
                  <c:v>-8.82</c:v>
                </c:pt>
                <c:pt idx="7182">
                  <c:v>-8.81</c:v>
                </c:pt>
                <c:pt idx="7183">
                  <c:v>-8.7899999999999991</c:v>
                </c:pt>
                <c:pt idx="7184">
                  <c:v>-8.77</c:v>
                </c:pt>
                <c:pt idx="7185">
                  <c:v>-8.75</c:v>
                </c:pt>
                <c:pt idx="7186">
                  <c:v>-8.74</c:v>
                </c:pt>
                <c:pt idx="7187">
                  <c:v>-8.7200000000000006</c:v>
                </c:pt>
                <c:pt idx="7188">
                  <c:v>-8.6999999999999993</c:v>
                </c:pt>
                <c:pt idx="7189">
                  <c:v>-8.7100000000000009</c:v>
                </c:pt>
                <c:pt idx="7190">
                  <c:v>-8.73</c:v>
                </c:pt>
                <c:pt idx="7191">
                  <c:v>-8.76</c:v>
                </c:pt>
                <c:pt idx="7192">
                  <c:v>-8.7799999999999994</c:v>
                </c:pt>
                <c:pt idx="7193">
                  <c:v>-8.81</c:v>
                </c:pt>
                <c:pt idx="7194">
                  <c:v>-8.83</c:v>
                </c:pt>
                <c:pt idx="7195">
                  <c:v>-8.85</c:v>
                </c:pt>
                <c:pt idx="7196">
                  <c:v>-8.8800000000000008</c:v>
                </c:pt>
                <c:pt idx="7197">
                  <c:v>-8.9</c:v>
                </c:pt>
                <c:pt idx="7198">
                  <c:v>-8.93</c:v>
                </c:pt>
                <c:pt idx="7199">
                  <c:v>-8.9499999999999993</c:v>
                </c:pt>
                <c:pt idx="7200">
                  <c:v>-8.9700000000000006</c:v>
                </c:pt>
                <c:pt idx="7201">
                  <c:v>-9</c:v>
                </c:pt>
                <c:pt idx="7202">
                  <c:v>-9.02</c:v>
                </c:pt>
                <c:pt idx="7203">
                  <c:v>-9.0500000000000007</c:v>
                </c:pt>
                <c:pt idx="7204">
                  <c:v>-9.07</c:v>
                </c:pt>
                <c:pt idx="7205">
                  <c:v>-9.09</c:v>
                </c:pt>
                <c:pt idx="7206">
                  <c:v>-9.1199999999999992</c:v>
                </c:pt>
                <c:pt idx="7207">
                  <c:v>-9.14</c:v>
                </c:pt>
                <c:pt idx="7208">
                  <c:v>-9.16</c:v>
                </c:pt>
                <c:pt idx="7209">
                  <c:v>-9.19</c:v>
                </c:pt>
                <c:pt idx="7210">
                  <c:v>-9.2100000000000009</c:v>
                </c:pt>
                <c:pt idx="7211">
                  <c:v>-9.24</c:v>
                </c:pt>
                <c:pt idx="7212">
                  <c:v>-9.26</c:v>
                </c:pt>
                <c:pt idx="7213">
                  <c:v>-9.2799999999999994</c:v>
                </c:pt>
                <c:pt idx="7214">
                  <c:v>-9.31</c:v>
                </c:pt>
                <c:pt idx="7215">
                  <c:v>-9.33</c:v>
                </c:pt>
                <c:pt idx="7216">
                  <c:v>-9.36</c:v>
                </c:pt>
                <c:pt idx="7217">
                  <c:v>-9.3800000000000008</c:v>
                </c:pt>
                <c:pt idx="7218">
                  <c:v>-9.4</c:v>
                </c:pt>
                <c:pt idx="7219">
                  <c:v>-9.43</c:v>
                </c:pt>
                <c:pt idx="7220">
                  <c:v>-9.4499999999999993</c:v>
                </c:pt>
                <c:pt idx="7221">
                  <c:v>-9.48</c:v>
                </c:pt>
                <c:pt idx="7222">
                  <c:v>-9.5</c:v>
                </c:pt>
                <c:pt idx="7223">
                  <c:v>-9.49</c:v>
                </c:pt>
                <c:pt idx="7224">
                  <c:v>-9.4700000000000006</c:v>
                </c:pt>
                <c:pt idx="7225">
                  <c:v>-9.4499999999999993</c:v>
                </c:pt>
                <c:pt idx="7226">
                  <c:v>-9.43</c:v>
                </c:pt>
                <c:pt idx="7227">
                  <c:v>-9.42</c:v>
                </c:pt>
                <c:pt idx="7228">
                  <c:v>-9.4</c:v>
                </c:pt>
                <c:pt idx="7229">
                  <c:v>-9.3800000000000008</c:v>
                </c:pt>
                <c:pt idx="7230">
                  <c:v>-9.36</c:v>
                </c:pt>
                <c:pt idx="7231">
                  <c:v>-9.34</c:v>
                </c:pt>
                <c:pt idx="7232">
                  <c:v>-9.32</c:v>
                </c:pt>
                <c:pt idx="7233">
                  <c:v>-9.31</c:v>
                </c:pt>
                <c:pt idx="7234">
                  <c:v>-9.2899999999999991</c:v>
                </c:pt>
                <c:pt idx="7235">
                  <c:v>-9.27</c:v>
                </c:pt>
                <c:pt idx="7236">
                  <c:v>-9.25</c:v>
                </c:pt>
                <c:pt idx="7237">
                  <c:v>-9.23</c:v>
                </c:pt>
                <c:pt idx="7238">
                  <c:v>-9.2100000000000009</c:v>
                </c:pt>
                <c:pt idx="7239">
                  <c:v>-9.1999999999999993</c:v>
                </c:pt>
                <c:pt idx="7240">
                  <c:v>-9.18</c:v>
                </c:pt>
                <c:pt idx="7241">
                  <c:v>-9.16</c:v>
                </c:pt>
                <c:pt idx="7242">
                  <c:v>-9.14</c:v>
                </c:pt>
                <c:pt idx="7243">
                  <c:v>-9.1199999999999992</c:v>
                </c:pt>
                <c:pt idx="7244">
                  <c:v>-9.1</c:v>
                </c:pt>
                <c:pt idx="7245">
                  <c:v>-9.09</c:v>
                </c:pt>
                <c:pt idx="7246">
                  <c:v>-9.07</c:v>
                </c:pt>
                <c:pt idx="7247">
                  <c:v>-9.0500000000000007</c:v>
                </c:pt>
                <c:pt idx="7248">
                  <c:v>-9.0299999999999994</c:v>
                </c:pt>
                <c:pt idx="7249">
                  <c:v>-9.01</c:v>
                </c:pt>
                <c:pt idx="7250">
                  <c:v>-8.99</c:v>
                </c:pt>
                <c:pt idx="7251">
                  <c:v>-8.98</c:v>
                </c:pt>
                <c:pt idx="7252">
                  <c:v>-8.9600000000000009</c:v>
                </c:pt>
                <c:pt idx="7253">
                  <c:v>-8.94</c:v>
                </c:pt>
                <c:pt idx="7254">
                  <c:v>-8.92</c:v>
                </c:pt>
                <c:pt idx="7255">
                  <c:v>-8.9</c:v>
                </c:pt>
                <c:pt idx="7256">
                  <c:v>-8.8800000000000008</c:v>
                </c:pt>
                <c:pt idx="7257">
                  <c:v>-8.8699999999999992</c:v>
                </c:pt>
                <c:pt idx="7258">
                  <c:v>-8.85</c:v>
                </c:pt>
                <c:pt idx="7259">
                  <c:v>-8.83</c:v>
                </c:pt>
                <c:pt idx="7260">
                  <c:v>-8.81</c:v>
                </c:pt>
                <c:pt idx="7261">
                  <c:v>-8.7899999999999991</c:v>
                </c:pt>
                <c:pt idx="7262">
                  <c:v>-8.77</c:v>
                </c:pt>
                <c:pt idx="7263">
                  <c:v>-8.76</c:v>
                </c:pt>
                <c:pt idx="7264">
                  <c:v>-8.74</c:v>
                </c:pt>
                <c:pt idx="7265">
                  <c:v>-8.7200000000000006</c:v>
                </c:pt>
                <c:pt idx="7266">
                  <c:v>-8.6999999999999993</c:v>
                </c:pt>
                <c:pt idx="7267">
                  <c:v>-8.7100000000000009</c:v>
                </c:pt>
                <c:pt idx="7268">
                  <c:v>-8.74</c:v>
                </c:pt>
                <c:pt idx="7269">
                  <c:v>-8.76</c:v>
                </c:pt>
                <c:pt idx="7270">
                  <c:v>-8.7899999999999991</c:v>
                </c:pt>
                <c:pt idx="7271">
                  <c:v>-8.82</c:v>
                </c:pt>
                <c:pt idx="7272">
                  <c:v>-8.84</c:v>
                </c:pt>
                <c:pt idx="7273">
                  <c:v>-8.8699999999999992</c:v>
                </c:pt>
                <c:pt idx="7274">
                  <c:v>-8.89</c:v>
                </c:pt>
                <c:pt idx="7275">
                  <c:v>-8.92</c:v>
                </c:pt>
                <c:pt idx="7276">
                  <c:v>-8.9499999999999993</c:v>
                </c:pt>
                <c:pt idx="7277">
                  <c:v>-8.9700000000000006</c:v>
                </c:pt>
                <c:pt idx="7278">
                  <c:v>-9</c:v>
                </c:pt>
                <c:pt idx="7279">
                  <c:v>-9.0299999999999994</c:v>
                </c:pt>
                <c:pt idx="7280">
                  <c:v>-9.0500000000000007</c:v>
                </c:pt>
                <c:pt idx="7281">
                  <c:v>-9.08</c:v>
                </c:pt>
                <c:pt idx="7282">
                  <c:v>-9.11</c:v>
                </c:pt>
                <c:pt idx="7283">
                  <c:v>-9.1300000000000008</c:v>
                </c:pt>
                <c:pt idx="7284">
                  <c:v>-9.16</c:v>
                </c:pt>
                <c:pt idx="7285">
                  <c:v>-9.18</c:v>
                </c:pt>
                <c:pt idx="7286">
                  <c:v>-9.2100000000000009</c:v>
                </c:pt>
                <c:pt idx="7287">
                  <c:v>-9.24</c:v>
                </c:pt>
                <c:pt idx="7288">
                  <c:v>-9.26</c:v>
                </c:pt>
                <c:pt idx="7289">
                  <c:v>-9.2899999999999991</c:v>
                </c:pt>
                <c:pt idx="7290">
                  <c:v>-9.32</c:v>
                </c:pt>
                <c:pt idx="7291">
                  <c:v>-9.34</c:v>
                </c:pt>
                <c:pt idx="7292">
                  <c:v>-9.3699999999999992</c:v>
                </c:pt>
                <c:pt idx="7293">
                  <c:v>-9.39</c:v>
                </c:pt>
                <c:pt idx="7294">
                  <c:v>-9.42</c:v>
                </c:pt>
                <c:pt idx="7295">
                  <c:v>-9.4499999999999993</c:v>
                </c:pt>
                <c:pt idx="7296">
                  <c:v>-9.4700000000000006</c:v>
                </c:pt>
                <c:pt idx="7297">
                  <c:v>-9.5</c:v>
                </c:pt>
                <c:pt idx="7298">
                  <c:v>-9.49</c:v>
                </c:pt>
                <c:pt idx="7299">
                  <c:v>-9.4700000000000006</c:v>
                </c:pt>
                <c:pt idx="7300">
                  <c:v>-9.4600000000000009</c:v>
                </c:pt>
                <c:pt idx="7301">
                  <c:v>-9.44</c:v>
                </c:pt>
                <c:pt idx="7302">
                  <c:v>-9.42</c:v>
                </c:pt>
                <c:pt idx="7303">
                  <c:v>-9.4</c:v>
                </c:pt>
                <c:pt idx="7304">
                  <c:v>-9.39</c:v>
                </c:pt>
                <c:pt idx="7305">
                  <c:v>-9.3699999999999992</c:v>
                </c:pt>
                <c:pt idx="7306">
                  <c:v>-9.35</c:v>
                </c:pt>
                <c:pt idx="7307">
                  <c:v>-9.34</c:v>
                </c:pt>
                <c:pt idx="7308">
                  <c:v>-9.32</c:v>
                </c:pt>
                <c:pt idx="7309">
                  <c:v>-9.3000000000000007</c:v>
                </c:pt>
                <c:pt idx="7310">
                  <c:v>-9.2799999999999994</c:v>
                </c:pt>
                <c:pt idx="7311">
                  <c:v>-9.27</c:v>
                </c:pt>
                <c:pt idx="7312">
                  <c:v>-9.25</c:v>
                </c:pt>
                <c:pt idx="7313">
                  <c:v>-9.23</c:v>
                </c:pt>
                <c:pt idx="7314">
                  <c:v>-9.2200000000000006</c:v>
                </c:pt>
                <c:pt idx="7315">
                  <c:v>-9.1999999999999993</c:v>
                </c:pt>
                <c:pt idx="7316">
                  <c:v>-9.18</c:v>
                </c:pt>
                <c:pt idx="7317">
                  <c:v>-9.16</c:v>
                </c:pt>
                <c:pt idx="7318">
                  <c:v>-9.15</c:v>
                </c:pt>
                <c:pt idx="7319">
                  <c:v>-9.1300000000000008</c:v>
                </c:pt>
                <c:pt idx="7320">
                  <c:v>-9.11</c:v>
                </c:pt>
                <c:pt idx="7321">
                  <c:v>-9.09</c:v>
                </c:pt>
                <c:pt idx="7322">
                  <c:v>-9.08</c:v>
                </c:pt>
                <c:pt idx="7323">
                  <c:v>-9.06</c:v>
                </c:pt>
                <c:pt idx="7324">
                  <c:v>-9.0399999999999991</c:v>
                </c:pt>
                <c:pt idx="7325">
                  <c:v>-9.0299999999999994</c:v>
                </c:pt>
                <c:pt idx="7326">
                  <c:v>-9.01</c:v>
                </c:pt>
                <c:pt idx="7327">
                  <c:v>-8.99</c:v>
                </c:pt>
                <c:pt idx="7328">
                  <c:v>-8.9700000000000006</c:v>
                </c:pt>
                <c:pt idx="7329">
                  <c:v>-8.9600000000000009</c:v>
                </c:pt>
                <c:pt idx="7330">
                  <c:v>-8.94</c:v>
                </c:pt>
                <c:pt idx="7331">
                  <c:v>-8.92</c:v>
                </c:pt>
                <c:pt idx="7332">
                  <c:v>-8.91</c:v>
                </c:pt>
                <c:pt idx="7333">
                  <c:v>-8.89</c:v>
                </c:pt>
                <c:pt idx="7334">
                  <c:v>-8.8699999999999992</c:v>
                </c:pt>
                <c:pt idx="7335">
                  <c:v>-8.85</c:v>
                </c:pt>
                <c:pt idx="7336">
                  <c:v>-8.84</c:v>
                </c:pt>
                <c:pt idx="7337">
                  <c:v>-8.82</c:v>
                </c:pt>
                <c:pt idx="7338">
                  <c:v>-8.8000000000000007</c:v>
                </c:pt>
                <c:pt idx="7339">
                  <c:v>-8.7899999999999991</c:v>
                </c:pt>
                <c:pt idx="7340">
                  <c:v>-8.77</c:v>
                </c:pt>
                <c:pt idx="7341">
                  <c:v>-8.75</c:v>
                </c:pt>
                <c:pt idx="7342">
                  <c:v>-8.73</c:v>
                </c:pt>
                <c:pt idx="7343">
                  <c:v>-8.7200000000000006</c:v>
                </c:pt>
                <c:pt idx="7344">
                  <c:v>-8.6999999999999993</c:v>
                </c:pt>
              </c:numCache>
            </c:numRef>
          </c:yVal>
          <c:smooth val="1"/>
          <c:extLst>
            <c:ext xmlns:c16="http://schemas.microsoft.com/office/drawing/2014/chart" uri="{C3380CC4-5D6E-409C-BE32-E72D297353CC}">
              <c16:uniqueId val="{00000004-3DE1-4CA7-B82E-198399730133}"/>
            </c:ext>
          </c:extLst>
        </c:ser>
        <c:ser>
          <c:idx val="1"/>
          <c:order val="1"/>
          <c:spPr>
            <a:ln w="38100" cap="rnd">
              <a:solidFill>
                <a:schemeClr val="accent6"/>
              </a:solidFill>
              <a:round/>
            </a:ln>
            <a:effectLst/>
          </c:spPr>
          <c:marker>
            <c:symbol val="none"/>
          </c:marker>
          <c:xVal>
            <c:numRef>
              <c:f>'[bola com ciclos inteiros de 80 MNV 02-BS21.xlsx]PERFIS COM CICLOS'!$AC$3:$AC$327</c:f>
              <c:numCache>
                <c:formatCode>General</c:formatCode>
                <c:ptCount val="325"/>
                <c:pt idx="0">
                  <c:v>5.2385858585858589</c:v>
                </c:pt>
                <c:pt idx="1">
                  <c:v>8.1647964236199524</c:v>
                </c:pt>
                <c:pt idx="2">
                  <c:v>9.7617049617049627</c:v>
                </c:pt>
                <c:pt idx="3">
                  <c:v>10.461575321952681</c:v>
                </c:pt>
                <c:pt idx="4">
                  <c:v>10.692710170487947</c:v>
                </c:pt>
                <c:pt idx="5">
                  <c:v>10.618680309589401</c:v>
                </c:pt>
                <c:pt idx="6">
                  <c:v>10.331591424448566</c:v>
                </c:pt>
                <c:pt idx="7">
                  <c:v>9.9801220222272864</c:v>
                </c:pt>
                <c:pt idx="8">
                  <c:v>9.5968602278947124</c:v>
                </c:pt>
                <c:pt idx="9">
                  <c:v>9.1817839411059747</c:v>
                </c:pt>
                <c:pt idx="10">
                  <c:v>8.8104858104858099</c:v>
                </c:pt>
                <c:pt idx="11">
                  <c:v>8.4570860833155912</c:v>
                </c:pt>
                <c:pt idx="12">
                  <c:v>8.0917190336545168</c:v>
                </c:pt>
                <c:pt idx="13">
                  <c:v>7.5891843606129319</c:v>
                </c:pt>
                <c:pt idx="14">
                  <c:v>6.8412833694083695</c:v>
                </c:pt>
                <c:pt idx="15">
                  <c:v>5.9046731046731047</c:v>
                </c:pt>
                <c:pt idx="16">
                  <c:v>4.9016004197822385</c:v>
                </c:pt>
                <c:pt idx="17">
                  <c:v>3.8583772662980587</c:v>
                </c:pt>
                <c:pt idx="18">
                  <c:v>2.8589898989898992</c:v>
                </c:pt>
                <c:pt idx="19">
                  <c:v>2.1101207056638813</c:v>
                </c:pt>
                <c:pt idx="20">
                  <c:v>1.5970094867123203</c:v>
                </c:pt>
                <c:pt idx="21">
                  <c:v>1.4915866483767715</c:v>
                </c:pt>
                <c:pt idx="22">
                  <c:v>1.5627122140396477</c:v>
                </c:pt>
                <c:pt idx="23">
                  <c:v>1.3377968877968878</c:v>
                </c:pt>
                <c:pt idx="24">
                  <c:v>0.75425075706765865</c:v>
                </c:pt>
                <c:pt idx="25">
                  <c:v>0.49004963079530328</c:v>
                </c:pt>
                <c:pt idx="26">
                  <c:v>0.3245849105730137</c:v>
                </c:pt>
                <c:pt idx="27">
                  <c:v>0.31141334605901538</c:v>
                </c:pt>
                <c:pt idx="28">
                  <c:v>0.29491659263646236</c:v>
                </c:pt>
                <c:pt idx="29">
                  <c:v>0.24233407816848959</c:v>
                </c:pt>
                <c:pt idx="30">
                  <c:v>0.18389677118000816</c:v>
                </c:pt>
                <c:pt idx="31">
                  <c:v>0.17273886827458251</c:v>
                </c:pt>
                <c:pt idx="32">
                  <c:v>0.19267276949354212</c:v>
                </c:pt>
                <c:pt idx="33">
                  <c:v>2.9902801600914811E-2</c:v>
                </c:pt>
                <c:pt idx="34">
                  <c:v>9.351409937061482E-3</c:v>
                </c:pt>
                <c:pt idx="35">
                  <c:v>9.3577877462949315E-3</c:v>
                </c:pt>
                <c:pt idx="36">
                  <c:v>7.4216106474170969E-3</c:v>
                </c:pt>
                <c:pt idx="37">
                  <c:v>0.7503162543508366</c:v>
                </c:pt>
                <c:pt idx="38">
                  <c:v>1.2095380029806262</c:v>
                </c:pt>
                <c:pt idx="39">
                  <c:v>0.90347316026127356</c:v>
                </c:pt>
                <c:pt idx="40">
                  <c:v>0.64496638113659388</c:v>
                </c:pt>
                <c:pt idx="41">
                  <c:v>0.4914983164983166</c:v>
                </c:pt>
                <c:pt idx="42">
                  <c:v>0.40827108762980507</c:v>
                </c:pt>
                <c:pt idx="43">
                  <c:v>0.33359210621780455</c:v>
                </c:pt>
                <c:pt idx="44">
                  <c:v>0.28325074331020811</c:v>
                </c:pt>
                <c:pt idx="45">
                  <c:v>0.25537075910077689</c:v>
                </c:pt>
                <c:pt idx="46">
                  <c:v>0.25826113363940051</c:v>
                </c:pt>
                <c:pt idx="47">
                  <c:v>0.26515920627595757</c:v>
                </c:pt>
                <c:pt idx="48">
                  <c:v>0.29058037607804327</c:v>
                </c:pt>
                <c:pt idx="49">
                  <c:v>0.27897089360503996</c:v>
                </c:pt>
                <c:pt idx="50">
                  <c:v>0.26138243368479952</c:v>
                </c:pt>
                <c:pt idx="51">
                  <c:v>0.23809092650310812</c:v>
                </c:pt>
                <c:pt idx="52">
                  <c:v>0.21036533559898046</c:v>
                </c:pt>
                <c:pt idx="53">
                  <c:v>0.2243228341029706</c:v>
                </c:pt>
                <c:pt idx="54">
                  <c:v>0.25874944232815134</c:v>
                </c:pt>
                <c:pt idx="55">
                  <c:v>0.29344315410719468</c:v>
                </c:pt>
                <c:pt idx="56">
                  <c:v>0.2867618837355434</c:v>
                </c:pt>
                <c:pt idx="57">
                  <c:v>0.2265877378435518</c:v>
                </c:pt>
                <c:pt idx="58">
                  <c:v>0.19782813340505648</c:v>
                </c:pt>
                <c:pt idx="59">
                  <c:v>0.22879624979072488</c:v>
                </c:pt>
                <c:pt idx="60">
                  <c:v>0.24682518508637366</c:v>
                </c:pt>
                <c:pt idx="61">
                  <c:v>0.18052539985083291</c:v>
                </c:pt>
                <c:pt idx="62">
                  <c:v>0.15317034518051409</c:v>
                </c:pt>
                <c:pt idx="63">
                  <c:v>0.1559907265821536</c:v>
                </c:pt>
                <c:pt idx="64">
                  <c:v>0.15933771370664576</c:v>
                </c:pt>
                <c:pt idx="65">
                  <c:v>0.15845923417556654</c:v>
                </c:pt>
                <c:pt idx="66">
                  <c:v>0.21171796451853533</c:v>
                </c:pt>
                <c:pt idx="67">
                  <c:v>0.43713746795853559</c:v>
                </c:pt>
                <c:pt idx="68">
                  <c:v>0.86243676831912119</c:v>
                </c:pt>
                <c:pt idx="69">
                  <c:v>1.1537216208449084</c:v>
                </c:pt>
                <c:pt idx="70">
                  <c:v>1.169886761244354</c:v>
                </c:pt>
                <c:pt idx="71">
                  <c:v>1.0549985740993058</c:v>
                </c:pt>
                <c:pt idx="72">
                  <c:v>0.81575274491580163</c:v>
                </c:pt>
                <c:pt idx="73">
                  <c:v>0.6140075012162014</c:v>
                </c:pt>
                <c:pt idx="74">
                  <c:v>0.42534198389744388</c:v>
                </c:pt>
                <c:pt idx="75">
                  <c:v>0.33580089541101854</c:v>
                </c:pt>
                <c:pt idx="76">
                  <c:v>0.31624593464457179</c:v>
                </c:pt>
                <c:pt idx="77">
                  <c:v>5.0730395263637922E-2</c:v>
                </c:pt>
                <c:pt idx="78">
                  <c:v>1.0726042979678421</c:v>
                </c:pt>
                <c:pt idx="79">
                  <c:v>1.0753920607694192</c:v>
                </c:pt>
                <c:pt idx="80">
                  <c:v>0.72937754154038303</c:v>
                </c:pt>
                <c:pt idx="81">
                  <c:v>0.63491904523451848</c:v>
                </c:pt>
                <c:pt idx="82">
                  <c:v>0.55404442834721734</c:v>
                </c:pt>
                <c:pt idx="83">
                  <c:v>0.38363155204041738</c:v>
                </c:pt>
                <c:pt idx="84">
                  <c:v>0.25539786747222187</c:v>
                </c:pt>
                <c:pt idx="85">
                  <c:v>0.21446260672617007</c:v>
                </c:pt>
                <c:pt idx="86">
                  <c:v>0.19015028010789339</c:v>
                </c:pt>
                <c:pt idx="87">
                  <c:v>0.20334632878492531</c:v>
                </c:pt>
                <c:pt idx="88">
                  <c:v>0.23143994477004656</c:v>
                </c:pt>
                <c:pt idx="89">
                  <c:v>0.23875236018208162</c:v>
                </c:pt>
                <c:pt idx="90">
                  <c:v>0.2175208199871877</c:v>
                </c:pt>
                <c:pt idx="91">
                  <c:v>0.20020565701623536</c:v>
                </c:pt>
                <c:pt idx="92">
                  <c:v>0.20098716968061311</c:v>
                </c:pt>
                <c:pt idx="93">
                  <c:v>0.20298914604031471</c:v>
                </c:pt>
                <c:pt idx="94">
                  <c:v>0.19795976764815293</c:v>
                </c:pt>
                <c:pt idx="95">
                  <c:v>0.1972415560015372</c:v>
                </c:pt>
                <c:pt idx="96">
                  <c:v>0.1946864494531837</c:v>
                </c:pt>
                <c:pt idx="97">
                  <c:v>0.18301205159323761</c:v>
                </c:pt>
                <c:pt idx="98">
                  <c:v>0.1845493924392439</c:v>
                </c:pt>
                <c:pt idx="99">
                  <c:v>0.20159794030811423</c:v>
                </c:pt>
                <c:pt idx="100">
                  <c:v>0.20011714010793624</c:v>
                </c:pt>
                <c:pt idx="101">
                  <c:v>0.19912864912864911</c:v>
                </c:pt>
                <c:pt idx="102">
                  <c:v>0.19930027380590198</c:v>
                </c:pt>
                <c:pt idx="103">
                  <c:v>0.21088652531062096</c:v>
                </c:pt>
                <c:pt idx="104">
                  <c:v>0.25703723986856514</c:v>
                </c:pt>
                <c:pt idx="105">
                  <c:v>0.42487377527905901</c:v>
                </c:pt>
                <c:pt idx="106">
                  <c:v>0.52129811935637171</c:v>
                </c:pt>
                <c:pt idx="107">
                  <c:v>0.54957705685709279</c:v>
                </c:pt>
                <c:pt idx="108">
                  <c:v>0.54914478114478116</c:v>
                </c:pt>
                <c:pt idx="109">
                  <c:v>0.59215217741502446</c:v>
                </c:pt>
                <c:pt idx="110">
                  <c:v>0.71426090441520274</c:v>
                </c:pt>
                <c:pt idx="111">
                  <c:v>0.75361998481963322</c:v>
                </c:pt>
                <c:pt idx="112">
                  <c:v>0.60932944606413997</c:v>
                </c:pt>
                <c:pt idx="113">
                  <c:v>0.5188449446513963</c:v>
                </c:pt>
                <c:pt idx="114">
                  <c:v>0.46867810425294149</c:v>
                </c:pt>
                <c:pt idx="115">
                  <c:v>0.40392886629011765</c:v>
                </c:pt>
                <c:pt idx="116">
                  <c:v>0.35335854962827701</c:v>
                </c:pt>
                <c:pt idx="117">
                  <c:v>2.1741974971025249</c:v>
                </c:pt>
                <c:pt idx="118">
                  <c:v>2.2586800425123776</c:v>
                </c:pt>
                <c:pt idx="119">
                  <c:v>1.6680035143935086</c:v>
                </c:pt>
                <c:pt idx="120">
                  <c:v>1.2170964132769198</c:v>
                </c:pt>
                <c:pt idx="121">
                  <c:v>0.92530608581941265</c:v>
                </c:pt>
                <c:pt idx="122">
                  <c:v>0.73369404318309417</c:v>
                </c:pt>
                <c:pt idx="123">
                  <c:v>0.61787649797725364</c:v>
                </c:pt>
                <c:pt idx="124">
                  <c:v>0.59854119971127906</c:v>
                </c:pt>
                <c:pt idx="125">
                  <c:v>0.59044577142063615</c:v>
                </c:pt>
                <c:pt idx="126">
                  <c:v>0.52381682459094681</c:v>
                </c:pt>
                <c:pt idx="127">
                  <c:v>0.43080084193645374</c:v>
                </c:pt>
                <c:pt idx="128">
                  <c:v>0.35393556916399554</c:v>
                </c:pt>
                <c:pt idx="129">
                  <c:v>0.32518620758259664</c:v>
                </c:pt>
                <c:pt idx="130">
                  <c:v>0.2683353139235492</c:v>
                </c:pt>
                <c:pt idx="131">
                  <c:v>0.2696168681528584</c:v>
                </c:pt>
                <c:pt idx="132">
                  <c:v>0.25753111599847639</c:v>
                </c:pt>
                <c:pt idx="133">
                  <c:v>0.23943879048830613</c:v>
                </c:pt>
                <c:pt idx="134">
                  <c:v>0.23369027001975756</c:v>
                </c:pt>
                <c:pt idx="135">
                  <c:v>0.23233726337773358</c:v>
                </c:pt>
                <c:pt idx="136">
                  <c:v>0.22159106042446036</c:v>
                </c:pt>
                <c:pt idx="137">
                  <c:v>0.20229261589643455</c:v>
                </c:pt>
                <c:pt idx="138">
                  <c:v>0.19636315561751841</c:v>
                </c:pt>
                <c:pt idx="139">
                  <c:v>0.20210848780020818</c:v>
                </c:pt>
                <c:pt idx="140">
                  <c:v>0.22586118435967492</c:v>
                </c:pt>
                <c:pt idx="141">
                  <c:v>0.34395761060685259</c:v>
                </c:pt>
                <c:pt idx="142">
                  <c:v>0.73717866704575064</c:v>
                </c:pt>
                <c:pt idx="143">
                  <c:v>1.2657985066704414</c:v>
                </c:pt>
                <c:pt idx="144">
                  <c:v>1.6589969462062484</c:v>
                </c:pt>
                <c:pt idx="145">
                  <c:v>1.8300297486589685</c:v>
                </c:pt>
                <c:pt idx="146">
                  <c:v>1.8293194938480377</c:v>
                </c:pt>
                <c:pt idx="147">
                  <c:v>1.8807912824031541</c:v>
                </c:pt>
                <c:pt idx="148">
                  <c:v>1.877475390851187</c:v>
                </c:pt>
                <c:pt idx="149">
                  <c:v>1.7548803584626753</c:v>
                </c:pt>
                <c:pt idx="150">
                  <c:v>1.4774883560462309</c:v>
                </c:pt>
                <c:pt idx="151">
                  <c:v>1.2295445944241201</c:v>
                </c:pt>
                <c:pt idx="152">
                  <c:v>0.98587254454088646</c:v>
                </c:pt>
                <c:pt idx="153">
                  <c:v>0.77736953600145786</c:v>
                </c:pt>
                <c:pt idx="154">
                  <c:v>0.66207678784098001</c:v>
                </c:pt>
                <c:pt idx="155">
                  <c:v>0.66826834979130612</c:v>
                </c:pt>
                <c:pt idx="156">
                  <c:v>0.66079756674552215</c:v>
                </c:pt>
                <c:pt idx="157">
                  <c:v>0.11888492648299602</c:v>
                </c:pt>
                <c:pt idx="158">
                  <c:v>0.11944397697822356</c:v>
                </c:pt>
                <c:pt idx="159">
                  <c:v>2.9353133100920719</c:v>
                </c:pt>
                <c:pt idx="160">
                  <c:v>3.7019701798569162</c:v>
                </c:pt>
                <c:pt idx="161">
                  <c:v>3.2834463546464527</c:v>
                </c:pt>
                <c:pt idx="162">
                  <c:v>2.7174700862269354</c:v>
                </c:pt>
                <c:pt idx="163">
                  <c:v>2.1386763812993324</c:v>
                </c:pt>
                <c:pt idx="164">
                  <c:v>1.669584817698025</c:v>
                </c:pt>
                <c:pt idx="165">
                  <c:v>1.2579449501041777</c:v>
                </c:pt>
                <c:pt idx="166">
                  <c:v>1.0792371631732436</c:v>
                </c:pt>
                <c:pt idx="167">
                  <c:v>0.88950378560923804</c:v>
                </c:pt>
                <c:pt idx="168">
                  <c:v>0.60422752229866106</c:v>
                </c:pt>
                <c:pt idx="169">
                  <c:v>0.42922077922077922</c:v>
                </c:pt>
                <c:pt idx="170">
                  <c:v>0.35045227866410483</c:v>
                </c:pt>
                <c:pt idx="171">
                  <c:v>0.30409117789366163</c:v>
                </c:pt>
                <c:pt idx="172">
                  <c:v>0.29856831855180332</c:v>
                </c:pt>
                <c:pt idx="173">
                  <c:v>0.26465121247729945</c:v>
                </c:pt>
                <c:pt idx="174">
                  <c:v>0.24862123343136</c:v>
                </c:pt>
                <c:pt idx="175">
                  <c:v>0.23086700533509041</c:v>
                </c:pt>
                <c:pt idx="176">
                  <c:v>0.22366367765226511</c:v>
                </c:pt>
                <c:pt idx="177">
                  <c:v>0.20203170044034255</c:v>
                </c:pt>
                <c:pt idx="178">
                  <c:v>0.18417033094191165</c:v>
                </c:pt>
                <c:pt idx="179">
                  <c:v>0.17552463695122972</c:v>
                </c:pt>
                <c:pt idx="180">
                  <c:v>0.18307880460346826</c:v>
                </c:pt>
                <c:pt idx="181">
                  <c:v>0.19914919350634455</c:v>
                </c:pt>
                <c:pt idx="182">
                  <c:v>0.20281432330396978</c:v>
                </c:pt>
                <c:pt idx="183">
                  <c:v>0.21033425202561284</c:v>
                </c:pt>
                <c:pt idx="184">
                  <c:v>0.22012898424903879</c:v>
                </c:pt>
                <c:pt idx="185">
                  <c:v>0.22185360228173687</c:v>
                </c:pt>
                <c:pt idx="186">
                  <c:v>0.22277708733476442</c:v>
                </c:pt>
                <c:pt idx="187">
                  <c:v>0.22670819544481213</c:v>
                </c:pt>
                <c:pt idx="188">
                  <c:v>0.23174162464528511</c:v>
                </c:pt>
                <c:pt idx="189">
                  <c:v>0.23267350928641248</c:v>
                </c:pt>
                <c:pt idx="190">
                  <c:v>0.23390043724827789</c:v>
                </c:pt>
                <c:pt idx="191">
                  <c:v>0.23824193172963071</c:v>
                </c:pt>
                <c:pt idx="192">
                  <c:v>0.24066104702750668</c:v>
                </c:pt>
                <c:pt idx="193">
                  <c:v>0.24287754732543404</c:v>
                </c:pt>
                <c:pt idx="194">
                  <c:v>0.23856110776640579</c:v>
                </c:pt>
                <c:pt idx="195">
                  <c:v>0.23335032942423242</c:v>
                </c:pt>
                <c:pt idx="196">
                  <c:v>0.22490400438837077</c:v>
                </c:pt>
                <c:pt idx="197">
                  <c:v>0.21397026672496716</c:v>
                </c:pt>
                <c:pt idx="198">
                  <c:v>0.19687716863289381</c:v>
                </c:pt>
                <c:pt idx="199">
                  <c:v>0.19659969700270316</c:v>
                </c:pt>
                <c:pt idx="200">
                  <c:v>9.2375016052077888E-2</c:v>
                </c:pt>
                <c:pt idx="201">
                  <c:v>0.26948698767668017</c:v>
                </c:pt>
                <c:pt idx="202">
                  <c:v>0.28971896541566017</c:v>
                </c:pt>
                <c:pt idx="203">
                  <c:v>0.24317570278177322</c:v>
                </c:pt>
                <c:pt idx="204">
                  <c:v>0.21148736370469434</c:v>
                </c:pt>
                <c:pt idx="205">
                  <c:v>0.19948385840190874</c:v>
                </c:pt>
                <c:pt idx="206">
                  <c:v>0.20440377299899076</c:v>
                </c:pt>
                <c:pt idx="207">
                  <c:v>0.18913738019169324</c:v>
                </c:pt>
                <c:pt idx="208">
                  <c:v>0.19509710283349252</c:v>
                </c:pt>
                <c:pt idx="209">
                  <c:v>0.2734010298859425</c:v>
                </c:pt>
                <c:pt idx="210">
                  <c:v>0.37698210209288491</c:v>
                </c:pt>
                <c:pt idx="211">
                  <c:v>0.33938755980861252</c:v>
                </c:pt>
                <c:pt idx="212">
                  <c:v>0.30797196921960629</c:v>
                </c:pt>
                <c:pt idx="213">
                  <c:v>0.33150658864944582</c:v>
                </c:pt>
                <c:pt idx="214">
                  <c:v>0.37515638793700812</c:v>
                </c:pt>
                <c:pt idx="215">
                  <c:v>0.4732948633052691</c:v>
                </c:pt>
                <c:pt idx="216">
                  <c:v>0.65618015705225008</c:v>
                </c:pt>
                <c:pt idx="217">
                  <c:v>0.90897979170197929</c:v>
                </c:pt>
                <c:pt idx="218">
                  <c:v>1.1891062999145996</c:v>
                </c:pt>
                <c:pt idx="219">
                  <c:v>1.3731607973857436</c:v>
                </c:pt>
                <c:pt idx="220">
                  <c:v>1.5028144304884197</c:v>
                </c:pt>
                <c:pt idx="221">
                  <c:v>1.6283676585602023</c:v>
                </c:pt>
                <c:pt idx="222">
                  <c:v>1.7111416296268802</c:v>
                </c:pt>
                <c:pt idx="223">
                  <c:v>1.7375607588256536</c:v>
                </c:pt>
                <c:pt idx="224">
                  <c:v>1.6792343719688503</c:v>
                </c:pt>
                <c:pt idx="225">
                  <c:v>1.5180842248697219</c:v>
                </c:pt>
                <c:pt idx="226">
                  <c:v>1.2259021092084954</c:v>
                </c:pt>
                <c:pt idx="227">
                  <c:v>0.99448996969391745</c:v>
                </c:pt>
                <c:pt idx="228">
                  <c:v>0.82456582709823578</c:v>
                </c:pt>
                <c:pt idx="229">
                  <c:v>0.69265562473223163</c:v>
                </c:pt>
                <c:pt idx="230">
                  <c:v>0.58531971726055276</c:v>
                </c:pt>
                <c:pt idx="231">
                  <c:v>0.51489828480255273</c:v>
                </c:pt>
                <c:pt idx="232">
                  <c:v>0.49575588907663254</c:v>
                </c:pt>
                <c:pt idx="233">
                  <c:v>0.46733385626572177</c:v>
                </c:pt>
                <c:pt idx="234">
                  <c:v>0.45832704266867969</c:v>
                </c:pt>
                <c:pt idx="235">
                  <c:v>0.46613461503972464</c:v>
                </c:pt>
                <c:pt idx="236">
                  <c:v>0.49540980672870433</c:v>
                </c:pt>
                <c:pt idx="237">
                  <c:v>0.57202714875627658</c:v>
                </c:pt>
                <c:pt idx="238">
                  <c:v>0.64485382458950735</c:v>
                </c:pt>
                <c:pt idx="239">
                  <c:v>0.66291781988503296</c:v>
                </c:pt>
                <c:pt idx="240">
                  <c:v>0.50115074798619108</c:v>
                </c:pt>
                <c:pt idx="241">
                  <c:v>0.10066937245227293</c:v>
                </c:pt>
                <c:pt idx="242">
                  <c:v>9.9127350374559914E-2</c:v>
                </c:pt>
                <c:pt idx="243">
                  <c:v>2.653926259499015</c:v>
                </c:pt>
                <c:pt idx="244">
                  <c:v>2.8544243360424093</c:v>
                </c:pt>
                <c:pt idx="245">
                  <c:v>2.4568621446881478</c:v>
                </c:pt>
                <c:pt idx="246">
                  <c:v>2.0255659446670684</c:v>
                </c:pt>
                <c:pt idx="247">
                  <c:v>1.669338328178769</c:v>
                </c:pt>
                <c:pt idx="248">
                  <c:v>1.4560513426199324</c:v>
                </c:pt>
                <c:pt idx="249">
                  <c:v>1.3721293006326372</c:v>
                </c:pt>
                <c:pt idx="250">
                  <c:v>1.31497585375757</c:v>
                </c:pt>
                <c:pt idx="251">
                  <c:v>1.1730074572179838</c:v>
                </c:pt>
                <c:pt idx="252">
                  <c:v>0.93621753553687759</c:v>
                </c:pt>
                <c:pt idx="253">
                  <c:v>0.6878130360205833</c:v>
                </c:pt>
                <c:pt idx="254">
                  <c:v>0.55051779325927319</c:v>
                </c:pt>
                <c:pt idx="255">
                  <c:v>0.49259843863316416</c:v>
                </c:pt>
                <c:pt idx="256">
                  <c:v>0.50249559375718411</c:v>
                </c:pt>
                <c:pt idx="257">
                  <c:v>0.55889143536202368</c:v>
                </c:pt>
                <c:pt idx="258">
                  <c:v>0.64332328126588278</c:v>
                </c:pt>
                <c:pt idx="259">
                  <c:v>0.69588652002637497</c:v>
                </c:pt>
                <c:pt idx="260">
                  <c:v>0.67840582519362524</c:v>
                </c:pt>
                <c:pt idx="261">
                  <c:v>0.63035181120110351</c:v>
                </c:pt>
                <c:pt idx="262">
                  <c:v>0.55210041756804351</c:v>
                </c:pt>
                <c:pt idx="263">
                  <c:v>0.49214419601017539</c:v>
                </c:pt>
                <c:pt idx="264">
                  <c:v>0.43926685409662369</c:v>
                </c:pt>
                <c:pt idx="265">
                  <c:v>0.41006252653839431</c:v>
                </c:pt>
                <c:pt idx="266">
                  <c:v>0.3760816279050444</c:v>
                </c:pt>
                <c:pt idx="267">
                  <c:v>0.33022847391354776</c:v>
                </c:pt>
                <c:pt idx="268">
                  <c:v>0.29435331856212177</c:v>
                </c:pt>
                <c:pt idx="269">
                  <c:v>0.2814167607711901</c:v>
                </c:pt>
                <c:pt idx="270">
                  <c:v>0.26041082254999542</c:v>
                </c:pt>
                <c:pt idx="271">
                  <c:v>0.27039071287242517</c:v>
                </c:pt>
                <c:pt idx="272">
                  <c:v>0.31082952703698247</c:v>
                </c:pt>
                <c:pt idx="273">
                  <c:v>0.36618848441278345</c:v>
                </c:pt>
                <c:pt idx="274">
                  <c:v>0.41517785144700292</c:v>
                </c:pt>
                <c:pt idx="275">
                  <c:v>0.37228097843317376</c:v>
                </c:pt>
                <c:pt idx="276">
                  <c:v>0.29910841654778891</c:v>
                </c:pt>
                <c:pt idx="277">
                  <c:v>0.25203772913329769</c:v>
                </c:pt>
                <c:pt idx="278">
                  <c:v>0.24532536735023416</c:v>
                </c:pt>
                <c:pt idx="279">
                  <c:v>0.27110438485626653</c:v>
                </c:pt>
                <c:pt idx="280">
                  <c:v>0.27195597155826945</c:v>
                </c:pt>
                <c:pt idx="281">
                  <c:v>0.22362290511744159</c:v>
                </c:pt>
                <c:pt idx="282">
                  <c:v>0.2020148716718638</c:v>
                </c:pt>
                <c:pt idx="283">
                  <c:v>7.2192090485737784E-2</c:v>
                </c:pt>
                <c:pt idx="284">
                  <c:v>1.0217359068187797</c:v>
                </c:pt>
                <c:pt idx="285">
                  <c:v>1.3727606601163787</c:v>
                </c:pt>
                <c:pt idx="286">
                  <c:v>1.168523778542979</c:v>
                </c:pt>
                <c:pt idx="287">
                  <c:v>0.85248376199555387</c:v>
                </c:pt>
                <c:pt idx="288">
                  <c:v>0.90640145922001203</c:v>
                </c:pt>
                <c:pt idx="289">
                  <c:v>1.4022618906884188</c:v>
                </c:pt>
                <c:pt idx="290">
                  <c:v>1.7526279391424615</c:v>
                </c:pt>
                <c:pt idx="291">
                  <c:v>1.861785238057887</c:v>
                </c:pt>
                <c:pt idx="292">
                  <c:v>1.7622691684981973</c:v>
                </c:pt>
                <c:pt idx="293">
                  <c:v>1.6893633631289278</c:v>
                </c:pt>
                <c:pt idx="294">
                  <c:v>1.6104905883635114</c:v>
                </c:pt>
                <c:pt idx="295">
                  <c:v>1.5034032634032632</c:v>
                </c:pt>
                <c:pt idx="296">
                  <c:v>1.4090645406461819</c:v>
                </c:pt>
                <c:pt idx="297">
                  <c:v>1.2888519392134874</c:v>
                </c:pt>
                <c:pt idx="298">
                  <c:v>1.154728399731372</c:v>
                </c:pt>
                <c:pt idx="299">
                  <c:v>1.0327534446924793</c:v>
                </c:pt>
                <c:pt idx="300">
                  <c:v>0.95185321777613863</c:v>
                </c:pt>
                <c:pt idx="301">
                  <c:v>0.91808825559458285</c:v>
                </c:pt>
                <c:pt idx="302">
                  <c:v>0.8936928806870762</c:v>
                </c:pt>
                <c:pt idx="303">
                  <c:v>0.87225245994244249</c:v>
                </c:pt>
                <c:pt idx="304">
                  <c:v>0.87658988139644667</c:v>
                </c:pt>
                <c:pt idx="305">
                  <c:v>0.86543114191058035</c:v>
                </c:pt>
                <c:pt idx="306">
                  <c:v>0.83862329218668297</c:v>
                </c:pt>
                <c:pt idx="307">
                  <c:v>0.88718771036767563</c:v>
                </c:pt>
                <c:pt idx="308">
                  <c:v>1.0717684275694408</c:v>
                </c:pt>
                <c:pt idx="309">
                  <c:v>1.3944779917779755</c:v>
                </c:pt>
                <c:pt idx="310">
                  <c:v>1.8448457792207791</c:v>
                </c:pt>
                <c:pt idx="311">
                  <c:v>2.2487441818631533</c:v>
                </c:pt>
                <c:pt idx="312">
                  <c:v>2.4468154510290954</c:v>
                </c:pt>
                <c:pt idx="313">
                  <c:v>2.5978536701940955</c:v>
                </c:pt>
                <c:pt idx="314">
                  <c:v>2.6803941429699254</c:v>
                </c:pt>
                <c:pt idx="315">
                  <c:v>2.7336322003152222</c:v>
                </c:pt>
                <c:pt idx="316">
                  <c:v>2.7000155704339699</c:v>
                </c:pt>
                <c:pt idx="317">
                  <c:v>2.5786297395513382</c:v>
                </c:pt>
                <c:pt idx="318">
                  <c:v>2.489096223685376</c:v>
                </c:pt>
                <c:pt idx="319">
                  <c:v>2.506774340912775</c:v>
                </c:pt>
                <c:pt idx="320">
                  <c:v>2.6101794645483967</c:v>
                </c:pt>
                <c:pt idx="321">
                  <c:v>2.6993126618398944</c:v>
                </c:pt>
                <c:pt idx="322">
                  <c:v>2.7519642661003916</c:v>
                </c:pt>
                <c:pt idx="323">
                  <c:v>2.7516534236971255</c:v>
                </c:pt>
                <c:pt idx="324">
                  <c:v>2.6551942844645335</c:v>
                </c:pt>
              </c:numCache>
            </c:numRef>
          </c:xVal>
          <c:yVal>
            <c:numRef>
              <c:f>'[bola com ciclos inteiros de 80 MNV 02-BS21.xlsx]PERFIS COM CICLOS'!$S$3:$S$327</c:f>
              <c:numCache>
                <c:formatCode>General</c:formatCode>
                <c:ptCount val="325"/>
                <c:pt idx="0">
                  <c:v>-1.5</c:v>
                </c:pt>
                <c:pt idx="1">
                  <c:v>-1.53</c:v>
                </c:pt>
                <c:pt idx="2">
                  <c:v>-1.56</c:v>
                </c:pt>
                <c:pt idx="3">
                  <c:v>-1.59</c:v>
                </c:pt>
                <c:pt idx="4">
                  <c:v>-1.62</c:v>
                </c:pt>
                <c:pt idx="5">
                  <c:v>-1.65</c:v>
                </c:pt>
                <c:pt idx="6">
                  <c:v>-1.68</c:v>
                </c:pt>
                <c:pt idx="7">
                  <c:v>-1.71</c:v>
                </c:pt>
                <c:pt idx="8">
                  <c:v>-1.74</c:v>
                </c:pt>
                <c:pt idx="9">
                  <c:v>-1.77</c:v>
                </c:pt>
                <c:pt idx="10">
                  <c:v>-1.8</c:v>
                </c:pt>
                <c:pt idx="11">
                  <c:v>-1.83</c:v>
                </c:pt>
                <c:pt idx="12">
                  <c:v>-1.86</c:v>
                </c:pt>
                <c:pt idx="13">
                  <c:v>-1.89</c:v>
                </c:pt>
                <c:pt idx="14">
                  <c:v>-1.92</c:v>
                </c:pt>
                <c:pt idx="15">
                  <c:v>-1.95</c:v>
                </c:pt>
                <c:pt idx="16">
                  <c:v>-1.98</c:v>
                </c:pt>
                <c:pt idx="17">
                  <c:v>-2.02</c:v>
                </c:pt>
                <c:pt idx="18">
                  <c:v>-2.0499999999999998</c:v>
                </c:pt>
                <c:pt idx="19">
                  <c:v>-2.08</c:v>
                </c:pt>
                <c:pt idx="20">
                  <c:v>-2.11</c:v>
                </c:pt>
                <c:pt idx="21">
                  <c:v>-2.14</c:v>
                </c:pt>
                <c:pt idx="22">
                  <c:v>-2.17</c:v>
                </c:pt>
                <c:pt idx="23">
                  <c:v>-2.2000000000000002</c:v>
                </c:pt>
                <c:pt idx="24">
                  <c:v>-2.23</c:v>
                </c:pt>
                <c:pt idx="25">
                  <c:v>-2.2599999999999998</c:v>
                </c:pt>
                <c:pt idx="26">
                  <c:v>-2.29</c:v>
                </c:pt>
                <c:pt idx="27">
                  <c:v>-2.3199999999999998</c:v>
                </c:pt>
                <c:pt idx="28">
                  <c:v>-2.35</c:v>
                </c:pt>
                <c:pt idx="29">
                  <c:v>-2.38</c:v>
                </c:pt>
                <c:pt idx="30">
                  <c:v>-2.41</c:v>
                </c:pt>
                <c:pt idx="31">
                  <c:v>-2.44</c:v>
                </c:pt>
                <c:pt idx="32">
                  <c:v>-2.4700000000000002</c:v>
                </c:pt>
                <c:pt idx="33">
                  <c:v>-2.5</c:v>
                </c:pt>
                <c:pt idx="34">
                  <c:v>-2.5099999999999998</c:v>
                </c:pt>
                <c:pt idx="35">
                  <c:v>-2.5299999999999998</c:v>
                </c:pt>
                <c:pt idx="36">
                  <c:v>-2.56</c:v>
                </c:pt>
                <c:pt idx="37">
                  <c:v>-2.58</c:v>
                </c:pt>
                <c:pt idx="38">
                  <c:v>-2.6</c:v>
                </c:pt>
                <c:pt idx="39">
                  <c:v>-2.63</c:v>
                </c:pt>
                <c:pt idx="40">
                  <c:v>-2.65</c:v>
                </c:pt>
                <c:pt idx="41">
                  <c:v>-2.68</c:v>
                </c:pt>
                <c:pt idx="42">
                  <c:v>-2.7</c:v>
                </c:pt>
                <c:pt idx="43">
                  <c:v>-2.72</c:v>
                </c:pt>
                <c:pt idx="44">
                  <c:v>-2.75</c:v>
                </c:pt>
                <c:pt idx="45">
                  <c:v>-2.77</c:v>
                </c:pt>
                <c:pt idx="46">
                  <c:v>-2.79</c:v>
                </c:pt>
                <c:pt idx="47">
                  <c:v>-2.82</c:v>
                </c:pt>
                <c:pt idx="48">
                  <c:v>-2.84</c:v>
                </c:pt>
                <c:pt idx="49">
                  <c:v>-2.86</c:v>
                </c:pt>
                <c:pt idx="50">
                  <c:v>-2.89</c:v>
                </c:pt>
                <c:pt idx="51">
                  <c:v>-2.91</c:v>
                </c:pt>
                <c:pt idx="52">
                  <c:v>-2.93</c:v>
                </c:pt>
                <c:pt idx="53">
                  <c:v>-2.96</c:v>
                </c:pt>
                <c:pt idx="54">
                  <c:v>-2.98</c:v>
                </c:pt>
                <c:pt idx="55">
                  <c:v>-3.01</c:v>
                </c:pt>
                <c:pt idx="56">
                  <c:v>-3.03</c:v>
                </c:pt>
                <c:pt idx="57">
                  <c:v>-3.05</c:v>
                </c:pt>
                <c:pt idx="58">
                  <c:v>-3.08</c:v>
                </c:pt>
                <c:pt idx="59">
                  <c:v>-3.1</c:v>
                </c:pt>
                <c:pt idx="60">
                  <c:v>-3.12</c:v>
                </c:pt>
                <c:pt idx="61">
                  <c:v>-3.15</c:v>
                </c:pt>
                <c:pt idx="62">
                  <c:v>-3.17</c:v>
                </c:pt>
                <c:pt idx="63">
                  <c:v>-3.19</c:v>
                </c:pt>
                <c:pt idx="64">
                  <c:v>-3.22</c:v>
                </c:pt>
                <c:pt idx="65">
                  <c:v>-3.24</c:v>
                </c:pt>
                <c:pt idx="66">
                  <c:v>-3.26</c:v>
                </c:pt>
                <c:pt idx="67">
                  <c:v>-3.29</c:v>
                </c:pt>
                <c:pt idx="68">
                  <c:v>-3.31</c:v>
                </c:pt>
                <c:pt idx="69">
                  <c:v>-3.34</c:v>
                </c:pt>
                <c:pt idx="70">
                  <c:v>-3.36</c:v>
                </c:pt>
                <c:pt idx="71">
                  <c:v>-3.38</c:v>
                </c:pt>
                <c:pt idx="72">
                  <c:v>-3.41</c:v>
                </c:pt>
                <c:pt idx="73">
                  <c:v>-3.43</c:v>
                </c:pt>
                <c:pt idx="74">
                  <c:v>-3.45</c:v>
                </c:pt>
                <c:pt idx="75">
                  <c:v>-3.48</c:v>
                </c:pt>
                <c:pt idx="76">
                  <c:v>-3.5</c:v>
                </c:pt>
                <c:pt idx="77">
                  <c:v>-3.51</c:v>
                </c:pt>
                <c:pt idx="78">
                  <c:v>-3.54</c:v>
                </c:pt>
                <c:pt idx="79">
                  <c:v>-3.56</c:v>
                </c:pt>
                <c:pt idx="80">
                  <c:v>-3.59</c:v>
                </c:pt>
                <c:pt idx="81">
                  <c:v>-3.61</c:v>
                </c:pt>
                <c:pt idx="82">
                  <c:v>-3.64</c:v>
                </c:pt>
                <c:pt idx="83">
                  <c:v>-3.66</c:v>
                </c:pt>
                <c:pt idx="84">
                  <c:v>-3.69</c:v>
                </c:pt>
                <c:pt idx="85">
                  <c:v>-3.71</c:v>
                </c:pt>
                <c:pt idx="86">
                  <c:v>-3.74</c:v>
                </c:pt>
                <c:pt idx="87">
                  <c:v>-3.76</c:v>
                </c:pt>
                <c:pt idx="88">
                  <c:v>-3.79</c:v>
                </c:pt>
                <c:pt idx="89">
                  <c:v>-3.81</c:v>
                </c:pt>
                <c:pt idx="90">
                  <c:v>-3.84</c:v>
                </c:pt>
                <c:pt idx="91">
                  <c:v>-3.87</c:v>
                </c:pt>
                <c:pt idx="92">
                  <c:v>-3.89</c:v>
                </c:pt>
                <c:pt idx="93">
                  <c:v>-3.92</c:v>
                </c:pt>
                <c:pt idx="94">
                  <c:v>-3.94</c:v>
                </c:pt>
                <c:pt idx="95">
                  <c:v>-3.97</c:v>
                </c:pt>
                <c:pt idx="96">
                  <c:v>-3.99</c:v>
                </c:pt>
                <c:pt idx="97">
                  <c:v>-4.0199999999999996</c:v>
                </c:pt>
                <c:pt idx="98">
                  <c:v>-4.04</c:v>
                </c:pt>
                <c:pt idx="99">
                  <c:v>-4.07</c:v>
                </c:pt>
                <c:pt idx="100">
                  <c:v>-4.09</c:v>
                </c:pt>
                <c:pt idx="101">
                  <c:v>-4.12</c:v>
                </c:pt>
                <c:pt idx="102">
                  <c:v>-4.1399999999999997</c:v>
                </c:pt>
                <c:pt idx="103">
                  <c:v>-4.17</c:v>
                </c:pt>
                <c:pt idx="104">
                  <c:v>-4.2</c:v>
                </c:pt>
                <c:pt idx="105">
                  <c:v>-4.22</c:v>
                </c:pt>
                <c:pt idx="106">
                  <c:v>-4.25</c:v>
                </c:pt>
                <c:pt idx="107">
                  <c:v>-4.2699999999999996</c:v>
                </c:pt>
                <c:pt idx="108">
                  <c:v>-4.3</c:v>
                </c:pt>
                <c:pt idx="109">
                  <c:v>-4.32</c:v>
                </c:pt>
                <c:pt idx="110">
                  <c:v>-4.3499999999999996</c:v>
                </c:pt>
                <c:pt idx="111">
                  <c:v>-4.37</c:v>
                </c:pt>
                <c:pt idx="112">
                  <c:v>-4.4000000000000004</c:v>
                </c:pt>
                <c:pt idx="113">
                  <c:v>-4.42</c:v>
                </c:pt>
                <c:pt idx="114">
                  <c:v>-4.45</c:v>
                </c:pt>
                <c:pt idx="115">
                  <c:v>-4.47</c:v>
                </c:pt>
                <c:pt idx="116">
                  <c:v>-4.5</c:v>
                </c:pt>
                <c:pt idx="117">
                  <c:v>-4.51</c:v>
                </c:pt>
                <c:pt idx="118">
                  <c:v>-4.54</c:v>
                </c:pt>
                <c:pt idx="119">
                  <c:v>-4.5599999999999996</c:v>
                </c:pt>
                <c:pt idx="120">
                  <c:v>-4.59</c:v>
                </c:pt>
                <c:pt idx="121">
                  <c:v>-4.6100000000000003</c:v>
                </c:pt>
                <c:pt idx="122">
                  <c:v>-4.6399999999999997</c:v>
                </c:pt>
                <c:pt idx="123">
                  <c:v>-4.66</c:v>
                </c:pt>
                <c:pt idx="124">
                  <c:v>-4.6900000000000004</c:v>
                </c:pt>
                <c:pt idx="125">
                  <c:v>-4.71</c:v>
                </c:pt>
                <c:pt idx="126">
                  <c:v>-4.74</c:v>
                </c:pt>
                <c:pt idx="127">
                  <c:v>-4.76</c:v>
                </c:pt>
                <c:pt idx="128">
                  <c:v>-4.79</c:v>
                </c:pt>
                <c:pt idx="129">
                  <c:v>-4.8099999999999996</c:v>
                </c:pt>
                <c:pt idx="130">
                  <c:v>-4.84</c:v>
                </c:pt>
                <c:pt idx="131">
                  <c:v>-4.87</c:v>
                </c:pt>
                <c:pt idx="132">
                  <c:v>-4.8899999999999997</c:v>
                </c:pt>
                <c:pt idx="133">
                  <c:v>-4.92</c:v>
                </c:pt>
                <c:pt idx="134">
                  <c:v>-4.9400000000000004</c:v>
                </c:pt>
                <c:pt idx="135">
                  <c:v>-4.97</c:v>
                </c:pt>
                <c:pt idx="136">
                  <c:v>-4.99</c:v>
                </c:pt>
                <c:pt idx="137">
                  <c:v>-5.0199999999999996</c:v>
                </c:pt>
                <c:pt idx="138">
                  <c:v>-5.04</c:v>
                </c:pt>
                <c:pt idx="139">
                  <c:v>-5.07</c:v>
                </c:pt>
                <c:pt idx="140">
                  <c:v>-5.09</c:v>
                </c:pt>
                <c:pt idx="141">
                  <c:v>-5.12</c:v>
                </c:pt>
                <c:pt idx="142">
                  <c:v>-5.14</c:v>
                </c:pt>
                <c:pt idx="143">
                  <c:v>-5.17</c:v>
                </c:pt>
                <c:pt idx="144">
                  <c:v>-5.2</c:v>
                </c:pt>
                <c:pt idx="145">
                  <c:v>-5.22</c:v>
                </c:pt>
                <c:pt idx="146">
                  <c:v>-5.25</c:v>
                </c:pt>
                <c:pt idx="147">
                  <c:v>-5.27</c:v>
                </c:pt>
                <c:pt idx="148">
                  <c:v>-5.3</c:v>
                </c:pt>
                <c:pt idx="149">
                  <c:v>-5.32</c:v>
                </c:pt>
                <c:pt idx="150">
                  <c:v>-5.35</c:v>
                </c:pt>
                <c:pt idx="151">
                  <c:v>-5.37</c:v>
                </c:pt>
                <c:pt idx="152">
                  <c:v>-5.4</c:v>
                </c:pt>
                <c:pt idx="153">
                  <c:v>-5.42</c:v>
                </c:pt>
                <c:pt idx="154">
                  <c:v>-5.45</c:v>
                </c:pt>
                <c:pt idx="155">
                  <c:v>-5.47</c:v>
                </c:pt>
                <c:pt idx="156">
                  <c:v>-5.5</c:v>
                </c:pt>
                <c:pt idx="157">
                  <c:v>-5.51</c:v>
                </c:pt>
                <c:pt idx="158">
                  <c:v>-5.53</c:v>
                </c:pt>
                <c:pt idx="159">
                  <c:v>-5.56</c:v>
                </c:pt>
                <c:pt idx="160">
                  <c:v>-5.58</c:v>
                </c:pt>
                <c:pt idx="161">
                  <c:v>-5.61</c:v>
                </c:pt>
                <c:pt idx="162">
                  <c:v>-5.63</c:v>
                </c:pt>
                <c:pt idx="163">
                  <c:v>-5.65</c:v>
                </c:pt>
                <c:pt idx="164">
                  <c:v>-5.68</c:v>
                </c:pt>
                <c:pt idx="165">
                  <c:v>-5.7</c:v>
                </c:pt>
                <c:pt idx="166">
                  <c:v>-5.73</c:v>
                </c:pt>
                <c:pt idx="167">
                  <c:v>-5.75</c:v>
                </c:pt>
                <c:pt idx="168">
                  <c:v>-5.78</c:v>
                </c:pt>
                <c:pt idx="169">
                  <c:v>-5.8</c:v>
                </c:pt>
                <c:pt idx="170">
                  <c:v>-5.82</c:v>
                </c:pt>
                <c:pt idx="171">
                  <c:v>-5.85</c:v>
                </c:pt>
                <c:pt idx="172">
                  <c:v>-5.87</c:v>
                </c:pt>
                <c:pt idx="173">
                  <c:v>-5.9</c:v>
                </c:pt>
                <c:pt idx="174">
                  <c:v>-5.92</c:v>
                </c:pt>
                <c:pt idx="175">
                  <c:v>-5.94</c:v>
                </c:pt>
                <c:pt idx="176">
                  <c:v>-5.97</c:v>
                </c:pt>
                <c:pt idx="177">
                  <c:v>-5.99</c:v>
                </c:pt>
                <c:pt idx="178">
                  <c:v>-6.02</c:v>
                </c:pt>
                <c:pt idx="179">
                  <c:v>-6.04</c:v>
                </c:pt>
                <c:pt idx="180">
                  <c:v>-6.07</c:v>
                </c:pt>
                <c:pt idx="181">
                  <c:v>-6.09</c:v>
                </c:pt>
                <c:pt idx="182">
                  <c:v>-6.11</c:v>
                </c:pt>
                <c:pt idx="183">
                  <c:v>-6.14</c:v>
                </c:pt>
                <c:pt idx="184">
                  <c:v>-6.16</c:v>
                </c:pt>
                <c:pt idx="185">
                  <c:v>-6.19</c:v>
                </c:pt>
                <c:pt idx="186">
                  <c:v>-6.21</c:v>
                </c:pt>
                <c:pt idx="187">
                  <c:v>-6.23</c:v>
                </c:pt>
                <c:pt idx="188">
                  <c:v>-6.26</c:v>
                </c:pt>
                <c:pt idx="189">
                  <c:v>-6.28</c:v>
                </c:pt>
                <c:pt idx="190">
                  <c:v>-6.31</c:v>
                </c:pt>
                <c:pt idx="191">
                  <c:v>-6.33</c:v>
                </c:pt>
                <c:pt idx="192">
                  <c:v>-6.36</c:v>
                </c:pt>
                <c:pt idx="193">
                  <c:v>-6.38</c:v>
                </c:pt>
                <c:pt idx="194">
                  <c:v>-6.4</c:v>
                </c:pt>
                <c:pt idx="195">
                  <c:v>-6.43</c:v>
                </c:pt>
                <c:pt idx="196">
                  <c:v>-6.45</c:v>
                </c:pt>
                <c:pt idx="197">
                  <c:v>-6.48</c:v>
                </c:pt>
                <c:pt idx="198">
                  <c:v>-6.5</c:v>
                </c:pt>
                <c:pt idx="199">
                  <c:v>-6.51</c:v>
                </c:pt>
                <c:pt idx="200">
                  <c:v>-6.53</c:v>
                </c:pt>
                <c:pt idx="201">
                  <c:v>-6.56</c:v>
                </c:pt>
                <c:pt idx="202">
                  <c:v>-6.58</c:v>
                </c:pt>
                <c:pt idx="203">
                  <c:v>-6.61</c:v>
                </c:pt>
                <c:pt idx="204">
                  <c:v>-6.63</c:v>
                </c:pt>
                <c:pt idx="205">
                  <c:v>-6.65</c:v>
                </c:pt>
                <c:pt idx="206">
                  <c:v>-6.68</c:v>
                </c:pt>
                <c:pt idx="207">
                  <c:v>-6.7</c:v>
                </c:pt>
                <c:pt idx="208">
                  <c:v>-6.73</c:v>
                </c:pt>
                <c:pt idx="209">
                  <c:v>-6.75</c:v>
                </c:pt>
                <c:pt idx="210">
                  <c:v>-6.78</c:v>
                </c:pt>
                <c:pt idx="211">
                  <c:v>-6.8</c:v>
                </c:pt>
                <c:pt idx="212">
                  <c:v>-6.82</c:v>
                </c:pt>
                <c:pt idx="213">
                  <c:v>-6.85</c:v>
                </c:pt>
                <c:pt idx="214">
                  <c:v>-6.87</c:v>
                </c:pt>
                <c:pt idx="215">
                  <c:v>-6.9</c:v>
                </c:pt>
                <c:pt idx="216">
                  <c:v>-6.92</c:v>
                </c:pt>
                <c:pt idx="217">
                  <c:v>-6.94</c:v>
                </c:pt>
                <c:pt idx="218">
                  <c:v>-6.97</c:v>
                </c:pt>
                <c:pt idx="219">
                  <c:v>-6.99</c:v>
                </c:pt>
                <c:pt idx="220">
                  <c:v>-7.02</c:v>
                </c:pt>
                <c:pt idx="221">
                  <c:v>-7.04</c:v>
                </c:pt>
                <c:pt idx="222">
                  <c:v>-7.07</c:v>
                </c:pt>
                <c:pt idx="223">
                  <c:v>-7.09</c:v>
                </c:pt>
                <c:pt idx="224">
                  <c:v>-7.11</c:v>
                </c:pt>
                <c:pt idx="225">
                  <c:v>-7.14</c:v>
                </c:pt>
                <c:pt idx="226">
                  <c:v>-7.16</c:v>
                </c:pt>
                <c:pt idx="227">
                  <c:v>-7.19</c:v>
                </c:pt>
                <c:pt idx="228">
                  <c:v>-7.21</c:v>
                </c:pt>
                <c:pt idx="229">
                  <c:v>-7.23</c:v>
                </c:pt>
                <c:pt idx="230">
                  <c:v>-7.26</c:v>
                </c:pt>
                <c:pt idx="231">
                  <c:v>-7.28</c:v>
                </c:pt>
                <c:pt idx="232">
                  <c:v>-7.31</c:v>
                </c:pt>
                <c:pt idx="233">
                  <c:v>-7.33</c:v>
                </c:pt>
                <c:pt idx="234">
                  <c:v>-7.36</c:v>
                </c:pt>
                <c:pt idx="235">
                  <c:v>-7.38</c:v>
                </c:pt>
                <c:pt idx="236">
                  <c:v>-7.4</c:v>
                </c:pt>
                <c:pt idx="237">
                  <c:v>-7.43</c:v>
                </c:pt>
                <c:pt idx="238">
                  <c:v>-7.45</c:v>
                </c:pt>
                <c:pt idx="239">
                  <c:v>-7.48</c:v>
                </c:pt>
                <c:pt idx="240">
                  <c:v>-7.5</c:v>
                </c:pt>
                <c:pt idx="241">
                  <c:v>-7.51</c:v>
                </c:pt>
                <c:pt idx="242">
                  <c:v>-7.53</c:v>
                </c:pt>
                <c:pt idx="243">
                  <c:v>-7.56</c:v>
                </c:pt>
                <c:pt idx="244">
                  <c:v>-7.58</c:v>
                </c:pt>
                <c:pt idx="245">
                  <c:v>-7.61</c:v>
                </c:pt>
                <c:pt idx="246">
                  <c:v>-7.63</c:v>
                </c:pt>
                <c:pt idx="247">
                  <c:v>-7.65</c:v>
                </c:pt>
                <c:pt idx="248">
                  <c:v>-7.68</c:v>
                </c:pt>
                <c:pt idx="249">
                  <c:v>-7.7</c:v>
                </c:pt>
                <c:pt idx="250">
                  <c:v>-7.73</c:v>
                </c:pt>
                <c:pt idx="251">
                  <c:v>-7.75</c:v>
                </c:pt>
                <c:pt idx="252">
                  <c:v>-7.78</c:v>
                </c:pt>
                <c:pt idx="253">
                  <c:v>-7.8</c:v>
                </c:pt>
                <c:pt idx="254">
                  <c:v>-7.82</c:v>
                </c:pt>
                <c:pt idx="255">
                  <c:v>-7.85</c:v>
                </c:pt>
                <c:pt idx="256">
                  <c:v>-7.87</c:v>
                </c:pt>
                <c:pt idx="257">
                  <c:v>-7.9</c:v>
                </c:pt>
                <c:pt idx="258">
                  <c:v>-7.92</c:v>
                </c:pt>
                <c:pt idx="259">
                  <c:v>-7.94</c:v>
                </c:pt>
                <c:pt idx="260">
                  <c:v>-7.97</c:v>
                </c:pt>
                <c:pt idx="261">
                  <c:v>-7.99</c:v>
                </c:pt>
                <c:pt idx="262">
                  <c:v>-8.02</c:v>
                </c:pt>
                <c:pt idx="263">
                  <c:v>-8.0399999999999991</c:v>
                </c:pt>
                <c:pt idx="264">
                  <c:v>-8.07</c:v>
                </c:pt>
                <c:pt idx="265">
                  <c:v>-8.09</c:v>
                </c:pt>
                <c:pt idx="266">
                  <c:v>-8.11</c:v>
                </c:pt>
                <c:pt idx="267">
                  <c:v>-8.14</c:v>
                </c:pt>
                <c:pt idx="268">
                  <c:v>-8.16</c:v>
                </c:pt>
                <c:pt idx="269">
                  <c:v>-8.19</c:v>
                </c:pt>
                <c:pt idx="270">
                  <c:v>-8.2100000000000009</c:v>
                </c:pt>
                <c:pt idx="271">
                  <c:v>-8.23</c:v>
                </c:pt>
                <c:pt idx="272">
                  <c:v>-8.26</c:v>
                </c:pt>
                <c:pt idx="273">
                  <c:v>-8.2799999999999994</c:v>
                </c:pt>
                <c:pt idx="274">
                  <c:v>-8.31</c:v>
                </c:pt>
                <c:pt idx="275">
                  <c:v>-8.33</c:v>
                </c:pt>
                <c:pt idx="276">
                  <c:v>-8.36</c:v>
                </c:pt>
                <c:pt idx="277">
                  <c:v>-8.3800000000000008</c:v>
                </c:pt>
                <c:pt idx="278">
                  <c:v>-8.4</c:v>
                </c:pt>
                <c:pt idx="279">
                  <c:v>-8.43</c:v>
                </c:pt>
                <c:pt idx="280">
                  <c:v>-8.4499999999999993</c:v>
                </c:pt>
                <c:pt idx="281">
                  <c:v>-8.48</c:v>
                </c:pt>
                <c:pt idx="282">
                  <c:v>-8.5</c:v>
                </c:pt>
                <c:pt idx="283">
                  <c:v>-8.51</c:v>
                </c:pt>
                <c:pt idx="284">
                  <c:v>-8.5299999999999994</c:v>
                </c:pt>
                <c:pt idx="285">
                  <c:v>-8.56</c:v>
                </c:pt>
                <c:pt idx="286">
                  <c:v>-8.58</c:v>
                </c:pt>
                <c:pt idx="287">
                  <c:v>-8.61</c:v>
                </c:pt>
                <c:pt idx="288">
                  <c:v>-8.6300000000000008</c:v>
                </c:pt>
                <c:pt idx="289">
                  <c:v>-8.65</c:v>
                </c:pt>
                <c:pt idx="290">
                  <c:v>-8.68</c:v>
                </c:pt>
                <c:pt idx="291">
                  <c:v>-8.6999999999999993</c:v>
                </c:pt>
                <c:pt idx="292">
                  <c:v>-8.73</c:v>
                </c:pt>
                <c:pt idx="293">
                  <c:v>-8.75</c:v>
                </c:pt>
                <c:pt idx="294">
                  <c:v>-8.7799999999999994</c:v>
                </c:pt>
                <c:pt idx="295">
                  <c:v>-8.8000000000000007</c:v>
                </c:pt>
                <c:pt idx="296">
                  <c:v>-8.82</c:v>
                </c:pt>
                <c:pt idx="297">
                  <c:v>-8.85</c:v>
                </c:pt>
                <c:pt idx="298">
                  <c:v>-8.8699999999999992</c:v>
                </c:pt>
                <c:pt idx="299">
                  <c:v>-8.9</c:v>
                </c:pt>
                <c:pt idx="300">
                  <c:v>-8.92</c:v>
                </c:pt>
                <c:pt idx="301">
                  <c:v>-8.94</c:v>
                </c:pt>
                <c:pt idx="302">
                  <c:v>-8.9700000000000006</c:v>
                </c:pt>
                <c:pt idx="303">
                  <c:v>-8.99</c:v>
                </c:pt>
                <c:pt idx="304">
                  <c:v>-9.02</c:v>
                </c:pt>
                <c:pt idx="305">
                  <c:v>-9.0399999999999991</c:v>
                </c:pt>
                <c:pt idx="306">
                  <c:v>-9.07</c:v>
                </c:pt>
                <c:pt idx="307">
                  <c:v>-9.09</c:v>
                </c:pt>
                <c:pt idx="308">
                  <c:v>-9.11</c:v>
                </c:pt>
                <c:pt idx="309">
                  <c:v>-9.14</c:v>
                </c:pt>
                <c:pt idx="310">
                  <c:v>-9.16</c:v>
                </c:pt>
                <c:pt idx="311">
                  <c:v>-9.19</c:v>
                </c:pt>
                <c:pt idx="312">
                  <c:v>-9.2100000000000009</c:v>
                </c:pt>
                <c:pt idx="313">
                  <c:v>-9.23</c:v>
                </c:pt>
                <c:pt idx="314">
                  <c:v>-9.26</c:v>
                </c:pt>
                <c:pt idx="315">
                  <c:v>-9.2799999999999994</c:v>
                </c:pt>
                <c:pt idx="316">
                  <c:v>-9.31</c:v>
                </c:pt>
                <c:pt idx="317">
                  <c:v>-9.33</c:v>
                </c:pt>
                <c:pt idx="318">
                  <c:v>-9.36</c:v>
                </c:pt>
                <c:pt idx="319">
                  <c:v>-9.3800000000000008</c:v>
                </c:pt>
                <c:pt idx="320">
                  <c:v>-9.4</c:v>
                </c:pt>
                <c:pt idx="321">
                  <c:v>-9.43</c:v>
                </c:pt>
                <c:pt idx="322">
                  <c:v>-9.4499999999999993</c:v>
                </c:pt>
                <c:pt idx="323">
                  <c:v>-9.48</c:v>
                </c:pt>
                <c:pt idx="324">
                  <c:v>-9.5</c:v>
                </c:pt>
              </c:numCache>
            </c:numRef>
          </c:yVal>
          <c:smooth val="1"/>
          <c:extLst>
            <c:ext xmlns:c16="http://schemas.microsoft.com/office/drawing/2014/chart" uri="{C3380CC4-5D6E-409C-BE32-E72D297353CC}">
              <c16:uniqueId val="{00000005-3DE1-4CA7-B82E-198399730133}"/>
            </c:ext>
          </c:extLst>
        </c:ser>
        <c:dLbls>
          <c:showLegendKey val="0"/>
          <c:showVal val="0"/>
          <c:showCatName val="0"/>
          <c:showSerName val="0"/>
          <c:showPercent val="0"/>
          <c:showBubbleSize val="0"/>
        </c:dLbls>
        <c:axId val="567350608"/>
        <c:axId val="567349952"/>
      </c:scatterChart>
      <c:valAx>
        <c:axId val="567350608"/>
        <c:scaling>
          <c:orientation val="minMax"/>
          <c:max val="0.2"/>
          <c:min val="-0.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a:t>Su/</a:t>
                </a:r>
                <a:r>
                  <a:rPr lang="el-GR" sz="1600"/>
                  <a:t>σ</a:t>
                </a:r>
                <a:r>
                  <a:rPr lang="pt-BR" sz="1600"/>
                  <a:t>v' </a:t>
                </a:r>
              </a:p>
            </c:rich>
          </c:tx>
          <c:layout>
            <c:manualLayout>
              <c:xMode val="edge"/>
              <c:yMode val="edge"/>
              <c:x val="0.41314542014248029"/>
              <c:y val="1.8957663451232537E-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567349952"/>
        <c:crosses val="autoZero"/>
        <c:crossBetween val="midCat"/>
        <c:majorUnit val="0.1"/>
      </c:valAx>
      <c:valAx>
        <c:axId val="567349952"/>
        <c:scaling>
          <c:orientation val="minMax"/>
          <c:max val="-5.6"/>
          <c:min val="-6.6"/>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673506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45668562048728"/>
          <c:y val="4.0771742129664681E-2"/>
          <c:w val="0.7397604439983102"/>
          <c:h val="0.58598389967813502"/>
        </c:manualLayout>
      </c:layout>
      <c:scatterChart>
        <c:scatterStyle val="smoothMarker"/>
        <c:varyColors val="0"/>
        <c:ser>
          <c:idx val="6"/>
          <c:order val="0"/>
          <c:tx>
            <c:strRef>
              <c:f>'[bola com ciclos inteiros de 80 MNV 02-BS21.xlsx]Su_Sv VARIANDO COM CICLO (arran'!$D$140</c:f>
              <c:strCache>
                <c:ptCount val="1"/>
                <c:pt idx="0">
                  <c:v>ciclo-1.7 a -2.5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(arran'!$F$135:$R$135</c:f>
              <c:numCache>
                <c:formatCode>0.00</c:formatCode>
                <c:ptCount val="13"/>
                <c:pt idx="0">
                  <c:v>0.40152163949398084</c:v>
                </c:pt>
                <c:pt idx="1">
                  <c:v>0.15638606604708361</c:v>
                </c:pt>
                <c:pt idx="2">
                  <c:v>7.0965925392665483E-2</c:v>
                </c:pt>
                <c:pt idx="3">
                  <c:v>5.0133458954491478E-2</c:v>
                </c:pt>
                <c:pt idx="4">
                  <c:v>5.1949422065627894E-2</c:v>
                </c:pt>
                <c:pt idx="5">
                  <c:v>5.129015550094021E-2</c:v>
                </c:pt>
                <c:pt idx="6" formatCode="0.000">
                  <c:v>4.3809064158948155E-2</c:v>
                </c:pt>
                <c:pt idx="7" formatCode="0.000">
                  <c:v>4.2271279491585767E-2</c:v>
                </c:pt>
                <c:pt idx="8" formatCode="0.000">
                  <c:v>3.7579502680444445E-2</c:v>
                </c:pt>
                <c:pt idx="9" formatCode="0.000">
                  <c:v>0.04</c:v>
                </c:pt>
                <c:pt idx="10" formatCode="0.000">
                  <c:v>0.04</c:v>
                </c:pt>
                <c:pt idx="11" formatCode="0.000">
                  <c:v>0.04</c:v>
                </c:pt>
              </c:numCache>
            </c:numRef>
          </c:yVal>
          <c:smooth val="1"/>
          <c:extLst>
            <c:ext xmlns:c16="http://schemas.microsoft.com/office/drawing/2014/chart" uri="{C3380CC4-5D6E-409C-BE32-E72D297353CC}">
              <c16:uniqueId val="{00000000-A50E-4855-9E40-7856D651029A}"/>
            </c:ext>
          </c:extLst>
        </c:ser>
        <c:ser>
          <c:idx val="5"/>
          <c:order val="1"/>
          <c:tx>
            <c:strRef>
              <c:f>'[bola com ciclos inteiros de 80 MNV 02-BS21.xlsx]Su_Sv VARIANDO COM CICLO (arran'!$D$154</c:f>
              <c:strCache>
                <c:ptCount val="1"/>
                <c:pt idx="0">
                  <c:v>ciclo-2.7 a -3.5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(arran'!$F$149:$R$149</c:f>
              <c:numCache>
                <c:formatCode>0.00</c:formatCode>
                <c:ptCount val="13"/>
                <c:pt idx="0">
                  <c:v>0.28134860086779395</c:v>
                </c:pt>
                <c:pt idx="1">
                  <c:v>0.10486771834346491</c:v>
                </c:pt>
                <c:pt idx="2">
                  <c:v>6.4297734517801117E-2</c:v>
                </c:pt>
                <c:pt idx="3">
                  <c:v>6.114180584494612E-2</c:v>
                </c:pt>
                <c:pt idx="4">
                  <c:v>6.1362453090133301E-2</c:v>
                </c:pt>
                <c:pt idx="5">
                  <c:v>6.1338373649666295E-2</c:v>
                </c:pt>
                <c:pt idx="6">
                  <c:v>6.1655013689934861E-2</c:v>
                </c:pt>
                <c:pt idx="7">
                  <c:v>6.1200579402095286E-2</c:v>
                </c:pt>
                <c:pt idx="8">
                  <c:v>6.1959559530428053E-2</c:v>
                </c:pt>
                <c:pt idx="9">
                  <c:v>5.8753940346465826E-2</c:v>
                </c:pt>
                <c:pt idx="10">
                  <c:v>5.9523461753124882E-2</c:v>
                </c:pt>
                <c:pt idx="11">
                  <c:v>5.8549094200538408E-2</c:v>
                </c:pt>
                <c:pt idx="12">
                  <c:v>5.698559502809547E-2</c:v>
                </c:pt>
              </c:numCache>
            </c:numRef>
          </c:yVal>
          <c:smooth val="1"/>
          <c:extLst>
            <c:ext xmlns:c16="http://schemas.microsoft.com/office/drawing/2014/chart" uri="{C3380CC4-5D6E-409C-BE32-E72D297353CC}">
              <c16:uniqueId val="{00000001-A50E-4855-9E40-7856D651029A}"/>
            </c:ext>
          </c:extLst>
        </c:ser>
        <c:ser>
          <c:idx val="0"/>
          <c:order val="2"/>
          <c:tx>
            <c:strRef>
              <c:f>'[bola com ciclos inteiros de 80 MNV 02-BS21.xlsx]Su_Sv VARIANDO COM CICLO (arran'!$D$168</c:f>
              <c:strCache>
                <c:ptCount val="1"/>
                <c:pt idx="0">
                  <c:v>ciclo-3.7 a -4.5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(arran'!$F$163:$R$163</c:f>
              <c:numCache>
                <c:formatCode>0.00</c:formatCode>
                <c:ptCount val="13"/>
                <c:pt idx="0">
                  <c:v>0.28145181102912892</c:v>
                </c:pt>
                <c:pt idx="1">
                  <c:v>0.13166216656727139</c:v>
                </c:pt>
                <c:pt idx="2">
                  <c:v>9.4068959831767315E-2</c:v>
                </c:pt>
                <c:pt idx="3">
                  <c:v>8.1309900836801535E-2</c:v>
                </c:pt>
                <c:pt idx="4">
                  <c:v>7.3652571399226194E-2</c:v>
                </c:pt>
                <c:pt idx="5">
                  <c:v>6.9971736774762774E-2</c:v>
                </c:pt>
                <c:pt idx="6">
                  <c:v>6.8151817746750748E-2</c:v>
                </c:pt>
                <c:pt idx="7">
                  <c:v>6.7404157284868538E-2</c:v>
                </c:pt>
                <c:pt idx="8">
                  <c:v>6.4483052789352943E-2</c:v>
                </c:pt>
                <c:pt idx="9">
                  <c:v>6.248724635164532E-2</c:v>
                </c:pt>
                <c:pt idx="10">
                  <c:v>6.1925956974947093E-2</c:v>
                </c:pt>
                <c:pt idx="11">
                  <c:v>5.9919353628938854E-2</c:v>
                </c:pt>
                <c:pt idx="12">
                  <c:v>5.9504466260333323E-2</c:v>
                </c:pt>
              </c:numCache>
            </c:numRef>
          </c:yVal>
          <c:smooth val="1"/>
          <c:extLst>
            <c:ext xmlns:c16="http://schemas.microsoft.com/office/drawing/2014/chart" uri="{C3380CC4-5D6E-409C-BE32-E72D297353CC}">
              <c16:uniqueId val="{00000002-A50E-4855-9E40-7856D651029A}"/>
            </c:ext>
          </c:extLst>
        </c:ser>
        <c:ser>
          <c:idx val="2"/>
          <c:order val="3"/>
          <c:tx>
            <c:strRef>
              <c:f>'[bola com ciclos inteiros de 80 MNV 02-BS21.xlsx]Su_Sv VARIANDO COM CICLO (arran'!$D$182</c:f>
              <c:strCache>
                <c:ptCount val="1"/>
                <c:pt idx="0">
                  <c:v>ciclo-4.7 a -5.5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(arran'!$F$177:$R$177</c:f>
              <c:numCache>
                <c:formatCode>0.00</c:formatCode>
                <c:ptCount val="13"/>
                <c:pt idx="0">
                  <c:v>0.32472070184751983</c:v>
                </c:pt>
                <c:pt idx="1">
                  <c:v>0.16475784338736868</c:v>
                </c:pt>
                <c:pt idx="2">
                  <c:v>5.8374765052363282E-2</c:v>
                </c:pt>
                <c:pt idx="3">
                  <c:v>5.7168071162900902E-2</c:v>
                </c:pt>
                <c:pt idx="4">
                  <c:v>5.6437147507607976E-2</c:v>
                </c:pt>
                <c:pt idx="5">
                  <c:v>5.6529932739790997E-2</c:v>
                </c:pt>
                <c:pt idx="6">
                  <c:v>5.6517864533139658E-2</c:v>
                </c:pt>
                <c:pt idx="7">
                  <c:v>5.6114786842919047E-2</c:v>
                </c:pt>
                <c:pt idx="8">
                  <c:v>5.5161838392481136E-2</c:v>
                </c:pt>
                <c:pt idx="9">
                  <c:v>5.5773501179060485E-2</c:v>
                </c:pt>
                <c:pt idx="10">
                  <c:v>5.5839644336925252E-2</c:v>
                </c:pt>
                <c:pt idx="11">
                  <c:v>5.5830361352423093E-2</c:v>
                </c:pt>
                <c:pt idx="12">
                  <c:v>5.5890965286860265E-2</c:v>
                </c:pt>
              </c:numCache>
            </c:numRef>
          </c:yVal>
          <c:smooth val="1"/>
          <c:extLst>
            <c:ext xmlns:c16="http://schemas.microsoft.com/office/drawing/2014/chart" uri="{C3380CC4-5D6E-409C-BE32-E72D297353CC}">
              <c16:uniqueId val="{00000003-A50E-4855-9E40-7856D651029A}"/>
            </c:ext>
          </c:extLst>
        </c:ser>
        <c:ser>
          <c:idx val="1"/>
          <c:order val="4"/>
          <c:tx>
            <c:strRef>
              <c:f>'[bola com ciclos inteiros de 80 MNV 02-BS21.xlsx]Su_Sv VARIANDO COM CICLO (arran'!$D$196</c:f>
              <c:strCache>
                <c:ptCount val="1"/>
                <c:pt idx="0">
                  <c:v>ciclo-5.7 a -6.5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(arran'!$F$191:$R$191</c:f>
              <c:numCache>
                <c:formatCode>0.00</c:formatCode>
                <c:ptCount val="13"/>
                <c:pt idx="0">
                  <c:v>0.22818320931229216</c:v>
                </c:pt>
                <c:pt idx="1">
                  <c:v>0.13736010192277215</c:v>
                </c:pt>
                <c:pt idx="2">
                  <c:v>9.9126665743585377E-2</c:v>
                </c:pt>
                <c:pt idx="3">
                  <c:v>8.4357162524522952E-2</c:v>
                </c:pt>
                <c:pt idx="4">
                  <c:v>7.4947344271978189E-2</c:v>
                </c:pt>
                <c:pt idx="5">
                  <c:v>7.059041081642646E-2</c:v>
                </c:pt>
                <c:pt idx="6">
                  <c:v>6.7186076399547726E-2</c:v>
                </c:pt>
                <c:pt idx="7">
                  <c:v>6.6160478985587787E-2</c:v>
                </c:pt>
                <c:pt idx="8">
                  <c:v>6.5695622928402475E-2</c:v>
                </c:pt>
                <c:pt idx="9">
                  <c:v>6.5404293187010978E-2</c:v>
                </c:pt>
                <c:pt idx="10">
                  <c:v>6.5447121698803498E-2</c:v>
                </c:pt>
                <c:pt idx="11">
                  <c:v>6.5394506407085495E-2</c:v>
                </c:pt>
                <c:pt idx="12">
                  <c:v>6.5394506407085495E-2</c:v>
                </c:pt>
              </c:numCache>
            </c:numRef>
          </c:yVal>
          <c:smooth val="1"/>
          <c:extLst>
            <c:ext xmlns:c16="http://schemas.microsoft.com/office/drawing/2014/chart" uri="{C3380CC4-5D6E-409C-BE32-E72D297353CC}">
              <c16:uniqueId val="{00000004-A50E-4855-9E40-7856D651029A}"/>
            </c:ext>
          </c:extLst>
        </c:ser>
        <c:ser>
          <c:idx val="4"/>
          <c:order val="5"/>
          <c:tx>
            <c:strRef>
              <c:f>'[bola com ciclos inteiros de 80 MNV 02-BS21.xlsx]Su_Sv VARIANDO COM CICLO (arran'!$D$210</c:f>
              <c:strCache>
                <c:ptCount val="1"/>
                <c:pt idx="0">
                  <c:v>ciclo-6.7 a -7.5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(arran'!$F$205:$R$205</c:f>
              <c:numCache>
                <c:formatCode>0.00</c:formatCode>
                <c:ptCount val="13"/>
                <c:pt idx="0">
                  <c:v>0.41720440296681505</c:v>
                </c:pt>
                <c:pt idx="1">
                  <c:v>0.16667678760582649</c:v>
                </c:pt>
                <c:pt idx="2">
                  <c:v>7.2689652593290743E-2</c:v>
                </c:pt>
                <c:pt idx="3">
                  <c:v>5.7132106318301366E-2</c:v>
                </c:pt>
                <c:pt idx="4">
                  <c:v>4.705453114522213E-2</c:v>
                </c:pt>
                <c:pt idx="5">
                  <c:v>4.6390793365793277E-2</c:v>
                </c:pt>
                <c:pt idx="6">
                  <c:v>4.4891401817510487E-2</c:v>
                </c:pt>
                <c:pt idx="7">
                  <c:v>4.473960718434946E-2</c:v>
                </c:pt>
                <c:pt idx="8">
                  <c:v>4.4884722744111094E-2</c:v>
                </c:pt>
                <c:pt idx="9">
                  <c:v>4.3538202403665703E-2</c:v>
                </c:pt>
                <c:pt idx="10">
                  <c:v>4.3534130334792684E-2</c:v>
                </c:pt>
                <c:pt idx="11">
                  <c:v>4.3590097111808175E-2</c:v>
                </c:pt>
              </c:numCache>
            </c:numRef>
          </c:yVal>
          <c:smooth val="1"/>
          <c:extLst>
            <c:ext xmlns:c16="http://schemas.microsoft.com/office/drawing/2014/chart" uri="{C3380CC4-5D6E-409C-BE32-E72D297353CC}">
              <c16:uniqueId val="{00000005-A50E-4855-9E40-7856D651029A}"/>
            </c:ext>
          </c:extLst>
        </c:ser>
        <c:ser>
          <c:idx val="7"/>
          <c:order val="6"/>
          <c:tx>
            <c:strRef>
              <c:f>'[bola com ciclos inteiros de 80 MNV 02-BS21.xlsx]Su_Sv VARIANDO COM CICLO (arran'!$D$224</c:f>
              <c:strCache>
                <c:ptCount val="1"/>
                <c:pt idx="0">
                  <c:v>ciclo-7.7 a -8.5</c:v>
                </c:pt>
              </c:strCache>
            </c:strRef>
          </c:tx>
          <c:marker>
            <c:symbol val="none"/>
          </c:marker>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(arran'!$F$219:$R$219</c:f>
              <c:numCache>
                <c:formatCode>0.00</c:formatCode>
                <c:ptCount val="13"/>
                <c:pt idx="0">
                  <c:v>0.46066823719792321</c:v>
                </c:pt>
                <c:pt idx="1">
                  <c:v>0.13748651265385889</c:v>
                </c:pt>
                <c:pt idx="2">
                  <c:v>4.9343845339813577E-2</c:v>
                </c:pt>
                <c:pt idx="3">
                  <c:v>4.9195724789931457E-2</c:v>
                </c:pt>
                <c:pt idx="4">
                  <c:v>4.9249501952204781E-2</c:v>
                </c:pt>
                <c:pt idx="5">
                  <c:v>4.8047780787857521E-2</c:v>
                </c:pt>
                <c:pt idx="6">
                  <c:v>4.7420541744640769E-2</c:v>
                </c:pt>
                <c:pt idx="7">
                  <c:v>4.7422089621042086E-2</c:v>
                </c:pt>
                <c:pt idx="8">
                  <c:v>4.7342110732066206E-2</c:v>
                </c:pt>
                <c:pt idx="9">
                  <c:v>4.7069053659842201E-2</c:v>
                </c:pt>
                <c:pt idx="10">
                  <c:v>4.6585052564690067E-2</c:v>
                </c:pt>
                <c:pt idx="11">
                  <c:v>4.6266872289971644E-2</c:v>
                </c:pt>
                <c:pt idx="12">
                  <c:v>4.6223090794968121E-2</c:v>
                </c:pt>
              </c:numCache>
            </c:numRef>
          </c:yVal>
          <c:smooth val="0"/>
          <c:extLst>
            <c:ext xmlns:c16="http://schemas.microsoft.com/office/drawing/2014/chart" uri="{C3380CC4-5D6E-409C-BE32-E72D297353CC}">
              <c16:uniqueId val="{00000006-A50E-4855-9E40-7856D651029A}"/>
            </c:ext>
          </c:extLst>
        </c:ser>
        <c:ser>
          <c:idx val="21"/>
          <c:order val="8"/>
          <c:tx>
            <c:strRef>
              <c:f>'[bola com ciclos inteiros de 80 MNV 02-BS21.xlsx]Su_Sv VARIANDO COM CICLO (arran'!$C$241:$E$241</c:f>
              <c:strCache>
                <c:ptCount val="3"/>
                <c:pt idx="0">
                  <c:v>MEDIA CICLOS </c:v>
                </c:pt>
                <c:pt idx="2">
                  <c:v>Su/Sv'</c:v>
                </c:pt>
              </c:strCache>
            </c:strRef>
          </c:tx>
          <c:spPr>
            <a:ln w="25400">
              <a:solidFill>
                <a:srgbClr val="002060"/>
              </a:solidFill>
              <a:prstDash val="dash"/>
            </a:ln>
          </c:spPr>
          <c:marker>
            <c:symbol val="none"/>
          </c:marker>
          <c:dLbls>
            <c:dLbl>
              <c:idx val="12"/>
              <c:layout>
                <c:manualLayout>
                  <c:x val="-0.1026466351636581"/>
                  <c:y val="-0.15486728361565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0E-4855-9E40-7856D651029A}"/>
                </c:ext>
              </c:extLst>
            </c:dLbl>
            <c:spPr>
              <a:noFill/>
              <a:ln>
                <a:noFill/>
              </a:ln>
              <a:effectLst/>
            </c:spPr>
            <c:txPr>
              <a:bodyPr/>
              <a:lstStyle/>
              <a:p>
                <a:pPr>
                  <a:defRPr sz="1400" b="1"/>
                </a:pPr>
                <a:endParaRPr lang="pt-BR"/>
              </a:p>
            </c:txPr>
            <c:showLegendKey val="0"/>
            <c:showVal val="0"/>
            <c:showCatName val="0"/>
            <c:showSerName val="0"/>
            <c:showPercent val="0"/>
            <c:showBubbleSize val="0"/>
            <c:extLst>
              <c:ext xmlns:c15="http://schemas.microsoft.com/office/drawing/2012/chart" uri="{CE6537A1-D6FC-4f65-9D91-7224C49458BB}">
                <c15:showLeaderLines val="1"/>
              </c:ext>
            </c:extLst>
          </c:dLbls>
          <c:xVal>
            <c:numRef>
              <c:f>'[bola com ciclos inteiros de 80 MNV 02-BS21.xlsx]Su_Sv VARIANDO COM CICLO (arran'!$F$124:$R$124</c:f>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f>'[bola com ciclos inteiros de 80 MNV 02-BS21.xlsx]Su_Sv VARIANDO COM CICLO (arran'!$F$239:$R$239</c:f>
              <c:numCache>
                <c:formatCode>0.00</c:formatCode>
                <c:ptCount val="13"/>
                <c:pt idx="0">
                  <c:v>0.34215694324506485</c:v>
                </c:pt>
                <c:pt idx="1">
                  <c:v>0.14274245664680657</c:v>
                </c:pt>
                <c:pt idx="2" formatCode="0.000">
                  <c:v>7.2695364067326698E-2</c:v>
                </c:pt>
                <c:pt idx="3" formatCode="0.000">
                  <c:v>6.2919747204556536E-2</c:v>
                </c:pt>
                <c:pt idx="4" formatCode="0.000">
                  <c:v>5.9236138776000077E-2</c:v>
                </c:pt>
                <c:pt idx="5" formatCode="0.000">
                  <c:v>5.7737026233605361E-2</c:v>
                </c:pt>
                <c:pt idx="6" formatCode="0.000">
                  <c:v>5.5661682870067487E-2</c:v>
                </c:pt>
                <c:pt idx="7" formatCode="0.000">
                  <c:v>5.5044711258921138E-2</c:v>
                </c:pt>
                <c:pt idx="8" formatCode="0.000">
                  <c:v>5.3872344256755196E-2</c:v>
                </c:pt>
                <c:pt idx="9" formatCode="0.000">
                  <c:v>5.3289462446812923E-2</c:v>
                </c:pt>
                <c:pt idx="10" formatCode="0.000">
                  <c:v>5.3265052523326209E-2</c:v>
                </c:pt>
                <c:pt idx="11" formatCode="0.000">
                  <c:v>5.2792897855823653E-2</c:v>
                </c:pt>
                <c:pt idx="12">
                  <c:v>5.2792897855823653E-2</c:v>
                </c:pt>
              </c:numCache>
            </c:numRef>
          </c:yVal>
          <c:smooth val="1"/>
          <c:extLst>
            <c:ext xmlns:c16="http://schemas.microsoft.com/office/drawing/2014/chart" uri="{C3380CC4-5D6E-409C-BE32-E72D297353CC}">
              <c16:uniqueId val="{00000008-A50E-4855-9E40-7856D651029A}"/>
            </c:ext>
          </c:extLst>
        </c:ser>
        <c:dLbls>
          <c:showLegendKey val="0"/>
          <c:showVal val="0"/>
          <c:showCatName val="0"/>
          <c:showSerName val="0"/>
          <c:showPercent val="0"/>
          <c:showBubbleSize val="0"/>
        </c:dLbls>
        <c:axId val="658507760"/>
        <c:axId val="658508120"/>
        <c:extLst>
          <c:ext xmlns:c15="http://schemas.microsoft.com/office/drawing/2012/chart" uri="{02D57815-91ED-43cb-92C2-25804820EDAC}">
            <c15:filteredScatterSeries>
              <c15:ser>
                <c:idx val="3"/>
                <c:order val="7"/>
                <c:tx>
                  <c:strRef>
                    <c:extLst>
                      <c:ext uri="{02D57815-91ED-43cb-92C2-25804820EDAC}">
                        <c15:formulaRef>
                          <c15:sqref>'[bola com ciclos inteiros de 80 MNV 02-BS21.xlsx]Su_Sv VARIANDO COM CICLO (arran'!$D$238</c15:sqref>
                        </c15:formulaRef>
                      </c:ext>
                    </c:extLst>
                    <c:strCache>
                      <c:ptCount val="1"/>
                      <c:pt idx="0">
                        <c:v>ciclo-8.8 a -9.4</c:v>
                      </c:pt>
                    </c:strCache>
                  </c:strRef>
                </c:tx>
                <c:marker>
                  <c:symbol val="none"/>
                </c:marker>
                <c:xVal>
                  <c:numRef>
                    <c:extLst>
                      <c:ext uri="{02D57815-91ED-43cb-92C2-25804820EDAC}">
                        <c15:formulaRef>
                          <c15:sqref>'[bola com ciclos inteiros de 80 MNV 02-BS21.xlsx]Su_Sv VARIANDO COM CICLO (arran'!$F$124:$R$124</c15:sqref>
                        </c15:formulaRef>
                      </c:ext>
                    </c:extLst>
                    <c:numCache>
                      <c:formatCode>General</c:formatCode>
                      <c:ptCount val="13"/>
                      <c:pt idx="0">
                        <c:v>1E-3</c:v>
                      </c:pt>
                      <c:pt idx="1">
                        <c:v>1</c:v>
                      </c:pt>
                      <c:pt idx="2">
                        <c:v>2</c:v>
                      </c:pt>
                      <c:pt idx="3">
                        <c:v>3</c:v>
                      </c:pt>
                      <c:pt idx="4">
                        <c:v>4</c:v>
                      </c:pt>
                      <c:pt idx="5">
                        <c:v>5</c:v>
                      </c:pt>
                      <c:pt idx="6">
                        <c:v>6</c:v>
                      </c:pt>
                      <c:pt idx="7">
                        <c:v>7</c:v>
                      </c:pt>
                      <c:pt idx="8">
                        <c:v>8</c:v>
                      </c:pt>
                      <c:pt idx="9">
                        <c:v>9</c:v>
                      </c:pt>
                      <c:pt idx="10">
                        <c:v>10</c:v>
                      </c:pt>
                      <c:pt idx="11">
                        <c:v>11</c:v>
                      </c:pt>
                      <c:pt idx="12">
                        <c:v>12</c:v>
                      </c:pt>
                    </c:numCache>
                  </c:numRef>
                </c:xVal>
                <c:yVal>
                  <c:numRef>
                    <c:extLst>
                      <c:ext uri="{02D57815-91ED-43cb-92C2-25804820EDAC}">
                        <c15:formulaRef>
                          <c15:sqref>'[bola com ciclos inteiros de 80 MNV 02-BS21.xlsx]Su_Sv VARIANDO COM CICLO (arran'!$F$233:$N$233</c15:sqref>
                        </c15:formulaRef>
                      </c:ext>
                    </c:extLst>
                    <c:numCache>
                      <c:formatCode>0.00</c:formatCode>
                      <c:ptCount val="9"/>
                      <c:pt idx="0">
                        <c:v>0.84792672203856867</c:v>
                      </c:pt>
                      <c:pt idx="1">
                        <c:v>0.26774015574597254</c:v>
                      </c:pt>
                      <c:pt idx="2">
                        <c:v>0.16881984456133856</c:v>
                      </c:pt>
                      <c:pt idx="3">
                        <c:v>0.15817548161579825</c:v>
                      </c:pt>
                      <c:pt idx="4">
                        <c:v>0.16343062480922302</c:v>
                      </c:pt>
                      <c:pt idx="5">
                        <c:v>0.13525762717958076</c:v>
                      </c:pt>
                      <c:pt idx="6">
                        <c:v>0.13025991033064702</c:v>
                      </c:pt>
                      <c:pt idx="7">
                        <c:v>0.12188890660696784</c:v>
                      </c:pt>
                      <c:pt idx="8">
                        <c:v>0.1204402137438973</c:v>
                      </c:pt>
                    </c:numCache>
                  </c:numRef>
                </c:yVal>
                <c:smooth val="1"/>
                <c:extLst>
                  <c:ext xmlns:c16="http://schemas.microsoft.com/office/drawing/2014/chart" uri="{C3380CC4-5D6E-409C-BE32-E72D297353CC}">
                    <c16:uniqueId val="{00000009-A50E-4855-9E40-7856D651029A}"/>
                  </c:ext>
                </c:extLst>
              </c15:ser>
            </c15:filteredScatterSeries>
          </c:ext>
        </c:extLst>
      </c:scatterChart>
      <c:valAx>
        <c:axId val="658507760"/>
        <c:scaling>
          <c:orientation val="minMax"/>
          <c:max val="12"/>
        </c:scaling>
        <c:delete val="0"/>
        <c:axPos val="b"/>
        <c:majorGridlines>
          <c:spPr>
            <a:ln w="9525" cap="flat" cmpd="sng" algn="ctr">
              <a:solidFill>
                <a:schemeClr val="tx1">
                  <a:lumMod val="15000"/>
                  <a:lumOff val="85000"/>
                </a:schemeClr>
              </a:solidFill>
              <a:round/>
            </a:ln>
            <a:effectLst/>
          </c:spPr>
        </c:majorGridlines>
        <c:title>
          <c:tx>
            <c:rich>
              <a:bodyPr rot="0" vert="horz"/>
              <a:lstStyle/>
              <a:p>
                <a:pPr>
                  <a:defRPr/>
                </a:pPr>
                <a:r>
                  <a:rPr lang="pt-BR"/>
                  <a:t>Número do ciclo</a:t>
                </a:r>
              </a:p>
            </c:rich>
          </c:tx>
          <c:layout>
            <c:manualLayout>
              <c:xMode val="edge"/>
              <c:yMode val="edge"/>
              <c:x val="0.40908292283384817"/>
              <c:y val="0.70339984754180385"/>
            </c:manualLayout>
          </c:layout>
          <c:overlay val="0"/>
          <c:spPr>
            <a:noFill/>
            <a:ln>
              <a:noFill/>
            </a:ln>
            <a:effectLst/>
          </c:sp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pt-BR"/>
          </a:p>
        </c:txPr>
        <c:crossAx val="658508120"/>
        <c:crosses val="autoZero"/>
        <c:crossBetween val="midCat"/>
        <c:majorUnit val="1"/>
      </c:valAx>
      <c:valAx>
        <c:axId val="658508120"/>
        <c:scaling>
          <c:orientation val="minMax"/>
          <c:max val="0.5"/>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vert="horz"/>
              <a:lstStyle/>
              <a:p>
                <a:pPr>
                  <a:defRPr/>
                </a:pPr>
                <a:r>
                  <a:rPr lang="pt-BR" dirty="0" err="1"/>
                  <a:t>Su</a:t>
                </a:r>
                <a:r>
                  <a:rPr lang="pt-BR" sz="1200" b="1" i="0" u="none" strike="noStrike" kern="1200" baseline="-25000" dirty="0" err="1">
                    <a:solidFill>
                      <a:prstClr val="black"/>
                    </a:solidFill>
                  </a:rPr>
                  <a:t>cyc</a:t>
                </a:r>
                <a:r>
                  <a:rPr lang="pt-BR" dirty="0"/>
                  <a:t>/</a:t>
                </a:r>
                <a:r>
                  <a:rPr lang="el-GR" dirty="0"/>
                  <a:t>σ</a:t>
                </a:r>
                <a:r>
                  <a:rPr lang="pt-BR" dirty="0"/>
                  <a:t>v'</a:t>
                </a:r>
              </a:p>
            </c:rich>
          </c:tx>
          <c:overlay val="0"/>
          <c:spPr>
            <a:noFill/>
            <a:ln>
              <a:noFill/>
            </a:ln>
            <a:effectLst/>
          </c:spPr>
        </c:title>
        <c:numFmt formatCode="0.0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pt-BR"/>
          </a:p>
        </c:txPr>
        <c:crossAx val="658507760"/>
        <c:crosses val="autoZero"/>
        <c:crossBetween val="midCat"/>
        <c:majorUnit val="5.000000000000001E-2"/>
        <c:minorUnit val="2.5000000000000005E-2"/>
      </c:valAx>
    </c:plotArea>
    <c:legend>
      <c:legendPos val="b"/>
      <c:layout>
        <c:manualLayout>
          <c:xMode val="edge"/>
          <c:yMode val="edge"/>
          <c:x val="4.5119416270378021E-2"/>
          <c:y val="0.77557488721293466"/>
          <c:w val="0.92647489138396788"/>
          <c:h val="0.13332854671810707"/>
        </c:manualLayout>
      </c:layout>
      <c:overlay val="0"/>
      <c:spPr>
        <a:noFill/>
        <a:ln>
          <a:noFill/>
        </a:ln>
        <a:effectLst/>
      </c:spPr>
      <c:txPr>
        <a:bodyPr rot="0" vert="horz"/>
        <a:lstStyle/>
        <a:p>
          <a:pPr>
            <a:defRPr/>
          </a:pPr>
          <a:endParaRPr lang="pt-BR"/>
        </a:p>
      </c:txPr>
    </c:legend>
    <c:plotVisOnly val="1"/>
    <c:dispBlanksAs val="gap"/>
    <c:showDLblsOverMax val="0"/>
    <c:extLst/>
  </c:chart>
  <c:spPr>
    <a:ln>
      <a:noFill/>
    </a:ln>
  </c:spPr>
  <c:txPr>
    <a:bodyPr/>
    <a:lstStyle/>
    <a:p>
      <a:pPr>
        <a:defRPr sz="1200"/>
      </a:pPr>
      <a:endParaRPr lang="pt-B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37396844830806"/>
          <c:y val="4.9103322985507188E-2"/>
          <c:w val="0.7893326908363486"/>
          <c:h val="0.65512428976168335"/>
        </c:manualLayout>
      </c:layout>
      <c:scatterChart>
        <c:scatterStyle val="lineMarker"/>
        <c:varyColors val="0"/>
        <c:ser>
          <c:idx val="1"/>
          <c:order val="0"/>
          <c:tx>
            <c:v>Bola_Cyc,r</c:v>
          </c:tx>
          <c:spPr>
            <a:ln w="19050">
              <a:noFill/>
            </a:ln>
          </c:spPr>
          <c:marker>
            <c:symbol val="circle"/>
            <c:size val="10"/>
            <c:spPr>
              <a:pattFill prst="narHorz">
                <a:fgClr>
                  <a:srgbClr val="8F5987"/>
                </a:fgClr>
                <a:bgClr>
                  <a:schemeClr val="bg1"/>
                </a:bgClr>
              </a:pattFill>
              <a:ln>
                <a:solidFill>
                  <a:srgbClr val="8F5987"/>
                </a:solidFill>
              </a:ln>
            </c:spPr>
          </c:marker>
          <c:dLbls>
            <c:dLbl>
              <c:idx val="1"/>
              <c:layout>
                <c:manualLayout>
                  <c:x val="1.2158781375537024E-2"/>
                  <c:y val="-2.0283249070769373E-2"/>
                </c:manualLayout>
              </c:layout>
              <c:spPr>
                <a:noFill/>
                <a:ln>
                  <a:noFill/>
                </a:ln>
                <a:effectLst/>
              </c:spPr>
              <c:txPr>
                <a:bodyPr wrap="square" lIns="38100" tIns="19050" rIns="38100" bIns="19050" anchor="ctr">
                  <a:spAutoFit/>
                </a:bodyPr>
                <a:lstStyle/>
                <a:p>
                  <a:pPr>
                    <a:defRPr sz="1200" b="1">
                      <a:solidFill>
                        <a:srgbClr val="BA4E75"/>
                      </a:solidFill>
                    </a:defRPr>
                  </a:pPr>
                  <a:endParaRPr lang="pt-BR"/>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6EE9-4457-A1C0-EB9618C300E0}"/>
                </c:ext>
              </c:extLst>
            </c:dLbl>
            <c:spPr>
              <a:noFill/>
              <a:ln>
                <a:noFill/>
              </a:ln>
              <a:effectLst/>
            </c:spPr>
            <c:txPr>
              <a:bodyPr wrap="square" lIns="38100" tIns="19050" rIns="38100" bIns="19050" anchor="ctr">
                <a:spAutoFit/>
              </a:bodyPr>
              <a:lstStyle/>
              <a:p>
                <a:pPr>
                  <a:defRPr>
                    <a:solidFill>
                      <a:srgbClr val="BA4E75"/>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a:solidFill>
                        <a:srgbClr val="DFABBE"/>
                      </a:solidFill>
                    </a:ln>
                  </c:spPr>
                </c15:leaderLines>
              </c:ext>
            </c:extLst>
          </c:dLbls>
          <c:xVal>
            <c:numRef>
              <c:f>'[CSL Pontal 3.xlsx]Resumo + SU'!$AM$122:$AO$122</c:f>
              <c:numCache>
                <c:formatCode>0.00</c:formatCode>
                <c:ptCount val="3"/>
                <c:pt idx="0">
                  <c:v>3.3888078540182845E-2</c:v>
                </c:pt>
                <c:pt idx="1">
                  <c:v>0.13598866874909901</c:v>
                </c:pt>
                <c:pt idx="2">
                  <c:v>8.8781147113846118E-2</c:v>
                </c:pt>
              </c:numCache>
            </c:numRef>
          </c:xVal>
          <c:yVal>
            <c:numRef>
              <c:f>'[CSL Pontal 3.xlsx]Resumo + SU'!$AM$121:$AO$121</c:f>
              <c:numCache>
                <c:formatCode>0.00</c:formatCode>
                <c:ptCount val="3"/>
                <c:pt idx="0">
                  <c:v>5.1674641148325359E-2</c:v>
                </c:pt>
                <c:pt idx="1">
                  <c:v>5.4413062665489856E-2</c:v>
                </c:pt>
                <c:pt idx="2">
                  <c:v>5.8718330849478396E-2</c:v>
                </c:pt>
              </c:numCache>
            </c:numRef>
          </c:yVal>
          <c:smooth val="0"/>
          <c:extLst>
            <c:ext xmlns:c16="http://schemas.microsoft.com/office/drawing/2014/chart" uri="{C3380CC4-5D6E-409C-BE32-E72D297353CC}">
              <c16:uniqueId val="{00000001-6EE9-4457-A1C0-EB9618C300E0}"/>
            </c:ext>
          </c:extLst>
        </c:ser>
        <c:ser>
          <c:idx val="3"/>
          <c:order val="1"/>
          <c:tx>
            <c:v>FVT Amolgado</c:v>
          </c:tx>
          <c:spPr>
            <a:ln w="19050">
              <a:noFill/>
            </a:ln>
          </c:spPr>
          <c:marker>
            <c:symbol val="diamond"/>
            <c:size val="12"/>
            <c:spPr>
              <a:solidFill>
                <a:schemeClr val="accent6">
                  <a:lumMod val="20000"/>
                  <a:lumOff val="80000"/>
                </a:schemeClr>
              </a:solidFill>
              <a:ln>
                <a:solidFill>
                  <a:schemeClr val="accent6">
                    <a:lumMod val="75000"/>
                  </a:schemeClr>
                </a:solidFill>
                <a:prstDash val="sysDot"/>
              </a:ln>
            </c:spPr>
          </c:marker>
          <c:dLbls>
            <c:dLbl>
              <c:idx val="1"/>
              <c:layout>
                <c:manualLayout>
                  <c:x val="3.4739375358677211E-3"/>
                  <c:y val="2.0283249070769373E-2"/>
                </c:manualLayout>
              </c:layout>
              <c:spPr>
                <a:noFill/>
                <a:ln>
                  <a:noFill/>
                </a:ln>
                <a:effectLst/>
              </c:spPr>
              <c:txPr>
                <a:bodyPr wrap="square" lIns="38100" tIns="19050" rIns="38100" bIns="19050" anchor="ctr">
                  <a:spAutoFit/>
                </a:bodyPr>
                <a:lstStyle/>
                <a:p>
                  <a:pPr>
                    <a:defRPr sz="1200" b="1">
                      <a:solidFill>
                        <a:schemeClr val="accent6">
                          <a:lumMod val="75000"/>
                        </a:schemeClr>
                      </a:solidFill>
                    </a:defRPr>
                  </a:pPr>
                  <a:endParaRPr lang="pt-BR"/>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2-6EE9-4457-A1C0-EB9618C300E0}"/>
                </c:ext>
              </c:extLst>
            </c:dLbl>
            <c:spPr>
              <a:noFill/>
              <a:ln>
                <a:noFill/>
              </a:ln>
              <a:effectLst/>
            </c:spPr>
            <c:txPr>
              <a:bodyPr wrap="square" lIns="38100" tIns="19050" rIns="38100" bIns="19050" anchor="ctr">
                <a:spAutoFit/>
              </a:bodyPr>
              <a:lstStyle/>
              <a:p>
                <a:pPr>
                  <a:defRPr sz="1200">
                    <a:solidFill>
                      <a:schemeClr val="accent6">
                        <a:lumMod val="75000"/>
                      </a:schemeClr>
                    </a:solidFill>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a:solidFill>
                        <a:schemeClr val="accent6">
                          <a:lumMod val="40000"/>
                          <a:lumOff val="60000"/>
                        </a:schemeClr>
                      </a:solidFill>
                    </a:ln>
                  </c:spPr>
                </c15:leaderLines>
              </c:ext>
            </c:extLst>
          </c:dLbls>
          <c:xVal>
            <c:numRef>
              <c:f>'[CSL Pontal 3.xlsx]Resumo + SU'!$AM$126:$AO$126</c:f>
              <c:numCache>
                <c:formatCode>0.00</c:formatCode>
                <c:ptCount val="3"/>
                <c:pt idx="0">
                  <c:v>3.3888078540182845E-2</c:v>
                </c:pt>
                <c:pt idx="1">
                  <c:v>0.13598866874909901</c:v>
                </c:pt>
                <c:pt idx="2">
                  <c:v>8.8781147113846118E-2</c:v>
                </c:pt>
              </c:numCache>
            </c:numRef>
          </c:xVal>
          <c:yVal>
            <c:numRef>
              <c:f>'[CSL Pontal 3.xlsx]Resumo + SU'!$AM$130:$AO$130</c:f>
              <c:numCache>
                <c:formatCode>0.00</c:formatCode>
                <c:ptCount val="3"/>
                <c:pt idx="0">
                  <c:v>5.3684210526315786E-2</c:v>
                </c:pt>
                <c:pt idx="1">
                  <c:v>4.2071197411003243E-2</c:v>
                </c:pt>
                <c:pt idx="2">
                  <c:v>4.1165755919854281E-2</c:v>
                </c:pt>
              </c:numCache>
            </c:numRef>
          </c:yVal>
          <c:smooth val="0"/>
          <c:extLst>
            <c:ext xmlns:c16="http://schemas.microsoft.com/office/drawing/2014/chart" uri="{C3380CC4-5D6E-409C-BE32-E72D297353CC}">
              <c16:uniqueId val="{00000003-6EE9-4457-A1C0-EB9618C300E0}"/>
            </c:ext>
          </c:extLst>
        </c:ser>
        <c:ser>
          <c:idx val="5"/>
          <c:order val="2"/>
          <c:tx>
            <c:v>Ajuste Residual Campo</c:v>
          </c:tx>
          <c:spPr>
            <a:ln w="19050">
              <a:noFill/>
            </a:ln>
          </c:spPr>
          <c:marker>
            <c:symbol val="none"/>
          </c:marker>
          <c:trendline>
            <c:name>Ajuste Residual Campo</c:name>
            <c:spPr>
              <a:ln w="25400">
                <a:solidFill>
                  <a:srgbClr val="7EA4AE"/>
                </a:solidFill>
                <a:prstDash val="sysDash"/>
              </a:ln>
            </c:spPr>
            <c:trendlineType val="power"/>
            <c:dispRSqr val="0"/>
            <c:dispEq val="1"/>
            <c:trendlineLbl>
              <c:layout>
                <c:manualLayout>
                  <c:x val="-0.20310226718005708"/>
                  <c:y val="-4.9566090144381771E-2"/>
                </c:manualLayout>
              </c:layout>
              <c:tx>
                <c:rich>
                  <a:bodyPr/>
                  <a:lstStyle/>
                  <a:p>
                    <a:pPr>
                      <a:defRPr sz="1400" b="1">
                        <a:solidFill>
                          <a:schemeClr val="bg2">
                            <a:lumMod val="50000"/>
                          </a:schemeClr>
                        </a:solidFill>
                      </a:defRPr>
                    </a:pPr>
                    <a:r>
                      <a:rPr lang="pt-BR" sz="1400" b="1" i="0" u="none" strike="noStrike" baseline="0" dirty="0" err="1">
                        <a:solidFill>
                          <a:schemeClr val="bg2">
                            <a:lumMod val="50000"/>
                          </a:schemeClr>
                        </a:solidFill>
                        <a:effectLst/>
                      </a:rPr>
                      <a:t>Su</a:t>
                    </a:r>
                    <a:r>
                      <a:rPr lang="pt-BR" sz="1400" b="1" i="0" u="none" strike="noStrike" baseline="-25000" dirty="0" err="1">
                        <a:solidFill>
                          <a:schemeClr val="bg2">
                            <a:lumMod val="50000"/>
                          </a:schemeClr>
                        </a:solidFill>
                        <a:effectLst/>
                      </a:rPr>
                      <a:t>r</a:t>
                    </a:r>
                    <a:r>
                      <a:rPr lang="pt-BR" sz="1400" b="1" i="0" u="none" strike="noStrike" baseline="0" dirty="0">
                        <a:solidFill>
                          <a:schemeClr val="bg2">
                            <a:lumMod val="50000"/>
                          </a:schemeClr>
                        </a:solidFill>
                        <a:effectLst/>
                      </a:rPr>
                      <a:t>/</a:t>
                    </a:r>
                    <a:r>
                      <a:rPr lang="el-GR" sz="1400" b="1" i="0" u="none" strike="noStrike" baseline="0" dirty="0">
                        <a:solidFill>
                          <a:schemeClr val="bg2">
                            <a:lumMod val="50000"/>
                          </a:schemeClr>
                        </a:solidFill>
                        <a:effectLst/>
                      </a:rPr>
                      <a:t>σ</a:t>
                    </a:r>
                    <a:r>
                      <a:rPr lang="pt-BR" sz="1400" b="1" i="0" u="none" strike="noStrike" baseline="0" dirty="0">
                        <a:solidFill>
                          <a:schemeClr val="bg2">
                            <a:lumMod val="50000"/>
                          </a:schemeClr>
                        </a:solidFill>
                        <a:effectLst/>
                      </a:rPr>
                      <a:t>´</a:t>
                    </a:r>
                    <a:r>
                      <a:rPr lang="pt-BR" sz="1400" b="1" i="0" u="none" strike="noStrike" baseline="-25000" dirty="0">
                        <a:solidFill>
                          <a:schemeClr val="bg2">
                            <a:lumMod val="50000"/>
                          </a:schemeClr>
                        </a:solidFill>
                        <a:effectLst/>
                      </a:rPr>
                      <a:t>v0</a:t>
                    </a:r>
                    <a:r>
                      <a:rPr lang="en-US" sz="1400" b="1" i="0" u="none" strike="noStrike" baseline="0" dirty="0">
                        <a:solidFill>
                          <a:schemeClr val="bg2">
                            <a:lumMod val="50000"/>
                          </a:schemeClr>
                        </a:solidFill>
                        <a:effectLst/>
                      </a:rPr>
                      <a:t> (field)</a:t>
                    </a:r>
                    <a:r>
                      <a:rPr lang="en-US" sz="1400" b="1" i="0" u="none" strike="noStrike" baseline="0" dirty="0">
                        <a:solidFill>
                          <a:schemeClr val="bg2">
                            <a:lumMod val="50000"/>
                          </a:schemeClr>
                        </a:solidFill>
                        <a:effectLst/>
                        <a:latin typeface="Aptos Narrow" panose="020B0004020202020204" pitchFamily="34" charset="0"/>
                      </a:rPr>
                      <a:t>≈0.05</a:t>
                    </a:r>
                    <a:endParaRPr lang="en-US" sz="1400" b="1" dirty="0">
                      <a:solidFill>
                        <a:schemeClr val="bg2">
                          <a:lumMod val="50000"/>
                        </a:schemeClr>
                      </a:solidFill>
                    </a:endParaRPr>
                  </a:p>
                </c:rich>
              </c:tx>
              <c:numFmt formatCode="General" sourceLinked="0"/>
            </c:trendlineLbl>
          </c:trendline>
          <c:xVal>
            <c:numRef>
              <c:f>'[CSL Pontal 3.xlsx]Resumo + SU'!$AM$122:$AO$122,'[CSL Pontal 3.xlsx]Resumo + SU'!$AM$126:$AO$126</c:f>
              <c:numCache>
                <c:formatCode>0.00</c:formatCode>
                <c:ptCount val="6"/>
                <c:pt idx="0">
                  <c:v>3.3888078540182845E-2</c:v>
                </c:pt>
                <c:pt idx="1">
                  <c:v>0.13598866874909901</c:v>
                </c:pt>
                <c:pt idx="2">
                  <c:v>8.8781147113846118E-2</c:v>
                </c:pt>
                <c:pt idx="3">
                  <c:v>3.3888078540182845E-2</c:v>
                </c:pt>
                <c:pt idx="4">
                  <c:v>0.13598866874909901</c:v>
                </c:pt>
                <c:pt idx="5">
                  <c:v>8.8781147113846118E-2</c:v>
                </c:pt>
              </c:numCache>
            </c:numRef>
          </c:xVal>
          <c:yVal>
            <c:numRef>
              <c:f>'[CSL Pontal 3.xlsx]Resumo + SU'!$AM$121:$AO$121,'[CSL Pontal 3.xlsx]Resumo + SU'!$AM$130:$AO$130</c:f>
              <c:numCache>
                <c:formatCode>0.00</c:formatCode>
                <c:ptCount val="6"/>
                <c:pt idx="0">
                  <c:v>5.1674641148325359E-2</c:v>
                </c:pt>
                <c:pt idx="1">
                  <c:v>5.4413062665489856E-2</c:v>
                </c:pt>
                <c:pt idx="2">
                  <c:v>5.8718330849478396E-2</c:v>
                </c:pt>
                <c:pt idx="3">
                  <c:v>5.3684210526315786E-2</c:v>
                </c:pt>
                <c:pt idx="4">
                  <c:v>4.2071197411003243E-2</c:v>
                </c:pt>
                <c:pt idx="5">
                  <c:v>4.1165755919854281E-2</c:v>
                </c:pt>
              </c:numCache>
            </c:numRef>
          </c:yVal>
          <c:smooth val="0"/>
          <c:extLst>
            <c:ext xmlns:c16="http://schemas.microsoft.com/office/drawing/2014/chart" uri="{C3380CC4-5D6E-409C-BE32-E72D297353CC}">
              <c16:uniqueId val="{00000005-6EE9-4457-A1C0-EB9618C300E0}"/>
            </c:ext>
          </c:extLst>
        </c:ser>
        <c:ser>
          <c:idx val="4"/>
          <c:order val="3"/>
          <c:tx>
            <c:v>Bola_Cyc,p</c:v>
          </c:tx>
          <c:spPr>
            <a:ln w="19050">
              <a:noFill/>
            </a:ln>
          </c:spPr>
          <c:marker>
            <c:symbol val="circle"/>
            <c:size val="10"/>
            <c:spPr>
              <a:pattFill prst="narHorz">
                <a:fgClr>
                  <a:srgbClr val="7030A0"/>
                </a:fgClr>
                <a:bgClr>
                  <a:schemeClr val="bg1"/>
                </a:bgClr>
              </a:pattFill>
              <a:ln>
                <a:solidFill>
                  <a:srgbClr val="7030A0">
                    <a:alpha val="97000"/>
                  </a:srgbClr>
                </a:solidFill>
              </a:ln>
            </c:spPr>
          </c:marker>
          <c:xVal>
            <c:numRef>
              <c:f>'[CSL Pontal 3.xlsx]Resumo + SU'!$AM$122:$AO$122</c:f>
              <c:numCache>
                <c:formatCode>0.00</c:formatCode>
                <c:ptCount val="3"/>
                <c:pt idx="0">
                  <c:v>3.3888078540182845E-2</c:v>
                </c:pt>
                <c:pt idx="1">
                  <c:v>0.13598866874909901</c:v>
                </c:pt>
                <c:pt idx="2">
                  <c:v>8.8781147113846118E-2</c:v>
                </c:pt>
              </c:numCache>
              <c:extLst xmlns:c15="http://schemas.microsoft.com/office/drawing/2012/chart"/>
            </c:numRef>
          </c:xVal>
          <c:yVal>
            <c:numRef>
              <c:f>'[CSL Pontal 3.xlsx]Resumo + SU'!$AM$120:$AO$120</c:f>
              <c:numCache>
                <c:formatCode>0.00</c:formatCode>
                <c:ptCount val="3"/>
                <c:pt idx="0">
                  <c:v>0.4</c:v>
                </c:pt>
                <c:pt idx="1">
                  <c:v>0.24403185810952799</c:v>
                </c:pt>
                <c:pt idx="2">
                  <c:v>0.22725616823977479</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6-6EE9-4457-A1C0-EB9618C300E0}"/>
            </c:ext>
          </c:extLst>
        </c:ser>
        <c:ser>
          <c:idx val="6"/>
          <c:order val="4"/>
          <c:tx>
            <c:v>Pico FVT</c:v>
          </c:tx>
          <c:spPr>
            <a:ln w="19050">
              <a:noFill/>
            </a:ln>
          </c:spPr>
          <c:marker>
            <c:symbol val="diamond"/>
            <c:size val="15"/>
            <c:spPr>
              <a:solidFill>
                <a:schemeClr val="accent6">
                  <a:lumMod val="50000"/>
                </a:schemeClr>
              </a:solidFill>
              <a:ln>
                <a:solidFill>
                  <a:schemeClr val="accent6">
                    <a:lumMod val="50000"/>
                  </a:schemeClr>
                </a:solidFill>
              </a:ln>
            </c:spPr>
          </c:marker>
          <c:xVal>
            <c:numRef>
              <c:f>'[CSL Pontal 3.xlsx]Resumo + SU'!$AM$126:$AO$126</c:f>
              <c:numCache>
                <c:formatCode>0.00</c:formatCode>
                <c:ptCount val="3"/>
                <c:pt idx="0">
                  <c:v>3.3888078540182845E-2</c:v>
                </c:pt>
                <c:pt idx="1">
                  <c:v>0.13598866874909901</c:v>
                </c:pt>
                <c:pt idx="2">
                  <c:v>8.8781147113846118E-2</c:v>
                </c:pt>
              </c:numCache>
              <c:extLst xmlns:c15="http://schemas.microsoft.com/office/drawing/2012/chart"/>
            </c:numRef>
          </c:xVal>
          <c:yVal>
            <c:numRef>
              <c:f>'[CSL Pontal 3.xlsx]Resumo + SU'!$AM$127:$AO$127</c:f>
              <c:numCache>
                <c:formatCode>0.00</c:formatCode>
                <c:ptCount val="3"/>
                <c:pt idx="0">
                  <c:v>0.35087719298245618</c:v>
                </c:pt>
                <c:pt idx="1">
                  <c:v>0.24811218985976269</c:v>
                </c:pt>
                <c:pt idx="2">
                  <c:v>0.15664845173041894</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7-6EE9-4457-A1C0-EB9618C300E0}"/>
            </c:ext>
          </c:extLst>
        </c:ser>
        <c:ser>
          <c:idx val="8"/>
          <c:order val="5"/>
          <c:tx>
            <c:v>Pico CPTu</c:v>
          </c:tx>
          <c:spPr>
            <a:ln w="19050">
              <a:noFill/>
            </a:ln>
          </c:spPr>
          <c:marker>
            <c:symbol val="triangle"/>
            <c:size val="11"/>
            <c:spPr>
              <a:solidFill>
                <a:schemeClr val="tx2">
                  <a:lumMod val="60000"/>
                  <a:lumOff val="40000"/>
                  <a:alpha val="81000"/>
                </a:schemeClr>
              </a:solidFill>
            </c:spPr>
          </c:marker>
          <c:xVal>
            <c:numRef>
              <c:f>'[CSL Pontal 3.xlsx]Resumo + SU'!$AM$132:$AO$132</c:f>
              <c:numCache>
                <c:formatCode>0.00</c:formatCode>
                <c:ptCount val="3"/>
                <c:pt idx="0">
                  <c:v>3.3888078540182845E-2</c:v>
                </c:pt>
                <c:pt idx="1">
                  <c:v>0.13598866874909901</c:v>
                </c:pt>
                <c:pt idx="2">
                  <c:v>8.8781147113846118E-2</c:v>
                </c:pt>
              </c:numCache>
              <c:extLst xmlns:c15="http://schemas.microsoft.com/office/drawing/2012/chart"/>
            </c:numRef>
          </c:xVal>
          <c:yVal>
            <c:numRef>
              <c:f>'[CSL Pontal 3.xlsx]Resumo + SU'!$AM$131:$AO$131</c:f>
              <c:numCache>
                <c:formatCode>0.00</c:formatCode>
                <c:ptCount val="3"/>
                <c:pt idx="0">
                  <c:v>0.36491228070175435</c:v>
                </c:pt>
                <c:pt idx="1">
                  <c:v>0.1941747572815534</c:v>
                </c:pt>
                <c:pt idx="2">
                  <c:v>0.21857923497267759</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8-6EE9-4457-A1C0-EB9618C300E0}"/>
            </c:ext>
          </c:extLst>
        </c:ser>
        <c:ser>
          <c:idx val="10"/>
          <c:order val="6"/>
          <c:tx>
            <c:v>Pico DSS, material fino</c:v>
          </c:tx>
          <c:spPr>
            <a:ln w="19050">
              <a:noFill/>
            </a:ln>
          </c:spPr>
          <c:marker>
            <c:symbol val="square"/>
            <c:size val="8"/>
            <c:spPr>
              <a:noFill/>
              <a:ln w="15875">
                <a:solidFill>
                  <a:srgbClr val="C00000">
                    <a:alpha val="61000"/>
                  </a:srgbClr>
                </a:solidFill>
              </a:ln>
            </c:spPr>
          </c:marker>
          <c:xVal>
            <c:numRef>
              <c:f>'https://rhamars-my.sharepoint.com/personal/bruna_spricigo_rhama_com_br/Documents/#ANALYSIS/Pontal/BGC - REMOLDING TAILINGS/Edgar 2024 03 13/[RESUMO DSS e CDSS.xlsx]Simple Shear (CORREÇÃO P'')'!$U$21467:$U$30300</c:f>
              <c:numCache>
                <c:formatCode>General</c:formatCode>
                <c:ptCount val="8834"/>
                <c:pt idx="4912">
                  <c:v>0.17186280106099683</c:v>
                </c:pt>
                <c:pt idx="6840">
                  <c:v>0.15683122496016511</c:v>
                </c:pt>
                <c:pt idx="8106">
                  <c:v>0.1662965143967936</c:v>
                </c:pt>
              </c:numCache>
              <c:extLst xmlns:c15="http://schemas.microsoft.com/office/drawing/2012/chart"/>
            </c:numRef>
          </c:xVal>
          <c:yVal>
            <c:numRef>
              <c:f>'https://rhamars-my.sharepoint.com/personal/bruna_spricigo_rhama_com_br/Documents/#ANALYSIS/Pontal/BGC - REMOLDING TAILINGS/Edgar 2024 03 13/[RESUMO DSS e CDSS.xlsx]Simple Shear (CORREÇÃO P'')'!$S$21467:$S$30300</c:f>
              <c:numCache>
                <c:formatCode>General</c:formatCode>
                <c:ptCount val="8834"/>
                <c:pt idx="4912">
                  <c:v>0.2</c:v>
                </c:pt>
                <c:pt idx="6840">
                  <c:v>0.19</c:v>
                </c:pt>
                <c:pt idx="8106">
                  <c:v>0.17833333333333334</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9-6EE9-4457-A1C0-EB9618C300E0}"/>
            </c:ext>
          </c:extLst>
        </c:ser>
        <c:ser>
          <c:idx val="2"/>
          <c:order val="7"/>
          <c:tx>
            <c:v>Pico triaxial, rejeito fino</c:v>
          </c:tx>
          <c:spPr>
            <a:ln w="19050">
              <a:noFill/>
            </a:ln>
          </c:spPr>
          <c:marker>
            <c:symbol val="square"/>
            <c:size val="8"/>
            <c:spPr>
              <a:noFill/>
            </c:spPr>
          </c:marker>
          <c:dPt>
            <c:idx val="7"/>
            <c:marker>
              <c:symbol val="none"/>
            </c:marker>
            <c:bubble3D val="0"/>
            <c:extLst xmlns:c15="http://schemas.microsoft.com/office/drawing/2012/chart">
              <c:ext xmlns:c16="http://schemas.microsoft.com/office/drawing/2014/chart" uri="{C3380CC4-5D6E-409C-BE32-E72D297353CC}">
                <c16:uniqueId val="{0000000A-6EE9-4457-A1C0-EB9618C300E0}"/>
              </c:ext>
            </c:extLst>
          </c:dPt>
          <c:dPt>
            <c:idx val="8"/>
            <c:marker>
              <c:symbol val="none"/>
            </c:marker>
            <c:bubble3D val="0"/>
            <c:extLst xmlns:c15="http://schemas.microsoft.com/office/drawing/2012/chart">
              <c:ext xmlns:c16="http://schemas.microsoft.com/office/drawing/2014/chart" uri="{C3380CC4-5D6E-409C-BE32-E72D297353CC}">
                <c16:uniqueId val="{0000000B-6EE9-4457-A1C0-EB9618C300E0}"/>
              </c:ext>
            </c:extLst>
          </c:dPt>
          <c:dPt>
            <c:idx val="9"/>
            <c:marker>
              <c:symbol val="none"/>
            </c:marker>
            <c:bubble3D val="0"/>
            <c:extLst xmlns:c15="http://schemas.microsoft.com/office/drawing/2012/chart">
              <c:ext xmlns:c16="http://schemas.microsoft.com/office/drawing/2014/chart" uri="{C3380CC4-5D6E-409C-BE32-E72D297353CC}">
                <c16:uniqueId val="{0000000C-6EE9-4457-A1C0-EB9618C300E0}"/>
              </c:ext>
            </c:extLst>
          </c:dPt>
          <c:dLbls>
            <c:dLbl>
              <c:idx val="7"/>
              <c:layout>
                <c:manualLayout>
                  <c:x val="-0.14638518235672296"/>
                  <c:y val="-1.2642887022165604E-3"/>
                </c:manualLayout>
              </c:layout>
              <c:tx>
                <c:rich>
                  <a:bodyPr wrap="square" lIns="38100" tIns="19050" rIns="38100" bIns="19050" anchor="ctr">
                    <a:noAutofit/>
                  </a:bodyPr>
                  <a:lstStyle/>
                  <a:p>
                    <a:pPr>
                      <a:defRPr sz="1400" b="1"/>
                    </a:pPr>
                    <a:r>
                      <a:rPr lang="en-US" sz="1400" b="1" dirty="0">
                        <a:latin typeface="Aptos Narrow" panose="020B0004020202020204" pitchFamily="34" charset="0"/>
                      </a:rPr>
                      <a:t>≈</a:t>
                    </a:r>
                    <a:fld id="{D17E306F-07B5-49A0-A543-DB9F33A0C4EB}" type="YVALUE">
                      <a:rPr lang="en-US" sz="1400" b="1" smtClean="0"/>
                      <a:pPr>
                        <a:defRPr sz="1400" b="1"/>
                      </a:pPr>
                      <a:t>[VALOR Y]</a:t>
                    </a:fld>
                    <a:endParaRPr lang="en-US" sz="1400" b="1" dirty="0">
                      <a:latin typeface="Aptos Narrow" panose="020B0004020202020204" pitchFamily="34" charset="0"/>
                    </a:endParaRP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7.8814405096529247E-2"/>
                      <c:h val="6.7816445986898788E-2"/>
                    </c:manualLayout>
                  </c15:layout>
                  <c15:dlblFieldTable/>
                  <c15:showDataLabelsRange val="0"/>
                </c:ext>
                <c:ext xmlns:c16="http://schemas.microsoft.com/office/drawing/2014/chart" uri="{C3380CC4-5D6E-409C-BE32-E72D297353CC}">
                  <c16:uniqueId val="{0000000A-6EE9-4457-A1C0-EB9618C300E0}"/>
                </c:ext>
              </c:extLst>
            </c:dLbl>
            <c:numFmt formatCode="#,##0.00" sourceLinked="0"/>
            <c:spPr>
              <a:noFill/>
              <a:ln>
                <a:noFill/>
              </a:ln>
              <a:effectLst/>
            </c:spPr>
            <c:txPr>
              <a:bodyPr wrap="square" lIns="38100" tIns="19050" rIns="38100" bIns="19050" anchor="ctr">
                <a:spAutoFit/>
              </a:bodyPr>
              <a:lstStyle/>
              <a:p>
                <a:pPr>
                  <a:defRPr sz="1400"/>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a:solidFill>
                        <a:srgbClr val="DFABBE"/>
                      </a:solidFill>
                    </a:ln>
                  </c:spPr>
                </c15:leaderLines>
              </c:ext>
            </c:extLst>
          </c:dLbls>
          <c:trendline>
            <c:name>Tendência pico fino (lab)</c:name>
            <c:spPr>
              <a:ln w="22225">
                <a:solidFill>
                  <a:schemeClr val="accent2">
                    <a:lumMod val="50000"/>
                  </a:schemeClr>
                </a:solidFill>
                <a:prstDash val="lgDash"/>
              </a:ln>
            </c:spPr>
            <c:trendlineType val="power"/>
            <c:dispRSqr val="1"/>
            <c:dispEq val="1"/>
            <c:trendlineLbl>
              <c:layout>
                <c:manualLayout>
                  <c:x val="0.11768924772755336"/>
                  <c:y val="4.2850029277740731E-2"/>
                </c:manualLayout>
              </c:layout>
              <c:tx>
                <c:rich>
                  <a:bodyPr/>
                  <a:lstStyle/>
                  <a:p>
                    <a:pPr>
                      <a:defRPr sz="1400" b="1">
                        <a:solidFill>
                          <a:schemeClr val="tx1">
                            <a:lumMod val="65000"/>
                            <a:lumOff val="35000"/>
                          </a:schemeClr>
                        </a:solidFill>
                      </a:defRPr>
                    </a:pPr>
                    <a:r>
                      <a:rPr lang="pt-BR" sz="1400" b="1" i="0" u="none" strike="noStrike" baseline="0" dirty="0" err="1">
                        <a:solidFill>
                          <a:schemeClr val="tx1">
                            <a:lumMod val="65000"/>
                            <a:lumOff val="35000"/>
                          </a:schemeClr>
                        </a:solidFill>
                        <a:effectLst/>
                      </a:rPr>
                      <a:t>Su</a:t>
                    </a:r>
                    <a:r>
                      <a:rPr lang="pt-BR" sz="1400" b="1" i="0" u="none" strike="noStrike" baseline="-25000" dirty="0" err="1">
                        <a:solidFill>
                          <a:schemeClr val="tx1">
                            <a:lumMod val="65000"/>
                            <a:lumOff val="35000"/>
                          </a:schemeClr>
                        </a:solidFill>
                        <a:effectLst/>
                      </a:rPr>
                      <a:t>p</a:t>
                    </a:r>
                    <a:r>
                      <a:rPr lang="pt-BR" sz="1400" b="1" i="0" u="none" strike="noStrike" baseline="0" dirty="0">
                        <a:solidFill>
                          <a:schemeClr val="tx1">
                            <a:lumMod val="65000"/>
                            <a:lumOff val="35000"/>
                          </a:schemeClr>
                        </a:solidFill>
                        <a:effectLst/>
                      </a:rPr>
                      <a:t>/</a:t>
                    </a:r>
                    <a:r>
                      <a:rPr lang="el-GR" sz="1400" b="1" i="0" u="none" strike="noStrike" baseline="0" dirty="0">
                        <a:solidFill>
                          <a:schemeClr val="tx1">
                            <a:lumMod val="65000"/>
                            <a:lumOff val="35000"/>
                          </a:schemeClr>
                        </a:solidFill>
                        <a:effectLst/>
                      </a:rPr>
                      <a:t>σ</a:t>
                    </a:r>
                    <a:r>
                      <a:rPr lang="pt-BR" sz="1400" b="1" i="0" u="none" strike="noStrike" baseline="0" dirty="0">
                        <a:solidFill>
                          <a:schemeClr val="tx1">
                            <a:lumMod val="65000"/>
                            <a:lumOff val="35000"/>
                          </a:schemeClr>
                        </a:solidFill>
                        <a:effectLst/>
                      </a:rPr>
                      <a:t>´</a:t>
                    </a:r>
                    <a:r>
                      <a:rPr lang="pt-BR" sz="1400" b="1" i="0" u="none" strike="noStrike" baseline="-25000" dirty="0">
                        <a:solidFill>
                          <a:schemeClr val="tx1">
                            <a:lumMod val="65000"/>
                            <a:lumOff val="35000"/>
                          </a:schemeClr>
                        </a:solidFill>
                        <a:effectLst/>
                      </a:rPr>
                      <a:t>v0</a:t>
                    </a:r>
                    <a:r>
                      <a:rPr lang="en-US" sz="1400" b="1" i="0" u="none" strike="noStrike" baseline="0" dirty="0">
                        <a:solidFill>
                          <a:schemeClr val="tx1">
                            <a:lumMod val="65000"/>
                            <a:lumOff val="35000"/>
                          </a:schemeClr>
                        </a:solidFill>
                        <a:effectLst/>
                      </a:rPr>
                      <a:t> (LAB) </a:t>
                    </a:r>
                    <a:r>
                      <a:rPr lang="en-US" sz="1400" b="1" baseline="0" dirty="0">
                        <a:solidFill>
                          <a:schemeClr val="tx1">
                            <a:lumMod val="65000"/>
                            <a:lumOff val="35000"/>
                          </a:schemeClr>
                        </a:solidFill>
                      </a:rPr>
                      <a:t>= 0.08</a:t>
                    </a:r>
                    <a:r>
                      <a:rPr lang="el-GR" sz="1400" b="1" i="0" u="none" strike="noStrike" baseline="0" dirty="0">
                        <a:solidFill>
                          <a:schemeClr val="tx1">
                            <a:lumMod val="65000"/>
                            <a:lumOff val="35000"/>
                          </a:schemeClr>
                        </a:solidFill>
                        <a:effectLst/>
                      </a:rPr>
                      <a:t>ψ</a:t>
                    </a:r>
                    <a:r>
                      <a:rPr lang="en-US" sz="1400" b="1" baseline="30000" dirty="0">
                        <a:solidFill>
                          <a:schemeClr val="tx1">
                            <a:lumMod val="65000"/>
                            <a:lumOff val="35000"/>
                          </a:schemeClr>
                        </a:solidFill>
                      </a:rPr>
                      <a:t>-0.41</a:t>
                    </a:r>
                    <a:endParaRPr lang="en-US" sz="1400" b="1" dirty="0">
                      <a:solidFill>
                        <a:schemeClr val="tx1">
                          <a:lumMod val="65000"/>
                          <a:lumOff val="35000"/>
                        </a:schemeClr>
                      </a:solidFill>
                    </a:endParaRPr>
                  </a:p>
                </c:rich>
              </c:tx>
              <c:numFmt formatCode="General" sourceLinked="0"/>
              <c:spPr>
                <a:ln>
                  <a:noFill/>
                </a:ln>
              </c:spPr>
            </c:trendlineLbl>
          </c:trendline>
          <c:xVal>
            <c:numRef>
              <c:f>'[CSL Pontal 3.xlsx]Resumo + SU'!$BL$21:$BL$27,'[CSL Pontal 3.xlsx]Resumo + SU'!$BL$52:$BL$54</c:f>
              <c:numCache>
                <c:formatCode>General</c:formatCode>
                <c:ptCount val="10"/>
                <c:pt idx="0">
                  <c:v>0.12621433911698898</c:v>
                </c:pt>
                <c:pt idx="1">
                  <c:v>0.10889728576171098</c:v>
                </c:pt>
                <c:pt idx="2">
                  <c:v>0.11206442179198572</c:v>
                </c:pt>
                <c:pt idx="3">
                  <c:v>0.11614185743596783</c:v>
                </c:pt>
                <c:pt idx="4">
                  <c:v>9.5947939738473043E-2</c:v>
                </c:pt>
                <c:pt idx="5">
                  <c:v>8.694801936598795E-2</c:v>
                </c:pt>
                <c:pt idx="6">
                  <c:v>8.3051452118512392E-2</c:v>
                </c:pt>
                <c:pt idx="7">
                  <c:v>0.17186280106099683</c:v>
                </c:pt>
                <c:pt idx="8">
                  <c:v>0.15683122496016511</c:v>
                </c:pt>
                <c:pt idx="9">
                  <c:v>0.1662965143967936</c:v>
                </c:pt>
              </c:numCache>
              <c:extLst xmlns:c15="http://schemas.microsoft.com/office/drawing/2012/chart"/>
            </c:numRef>
          </c:xVal>
          <c:yVal>
            <c:numRef>
              <c:f>'[CSL Pontal 3.xlsx]Resumo + SU'!$BJ$21:$BJ$27,'[CSL Pontal 3.xlsx]Resumo + SU'!$BJ$52:$BJ$54</c:f>
              <c:numCache>
                <c:formatCode>General</c:formatCode>
                <c:ptCount val="10"/>
                <c:pt idx="0">
                  <c:v>0.16014522821576763</c:v>
                </c:pt>
                <c:pt idx="1">
                  <c:v>0.16508963022843001</c:v>
                </c:pt>
                <c:pt idx="2">
                  <c:v>0.21181174343261841</c:v>
                </c:pt>
                <c:pt idx="3">
                  <c:v>0.17222303839732889</c:v>
                </c:pt>
                <c:pt idx="4">
                  <c:v>0.20257965336837669</c:v>
                </c:pt>
                <c:pt idx="5">
                  <c:v>0.28116858112411502</c:v>
                </c:pt>
                <c:pt idx="6">
                  <c:v>0.26055449173636686</c:v>
                </c:pt>
                <c:pt idx="7">
                  <c:v>0.19886666666666666</c:v>
                </c:pt>
                <c:pt idx="8">
                  <c:v>0.18986666666666666</c:v>
                </c:pt>
                <c:pt idx="9">
                  <c:v>0.1792</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E-6EE9-4457-A1C0-EB9618C300E0}"/>
            </c:ext>
          </c:extLst>
        </c:ser>
        <c:ser>
          <c:idx val="9"/>
          <c:order val="8"/>
          <c:tx>
            <c:strRef>
              <c:f>'[CSL Pontal 3.xlsx]Resumo + SU'!$AJ$123</c:f>
              <c:strCache>
                <c:ptCount val="1"/>
                <c:pt idx="0">
                  <c:v>Su/σv', Bola_QS_cravação </c:v>
                </c:pt>
              </c:strCache>
              <c:extLst xmlns:c15="http://schemas.microsoft.com/office/drawing/2012/chart"/>
            </c:strRef>
          </c:tx>
          <c:spPr>
            <a:ln w="19050">
              <a:noFill/>
            </a:ln>
          </c:spPr>
          <c:marker>
            <c:symbol val="circle"/>
            <c:size val="12"/>
            <c:spPr>
              <a:solidFill>
                <a:srgbClr val="8F5987">
                  <a:alpha val="78000"/>
                </a:srgbClr>
              </a:solidFill>
              <a:ln>
                <a:solidFill>
                  <a:srgbClr val="8F5987">
                    <a:alpha val="55000"/>
                  </a:srgbClr>
                </a:solidFill>
              </a:ln>
            </c:spPr>
          </c:marker>
          <c:xVal>
            <c:numRef>
              <c:f>'[CSL Pontal 3.xlsx]Resumo + SU'!$AM$122:$AO$122</c:f>
              <c:numCache>
                <c:formatCode>0.00</c:formatCode>
                <c:ptCount val="3"/>
                <c:pt idx="0">
                  <c:v>3.3888078540182845E-2</c:v>
                </c:pt>
                <c:pt idx="1">
                  <c:v>0.13598866874909901</c:v>
                </c:pt>
                <c:pt idx="2">
                  <c:v>8.8781147113846118E-2</c:v>
                </c:pt>
              </c:numCache>
              <c:extLst xmlns:c15="http://schemas.microsoft.com/office/drawing/2012/chart"/>
            </c:numRef>
          </c:xVal>
          <c:yVal>
            <c:numRef>
              <c:f>'[CSL Pontal 3.xlsx]Resumo + SU'!$AM$123:$AO$123</c:f>
              <c:numCache>
                <c:formatCode>0.00</c:formatCode>
                <c:ptCount val="3"/>
                <c:pt idx="0">
                  <c:v>0.43140184977245777</c:v>
                </c:pt>
                <c:pt idx="1">
                  <c:v>0.24362248947054535</c:v>
                </c:pt>
                <c:pt idx="2">
                  <c:v>0.26832988624474918</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0F-6EE9-4457-A1C0-EB9618C300E0}"/>
            </c:ext>
          </c:extLst>
        </c:ser>
        <c:ser>
          <c:idx val="16"/>
          <c:order val="9"/>
          <c:tx>
            <c:v>Ajuste-Bola_pico</c:v>
          </c:tx>
          <c:spPr>
            <a:ln w="19050">
              <a:noFill/>
            </a:ln>
          </c:spPr>
          <c:marker>
            <c:symbol val="none"/>
          </c:marker>
          <c:xVal>
            <c:numRef>
              <c:f>'[CSL Pontal 3.xlsx]Resumo + SU'!$AM$122:$AO$122,'[CSL Pontal 3.xlsx]Resumo + SU'!$AM$126:$AO$126</c:f>
              <c:numCache>
                <c:formatCode>0.00</c:formatCode>
                <c:ptCount val="6"/>
                <c:pt idx="0">
                  <c:v>3.3888078540182845E-2</c:v>
                </c:pt>
                <c:pt idx="1">
                  <c:v>0.13598866874909901</c:v>
                </c:pt>
                <c:pt idx="2">
                  <c:v>8.8781147113846118E-2</c:v>
                </c:pt>
                <c:pt idx="3">
                  <c:v>3.3888078540182845E-2</c:v>
                </c:pt>
                <c:pt idx="4">
                  <c:v>0.13598866874909901</c:v>
                </c:pt>
                <c:pt idx="5">
                  <c:v>8.8781147113846118E-2</c:v>
                </c:pt>
              </c:numCache>
              <c:extLst xmlns:c15="http://schemas.microsoft.com/office/drawing/2012/chart"/>
            </c:numRef>
          </c:xVal>
          <c:yVal>
            <c:numRef>
              <c:f>'[CSL Pontal 3.xlsx]Resumo + SU'!$AM$123:$AO$123,'[CSL Pontal 3.xlsx]Resumo + SU'!$AM$120:$AO$120</c:f>
              <c:numCache>
                <c:formatCode>0.00</c:formatCode>
                <c:ptCount val="6"/>
                <c:pt idx="0">
                  <c:v>0.43140184977245777</c:v>
                </c:pt>
                <c:pt idx="1">
                  <c:v>0.24362248947054535</c:v>
                </c:pt>
                <c:pt idx="2">
                  <c:v>0.26832988624474918</c:v>
                </c:pt>
                <c:pt idx="3">
                  <c:v>0.4</c:v>
                </c:pt>
                <c:pt idx="4">
                  <c:v>0.24403185810952799</c:v>
                </c:pt>
                <c:pt idx="5">
                  <c:v>0.22725616823977479</c:v>
                </c:pt>
              </c:numCache>
              <c:extLst xmlns:c15="http://schemas.microsoft.com/office/drawing/2012/chart"/>
            </c:numRef>
          </c:yVal>
          <c:smooth val="0"/>
          <c:extLst xmlns:c15="http://schemas.microsoft.com/office/drawing/2012/chart">
            <c:ext xmlns:c16="http://schemas.microsoft.com/office/drawing/2014/chart" uri="{C3380CC4-5D6E-409C-BE32-E72D297353CC}">
              <c16:uniqueId val="{00000010-6EE9-4457-A1C0-EB9618C300E0}"/>
            </c:ext>
          </c:extLst>
        </c:ser>
        <c:ser>
          <c:idx val="0"/>
          <c:order val="10"/>
          <c:tx>
            <c:v>Ajuste Pico Ensaios de Campo</c:v>
          </c:tx>
          <c:spPr>
            <a:ln w="19050">
              <a:noFill/>
            </a:ln>
          </c:spPr>
          <c:marker>
            <c:symbol val="none"/>
          </c:marker>
          <c:trendline>
            <c:name>Ajuste Ensaios de Campo - Pico</c:name>
            <c:spPr>
              <a:ln w="19050">
                <a:solidFill>
                  <a:srgbClr val="6C4466"/>
                </a:solidFill>
                <a:prstDash val="dash"/>
              </a:ln>
            </c:spPr>
            <c:trendlineType val="power"/>
            <c:dispRSqr val="0"/>
            <c:dispEq val="1"/>
            <c:trendlineLbl>
              <c:layout>
                <c:manualLayout>
                  <c:x val="-3.070263048213305E-2"/>
                  <c:y val="-0.21089490336354552"/>
                </c:manualLayout>
              </c:layout>
              <c:tx>
                <c:rich>
                  <a:bodyPr/>
                  <a:lstStyle/>
                  <a:p>
                    <a:pPr>
                      <a:defRPr sz="1400" b="1">
                        <a:solidFill>
                          <a:srgbClr val="6C4466"/>
                        </a:solidFill>
                        <a:latin typeface="Calibri (Corpo)"/>
                      </a:defRPr>
                    </a:pPr>
                    <a:r>
                      <a:rPr lang="pt-BR" sz="1400" b="1" i="0" u="none" strike="noStrike" baseline="0" dirty="0" err="1">
                        <a:solidFill>
                          <a:srgbClr val="6C4466"/>
                        </a:solidFill>
                        <a:effectLst/>
                        <a:latin typeface="Calibri (Corpo)"/>
                      </a:rPr>
                      <a:t>Su</a:t>
                    </a:r>
                    <a:r>
                      <a:rPr lang="pt-BR" sz="1400" b="1" i="0" u="none" strike="noStrike" baseline="-25000" dirty="0" err="1">
                        <a:solidFill>
                          <a:srgbClr val="6C4466"/>
                        </a:solidFill>
                        <a:effectLst/>
                        <a:latin typeface="Calibri (Corpo)"/>
                      </a:rPr>
                      <a:t>p</a:t>
                    </a:r>
                    <a:r>
                      <a:rPr lang="pt-BR" sz="1400" b="1" i="0" u="none" strike="noStrike" baseline="0" dirty="0">
                        <a:solidFill>
                          <a:srgbClr val="6C4466"/>
                        </a:solidFill>
                        <a:effectLst/>
                        <a:latin typeface="Calibri (Corpo)"/>
                      </a:rPr>
                      <a:t>/</a:t>
                    </a:r>
                    <a:r>
                      <a:rPr lang="el-GR" sz="1400" b="1" i="0" u="none" strike="noStrike" baseline="0" dirty="0">
                        <a:solidFill>
                          <a:srgbClr val="6C4466"/>
                        </a:solidFill>
                        <a:effectLst/>
                        <a:latin typeface="Calibri (Corpo)"/>
                      </a:rPr>
                      <a:t>σ</a:t>
                    </a:r>
                    <a:r>
                      <a:rPr lang="pt-BR" sz="1400" b="1" i="0" u="none" strike="noStrike" baseline="0" dirty="0">
                        <a:solidFill>
                          <a:srgbClr val="6C4466"/>
                        </a:solidFill>
                        <a:effectLst/>
                        <a:latin typeface="Calibri (Corpo)"/>
                      </a:rPr>
                      <a:t>´</a:t>
                    </a:r>
                    <a:r>
                      <a:rPr lang="pt-BR" sz="1400" b="1" i="0" u="none" strike="noStrike" baseline="-25000" dirty="0">
                        <a:solidFill>
                          <a:srgbClr val="6C4466"/>
                        </a:solidFill>
                        <a:effectLst/>
                        <a:latin typeface="Calibri (Corpo)"/>
                      </a:rPr>
                      <a:t>v0</a:t>
                    </a:r>
                    <a:r>
                      <a:rPr lang="en-US" sz="1400" b="1" i="0" u="none" strike="noStrike" baseline="0" dirty="0">
                        <a:solidFill>
                          <a:srgbClr val="6C4466"/>
                        </a:solidFill>
                        <a:effectLst/>
                        <a:latin typeface="Calibri (Corpo)"/>
                      </a:rPr>
                      <a:t> (field) </a:t>
                    </a:r>
                    <a:r>
                      <a:rPr lang="en-US" sz="1400" b="1" baseline="0" dirty="0">
                        <a:solidFill>
                          <a:srgbClr val="6C4466"/>
                        </a:solidFill>
                        <a:latin typeface="Calibri (Corpo)"/>
                      </a:rPr>
                      <a:t>= 0.09</a:t>
                    </a:r>
                    <a:r>
                      <a:rPr lang="el-GR" sz="1400" b="1" i="0" u="none" strike="noStrike" baseline="0" dirty="0">
                        <a:solidFill>
                          <a:srgbClr val="6C4466"/>
                        </a:solidFill>
                        <a:effectLst/>
                        <a:latin typeface="Calibri (Corpo)"/>
                      </a:rPr>
                      <a:t>ψ</a:t>
                    </a:r>
                    <a:r>
                      <a:rPr lang="en-US" sz="1400" b="1" baseline="30000" dirty="0">
                        <a:solidFill>
                          <a:srgbClr val="6C4466"/>
                        </a:solidFill>
                        <a:latin typeface="Calibri (Corpo)"/>
                      </a:rPr>
                      <a:t>-0.41</a:t>
                    </a:r>
                    <a:endParaRPr lang="en-US" sz="1400" b="1" dirty="0">
                      <a:solidFill>
                        <a:srgbClr val="6C4466"/>
                      </a:solidFill>
                      <a:latin typeface="Calibri (Corpo)"/>
                    </a:endParaRPr>
                  </a:p>
                </c:rich>
              </c:tx>
              <c:numFmt formatCode="General" sourceLinked="0"/>
            </c:trendlineLbl>
          </c:trendline>
          <c:xVal>
            <c:numRef>
              <c:f>'[CSL Pontal 3.xlsx]Resumo + SU'!$AM$122:$AO$122,'[CSL Pontal 3.xlsx]Resumo + SU'!$AM$122:$AO$122,'[CSL Pontal 3.xlsx]Resumo + SU'!$AM$126:$AO$126,'[CSL Pontal 3.xlsx]Resumo + SU'!$AM$132:$AO$132</c:f>
              <c:numCache>
                <c:formatCode>0.00</c:formatCode>
                <c:ptCount val="12"/>
                <c:pt idx="0">
                  <c:v>3.3888078540182845E-2</c:v>
                </c:pt>
                <c:pt idx="1">
                  <c:v>0.13598866874909901</c:v>
                </c:pt>
                <c:pt idx="2">
                  <c:v>8.8781147113846118E-2</c:v>
                </c:pt>
                <c:pt idx="3">
                  <c:v>3.3888078540182845E-2</c:v>
                </c:pt>
                <c:pt idx="4">
                  <c:v>0.13598866874909901</c:v>
                </c:pt>
                <c:pt idx="5">
                  <c:v>8.8781147113846118E-2</c:v>
                </c:pt>
                <c:pt idx="6">
                  <c:v>3.3888078540182845E-2</c:v>
                </c:pt>
                <c:pt idx="7">
                  <c:v>0.13598866874909901</c:v>
                </c:pt>
                <c:pt idx="8">
                  <c:v>8.8781147113846118E-2</c:v>
                </c:pt>
                <c:pt idx="9">
                  <c:v>3.3888078540182845E-2</c:v>
                </c:pt>
                <c:pt idx="10">
                  <c:v>0.13598866874909901</c:v>
                </c:pt>
                <c:pt idx="11">
                  <c:v>8.8781147113846118E-2</c:v>
                </c:pt>
              </c:numCache>
              <c:extLst xmlns:c15="http://schemas.microsoft.com/office/drawing/2012/chart"/>
            </c:numRef>
          </c:xVal>
          <c:yVal>
            <c:numRef>
              <c:f>'[CSL Pontal 3.xlsx]Resumo + SU'!$AM$123:$AO$123,'[CSL Pontal 3.xlsx]Resumo + SU'!$AM$120:$AO$120,'[CSL Pontal 3.xlsx]Resumo + SU'!$AM$127:$AO$127,'[CSL Pontal 3.xlsx]Resumo + SU'!$AM$131:$AO$131</c:f>
              <c:numCache>
                <c:formatCode>0.00</c:formatCode>
                <c:ptCount val="12"/>
                <c:pt idx="0">
                  <c:v>0.43140184977245777</c:v>
                </c:pt>
                <c:pt idx="1">
                  <c:v>0.24362248947054535</c:v>
                </c:pt>
                <c:pt idx="2">
                  <c:v>0.26832988624474918</c:v>
                </c:pt>
                <c:pt idx="3">
                  <c:v>0.4</c:v>
                </c:pt>
                <c:pt idx="4">
                  <c:v>0.24403185810952799</c:v>
                </c:pt>
                <c:pt idx="5">
                  <c:v>0.22725616823977479</c:v>
                </c:pt>
                <c:pt idx="6">
                  <c:v>0.35087719298245618</c:v>
                </c:pt>
                <c:pt idx="7">
                  <c:v>0.24811218985976269</c:v>
                </c:pt>
                <c:pt idx="8">
                  <c:v>0.15664845173041894</c:v>
                </c:pt>
                <c:pt idx="9">
                  <c:v>0.36491228070175435</c:v>
                </c:pt>
                <c:pt idx="10">
                  <c:v>0.1941747572815534</c:v>
                </c:pt>
                <c:pt idx="11">
                  <c:v>0.21857923497267759</c:v>
                </c:pt>
              </c:numCache>
              <c:extLst xmlns:c15="http://schemas.microsoft.com/office/drawing/2012/chart"/>
            </c:numRef>
          </c:yVal>
          <c:smooth val="0"/>
          <c:extLst>
            <c:ext xmlns:c16="http://schemas.microsoft.com/office/drawing/2014/chart" uri="{C3380CC4-5D6E-409C-BE32-E72D297353CC}">
              <c16:uniqueId val="{00000012-6EE9-4457-A1C0-EB9618C300E0}"/>
            </c:ext>
          </c:extLst>
        </c:ser>
        <c:dLbls>
          <c:showLegendKey val="0"/>
          <c:showVal val="0"/>
          <c:showCatName val="0"/>
          <c:showSerName val="0"/>
          <c:showPercent val="0"/>
          <c:showBubbleSize val="0"/>
        </c:dLbls>
        <c:axId val="1221194607"/>
        <c:axId val="1221201807"/>
        <c:extLst/>
      </c:scatterChart>
      <c:valAx>
        <c:axId val="1221194607"/>
        <c:scaling>
          <c:orientation val="minMax"/>
          <c:min val="0"/>
        </c:scaling>
        <c:delete val="0"/>
        <c:axPos val="b"/>
        <c:majorGridlines>
          <c:spPr>
            <a:ln w="9525" cap="flat" cmpd="sng" algn="ctr">
              <a:solidFill>
                <a:schemeClr val="tx1">
                  <a:lumMod val="15000"/>
                  <a:lumOff val="85000"/>
                </a:schemeClr>
              </a:solidFill>
              <a:round/>
            </a:ln>
            <a:effectLst/>
          </c:spPr>
        </c:majorGridlines>
        <c:minorGridlines>
          <c:spPr>
            <a:ln>
              <a:solidFill>
                <a:schemeClr val="bg1">
                  <a:lumMod val="95000"/>
                </a:schemeClr>
              </a:solidFill>
            </a:ln>
          </c:spPr>
        </c:minorGridlines>
        <c:title>
          <c:tx>
            <c:rich>
              <a:bodyPr rot="0" vert="horz"/>
              <a:lstStyle/>
              <a:p>
                <a:pPr>
                  <a:defRPr sz="1400"/>
                </a:pPr>
                <a:r>
                  <a:rPr lang="pt-BR" sz="2000" dirty="0" err="1"/>
                  <a:t>State</a:t>
                </a:r>
                <a:r>
                  <a:rPr lang="pt-BR" sz="2000" dirty="0"/>
                  <a:t> </a:t>
                </a:r>
                <a:r>
                  <a:rPr lang="pt-BR" sz="2000" dirty="0" err="1"/>
                  <a:t>parameter</a:t>
                </a:r>
                <a:r>
                  <a:rPr lang="pt-BR" sz="2000" baseline="0" dirty="0"/>
                  <a:t> </a:t>
                </a:r>
                <a:endParaRPr lang="pt-BR" sz="2000" dirty="0"/>
              </a:p>
            </c:rich>
          </c:tx>
          <c:layout>
            <c:manualLayout>
              <c:xMode val="edge"/>
              <c:yMode val="edge"/>
              <c:x val="0.74143065725778357"/>
              <c:y val="0.76254349986978454"/>
            </c:manualLayout>
          </c:layout>
          <c:overlay val="0"/>
          <c:spPr>
            <a:noFill/>
            <a:ln>
              <a:noFill/>
            </a:ln>
            <a:effectLst/>
          </c:spPr>
        </c:title>
        <c:numFmt formatCode="0.00" sourceLinked="1"/>
        <c:majorTickMark val="none"/>
        <c:minorTickMark val="none"/>
        <c:tickLblPos val="low"/>
        <c:spPr>
          <a:noFill/>
          <a:ln w="9525" cap="flat" cmpd="sng" algn="ctr">
            <a:solidFill>
              <a:schemeClr val="tx1">
                <a:lumMod val="25000"/>
                <a:lumOff val="75000"/>
              </a:schemeClr>
            </a:solidFill>
            <a:round/>
          </a:ln>
          <a:effectLst/>
        </c:spPr>
        <c:txPr>
          <a:bodyPr rot="-60000000" vert="horz"/>
          <a:lstStyle/>
          <a:p>
            <a:pPr>
              <a:defRPr sz="1200"/>
            </a:pPr>
            <a:endParaRPr lang="pt-BR"/>
          </a:p>
        </c:txPr>
        <c:crossAx val="1221201807"/>
        <c:crosses val="autoZero"/>
        <c:crossBetween val="midCat"/>
        <c:majorUnit val="2.0000000000000004E-2"/>
        <c:minorUnit val="2.0000000000000004E-2"/>
      </c:valAx>
      <c:valAx>
        <c:axId val="1221201807"/>
        <c:scaling>
          <c:orientation val="minMax"/>
          <c:max val="0.5"/>
        </c:scaling>
        <c:delete val="0"/>
        <c:axPos val="l"/>
        <c:majorGridlines>
          <c:spPr>
            <a:ln w="9525" cap="flat" cmpd="sng" algn="ctr">
              <a:solidFill>
                <a:schemeClr val="bg1">
                  <a:lumMod val="75000"/>
                </a:schemeClr>
              </a:solidFill>
              <a:round/>
            </a:ln>
            <a:effectLst/>
          </c:spPr>
        </c:majorGridlines>
        <c:minorGridlines>
          <c:spPr>
            <a:ln>
              <a:solidFill>
                <a:schemeClr val="bg1">
                  <a:lumMod val="95000"/>
                </a:schemeClr>
              </a:solidFill>
            </a:ln>
          </c:spPr>
        </c:minorGridlines>
        <c:title>
          <c:tx>
            <c:rich>
              <a:bodyPr rot="-5400000" vert="horz"/>
              <a:lstStyle/>
              <a:p>
                <a:pPr>
                  <a:defRPr sz="1400"/>
                </a:pPr>
                <a:r>
                  <a:rPr lang="pt-BR" sz="1400" dirty="0"/>
                  <a:t>Su/</a:t>
                </a:r>
                <a:r>
                  <a:rPr lang="el-GR" sz="1400" dirty="0"/>
                  <a:t>σ</a:t>
                </a:r>
                <a:r>
                  <a:rPr lang="pt-BR" sz="1400" dirty="0"/>
                  <a:t>´</a:t>
                </a:r>
                <a:r>
                  <a:rPr lang="pt-BR" sz="1400" baseline="-25000" dirty="0"/>
                  <a:t>v0</a:t>
                </a:r>
              </a:p>
            </c:rich>
          </c:tx>
          <c:layout>
            <c:manualLayout>
              <c:xMode val="edge"/>
              <c:yMode val="edge"/>
              <c:x val="5.831434850684785E-2"/>
              <c:y val="0.30646497512138665"/>
            </c:manualLayout>
          </c:layout>
          <c:overlay val="0"/>
          <c:spPr>
            <a:noFill/>
            <a:ln>
              <a:noFill/>
            </a:ln>
            <a:effectLst/>
          </c:sp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sz="1200"/>
            </a:pPr>
            <a:endParaRPr lang="pt-BR"/>
          </a:p>
        </c:txPr>
        <c:crossAx val="1221194607"/>
        <c:crosses val="autoZero"/>
        <c:crossBetween val="midCat"/>
        <c:majorUnit val="0.1"/>
        <c:minorUnit val="2.5000000000000005E-2"/>
      </c:valAx>
    </c:plotArea>
    <c:legend>
      <c:legendPos val="b"/>
      <c:legendEntry>
        <c:idx val="2"/>
        <c:delete val="1"/>
      </c:legendEntry>
      <c:legendEntry>
        <c:idx val="9"/>
        <c:delete val="1"/>
      </c:legendEntry>
      <c:legendEntry>
        <c:idx val="10"/>
        <c:delete val="1"/>
      </c:legendEntry>
      <c:layout>
        <c:manualLayout>
          <c:xMode val="edge"/>
          <c:yMode val="edge"/>
          <c:x val="0.12146855557259989"/>
          <c:y val="0.83550230190139052"/>
          <c:w val="0.8733521704012791"/>
          <c:h val="0.16449772493555159"/>
        </c:manualLayout>
      </c:layout>
      <c:overlay val="0"/>
      <c:txPr>
        <a:bodyPr/>
        <a:lstStyle/>
        <a:p>
          <a:pPr>
            <a:defRPr sz="1200"/>
          </a:pPr>
          <a:endParaRPr lang="pt-BR"/>
        </a:p>
      </c:txPr>
    </c:legend>
    <c:plotVisOnly val="1"/>
    <c:dispBlanksAs val="gap"/>
    <c:showDLblsOverMax val="0"/>
    <c:extLst/>
  </c:chart>
  <c:spPr>
    <a:ln>
      <a:noFill/>
    </a:ln>
  </c:spPr>
  <c:txPr>
    <a:bodyPr/>
    <a:lstStyle/>
    <a:p>
      <a:pPr>
        <a:defRPr sz="1050"/>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0.35001</cdr:x>
      <cdr:y>0.16497</cdr:y>
    </cdr:from>
    <cdr:to>
      <cdr:x>0.35001</cdr:x>
      <cdr:y>0.9201</cdr:y>
    </cdr:to>
    <cdr:cxnSp macro="">
      <cdr:nvCxnSpPr>
        <cdr:cNvPr id="3" name="Conector reto 2">
          <a:extLst xmlns:a="http://schemas.openxmlformats.org/drawingml/2006/main">
            <a:ext uri="{FF2B5EF4-FFF2-40B4-BE49-F238E27FC236}">
              <a16:creationId xmlns:a16="http://schemas.microsoft.com/office/drawing/2014/main" id="{B9E1B80F-267F-3F36-FDFF-BB8FA456FEA8}"/>
            </a:ext>
          </a:extLst>
        </cdr:cNvPr>
        <cdr:cNvCxnSpPr/>
      </cdr:nvCxnSpPr>
      <cdr:spPr>
        <a:xfrm xmlns:a="http://schemas.openxmlformats.org/drawingml/2006/main" flipV="1">
          <a:off x="1274618" y="541779"/>
          <a:ext cx="0" cy="2479964"/>
        </a:xfrm>
        <a:prstGeom xmlns:a="http://schemas.openxmlformats.org/drawingml/2006/main" prst="line">
          <a:avLst/>
        </a:prstGeom>
        <a:ln xmlns:a="http://schemas.openxmlformats.org/drawingml/2006/main" w="34925">
          <a:solidFill>
            <a:schemeClr val="accent1">
              <a:alpha val="68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1A5C38-3E60-40DC-ACFA-3B6509DB1C08}" type="datetimeFigureOut">
              <a:rPr lang="en-US" smtClean="0"/>
              <a:t>5/4/2026</a:t>
            </a:fld>
            <a:endParaRPr lang="en-US"/>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ECCD2-AF7F-4652-81BE-42BA4ED89A50}" type="slidenum">
              <a:rPr lang="en-US" smtClean="0"/>
              <a:t>‹nº›</a:t>
            </a:fld>
            <a:endParaRPr lang="en-US"/>
          </a:p>
        </p:txBody>
      </p:sp>
    </p:spTree>
    <p:extLst>
      <p:ext uri="{BB962C8B-B14F-4D97-AF65-F5344CB8AC3E}">
        <p14:creationId xmlns:p14="http://schemas.microsoft.com/office/powerpoint/2010/main" val="376586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DFFECCD2-AF7F-4652-81BE-42BA4ED89A50}" type="slidenum">
              <a:rPr lang="en-US" smtClean="0"/>
              <a:t>19</a:t>
            </a:fld>
            <a:endParaRPr lang="en-US"/>
          </a:p>
        </p:txBody>
      </p:sp>
    </p:spTree>
    <p:extLst>
      <p:ext uri="{BB962C8B-B14F-4D97-AF65-F5344CB8AC3E}">
        <p14:creationId xmlns:p14="http://schemas.microsoft.com/office/powerpoint/2010/main" val="3123457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F9F55-1C1E-734E-30E5-922C7A0F8D4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3E5654A-18AA-DB63-C4FF-EE8C5F1FB4B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E40A33F-B4CE-9A07-0F60-7BC1FEA1F998}"/>
              </a:ext>
            </a:extLst>
          </p:cNvPr>
          <p:cNvSpPr>
            <a:spLocks noGrp="1"/>
          </p:cNvSpPr>
          <p:nvPr>
            <p:ph type="body" idx="1"/>
          </p:nvPr>
        </p:nvSpPr>
        <p:spPr/>
        <p:txBody>
          <a:bodyPr/>
          <a:lstStyle/>
          <a:p>
            <a:endParaRPr lang="en-US" dirty="0"/>
          </a:p>
        </p:txBody>
      </p:sp>
      <p:sp>
        <p:nvSpPr>
          <p:cNvPr id="4" name="Espaço Reservado para Número de Slide 3">
            <a:extLst>
              <a:ext uri="{FF2B5EF4-FFF2-40B4-BE49-F238E27FC236}">
                <a16:creationId xmlns:a16="http://schemas.microsoft.com/office/drawing/2014/main" id="{9CD1D3C9-874E-8667-C6C6-26EEDB951AAC}"/>
              </a:ext>
            </a:extLst>
          </p:cNvPr>
          <p:cNvSpPr>
            <a:spLocks noGrp="1"/>
          </p:cNvSpPr>
          <p:nvPr>
            <p:ph type="sldNum" sz="quarter" idx="5"/>
          </p:nvPr>
        </p:nvSpPr>
        <p:spPr/>
        <p:txBody>
          <a:bodyPr/>
          <a:lstStyle/>
          <a:p>
            <a:fld id="{DFFECCD2-AF7F-4652-81BE-42BA4ED89A50}" type="slidenum">
              <a:rPr lang="en-US" smtClean="0"/>
              <a:t>20</a:t>
            </a:fld>
            <a:endParaRPr lang="en-US"/>
          </a:p>
        </p:txBody>
      </p:sp>
    </p:spTree>
    <p:extLst>
      <p:ext uri="{BB962C8B-B14F-4D97-AF65-F5344CB8AC3E}">
        <p14:creationId xmlns:p14="http://schemas.microsoft.com/office/powerpoint/2010/main" val="3500225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96A7F-7DA5-267D-94CE-8D1ADDF7A3ED}"/>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a:p>
        </p:txBody>
      </p:sp>
      <p:sp>
        <p:nvSpPr>
          <p:cNvPr id="3" name="Subtítulo 2">
            <a:extLst>
              <a:ext uri="{FF2B5EF4-FFF2-40B4-BE49-F238E27FC236}">
                <a16:creationId xmlns:a16="http://schemas.microsoft.com/office/drawing/2014/main" id="{0CD6BBB0-1900-B7CC-F7E5-98F8E2C9D3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Espaço Reservado para Data 3">
            <a:extLst>
              <a:ext uri="{FF2B5EF4-FFF2-40B4-BE49-F238E27FC236}">
                <a16:creationId xmlns:a16="http://schemas.microsoft.com/office/drawing/2014/main" id="{292BC12B-CB9A-51D2-8815-A5EFBCCB9CDF}"/>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AA735579-3295-395C-2B8E-C38F1D2B6E97}"/>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5629E2C9-3837-CAEF-3B70-7E5FA68062E0}"/>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2165993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B648A5-EF37-C7D1-7418-2F2862BC59BA}"/>
              </a:ext>
            </a:extLst>
          </p:cNvPr>
          <p:cNvSpPr>
            <a:spLocks noGrp="1"/>
          </p:cNvSpPr>
          <p:nvPr>
            <p:ph type="title"/>
          </p:nvPr>
        </p:nvSpPr>
        <p:spPr/>
        <p:txBody>
          <a:bodyPr/>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846F0135-365C-6E7C-4756-897DF1A16D0F}"/>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5D057178-DB5C-3920-BD7C-D90B8EC48A90}"/>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CE9B5F84-A7B3-E63E-F889-627909AA517E}"/>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ABFBE60E-11B7-8E69-BC28-275E8E0EA2B2}"/>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283624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3BF1241-D104-E431-11E9-CAA107063FB4}"/>
              </a:ext>
            </a:extLst>
          </p:cNvPr>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96D67861-E6C8-2E5F-2376-7CAB9542353D}"/>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2BFD5B9B-3951-E4F7-ED83-CEA1D96A2AAB}"/>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91FAF528-E2E5-B0DE-890B-EE172390F659}"/>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6A30EC52-6DAB-83B4-9AF7-7DD9294B7EF0}"/>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3977393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3A377F-2762-9AA0-9DEF-C9DB5746ADCA}"/>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DC170CA1-14A2-F586-1406-8557472B5EC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E59109A0-E3E6-872B-B4E7-AE290C4BD11C}"/>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C5D6AE14-416B-59F9-AF40-7D15231FCBE6}"/>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5C40D133-ED56-C1FE-6C97-A68E41E67701}"/>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875553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B410FA-387D-F7B4-FE4E-EA1A91A6734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FA81D57D-513B-6B0D-D93F-365FADC8C3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73B8AB6A-F753-A3C5-93E6-9B88D615FCC0}"/>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0180BF0A-84F6-AD6D-6C25-4DBBC3592DDA}"/>
              </a:ext>
            </a:extLst>
          </p:cNvPr>
          <p:cNvSpPr>
            <a:spLocks noGrp="1"/>
          </p:cNvSpPr>
          <p:nvPr>
            <p:ph type="ftr" sz="quarter" idx="11"/>
          </p:nvPr>
        </p:nvSpPr>
        <p:spPr/>
        <p:txBody>
          <a:bodyPr/>
          <a:lstStyle/>
          <a:p>
            <a:endParaRPr lang="en-US"/>
          </a:p>
        </p:txBody>
      </p:sp>
      <p:sp>
        <p:nvSpPr>
          <p:cNvPr id="6" name="Espaço Reservado para Número de Slide 5">
            <a:extLst>
              <a:ext uri="{FF2B5EF4-FFF2-40B4-BE49-F238E27FC236}">
                <a16:creationId xmlns:a16="http://schemas.microsoft.com/office/drawing/2014/main" id="{14A9FDB2-34F3-79B4-7E3A-3B6B78E4B8B2}"/>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1178033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2EEBD-5A3B-C189-8BA9-9251BA771C60}"/>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9B7FD5AC-D84C-18DE-C528-D6759D49E5C1}"/>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a:extLst>
              <a:ext uri="{FF2B5EF4-FFF2-40B4-BE49-F238E27FC236}">
                <a16:creationId xmlns:a16="http://schemas.microsoft.com/office/drawing/2014/main" id="{518F2E07-1065-34E6-0CE5-A85A8494FF4C}"/>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a:extLst>
              <a:ext uri="{FF2B5EF4-FFF2-40B4-BE49-F238E27FC236}">
                <a16:creationId xmlns:a16="http://schemas.microsoft.com/office/drawing/2014/main" id="{96766368-F74C-8072-098D-FEB5CDA03891}"/>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6" name="Espaço Reservado para Rodapé 5">
            <a:extLst>
              <a:ext uri="{FF2B5EF4-FFF2-40B4-BE49-F238E27FC236}">
                <a16:creationId xmlns:a16="http://schemas.microsoft.com/office/drawing/2014/main" id="{6F3901D0-EAEA-54EB-138F-1EC419128BD5}"/>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94ACBD91-49E3-A3E1-3AC2-60F5F60A0619}"/>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132135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70A16F-5CBD-26B8-DCDD-9A8D38DD0FAC}"/>
              </a:ext>
            </a:extLst>
          </p:cNvPr>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D36ED6D3-B237-E709-487C-BE55B6CFD0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9120641F-9433-B3B0-6C0D-579295FF7758}"/>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a:extLst>
              <a:ext uri="{FF2B5EF4-FFF2-40B4-BE49-F238E27FC236}">
                <a16:creationId xmlns:a16="http://schemas.microsoft.com/office/drawing/2014/main" id="{05A0E95C-E28B-2420-04EB-E98C85C699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69B2DF29-6EEF-6480-5602-CE8C3E15B15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a:extLst>
              <a:ext uri="{FF2B5EF4-FFF2-40B4-BE49-F238E27FC236}">
                <a16:creationId xmlns:a16="http://schemas.microsoft.com/office/drawing/2014/main" id="{FEBBDDAE-A781-F205-DEFC-BBC499438BFF}"/>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8" name="Espaço Reservado para Rodapé 7">
            <a:extLst>
              <a:ext uri="{FF2B5EF4-FFF2-40B4-BE49-F238E27FC236}">
                <a16:creationId xmlns:a16="http://schemas.microsoft.com/office/drawing/2014/main" id="{0ED53F00-9DA3-DCAA-673C-FB07D2A4FD5A}"/>
              </a:ext>
            </a:extLst>
          </p:cNvPr>
          <p:cNvSpPr>
            <a:spLocks noGrp="1"/>
          </p:cNvSpPr>
          <p:nvPr>
            <p:ph type="ftr" sz="quarter" idx="11"/>
          </p:nvPr>
        </p:nvSpPr>
        <p:spPr/>
        <p:txBody>
          <a:bodyPr/>
          <a:lstStyle/>
          <a:p>
            <a:endParaRPr lang="en-US"/>
          </a:p>
        </p:txBody>
      </p:sp>
      <p:sp>
        <p:nvSpPr>
          <p:cNvPr id="9" name="Espaço Reservado para Número de Slide 8">
            <a:extLst>
              <a:ext uri="{FF2B5EF4-FFF2-40B4-BE49-F238E27FC236}">
                <a16:creationId xmlns:a16="http://schemas.microsoft.com/office/drawing/2014/main" id="{CF831818-C37D-BDF3-CD9A-254908B20972}"/>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1537184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AE87FA-1644-F54B-7DA8-877CC628CC73}"/>
              </a:ext>
            </a:extLst>
          </p:cNvPr>
          <p:cNvSpPr>
            <a:spLocks noGrp="1"/>
          </p:cNvSpPr>
          <p:nvPr>
            <p:ph type="title"/>
          </p:nvPr>
        </p:nvSpPr>
        <p:spPr/>
        <p:txBody>
          <a:bodyPr/>
          <a:lstStyle/>
          <a:p>
            <a:r>
              <a:rPr lang="pt-BR"/>
              <a:t>Clique para editar o título Mestre</a:t>
            </a:r>
            <a:endParaRPr lang="en-US"/>
          </a:p>
        </p:txBody>
      </p:sp>
      <p:sp>
        <p:nvSpPr>
          <p:cNvPr id="3" name="Espaço Reservado para Data 2">
            <a:extLst>
              <a:ext uri="{FF2B5EF4-FFF2-40B4-BE49-F238E27FC236}">
                <a16:creationId xmlns:a16="http://schemas.microsoft.com/office/drawing/2014/main" id="{733AECAC-AB7C-11DD-196D-D5DE12F89625}"/>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4" name="Espaço Reservado para Rodapé 3">
            <a:extLst>
              <a:ext uri="{FF2B5EF4-FFF2-40B4-BE49-F238E27FC236}">
                <a16:creationId xmlns:a16="http://schemas.microsoft.com/office/drawing/2014/main" id="{3F9802BE-68AF-438E-A0C0-A1E5BEA69CEE}"/>
              </a:ext>
            </a:extLst>
          </p:cNvPr>
          <p:cNvSpPr>
            <a:spLocks noGrp="1"/>
          </p:cNvSpPr>
          <p:nvPr>
            <p:ph type="ftr" sz="quarter" idx="11"/>
          </p:nvPr>
        </p:nvSpPr>
        <p:spPr/>
        <p:txBody>
          <a:bodyPr/>
          <a:lstStyle/>
          <a:p>
            <a:endParaRPr lang="en-US"/>
          </a:p>
        </p:txBody>
      </p:sp>
      <p:sp>
        <p:nvSpPr>
          <p:cNvPr id="5" name="Espaço Reservado para Número de Slide 4">
            <a:extLst>
              <a:ext uri="{FF2B5EF4-FFF2-40B4-BE49-F238E27FC236}">
                <a16:creationId xmlns:a16="http://schemas.microsoft.com/office/drawing/2014/main" id="{6ECD60E6-D3D5-8201-CC53-029FB451ABFA}"/>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3026231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3785CF33-8F6A-65E8-E178-15D31DCC0EF6}"/>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3" name="Espaço Reservado para Rodapé 2">
            <a:extLst>
              <a:ext uri="{FF2B5EF4-FFF2-40B4-BE49-F238E27FC236}">
                <a16:creationId xmlns:a16="http://schemas.microsoft.com/office/drawing/2014/main" id="{DAD42E8A-399B-DEF3-15BB-3FB761F60F5A}"/>
              </a:ext>
            </a:extLst>
          </p:cNvPr>
          <p:cNvSpPr>
            <a:spLocks noGrp="1"/>
          </p:cNvSpPr>
          <p:nvPr>
            <p:ph type="ftr" sz="quarter" idx="11"/>
          </p:nvPr>
        </p:nvSpPr>
        <p:spPr/>
        <p:txBody>
          <a:bodyPr/>
          <a:lstStyle/>
          <a:p>
            <a:endParaRPr lang="en-US"/>
          </a:p>
        </p:txBody>
      </p:sp>
      <p:sp>
        <p:nvSpPr>
          <p:cNvPr id="4" name="Espaço Reservado para Número de Slide 3">
            <a:extLst>
              <a:ext uri="{FF2B5EF4-FFF2-40B4-BE49-F238E27FC236}">
                <a16:creationId xmlns:a16="http://schemas.microsoft.com/office/drawing/2014/main" id="{A61A6943-C066-27EB-F840-9467C6A85813}"/>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148070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1114D0-B0C4-6A00-45D1-D3D8EA3AD89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D4C0BF76-240B-0451-6845-139A8B2727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a:extLst>
              <a:ext uri="{FF2B5EF4-FFF2-40B4-BE49-F238E27FC236}">
                <a16:creationId xmlns:a16="http://schemas.microsoft.com/office/drawing/2014/main" id="{C22F7677-2A49-A062-2D5E-A7D79C450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EE70B5D-744E-5232-FBFC-37DD940AEBC4}"/>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6" name="Espaço Reservado para Rodapé 5">
            <a:extLst>
              <a:ext uri="{FF2B5EF4-FFF2-40B4-BE49-F238E27FC236}">
                <a16:creationId xmlns:a16="http://schemas.microsoft.com/office/drawing/2014/main" id="{930F99AF-056A-03EC-C823-3769225C0F21}"/>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11A0F288-B111-6806-B800-C50EA629DAF7}"/>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4258672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1D5D21-BAA3-31AB-0D3F-C6F30B7638F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a:extLst>
              <a:ext uri="{FF2B5EF4-FFF2-40B4-BE49-F238E27FC236}">
                <a16:creationId xmlns:a16="http://schemas.microsoft.com/office/drawing/2014/main" id="{E4C3CF2F-B9EB-A4E6-029F-53E6C66A35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a:extLst>
              <a:ext uri="{FF2B5EF4-FFF2-40B4-BE49-F238E27FC236}">
                <a16:creationId xmlns:a16="http://schemas.microsoft.com/office/drawing/2014/main" id="{C28AB187-FC51-253E-D384-E23583058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291A514-88BF-E4B4-8FC5-1896E66B10AF}"/>
              </a:ext>
            </a:extLst>
          </p:cNvPr>
          <p:cNvSpPr>
            <a:spLocks noGrp="1"/>
          </p:cNvSpPr>
          <p:nvPr>
            <p:ph type="dt" sz="half" idx="10"/>
          </p:nvPr>
        </p:nvSpPr>
        <p:spPr/>
        <p:txBody>
          <a:bodyPr/>
          <a:lstStyle/>
          <a:p>
            <a:fld id="{421A02CA-0E3B-419A-B48A-C540B545512E}" type="datetimeFigureOut">
              <a:rPr lang="en-US" smtClean="0"/>
              <a:t>5/4/2026</a:t>
            </a:fld>
            <a:endParaRPr lang="en-US"/>
          </a:p>
        </p:txBody>
      </p:sp>
      <p:sp>
        <p:nvSpPr>
          <p:cNvPr id="6" name="Espaço Reservado para Rodapé 5">
            <a:extLst>
              <a:ext uri="{FF2B5EF4-FFF2-40B4-BE49-F238E27FC236}">
                <a16:creationId xmlns:a16="http://schemas.microsoft.com/office/drawing/2014/main" id="{906BEF58-D99A-42A2-87D8-F82E4CB500C7}"/>
              </a:ext>
            </a:extLst>
          </p:cNvPr>
          <p:cNvSpPr>
            <a:spLocks noGrp="1"/>
          </p:cNvSpPr>
          <p:nvPr>
            <p:ph type="ftr" sz="quarter" idx="11"/>
          </p:nvPr>
        </p:nvSpPr>
        <p:spPr/>
        <p:txBody>
          <a:bodyPr/>
          <a:lstStyle/>
          <a:p>
            <a:endParaRPr lang="en-US"/>
          </a:p>
        </p:txBody>
      </p:sp>
      <p:sp>
        <p:nvSpPr>
          <p:cNvPr id="7" name="Espaço Reservado para Número de Slide 6">
            <a:extLst>
              <a:ext uri="{FF2B5EF4-FFF2-40B4-BE49-F238E27FC236}">
                <a16:creationId xmlns:a16="http://schemas.microsoft.com/office/drawing/2014/main" id="{11DA3063-0664-D73E-96A1-AEFD8FE2451F}"/>
              </a:ext>
            </a:extLst>
          </p:cNvPr>
          <p:cNvSpPr>
            <a:spLocks noGrp="1"/>
          </p:cNvSpPr>
          <p:nvPr>
            <p:ph type="sldNum" sz="quarter" idx="12"/>
          </p:nvPr>
        </p:nvSpPr>
        <p:spPr/>
        <p:txBody>
          <a:bodyPr/>
          <a:lstStyle/>
          <a:p>
            <a:fld id="{34AA785F-C1F3-41D5-A8A2-4CC674DDDB0C}" type="slidenum">
              <a:rPr lang="en-US" smtClean="0"/>
              <a:t>‹nº›</a:t>
            </a:fld>
            <a:endParaRPr lang="en-US"/>
          </a:p>
        </p:txBody>
      </p:sp>
    </p:spTree>
    <p:extLst>
      <p:ext uri="{BB962C8B-B14F-4D97-AF65-F5344CB8AC3E}">
        <p14:creationId xmlns:p14="http://schemas.microsoft.com/office/powerpoint/2010/main" val="27498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761EA85D-8423-D9EF-AF3A-4293D606F0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35CE5F0C-5662-CD44-4803-366CAB3D6A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AC4BC1EB-627A-9C03-1C3D-4583A5721C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1A02CA-0E3B-419A-B48A-C540B545512E}" type="datetimeFigureOut">
              <a:rPr lang="en-US" smtClean="0"/>
              <a:t>5/4/2026</a:t>
            </a:fld>
            <a:endParaRPr lang="en-US"/>
          </a:p>
        </p:txBody>
      </p:sp>
      <p:sp>
        <p:nvSpPr>
          <p:cNvPr id="5" name="Espaço Reservado para Rodapé 4">
            <a:extLst>
              <a:ext uri="{FF2B5EF4-FFF2-40B4-BE49-F238E27FC236}">
                <a16:creationId xmlns:a16="http://schemas.microsoft.com/office/drawing/2014/main" id="{46F92940-5297-D378-1083-527213D8E2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Espaço Reservado para Número de Slide 5">
            <a:extLst>
              <a:ext uri="{FF2B5EF4-FFF2-40B4-BE49-F238E27FC236}">
                <a16:creationId xmlns:a16="http://schemas.microsoft.com/office/drawing/2014/main" id="{88D38DA6-9BD0-ABDB-4DD2-3BFA127B3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AA785F-C1F3-41D5-A8A2-4CC674DDDB0C}" type="slidenum">
              <a:rPr lang="en-US" smtClean="0"/>
              <a:t>‹nº›</a:t>
            </a:fld>
            <a:endParaRPr lang="en-US"/>
          </a:p>
        </p:txBody>
      </p:sp>
    </p:spTree>
    <p:extLst>
      <p:ext uri="{BB962C8B-B14F-4D97-AF65-F5344CB8AC3E}">
        <p14:creationId xmlns:p14="http://schemas.microsoft.com/office/powerpoint/2010/main" val="1214590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7" Type="http://schemas.microsoft.com/office/2007/relationships/hdphoto" Target="../media/hdphoto3.wdp"/><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chart" Target="../charts/chart5.xml"/><Relationship Id="rId4" Type="http://schemas.openxmlformats.org/officeDocument/2006/relationships/chart" Target="../charts/chart4.xml"/></Relationships>
</file>

<file path=ppt/slides/_rels/slide3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3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BD66E-C40A-BBB9-989A-56A831CF73BB}"/>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A3C3CF86-9834-9A1B-9358-681FA81071AA}"/>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cxnSp>
        <p:nvCxnSpPr>
          <p:cNvPr id="6" name="Conector reto 5">
            <a:extLst>
              <a:ext uri="{FF2B5EF4-FFF2-40B4-BE49-F238E27FC236}">
                <a16:creationId xmlns:a16="http://schemas.microsoft.com/office/drawing/2014/main" id="{BF9D9773-BF6D-7953-5073-97C07CDC6502}"/>
              </a:ext>
            </a:extLst>
          </p:cNvPr>
          <p:cNvCxnSpPr>
            <a:cxnSpLocks/>
          </p:cNvCxnSpPr>
          <p:nvPr/>
        </p:nvCxnSpPr>
        <p:spPr>
          <a:xfrm>
            <a:off x="320215" y="6048409"/>
            <a:ext cx="11509113" cy="0"/>
          </a:xfrm>
          <a:prstGeom prst="line">
            <a:avLst/>
          </a:prstGeom>
          <a:ln w="28575">
            <a:solidFill>
              <a:srgbClr val="1B345D"/>
            </a:solidFill>
          </a:ln>
        </p:spPr>
        <p:style>
          <a:lnRef idx="1">
            <a:schemeClr val="accent1"/>
          </a:lnRef>
          <a:fillRef idx="0">
            <a:schemeClr val="accent1"/>
          </a:fillRef>
          <a:effectRef idx="0">
            <a:schemeClr val="accent1"/>
          </a:effectRef>
          <a:fontRef idx="minor">
            <a:schemeClr val="tx1"/>
          </a:fontRef>
        </p:style>
      </p:cxnSp>
      <p:sp>
        <p:nvSpPr>
          <p:cNvPr id="5" name="Freeform 14">
            <a:extLst>
              <a:ext uri="{FF2B5EF4-FFF2-40B4-BE49-F238E27FC236}">
                <a16:creationId xmlns:a16="http://schemas.microsoft.com/office/drawing/2014/main" id="{72E65143-5936-B88F-EA10-0465B6701FD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0516E35D-583B-8B42-D8DC-2299C7E6FDBE}"/>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2FC1726E-7775-81CE-CC4A-9AAF6687BD25}"/>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BF921FE5-7A8E-1CF1-BDAB-C20ECE868B4E}"/>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89D2C401-F3D9-80A1-CA71-A000D487D65F}"/>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13" name="Subtítulo 2">
            <a:extLst>
              <a:ext uri="{FF2B5EF4-FFF2-40B4-BE49-F238E27FC236}">
                <a16:creationId xmlns:a16="http://schemas.microsoft.com/office/drawing/2014/main" id="{28FDFA76-0007-D59B-CF13-A05AAF8A3243}"/>
              </a:ext>
            </a:extLst>
          </p:cNvPr>
          <p:cNvSpPr txBox="1">
            <a:spLocks/>
          </p:cNvSpPr>
          <p:nvPr/>
        </p:nvSpPr>
        <p:spPr>
          <a:xfrm>
            <a:off x="693878" y="4392647"/>
            <a:ext cx="10761785"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b="1" i="1" dirty="0"/>
              <a:t>Fernando Schnaid </a:t>
            </a:r>
          </a:p>
          <a:p>
            <a:pPr marL="0" indent="0" algn="r">
              <a:buNone/>
            </a:pPr>
            <a:r>
              <a:rPr lang="en-GB" i="1" dirty="0"/>
              <a:t>Professor at Federal University of Rio Grande do Sul, Brazil </a:t>
            </a:r>
          </a:p>
          <a:p>
            <a:pPr marL="0" indent="0" algn="r">
              <a:buNone/>
            </a:pPr>
            <a:r>
              <a:rPr lang="en-GB" i="1" dirty="0"/>
              <a:t>Director, Analysis Consultant, Brazil </a:t>
            </a:r>
          </a:p>
        </p:txBody>
      </p:sp>
      <p:sp>
        <p:nvSpPr>
          <p:cNvPr id="15" name="Título 6">
            <a:extLst>
              <a:ext uri="{FF2B5EF4-FFF2-40B4-BE49-F238E27FC236}">
                <a16:creationId xmlns:a16="http://schemas.microsoft.com/office/drawing/2014/main" id="{D9A72B12-01DC-B310-7821-DF8E68A4A8BD}"/>
              </a:ext>
            </a:extLst>
          </p:cNvPr>
          <p:cNvSpPr txBox="1">
            <a:spLocks/>
          </p:cNvSpPr>
          <p:nvPr/>
        </p:nvSpPr>
        <p:spPr>
          <a:xfrm>
            <a:off x="819689" y="1553536"/>
            <a:ext cx="10874326"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Geotechnical Investigation in Tailings</a:t>
            </a:r>
            <a:br>
              <a:rPr lang="en-US" dirty="0"/>
            </a:br>
            <a:r>
              <a:rPr lang="en-US" dirty="0"/>
              <a:t>Storage Facilities: Importance,</a:t>
            </a:r>
            <a:br>
              <a:rPr lang="en-US" dirty="0"/>
            </a:br>
            <a:r>
              <a:rPr lang="en-US" dirty="0"/>
              <a:t>Challenges and Risks</a:t>
            </a:r>
          </a:p>
        </p:txBody>
      </p:sp>
      <p:pic>
        <p:nvPicPr>
          <p:cNvPr id="16" name="Picture 2" descr="IGS Logo">
            <a:extLst>
              <a:ext uri="{FF2B5EF4-FFF2-40B4-BE49-F238E27FC236}">
                <a16:creationId xmlns:a16="http://schemas.microsoft.com/office/drawing/2014/main" id="{D22F6A87-6958-7F77-3511-506AF54E4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7883" y="257819"/>
            <a:ext cx="883984" cy="905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m 16">
            <a:extLst>
              <a:ext uri="{FF2B5EF4-FFF2-40B4-BE49-F238E27FC236}">
                <a16:creationId xmlns:a16="http://schemas.microsoft.com/office/drawing/2014/main" id="{0B2DF212-C6BE-AD4F-61D7-12DF43973258}"/>
              </a:ext>
            </a:extLst>
          </p:cNvPr>
          <p:cNvPicPr>
            <a:picLocks noChangeAspect="1"/>
          </p:cNvPicPr>
          <p:nvPr/>
        </p:nvPicPr>
        <p:blipFill>
          <a:blip r:embed="rId3"/>
          <a:srcRect t="10879"/>
          <a:stretch>
            <a:fillRect/>
          </a:stretch>
        </p:blipFill>
        <p:spPr>
          <a:xfrm>
            <a:off x="320215" y="6124136"/>
            <a:ext cx="4515485" cy="627033"/>
          </a:xfrm>
          <a:prstGeom prst="rect">
            <a:avLst/>
          </a:prstGeom>
        </p:spPr>
      </p:pic>
      <p:sp>
        <p:nvSpPr>
          <p:cNvPr id="18" name="CaixaDeTexto 17">
            <a:extLst>
              <a:ext uri="{FF2B5EF4-FFF2-40B4-BE49-F238E27FC236}">
                <a16:creationId xmlns:a16="http://schemas.microsoft.com/office/drawing/2014/main" id="{E6D8BE93-8955-0FFD-AF7B-92D0FE7992F8}"/>
              </a:ext>
            </a:extLst>
          </p:cNvPr>
          <p:cNvSpPr txBox="1"/>
          <p:nvPr/>
        </p:nvSpPr>
        <p:spPr>
          <a:xfrm>
            <a:off x="5448300" y="6181336"/>
            <a:ext cx="6534150" cy="523220"/>
          </a:xfrm>
          <a:prstGeom prst="rect">
            <a:avLst/>
          </a:prstGeom>
          <a:solidFill>
            <a:schemeClr val="accent1">
              <a:lumMod val="75000"/>
            </a:schemeClr>
          </a:solidFill>
        </p:spPr>
        <p:txBody>
          <a:bodyPr wrap="square" rtlCol="0">
            <a:spAutoFit/>
          </a:bodyPr>
          <a:lstStyle/>
          <a:p>
            <a:pPr>
              <a:defRPr/>
            </a:pPr>
            <a:r>
              <a:rPr lang="pt-BR" sz="2800" i="1" dirty="0">
                <a:solidFill>
                  <a:srgbClr val="FFC000"/>
                </a:solidFill>
              </a:rPr>
              <a:t>Goa </a:t>
            </a:r>
            <a:r>
              <a:rPr lang="pt-BR" sz="2800" i="1" dirty="0" err="1">
                <a:solidFill>
                  <a:srgbClr val="FFC000"/>
                </a:solidFill>
              </a:rPr>
              <a:t>Chapter</a:t>
            </a:r>
            <a:r>
              <a:rPr lang="pt-BR" sz="2800" i="1" dirty="0">
                <a:solidFill>
                  <a:srgbClr val="FFC000"/>
                </a:solidFill>
              </a:rPr>
              <a:t> Indian </a:t>
            </a:r>
            <a:r>
              <a:rPr lang="pt-BR" sz="2800" i="1" dirty="0" err="1">
                <a:solidFill>
                  <a:srgbClr val="FFC000"/>
                </a:solidFill>
              </a:rPr>
              <a:t>Geotechnical</a:t>
            </a:r>
            <a:r>
              <a:rPr lang="pt-BR" sz="2800" i="1" dirty="0">
                <a:solidFill>
                  <a:srgbClr val="FFC000"/>
                </a:solidFill>
              </a:rPr>
              <a:t> Society</a:t>
            </a:r>
          </a:p>
        </p:txBody>
      </p:sp>
    </p:spTree>
    <p:extLst>
      <p:ext uri="{BB962C8B-B14F-4D97-AF65-F5344CB8AC3E}">
        <p14:creationId xmlns:p14="http://schemas.microsoft.com/office/powerpoint/2010/main" val="1503341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FAA83-1280-A374-40A0-3D32D9365F4A}"/>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5482EB47-7D0B-2DA9-3CA0-3944BB1A7702}"/>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3BDCCBEA-608A-B48F-E57F-FB9D6DC96028}"/>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43AAF3E6-DE1F-113D-3B55-F1069042E927}"/>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7CA6D2BC-2933-AE82-14EF-C2F80C3F3731}"/>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Mechanical</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Behaviour</a:t>
            </a:r>
          </a:p>
        </p:txBody>
      </p:sp>
      <p:sp>
        <p:nvSpPr>
          <p:cNvPr id="10" name="Graphic 33">
            <a:extLst>
              <a:ext uri="{FF2B5EF4-FFF2-40B4-BE49-F238E27FC236}">
                <a16:creationId xmlns:a16="http://schemas.microsoft.com/office/drawing/2014/main" id="{9149613F-332B-36DE-FA28-A6DDC9969CD7}"/>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2330BFFA-0D3F-66D9-AFDB-856EBFFF3508}"/>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cxnSp>
        <p:nvCxnSpPr>
          <p:cNvPr id="7" name="Conector de Seta Reta 6">
            <a:extLst>
              <a:ext uri="{FF2B5EF4-FFF2-40B4-BE49-F238E27FC236}">
                <a16:creationId xmlns:a16="http://schemas.microsoft.com/office/drawing/2014/main" id="{53CD0F3B-7BB0-5086-EA85-E91110CCF5D2}"/>
              </a:ext>
            </a:extLst>
          </p:cNvPr>
          <p:cNvCxnSpPr>
            <a:cxnSpLocks/>
          </p:cNvCxnSpPr>
          <p:nvPr/>
        </p:nvCxnSpPr>
        <p:spPr>
          <a:xfrm flipH="1">
            <a:off x="1332091" y="2603461"/>
            <a:ext cx="2926665" cy="322209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07CEBD1E-3983-670E-F958-B81FB9DDEE65}"/>
              </a:ext>
            </a:extLst>
          </p:cNvPr>
          <p:cNvCxnSpPr/>
          <p:nvPr/>
        </p:nvCxnSpPr>
        <p:spPr>
          <a:xfrm flipH="1" flipV="1">
            <a:off x="1281044" y="2195090"/>
            <a:ext cx="51047" cy="35775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de Seta Reta 12">
            <a:extLst>
              <a:ext uri="{FF2B5EF4-FFF2-40B4-BE49-F238E27FC236}">
                <a16:creationId xmlns:a16="http://schemas.microsoft.com/office/drawing/2014/main" id="{FB889CBF-2DDC-EAA0-9F51-EC4D0F00AF72}"/>
              </a:ext>
            </a:extLst>
          </p:cNvPr>
          <p:cNvCxnSpPr>
            <a:cxnSpLocks/>
          </p:cNvCxnSpPr>
          <p:nvPr/>
        </p:nvCxnSpPr>
        <p:spPr>
          <a:xfrm>
            <a:off x="1281044" y="5815243"/>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CaixaDeTexto 13">
            <a:extLst>
              <a:ext uri="{FF2B5EF4-FFF2-40B4-BE49-F238E27FC236}">
                <a16:creationId xmlns:a16="http://schemas.microsoft.com/office/drawing/2014/main" id="{FBCB9E68-F579-D5D4-E7F9-5B7CF7AD2FA7}"/>
              </a:ext>
            </a:extLst>
          </p:cNvPr>
          <p:cNvSpPr txBox="1"/>
          <p:nvPr/>
        </p:nvSpPr>
        <p:spPr>
          <a:xfrm>
            <a:off x="3090399" y="5825556"/>
            <a:ext cx="3938865"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
        <p:nvSpPr>
          <p:cNvPr id="15" name="CaixaDeTexto 14">
            <a:extLst>
              <a:ext uri="{FF2B5EF4-FFF2-40B4-BE49-F238E27FC236}">
                <a16:creationId xmlns:a16="http://schemas.microsoft.com/office/drawing/2014/main" id="{28B5073B-EDFE-1AF5-214D-7776983B6C0C}"/>
              </a:ext>
            </a:extLst>
          </p:cNvPr>
          <p:cNvSpPr txBox="1"/>
          <p:nvPr/>
        </p:nvSpPr>
        <p:spPr>
          <a:xfrm rot="16200000">
            <a:off x="-216149" y="2759090"/>
            <a:ext cx="2096147" cy="483209"/>
          </a:xfrm>
          <a:prstGeom prst="rect">
            <a:avLst/>
          </a:prstGeom>
          <a:noFill/>
        </p:spPr>
        <p:txBody>
          <a:bodyPr wrap="square" rtlCol="0">
            <a:spAutoFit/>
          </a:bodyPr>
          <a:lstStyle/>
          <a:p>
            <a:r>
              <a:rPr lang="en-US" sz="2540" dirty="0">
                <a:latin typeface="Abadi" panose="020F0502020204030204" pitchFamily="34" charset="0"/>
              </a:rPr>
              <a:t>Shear stress</a:t>
            </a:r>
          </a:p>
        </p:txBody>
      </p:sp>
      <p:cxnSp>
        <p:nvCxnSpPr>
          <p:cNvPr id="16" name="Conector de Seta Reta 15">
            <a:extLst>
              <a:ext uri="{FF2B5EF4-FFF2-40B4-BE49-F238E27FC236}">
                <a16:creationId xmlns:a16="http://schemas.microsoft.com/office/drawing/2014/main" id="{C4951891-ED23-E7CB-2839-FAA9BC133E43}"/>
              </a:ext>
            </a:extLst>
          </p:cNvPr>
          <p:cNvCxnSpPr>
            <a:cxnSpLocks/>
          </p:cNvCxnSpPr>
          <p:nvPr/>
        </p:nvCxnSpPr>
        <p:spPr>
          <a:xfrm flipH="1">
            <a:off x="1383138" y="3152211"/>
            <a:ext cx="3488176" cy="26203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CaixaDeTexto 16">
            <a:extLst>
              <a:ext uri="{FF2B5EF4-FFF2-40B4-BE49-F238E27FC236}">
                <a16:creationId xmlns:a16="http://schemas.microsoft.com/office/drawing/2014/main" id="{44011C31-EC0D-ABD7-7BA1-7BC2534C15BA}"/>
              </a:ext>
            </a:extLst>
          </p:cNvPr>
          <p:cNvSpPr txBox="1"/>
          <p:nvPr/>
        </p:nvSpPr>
        <p:spPr>
          <a:xfrm rot="18698845">
            <a:off x="1614512" y="3377498"/>
            <a:ext cx="2769307" cy="483209"/>
          </a:xfrm>
          <a:prstGeom prst="rect">
            <a:avLst/>
          </a:prstGeom>
          <a:noFill/>
        </p:spPr>
        <p:txBody>
          <a:bodyPr wrap="square" rtlCol="0">
            <a:spAutoFit/>
          </a:bodyPr>
          <a:lstStyle/>
          <a:p>
            <a:r>
              <a:rPr lang="en-US" sz="2540" dirty="0">
                <a:latin typeface="Abadi" panose="020F0502020204030204" pitchFamily="34" charset="0"/>
              </a:rPr>
              <a:t>Critical state line</a:t>
            </a:r>
          </a:p>
        </p:txBody>
      </p:sp>
      <p:sp>
        <p:nvSpPr>
          <p:cNvPr id="18" name="CaixaDeTexto 17">
            <a:extLst>
              <a:ext uri="{FF2B5EF4-FFF2-40B4-BE49-F238E27FC236}">
                <a16:creationId xmlns:a16="http://schemas.microsoft.com/office/drawing/2014/main" id="{1812CD3F-56E5-4AF1-DC3A-F8A6019F2851}"/>
              </a:ext>
            </a:extLst>
          </p:cNvPr>
          <p:cNvSpPr txBox="1"/>
          <p:nvPr/>
        </p:nvSpPr>
        <p:spPr>
          <a:xfrm rot="19362250">
            <a:off x="2872763" y="3655527"/>
            <a:ext cx="2769307" cy="483209"/>
          </a:xfrm>
          <a:prstGeom prst="rect">
            <a:avLst/>
          </a:prstGeom>
          <a:noFill/>
        </p:spPr>
        <p:txBody>
          <a:bodyPr wrap="square" rtlCol="0">
            <a:spAutoFit/>
          </a:bodyPr>
          <a:lstStyle/>
          <a:p>
            <a:r>
              <a:rPr lang="en-US" sz="2540" dirty="0">
                <a:latin typeface="Abadi" panose="020F0502020204030204" pitchFamily="34" charset="0"/>
              </a:rPr>
              <a:t>Instability line</a:t>
            </a:r>
          </a:p>
        </p:txBody>
      </p:sp>
      <p:cxnSp>
        <p:nvCxnSpPr>
          <p:cNvPr id="19" name="Conector de Seta Reta 18">
            <a:extLst>
              <a:ext uri="{FF2B5EF4-FFF2-40B4-BE49-F238E27FC236}">
                <a16:creationId xmlns:a16="http://schemas.microsoft.com/office/drawing/2014/main" id="{DCFA862B-3A87-C9B5-2B46-B01B0F4473BB}"/>
              </a:ext>
            </a:extLst>
          </p:cNvPr>
          <p:cNvCxnSpPr>
            <a:cxnSpLocks/>
          </p:cNvCxnSpPr>
          <p:nvPr/>
        </p:nvCxnSpPr>
        <p:spPr>
          <a:xfrm flipH="1">
            <a:off x="1383138" y="4048768"/>
            <a:ext cx="4079864" cy="17238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CaixaDeTexto 19">
            <a:extLst>
              <a:ext uri="{FF2B5EF4-FFF2-40B4-BE49-F238E27FC236}">
                <a16:creationId xmlns:a16="http://schemas.microsoft.com/office/drawing/2014/main" id="{0C778292-15B3-4967-623D-10DC6630EC94}"/>
              </a:ext>
            </a:extLst>
          </p:cNvPr>
          <p:cNvSpPr txBox="1"/>
          <p:nvPr/>
        </p:nvSpPr>
        <p:spPr>
          <a:xfrm rot="20265911">
            <a:off x="4784691" y="4074223"/>
            <a:ext cx="1458716" cy="483209"/>
          </a:xfrm>
          <a:prstGeom prst="rect">
            <a:avLst/>
          </a:prstGeom>
          <a:noFill/>
        </p:spPr>
        <p:txBody>
          <a:bodyPr wrap="square" rtlCol="0">
            <a:spAutoFit/>
          </a:bodyPr>
          <a:lstStyle/>
          <a:p>
            <a:r>
              <a:rPr lang="en-US" sz="2540" dirty="0">
                <a:latin typeface="Abadi" panose="020F0502020204030204" pitchFamily="34" charset="0"/>
              </a:rPr>
              <a:t>Ko line</a:t>
            </a:r>
          </a:p>
        </p:txBody>
      </p:sp>
      <p:sp>
        <p:nvSpPr>
          <p:cNvPr id="21" name="Triângulo isósceles 20">
            <a:extLst>
              <a:ext uri="{FF2B5EF4-FFF2-40B4-BE49-F238E27FC236}">
                <a16:creationId xmlns:a16="http://schemas.microsoft.com/office/drawing/2014/main" id="{789091A1-9D3D-0117-5639-5A7FCBF12D72}"/>
              </a:ext>
            </a:extLst>
          </p:cNvPr>
          <p:cNvSpPr/>
          <p:nvPr/>
        </p:nvSpPr>
        <p:spPr>
          <a:xfrm rot="13597459">
            <a:off x="2550508" y="2268725"/>
            <a:ext cx="804186" cy="4206169"/>
          </a:xfrm>
          <a:prstGeom prst="triangle">
            <a:avLst/>
          </a:prstGeom>
          <a:solidFill>
            <a:srgbClr val="FF0000">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2" name="CaixaDeTexto 21">
            <a:extLst>
              <a:ext uri="{FF2B5EF4-FFF2-40B4-BE49-F238E27FC236}">
                <a16:creationId xmlns:a16="http://schemas.microsoft.com/office/drawing/2014/main" id="{0A3AA1E1-A4C7-F6C9-2FA6-24BD27E25E30}"/>
              </a:ext>
            </a:extLst>
          </p:cNvPr>
          <p:cNvSpPr txBox="1"/>
          <p:nvPr/>
        </p:nvSpPr>
        <p:spPr>
          <a:xfrm>
            <a:off x="4459200" y="2547411"/>
            <a:ext cx="1480903" cy="483209"/>
          </a:xfrm>
          <a:prstGeom prst="rect">
            <a:avLst/>
          </a:prstGeom>
          <a:noFill/>
        </p:spPr>
        <p:txBody>
          <a:bodyPr wrap="square" rtlCol="0">
            <a:spAutoFit/>
          </a:bodyPr>
          <a:lstStyle/>
          <a:p>
            <a:r>
              <a:rPr lang="en-US" sz="2540" dirty="0">
                <a:latin typeface="Abadi" panose="020F0502020204030204" pitchFamily="34" charset="0"/>
              </a:rPr>
              <a:t>unstable</a:t>
            </a:r>
          </a:p>
        </p:txBody>
      </p:sp>
      <p:sp>
        <p:nvSpPr>
          <p:cNvPr id="23" name="Triângulo isósceles 22">
            <a:extLst>
              <a:ext uri="{FF2B5EF4-FFF2-40B4-BE49-F238E27FC236}">
                <a16:creationId xmlns:a16="http://schemas.microsoft.com/office/drawing/2014/main" id="{2E325470-985E-6B0F-AFA0-7B57D2F7FDC8}"/>
              </a:ext>
            </a:extLst>
          </p:cNvPr>
          <p:cNvSpPr/>
          <p:nvPr/>
        </p:nvSpPr>
        <p:spPr>
          <a:xfrm rot="13938825">
            <a:off x="2537371" y="3757835"/>
            <a:ext cx="3179168" cy="4072169"/>
          </a:xfrm>
          <a:prstGeom prst="triangle">
            <a:avLst>
              <a:gd name="adj" fmla="val 100000"/>
            </a:avLst>
          </a:prstGeom>
          <a:solidFill>
            <a:srgbClr val="92D050">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4" name="CaixaDeTexto 23">
            <a:extLst>
              <a:ext uri="{FF2B5EF4-FFF2-40B4-BE49-F238E27FC236}">
                <a16:creationId xmlns:a16="http://schemas.microsoft.com/office/drawing/2014/main" id="{A00D3920-A574-9DE5-CBCC-868068383B8C}"/>
              </a:ext>
            </a:extLst>
          </p:cNvPr>
          <p:cNvSpPr txBox="1"/>
          <p:nvPr/>
        </p:nvSpPr>
        <p:spPr>
          <a:xfrm>
            <a:off x="5953366" y="4336851"/>
            <a:ext cx="1480903" cy="483209"/>
          </a:xfrm>
          <a:prstGeom prst="rect">
            <a:avLst/>
          </a:prstGeom>
          <a:noFill/>
        </p:spPr>
        <p:txBody>
          <a:bodyPr wrap="square" rtlCol="0">
            <a:spAutoFit/>
          </a:bodyPr>
          <a:lstStyle/>
          <a:p>
            <a:r>
              <a:rPr lang="en-US" sz="2540" dirty="0">
                <a:latin typeface="Abadi" panose="020F0502020204030204" pitchFamily="34" charset="0"/>
              </a:rPr>
              <a:t>stable</a:t>
            </a:r>
          </a:p>
        </p:txBody>
      </p:sp>
      <p:pic>
        <p:nvPicPr>
          <p:cNvPr id="26" name="Imagem 25">
            <a:extLst>
              <a:ext uri="{FF2B5EF4-FFF2-40B4-BE49-F238E27FC236}">
                <a16:creationId xmlns:a16="http://schemas.microsoft.com/office/drawing/2014/main" id="{7E38D43B-4B25-5C50-B7E3-36676358D8E7}"/>
              </a:ext>
            </a:extLst>
          </p:cNvPr>
          <p:cNvPicPr>
            <a:picLocks noChangeAspect="1"/>
          </p:cNvPicPr>
          <p:nvPr/>
        </p:nvPicPr>
        <p:blipFill>
          <a:blip r:embed="rId2"/>
          <a:stretch>
            <a:fillRect/>
          </a:stretch>
        </p:blipFill>
        <p:spPr>
          <a:xfrm>
            <a:off x="7009515" y="2909373"/>
            <a:ext cx="4359445" cy="3338163"/>
          </a:xfrm>
          <a:prstGeom prst="rect">
            <a:avLst/>
          </a:prstGeom>
        </p:spPr>
      </p:pic>
      <mc:AlternateContent xmlns:mc="http://schemas.openxmlformats.org/markup-compatibility/2006" xmlns:a14="http://schemas.microsoft.com/office/drawing/2010/main">
        <mc:Choice Requires="a14">
          <p:sp>
            <p:nvSpPr>
              <p:cNvPr id="27" name="CaixaDeTexto 26">
                <a:extLst>
                  <a:ext uri="{FF2B5EF4-FFF2-40B4-BE49-F238E27FC236}">
                    <a16:creationId xmlns:a16="http://schemas.microsoft.com/office/drawing/2014/main" id="{AA5C0905-C2F1-6097-9FAD-1156993B250C}"/>
                  </a:ext>
                </a:extLst>
              </p:cNvPr>
              <p:cNvSpPr txBox="1"/>
              <p:nvPr/>
            </p:nvSpPr>
            <p:spPr>
              <a:xfrm>
                <a:off x="5292502" y="1489239"/>
                <a:ext cx="7003256" cy="619657"/>
              </a:xfrm>
              <a:prstGeom prst="rect">
                <a:avLst/>
              </a:prstGeom>
              <a:noFill/>
            </p:spPr>
            <p:txBody>
              <a:bodyPr wrap="square">
                <a:spAutoFit/>
              </a:bodyPr>
              <a:lstStyle/>
              <a:p>
                <a:pPr>
                  <a:lnSpc>
                    <a:spcPct val="115000"/>
                  </a:lnSpc>
                  <a:spcAft>
                    <a:spcPts val="800"/>
                  </a:spcAft>
                  <a:buNone/>
                </a:pPr>
                <a14:m>
                  <m:oMathPara xmlns:m="http://schemas.openxmlformats.org/officeDocument/2006/math">
                    <m:oMathParaPr>
                      <m:jc m:val="centerGroup"/>
                    </m:oMathParaPr>
                    <m:oMath xmlns:m="http://schemas.openxmlformats.org/officeDocument/2006/math">
                      <m:r>
                        <a:rPr lang="en-GB" sz="2400" i="1" kern="100" smtClean="0">
                          <a:effectLst/>
                          <a:latin typeface="Cambria Math" panose="02040503050406030204" pitchFamily="18" charset="0"/>
                          <a:ea typeface="Aptos" panose="020B0004020202020204" pitchFamily="34" charset="0"/>
                          <a:cs typeface="Times New Roman" panose="02020603050405020304" pitchFamily="18" charset="0"/>
                        </a:rPr>
                        <m:t>𝑞</m:t>
                      </m:r>
                      <m:r>
                        <a:rPr lang="en-GB" sz="2400" i="1" kern="100" smtClean="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pt-BR" sz="24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en-GB" sz="2400" i="1" kern="100">
                              <a:effectLst/>
                              <a:latin typeface="Cambria Math" panose="02040503050406030204" pitchFamily="18" charset="0"/>
                              <a:ea typeface="Aptos" panose="020B0004020202020204" pitchFamily="34" charset="0"/>
                              <a:cs typeface="Times New Roman" panose="02020603050405020304" pitchFamily="18" charset="0"/>
                              <a:sym typeface="Symbol" panose="05050102010706020507" pitchFamily="18" charset="2"/>
                            </a:rPr>
                            <m:t></m:t>
                          </m:r>
                        </m:e>
                        <m: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1</m:t>
                          </m:r>
                        </m:sub>
                      </m:s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pt-BR" sz="24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en-GB" sz="2400" i="1" kern="100">
                              <a:effectLst/>
                              <a:latin typeface="Cambria Math" panose="02040503050406030204" pitchFamily="18" charset="0"/>
                              <a:ea typeface="Aptos" panose="020B0004020202020204" pitchFamily="34" charset="0"/>
                              <a:cs typeface="Times New Roman" panose="02020603050405020304" pitchFamily="18" charset="0"/>
                              <a:sym typeface="Symbol" panose="05050102010706020507" pitchFamily="18" charset="2"/>
                            </a:rPr>
                            <m:t></m:t>
                          </m:r>
                        </m:e>
                        <m: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3</m:t>
                          </m:r>
                        </m:sub>
                      </m:sSub>
                    </m:oMath>
                  </m:oMathPara>
                </a14:m>
                <a:endParaRPr lang="pt-BR" sz="24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7" name="CaixaDeTexto 26">
                <a:extLst>
                  <a:ext uri="{FF2B5EF4-FFF2-40B4-BE49-F238E27FC236}">
                    <a16:creationId xmlns:a16="http://schemas.microsoft.com/office/drawing/2014/main" id="{AA5C0905-C2F1-6097-9FAD-1156993B250C}"/>
                  </a:ext>
                </a:extLst>
              </p:cNvPr>
              <p:cNvSpPr txBox="1">
                <a:spLocks noRot="1" noChangeAspect="1" noMove="1" noResize="1" noEditPoints="1" noAdjustHandles="1" noChangeArrowheads="1" noChangeShapeType="1" noTextEdit="1"/>
              </p:cNvSpPr>
              <p:nvPr/>
            </p:nvSpPr>
            <p:spPr>
              <a:xfrm>
                <a:off x="5292502" y="1489239"/>
                <a:ext cx="7003256" cy="61965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CaixaDeTexto 27">
                <a:extLst>
                  <a:ext uri="{FF2B5EF4-FFF2-40B4-BE49-F238E27FC236}">
                    <a16:creationId xmlns:a16="http://schemas.microsoft.com/office/drawing/2014/main" id="{A2038D6B-D0A9-D70C-B2A2-329A8110CC6B}"/>
                  </a:ext>
                </a:extLst>
              </p:cNvPr>
              <p:cNvSpPr txBox="1"/>
              <p:nvPr/>
            </p:nvSpPr>
            <p:spPr>
              <a:xfrm>
                <a:off x="7939602" y="2063857"/>
                <a:ext cx="6719886" cy="493212"/>
              </a:xfrm>
              <a:prstGeom prst="rect">
                <a:avLst/>
              </a:prstGeom>
              <a:noFill/>
            </p:spPr>
            <p:txBody>
              <a:bodyPr wrap="square">
                <a:spAutoFit/>
              </a:bodyPr>
              <a:lstStyle/>
              <a:p>
                <a:pPr>
                  <a:lnSpc>
                    <a:spcPct val="115000"/>
                  </a:lnSpc>
                  <a:spcAft>
                    <a:spcPts val="800"/>
                  </a:spcAft>
                  <a:buNone/>
                </a:pPr>
                <a:r>
                  <a:rPr lang="en-GB" sz="2400" kern="100" dirty="0">
                    <a:effectLst/>
                    <a:latin typeface="Aptos" panose="020B0004020202020204" pitchFamily="34" charset="0"/>
                    <a:ea typeface="Times New Roman" panose="02020603050405020304" pitchFamily="18" charset="0"/>
                    <a:cs typeface="Times New Roman" panose="02020603050405020304" pitchFamily="18" charset="0"/>
                  </a:rPr>
                  <a:t>p´</a:t>
                </a:r>
                <a14:m>
                  <m:oMath xmlns:m="http://schemas.openxmlformats.org/officeDocument/2006/math">
                    <m:r>
                      <a:rPr lang="en-GB" sz="2400" i="1" kern="100">
                        <a:effectLst/>
                        <a:latin typeface="Cambria Math" panose="02040503050406030204" pitchFamily="18" charset="0"/>
                        <a:ea typeface="Aptos" panose="020B0004020202020204" pitchFamily="34" charset="0"/>
                        <a:cs typeface="Times New Roman" panose="02020603050405020304" pitchFamily="18" charset="0"/>
                      </a:rPr>
                      <m:t>=</m:t>
                    </m:r>
                    <m:r>
                      <a:rPr lang="pt-BR" sz="2400" b="0" i="1" kern="100" smtClean="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pt-BR" sz="2400" i="1" kern="100">
                            <a:latin typeface="Cambria Math" panose="02040503050406030204" pitchFamily="18" charset="0"/>
                            <a:ea typeface="Aptos" panose="020B0004020202020204" pitchFamily="34" charset="0"/>
                            <a:cs typeface="Times New Roman" panose="02020603050405020304" pitchFamily="18" charset="0"/>
                          </a:rPr>
                        </m:ctrlPr>
                      </m:sSubPr>
                      <m:e>
                        <m:r>
                          <a:rPr lang="en-GB" sz="2400" i="1" kern="100">
                            <a:latin typeface="Cambria Math" panose="02040503050406030204" pitchFamily="18" charset="0"/>
                            <a:ea typeface="Aptos" panose="020B0004020202020204" pitchFamily="34" charset="0"/>
                            <a:cs typeface="Times New Roman" panose="02020603050405020304" pitchFamily="18" charset="0"/>
                            <a:sym typeface="Symbol" panose="05050102010706020507" pitchFamily="18" charset="2"/>
                          </a:rPr>
                          <m:t></m:t>
                        </m:r>
                      </m:e>
                      <m:sub>
                        <m:r>
                          <a:rPr lang="en-GB" sz="2400" i="1" kern="100">
                            <a:latin typeface="Cambria Math" panose="02040503050406030204" pitchFamily="18" charset="0"/>
                            <a:ea typeface="Aptos" panose="020B0004020202020204" pitchFamily="34" charset="0"/>
                            <a:cs typeface="Times New Roman" panose="02020603050405020304" pitchFamily="18" charset="0"/>
                          </a:rPr>
                          <m:t>1</m:t>
                        </m:r>
                      </m:sub>
                    </m:s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pt-BR" sz="24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en-GB" sz="2400" i="1" kern="100">
                            <a:effectLst/>
                            <a:latin typeface="Cambria Math" panose="02040503050406030204" pitchFamily="18" charset="0"/>
                            <a:ea typeface="Aptos" panose="020B0004020202020204" pitchFamily="34" charset="0"/>
                            <a:cs typeface="Times New Roman" panose="02020603050405020304" pitchFamily="18" charset="0"/>
                            <a:sym typeface="Symbol" panose="05050102010706020507" pitchFamily="18" charset="2"/>
                          </a:rPr>
                          <m:t></m:t>
                        </m:r>
                      </m:e>
                      <m: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2</m:t>
                        </m:r>
                      </m:sub>
                    </m:s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m:t>
                    </m:r>
                    <m:sSub>
                      <m:sSubPr>
                        <m:ctrlPr>
                          <a:rPr lang="pt-BR" sz="24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en-GB" sz="2400" i="1" kern="100">
                            <a:effectLst/>
                            <a:latin typeface="Cambria Math" panose="02040503050406030204" pitchFamily="18" charset="0"/>
                            <a:ea typeface="Aptos" panose="020B0004020202020204" pitchFamily="34" charset="0"/>
                            <a:cs typeface="Times New Roman" panose="02020603050405020304" pitchFamily="18" charset="0"/>
                            <a:sym typeface="Symbol" panose="05050102010706020507" pitchFamily="18" charset="2"/>
                          </a:rPr>
                          <m:t></m:t>
                        </m:r>
                      </m:e>
                      <m: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3</m:t>
                        </m:r>
                      </m:sub>
                    </m:sSub>
                    <m:r>
                      <a:rPr lang="en-GB" sz="2400" i="1" kern="100">
                        <a:effectLst/>
                        <a:latin typeface="Cambria Math" panose="02040503050406030204" pitchFamily="18" charset="0"/>
                        <a:ea typeface="Aptos" panose="020B0004020202020204" pitchFamily="34" charset="0"/>
                        <a:cs typeface="Times New Roman" panose="02020603050405020304" pitchFamily="18" charset="0"/>
                      </a:rPr>
                      <m:t>)/3</m:t>
                    </m:r>
                  </m:oMath>
                </a14:m>
                <a:endParaRPr lang="pt-BR" sz="2400" kern="100"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p:sp>
            <p:nvSpPr>
              <p:cNvPr id="28" name="CaixaDeTexto 27">
                <a:extLst>
                  <a:ext uri="{FF2B5EF4-FFF2-40B4-BE49-F238E27FC236}">
                    <a16:creationId xmlns:a16="http://schemas.microsoft.com/office/drawing/2014/main" id="{A2038D6B-D0A9-D70C-B2A2-329A8110CC6B}"/>
                  </a:ext>
                </a:extLst>
              </p:cNvPr>
              <p:cNvSpPr txBox="1">
                <a:spLocks noRot="1" noChangeAspect="1" noMove="1" noResize="1" noEditPoints="1" noAdjustHandles="1" noChangeArrowheads="1" noChangeShapeType="1" noTextEdit="1"/>
              </p:cNvSpPr>
              <p:nvPr/>
            </p:nvSpPr>
            <p:spPr>
              <a:xfrm>
                <a:off x="7939602" y="2063857"/>
                <a:ext cx="6719886" cy="493212"/>
              </a:xfrm>
              <a:prstGeom prst="rect">
                <a:avLst/>
              </a:prstGeom>
              <a:blipFill>
                <a:blip r:embed="rId4"/>
                <a:stretch>
                  <a:fillRect l="-1360" t="-5000" b="-30000"/>
                </a:stretch>
              </a:blipFill>
            </p:spPr>
            <p:txBody>
              <a:bodyPr/>
              <a:lstStyle/>
              <a:p>
                <a:r>
                  <a:rPr lang="en-US">
                    <a:noFill/>
                  </a:rPr>
                  <a:t> </a:t>
                </a:r>
              </a:p>
            </p:txBody>
          </p:sp>
        </mc:Fallback>
      </mc:AlternateContent>
      <p:sp>
        <p:nvSpPr>
          <p:cNvPr id="29" name="Chave Esquerda 28">
            <a:extLst>
              <a:ext uri="{FF2B5EF4-FFF2-40B4-BE49-F238E27FC236}">
                <a16:creationId xmlns:a16="http://schemas.microsoft.com/office/drawing/2014/main" id="{BA5E5860-C821-9504-6975-4D86405616B2}"/>
              </a:ext>
            </a:extLst>
          </p:cNvPr>
          <p:cNvSpPr/>
          <p:nvPr/>
        </p:nvSpPr>
        <p:spPr>
          <a:xfrm>
            <a:off x="7611040" y="1500574"/>
            <a:ext cx="328562" cy="122194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03502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par>
                                <p:cTn id="26" presetID="16" presetClass="entr" presetSubtype="21"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par>
                                <p:cTn id="34" presetID="16" presetClass="entr" presetSubtype="21" fill="hold" nodeType="with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barn(inVertical)">
                                      <p:cBhvr>
                                        <p:cTn id="36" dur="500"/>
                                        <p:tgtEl>
                                          <p:spTgt spid="2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animBg="1"/>
      <p:bldP spid="22"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22A9-B914-5FAB-2BF6-0FDC020953CA}"/>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B0FC10F-4BF0-C1A3-6924-1BBC1B56481D}"/>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33BBEF41-387A-8B42-09B8-BF26CE3E068A}"/>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15021650-16BE-4518-9E15-9433CE9D01FC}"/>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264BCB30-E899-8C9E-67E6-E6AFD5911EA9}"/>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13BAF32B-3EBF-AC71-83BD-4F5079E861D8}"/>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FA3F257D-1131-2EAB-D14A-C4217128B41B}"/>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cxnSp>
        <p:nvCxnSpPr>
          <p:cNvPr id="2" name="Conector de Seta Reta 1">
            <a:extLst>
              <a:ext uri="{FF2B5EF4-FFF2-40B4-BE49-F238E27FC236}">
                <a16:creationId xmlns:a16="http://schemas.microsoft.com/office/drawing/2014/main" id="{1492E81D-5914-8493-B869-CCBD92BB1E17}"/>
              </a:ext>
            </a:extLst>
          </p:cNvPr>
          <p:cNvCxnSpPr>
            <a:cxnSpLocks/>
          </p:cNvCxnSpPr>
          <p:nvPr/>
        </p:nvCxnSpPr>
        <p:spPr>
          <a:xfrm flipH="1">
            <a:off x="1756300" y="2744866"/>
            <a:ext cx="2926665" cy="322209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ector de Seta Reta 3">
            <a:extLst>
              <a:ext uri="{FF2B5EF4-FFF2-40B4-BE49-F238E27FC236}">
                <a16:creationId xmlns:a16="http://schemas.microsoft.com/office/drawing/2014/main" id="{90B99D37-4708-51AA-6BAA-8852A65FBC0C}"/>
              </a:ext>
            </a:extLst>
          </p:cNvPr>
          <p:cNvCxnSpPr/>
          <p:nvPr/>
        </p:nvCxnSpPr>
        <p:spPr>
          <a:xfrm flipH="1" flipV="1">
            <a:off x="1705253" y="2336495"/>
            <a:ext cx="51047" cy="35775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de Seta Reta 5">
            <a:extLst>
              <a:ext uri="{FF2B5EF4-FFF2-40B4-BE49-F238E27FC236}">
                <a16:creationId xmlns:a16="http://schemas.microsoft.com/office/drawing/2014/main" id="{266CF896-AB16-D4F4-9246-1D151D2F77E9}"/>
              </a:ext>
            </a:extLst>
          </p:cNvPr>
          <p:cNvCxnSpPr>
            <a:cxnSpLocks/>
          </p:cNvCxnSpPr>
          <p:nvPr/>
        </p:nvCxnSpPr>
        <p:spPr>
          <a:xfrm>
            <a:off x="1705253" y="5956648"/>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16:creationId xmlns:a16="http://schemas.microsoft.com/office/drawing/2014/main" id="{53DDB7DF-5E69-2B47-FDED-8C472A6F2D26}"/>
              </a:ext>
            </a:extLst>
          </p:cNvPr>
          <p:cNvSpPr txBox="1"/>
          <p:nvPr/>
        </p:nvSpPr>
        <p:spPr>
          <a:xfrm>
            <a:off x="3001825" y="5966961"/>
            <a:ext cx="3133368"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
        <p:nvSpPr>
          <p:cNvPr id="12" name="CaixaDeTexto 11">
            <a:extLst>
              <a:ext uri="{FF2B5EF4-FFF2-40B4-BE49-F238E27FC236}">
                <a16:creationId xmlns:a16="http://schemas.microsoft.com/office/drawing/2014/main" id="{9E4E27E7-A0A2-364F-252B-38A73259463B}"/>
              </a:ext>
            </a:extLst>
          </p:cNvPr>
          <p:cNvSpPr txBox="1"/>
          <p:nvPr/>
        </p:nvSpPr>
        <p:spPr>
          <a:xfrm rot="16200000">
            <a:off x="208060" y="2900495"/>
            <a:ext cx="2096147" cy="483209"/>
          </a:xfrm>
          <a:prstGeom prst="rect">
            <a:avLst/>
          </a:prstGeom>
          <a:noFill/>
        </p:spPr>
        <p:txBody>
          <a:bodyPr wrap="square" rtlCol="0">
            <a:spAutoFit/>
          </a:bodyPr>
          <a:lstStyle/>
          <a:p>
            <a:r>
              <a:rPr lang="en-US" sz="2540" dirty="0">
                <a:latin typeface="Abadi" panose="020F0502020204030204" pitchFamily="34" charset="0"/>
              </a:rPr>
              <a:t>Shear stress</a:t>
            </a:r>
          </a:p>
        </p:txBody>
      </p:sp>
      <p:cxnSp>
        <p:nvCxnSpPr>
          <p:cNvPr id="13" name="Conector de Seta Reta 12">
            <a:extLst>
              <a:ext uri="{FF2B5EF4-FFF2-40B4-BE49-F238E27FC236}">
                <a16:creationId xmlns:a16="http://schemas.microsoft.com/office/drawing/2014/main" id="{DDC5DD1E-5341-1576-3F87-9AE29D577578}"/>
              </a:ext>
            </a:extLst>
          </p:cNvPr>
          <p:cNvCxnSpPr>
            <a:cxnSpLocks/>
          </p:cNvCxnSpPr>
          <p:nvPr/>
        </p:nvCxnSpPr>
        <p:spPr>
          <a:xfrm flipH="1">
            <a:off x="1807347" y="3293616"/>
            <a:ext cx="3488176" cy="26203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de Seta Reta 13">
            <a:extLst>
              <a:ext uri="{FF2B5EF4-FFF2-40B4-BE49-F238E27FC236}">
                <a16:creationId xmlns:a16="http://schemas.microsoft.com/office/drawing/2014/main" id="{C63F75BC-7542-A615-37A8-2058CDE30147}"/>
              </a:ext>
            </a:extLst>
          </p:cNvPr>
          <p:cNvCxnSpPr>
            <a:cxnSpLocks/>
          </p:cNvCxnSpPr>
          <p:nvPr/>
        </p:nvCxnSpPr>
        <p:spPr>
          <a:xfrm flipH="1">
            <a:off x="1807347" y="4190173"/>
            <a:ext cx="4079864" cy="17238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aixaDeTexto 14">
            <a:extLst>
              <a:ext uri="{FF2B5EF4-FFF2-40B4-BE49-F238E27FC236}">
                <a16:creationId xmlns:a16="http://schemas.microsoft.com/office/drawing/2014/main" id="{64BE05EB-DBD3-9F03-877C-85337907BAAC}"/>
              </a:ext>
            </a:extLst>
          </p:cNvPr>
          <p:cNvSpPr txBox="1"/>
          <p:nvPr/>
        </p:nvSpPr>
        <p:spPr>
          <a:xfrm>
            <a:off x="4680573" y="2301949"/>
            <a:ext cx="712844" cy="483209"/>
          </a:xfrm>
          <a:prstGeom prst="rect">
            <a:avLst/>
          </a:prstGeom>
          <a:noFill/>
        </p:spPr>
        <p:txBody>
          <a:bodyPr wrap="square" rtlCol="0">
            <a:spAutoFit/>
          </a:bodyPr>
          <a:lstStyle/>
          <a:p>
            <a:r>
              <a:rPr lang="en-US" sz="2540" dirty="0">
                <a:latin typeface="Abadi" panose="020F0502020204030204" pitchFamily="34" charset="0"/>
              </a:rPr>
              <a:t>CSL</a:t>
            </a:r>
          </a:p>
        </p:txBody>
      </p:sp>
      <p:sp>
        <p:nvSpPr>
          <p:cNvPr id="16" name="CaixaDeTexto 15">
            <a:extLst>
              <a:ext uri="{FF2B5EF4-FFF2-40B4-BE49-F238E27FC236}">
                <a16:creationId xmlns:a16="http://schemas.microsoft.com/office/drawing/2014/main" id="{D0168B80-708C-BCE1-8024-1E838544FC93}"/>
              </a:ext>
            </a:extLst>
          </p:cNvPr>
          <p:cNvSpPr txBox="1"/>
          <p:nvPr/>
        </p:nvSpPr>
        <p:spPr>
          <a:xfrm>
            <a:off x="5979386" y="3835936"/>
            <a:ext cx="712844" cy="483209"/>
          </a:xfrm>
          <a:prstGeom prst="rect">
            <a:avLst/>
          </a:prstGeom>
          <a:noFill/>
        </p:spPr>
        <p:txBody>
          <a:bodyPr wrap="square" rtlCol="0">
            <a:spAutoFit/>
          </a:bodyPr>
          <a:lstStyle/>
          <a:p>
            <a:r>
              <a:rPr lang="en-US" sz="2540" dirty="0">
                <a:latin typeface="Abadi" panose="020F0502020204030204" pitchFamily="34" charset="0"/>
              </a:rPr>
              <a:t>Ko </a:t>
            </a:r>
          </a:p>
        </p:txBody>
      </p:sp>
      <p:sp>
        <p:nvSpPr>
          <p:cNvPr id="17" name="Elipse 16">
            <a:extLst>
              <a:ext uri="{FF2B5EF4-FFF2-40B4-BE49-F238E27FC236}">
                <a16:creationId xmlns:a16="http://schemas.microsoft.com/office/drawing/2014/main" id="{0B09788B-0132-4205-F4BA-2475CC71AEE3}"/>
              </a:ext>
            </a:extLst>
          </p:cNvPr>
          <p:cNvSpPr/>
          <p:nvPr/>
        </p:nvSpPr>
        <p:spPr>
          <a:xfrm>
            <a:off x="5050357" y="4349723"/>
            <a:ext cx="248391" cy="2528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8" name="Arco 17">
            <a:extLst>
              <a:ext uri="{FF2B5EF4-FFF2-40B4-BE49-F238E27FC236}">
                <a16:creationId xmlns:a16="http://schemas.microsoft.com/office/drawing/2014/main" id="{BD84A9E0-4177-12B7-425E-363567EA0AE7}"/>
              </a:ext>
            </a:extLst>
          </p:cNvPr>
          <p:cNvSpPr/>
          <p:nvPr/>
        </p:nvSpPr>
        <p:spPr>
          <a:xfrm>
            <a:off x="3804762" y="3880030"/>
            <a:ext cx="1327785" cy="973516"/>
          </a:xfrm>
          <a:prstGeom prst="arc">
            <a:avLst>
              <a:gd name="adj1" fmla="val 16498800"/>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sp>
        <p:nvSpPr>
          <p:cNvPr id="19" name="Arco 18">
            <a:extLst>
              <a:ext uri="{FF2B5EF4-FFF2-40B4-BE49-F238E27FC236}">
                <a16:creationId xmlns:a16="http://schemas.microsoft.com/office/drawing/2014/main" id="{66981E28-7E2F-C15A-CD90-99F8DAB8662B}"/>
              </a:ext>
            </a:extLst>
          </p:cNvPr>
          <p:cNvSpPr/>
          <p:nvPr/>
        </p:nvSpPr>
        <p:spPr>
          <a:xfrm rot="16200000">
            <a:off x="3331515" y="3689933"/>
            <a:ext cx="1899851" cy="2295543"/>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0" name="Conector reto 19">
            <a:extLst>
              <a:ext uri="{FF2B5EF4-FFF2-40B4-BE49-F238E27FC236}">
                <a16:creationId xmlns:a16="http://schemas.microsoft.com/office/drawing/2014/main" id="{A9A982D5-EAB5-A479-1F30-4B8B515FCBC7}"/>
              </a:ext>
            </a:extLst>
          </p:cNvPr>
          <p:cNvCxnSpPr>
            <a:cxnSpLocks/>
          </p:cNvCxnSpPr>
          <p:nvPr/>
        </p:nvCxnSpPr>
        <p:spPr>
          <a:xfrm flipH="1" flipV="1">
            <a:off x="4236796" y="3880030"/>
            <a:ext cx="260081" cy="7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tângulo 20">
            <a:extLst>
              <a:ext uri="{FF2B5EF4-FFF2-40B4-BE49-F238E27FC236}">
                <a16:creationId xmlns:a16="http://schemas.microsoft.com/office/drawing/2014/main" id="{73B89453-C202-9B75-9376-81EB5B9DF449}"/>
              </a:ext>
            </a:extLst>
          </p:cNvPr>
          <p:cNvSpPr/>
          <p:nvPr/>
        </p:nvSpPr>
        <p:spPr>
          <a:xfrm rot="18753988">
            <a:off x="2848346" y="4339677"/>
            <a:ext cx="948699" cy="177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2" name="Arco 21">
            <a:extLst>
              <a:ext uri="{FF2B5EF4-FFF2-40B4-BE49-F238E27FC236}">
                <a16:creationId xmlns:a16="http://schemas.microsoft.com/office/drawing/2014/main" id="{6888B6EA-ADD3-A1B5-9377-DAF964F6F841}"/>
              </a:ext>
            </a:extLst>
          </p:cNvPr>
          <p:cNvSpPr/>
          <p:nvPr/>
        </p:nvSpPr>
        <p:spPr>
          <a:xfrm rot="18616752">
            <a:off x="2057894" y="4679890"/>
            <a:ext cx="2027720" cy="260081"/>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3" name="Conector reto 22">
            <a:extLst>
              <a:ext uri="{FF2B5EF4-FFF2-40B4-BE49-F238E27FC236}">
                <a16:creationId xmlns:a16="http://schemas.microsoft.com/office/drawing/2014/main" id="{07A6930C-5390-2253-6900-869386197C60}"/>
              </a:ext>
            </a:extLst>
          </p:cNvPr>
          <p:cNvCxnSpPr>
            <a:cxnSpLocks/>
          </p:cNvCxnSpPr>
          <p:nvPr/>
        </p:nvCxnSpPr>
        <p:spPr>
          <a:xfrm flipH="1">
            <a:off x="2317072" y="4718018"/>
            <a:ext cx="684753" cy="632765"/>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riângulo isósceles 23">
            <a:extLst>
              <a:ext uri="{FF2B5EF4-FFF2-40B4-BE49-F238E27FC236}">
                <a16:creationId xmlns:a16="http://schemas.microsoft.com/office/drawing/2014/main" id="{4ABE2EAD-BADA-9114-468B-FA84F5BA78F1}"/>
              </a:ext>
            </a:extLst>
          </p:cNvPr>
          <p:cNvSpPr/>
          <p:nvPr/>
        </p:nvSpPr>
        <p:spPr>
          <a:xfrm rot="14565338">
            <a:off x="3570610" y="3958256"/>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5" name="Triângulo isósceles 24">
            <a:extLst>
              <a:ext uri="{FF2B5EF4-FFF2-40B4-BE49-F238E27FC236}">
                <a16:creationId xmlns:a16="http://schemas.microsoft.com/office/drawing/2014/main" id="{F17F910A-92EC-C3DC-C4A8-B5BA795FA5E0}"/>
              </a:ext>
            </a:extLst>
          </p:cNvPr>
          <p:cNvSpPr/>
          <p:nvPr/>
        </p:nvSpPr>
        <p:spPr>
          <a:xfrm rot="15390066">
            <a:off x="4005339" y="3815270"/>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6" name="Triângulo isósceles 25">
            <a:extLst>
              <a:ext uri="{FF2B5EF4-FFF2-40B4-BE49-F238E27FC236}">
                <a16:creationId xmlns:a16="http://schemas.microsoft.com/office/drawing/2014/main" id="{1450D8AF-9206-5361-6965-FD31A9C81279}"/>
              </a:ext>
            </a:extLst>
          </p:cNvPr>
          <p:cNvSpPr/>
          <p:nvPr/>
        </p:nvSpPr>
        <p:spPr>
          <a:xfrm rot="13650718">
            <a:off x="2888224" y="4617740"/>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7" name="Triângulo isósceles 26">
            <a:extLst>
              <a:ext uri="{FF2B5EF4-FFF2-40B4-BE49-F238E27FC236}">
                <a16:creationId xmlns:a16="http://schemas.microsoft.com/office/drawing/2014/main" id="{12D6E2FB-F696-C521-5331-9F8F3EA06C49}"/>
              </a:ext>
            </a:extLst>
          </p:cNvPr>
          <p:cNvSpPr/>
          <p:nvPr/>
        </p:nvSpPr>
        <p:spPr>
          <a:xfrm rot="13650718">
            <a:off x="3219320" y="4256760"/>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8" name="Retângulo 27">
            <a:extLst>
              <a:ext uri="{FF2B5EF4-FFF2-40B4-BE49-F238E27FC236}">
                <a16:creationId xmlns:a16="http://schemas.microsoft.com/office/drawing/2014/main" id="{9C3C04C2-35F2-A9C2-35C5-781F2D2B9322}"/>
              </a:ext>
            </a:extLst>
          </p:cNvPr>
          <p:cNvSpPr/>
          <p:nvPr/>
        </p:nvSpPr>
        <p:spPr>
          <a:xfrm rot="19370245">
            <a:off x="3026847" y="4753545"/>
            <a:ext cx="185873" cy="100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9" name="CaixaDeTexto 28">
            <a:extLst>
              <a:ext uri="{FF2B5EF4-FFF2-40B4-BE49-F238E27FC236}">
                <a16:creationId xmlns:a16="http://schemas.microsoft.com/office/drawing/2014/main" id="{1BFD8BA0-5CCD-3A27-30E9-28B229C9EC7F}"/>
              </a:ext>
            </a:extLst>
          </p:cNvPr>
          <p:cNvSpPr txBox="1"/>
          <p:nvPr/>
        </p:nvSpPr>
        <p:spPr>
          <a:xfrm>
            <a:off x="6886871" y="1811433"/>
            <a:ext cx="4608965" cy="1767472"/>
          </a:xfrm>
          <a:prstGeom prst="rect">
            <a:avLst/>
          </a:prstGeom>
          <a:noFill/>
        </p:spPr>
        <p:txBody>
          <a:bodyPr wrap="square">
            <a:spAutoFit/>
          </a:bodyPr>
          <a:lstStyle/>
          <a:p>
            <a:r>
              <a:rPr lang="en-GB" sz="2177" b="1" i="1" dirty="0">
                <a:latin typeface="Georgia" panose="02040502050405020303" pitchFamily="18" charset="0"/>
              </a:rPr>
              <a:t>Axial compression </a:t>
            </a:r>
            <a:r>
              <a:rPr lang="en-GB" sz="2177" i="1" dirty="0">
                <a:latin typeface="Georgia" panose="02040502050405020303" pitchFamily="18" charset="0"/>
              </a:rPr>
              <a:t>(CIU, CKU, CID)</a:t>
            </a:r>
            <a:r>
              <a:rPr lang="en-GB" sz="2177" b="1" dirty="0">
                <a:latin typeface="Georgia" panose="02040502050405020303" pitchFamily="18" charset="0"/>
              </a:rPr>
              <a:t>:</a:t>
            </a:r>
            <a:r>
              <a:rPr lang="en-GB" sz="2177" dirty="0">
                <a:latin typeface="Georgia" panose="02040502050405020303" pitchFamily="18" charset="0"/>
              </a:rPr>
              <a:t> stress-controlled, consolidated, constant confining stress (</a:t>
            </a:r>
            <a:r>
              <a:rPr lang="pt-BR" sz="2177" dirty="0">
                <a:latin typeface="Georgia" panose="02040502050405020303" pitchFamily="18" charset="0"/>
              </a:rPr>
              <a:t>σ</a:t>
            </a:r>
            <a:r>
              <a:rPr lang="en-GB" sz="2177" dirty="0">
                <a:latin typeface="Georgia" panose="02040502050405020303" pitchFamily="18" charset="0"/>
              </a:rPr>
              <a:t>₃ = </a:t>
            </a:r>
            <a:r>
              <a:rPr lang="pt-BR" sz="2177" dirty="0">
                <a:latin typeface="Georgia" panose="02040502050405020303" pitchFamily="18" charset="0"/>
              </a:rPr>
              <a:t>σ</a:t>
            </a:r>
            <a:r>
              <a:rPr lang="en-GB" sz="2177" dirty="0">
                <a:latin typeface="Georgia" panose="02040502050405020303" pitchFamily="18" charset="0"/>
              </a:rPr>
              <a:t>h) and increasing axial stress (</a:t>
            </a:r>
            <a:r>
              <a:rPr lang="pt-BR" sz="2177" dirty="0">
                <a:latin typeface="Georgia" panose="02040502050405020303" pitchFamily="18" charset="0"/>
              </a:rPr>
              <a:t>σ</a:t>
            </a:r>
            <a:r>
              <a:rPr lang="en-GB" sz="2177" dirty="0">
                <a:latin typeface="Georgia" panose="02040502050405020303" pitchFamily="18" charset="0"/>
              </a:rPr>
              <a:t>₁ = </a:t>
            </a:r>
            <a:r>
              <a:rPr lang="pt-BR" sz="2177" dirty="0">
                <a:latin typeface="Georgia" panose="02040502050405020303" pitchFamily="18" charset="0"/>
              </a:rPr>
              <a:t>σ</a:t>
            </a:r>
            <a:r>
              <a:rPr lang="en-GB" sz="2177" dirty="0">
                <a:latin typeface="Georgia" panose="02040502050405020303" pitchFamily="18" charset="0"/>
              </a:rPr>
              <a:t>v).</a:t>
            </a:r>
            <a:endParaRPr lang="en-US" sz="2177" dirty="0"/>
          </a:p>
        </p:txBody>
      </p:sp>
      <p:sp>
        <p:nvSpPr>
          <p:cNvPr id="30" name="CaixaDeTexto 29">
            <a:extLst>
              <a:ext uri="{FF2B5EF4-FFF2-40B4-BE49-F238E27FC236}">
                <a16:creationId xmlns:a16="http://schemas.microsoft.com/office/drawing/2014/main" id="{B804F747-D58F-1CC1-A571-B178B691ED70}"/>
              </a:ext>
            </a:extLst>
          </p:cNvPr>
          <p:cNvSpPr txBox="1"/>
          <p:nvPr/>
        </p:nvSpPr>
        <p:spPr>
          <a:xfrm>
            <a:off x="6886871" y="3835936"/>
            <a:ext cx="4518293" cy="1767472"/>
          </a:xfrm>
          <a:prstGeom prst="rect">
            <a:avLst/>
          </a:prstGeom>
          <a:noFill/>
        </p:spPr>
        <p:txBody>
          <a:bodyPr wrap="square">
            <a:spAutoFit/>
          </a:bodyPr>
          <a:lstStyle/>
          <a:p>
            <a:r>
              <a:rPr lang="en-US" sz="2177" b="1" dirty="0">
                <a:latin typeface="Georgia" panose="02040502050405020303" pitchFamily="18" charset="0"/>
              </a:rPr>
              <a:t>Construction conditions</a:t>
            </a:r>
            <a:r>
              <a:rPr lang="en-US" sz="2177" dirty="0">
                <a:latin typeface="Georgia" panose="02040502050405020303" pitchFamily="18" charset="0"/>
              </a:rPr>
              <a:t>:</a:t>
            </a:r>
          </a:p>
          <a:p>
            <a:r>
              <a:rPr lang="en-US" sz="2177" dirty="0">
                <a:latin typeface="Georgia" panose="02040502050405020303" pitchFamily="18" charset="0"/>
              </a:rPr>
              <a:t>design based on triaxial compression tests within the framework of critical state soil mechanics</a:t>
            </a:r>
          </a:p>
        </p:txBody>
      </p:sp>
    </p:spTree>
    <p:extLst>
      <p:ext uri="{BB962C8B-B14F-4D97-AF65-F5344CB8AC3E}">
        <p14:creationId xmlns:p14="http://schemas.microsoft.com/office/powerpoint/2010/main" val="150400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015CC-24FC-5A0F-BAB0-5F67C652D179}"/>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A253F3F-0EEF-1376-95C7-28025569174D}"/>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D6B4D3E4-1948-202F-AB36-9B1595C8485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E0217E61-022E-E05A-B149-C98116C0D6F8}"/>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912B35DE-D60B-4314-EC84-CB0E24342001}"/>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F026B98F-92AD-1E40-D7B0-D5473394CE0F}"/>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827DD592-0D91-A4E7-F8C8-5BA49E79E7D2}"/>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cxnSp>
        <p:nvCxnSpPr>
          <p:cNvPr id="2" name="Conector de Seta Reta 1">
            <a:extLst>
              <a:ext uri="{FF2B5EF4-FFF2-40B4-BE49-F238E27FC236}">
                <a16:creationId xmlns:a16="http://schemas.microsoft.com/office/drawing/2014/main" id="{421FB0A6-032A-2775-197B-DAD01965202D}"/>
              </a:ext>
            </a:extLst>
          </p:cNvPr>
          <p:cNvCxnSpPr>
            <a:cxnSpLocks/>
          </p:cNvCxnSpPr>
          <p:nvPr/>
        </p:nvCxnSpPr>
        <p:spPr>
          <a:xfrm flipH="1">
            <a:off x="1738199" y="2704045"/>
            <a:ext cx="2926665" cy="322209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ector de Seta Reta 3">
            <a:extLst>
              <a:ext uri="{FF2B5EF4-FFF2-40B4-BE49-F238E27FC236}">
                <a16:creationId xmlns:a16="http://schemas.microsoft.com/office/drawing/2014/main" id="{1EBC9E38-F9E6-8271-0A6C-FDD408307019}"/>
              </a:ext>
            </a:extLst>
          </p:cNvPr>
          <p:cNvCxnSpPr/>
          <p:nvPr/>
        </p:nvCxnSpPr>
        <p:spPr>
          <a:xfrm flipH="1" flipV="1">
            <a:off x="1687152" y="2295674"/>
            <a:ext cx="51047" cy="35775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de Seta Reta 5">
            <a:extLst>
              <a:ext uri="{FF2B5EF4-FFF2-40B4-BE49-F238E27FC236}">
                <a16:creationId xmlns:a16="http://schemas.microsoft.com/office/drawing/2014/main" id="{639D1E47-59F5-A252-DBD6-032D56483E03}"/>
              </a:ext>
            </a:extLst>
          </p:cNvPr>
          <p:cNvCxnSpPr>
            <a:cxnSpLocks/>
          </p:cNvCxnSpPr>
          <p:nvPr/>
        </p:nvCxnSpPr>
        <p:spPr>
          <a:xfrm>
            <a:off x="1687152" y="5915827"/>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16:creationId xmlns:a16="http://schemas.microsoft.com/office/drawing/2014/main" id="{A4971721-B06E-EBB7-4FA7-8513E8D8496D}"/>
              </a:ext>
            </a:extLst>
          </p:cNvPr>
          <p:cNvSpPr txBox="1"/>
          <p:nvPr/>
        </p:nvSpPr>
        <p:spPr>
          <a:xfrm>
            <a:off x="3496508" y="5926140"/>
            <a:ext cx="3278154"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
        <p:nvSpPr>
          <p:cNvPr id="12" name="CaixaDeTexto 11">
            <a:extLst>
              <a:ext uri="{FF2B5EF4-FFF2-40B4-BE49-F238E27FC236}">
                <a16:creationId xmlns:a16="http://schemas.microsoft.com/office/drawing/2014/main" id="{B5BC040B-2189-E7FB-6C12-1CFB16D29BDF}"/>
              </a:ext>
            </a:extLst>
          </p:cNvPr>
          <p:cNvSpPr txBox="1"/>
          <p:nvPr/>
        </p:nvSpPr>
        <p:spPr>
          <a:xfrm rot="16200000">
            <a:off x="189959" y="2859674"/>
            <a:ext cx="2096147" cy="483209"/>
          </a:xfrm>
          <a:prstGeom prst="rect">
            <a:avLst/>
          </a:prstGeom>
          <a:noFill/>
        </p:spPr>
        <p:txBody>
          <a:bodyPr wrap="square" rtlCol="0">
            <a:spAutoFit/>
          </a:bodyPr>
          <a:lstStyle/>
          <a:p>
            <a:r>
              <a:rPr lang="en-US" sz="2540" dirty="0">
                <a:latin typeface="Abadi" panose="020F0502020204030204" pitchFamily="34" charset="0"/>
              </a:rPr>
              <a:t>Shear stress</a:t>
            </a:r>
          </a:p>
        </p:txBody>
      </p:sp>
      <p:cxnSp>
        <p:nvCxnSpPr>
          <p:cNvPr id="13" name="Conector de Seta Reta 12">
            <a:extLst>
              <a:ext uri="{FF2B5EF4-FFF2-40B4-BE49-F238E27FC236}">
                <a16:creationId xmlns:a16="http://schemas.microsoft.com/office/drawing/2014/main" id="{0C3C9A04-2737-2691-894D-1051D3371AAE}"/>
              </a:ext>
            </a:extLst>
          </p:cNvPr>
          <p:cNvCxnSpPr>
            <a:cxnSpLocks/>
          </p:cNvCxnSpPr>
          <p:nvPr/>
        </p:nvCxnSpPr>
        <p:spPr>
          <a:xfrm flipH="1">
            <a:off x="1789246" y="3252795"/>
            <a:ext cx="3488176" cy="26203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de Seta Reta 13">
            <a:extLst>
              <a:ext uri="{FF2B5EF4-FFF2-40B4-BE49-F238E27FC236}">
                <a16:creationId xmlns:a16="http://schemas.microsoft.com/office/drawing/2014/main" id="{BED28D4E-01D1-E6F2-D075-3D00891B32C7}"/>
              </a:ext>
            </a:extLst>
          </p:cNvPr>
          <p:cNvCxnSpPr>
            <a:cxnSpLocks/>
          </p:cNvCxnSpPr>
          <p:nvPr/>
        </p:nvCxnSpPr>
        <p:spPr>
          <a:xfrm flipH="1">
            <a:off x="1789246" y="4149352"/>
            <a:ext cx="4079864" cy="17238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aixaDeTexto 14">
            <a:extLst>
              <a:ext uri="{FF2B5EF4-FFF2-40B4-BE49-F238E27FC236}">
                <a16:creationId xmlns:a16="http://schemas.microsoft.com/office/drawing/2014/main" id="{CF778B2E-788D-90BA-22DD-A7B6FC352E59}"/>
              </a:ext>
            </a:extLst>
          </p:cNvPr>
          <p:cNvSpPr txBox="1"/>
          <p:nvPr/>
        </p:nvSpPr>
        <p:spPr>
          <a:xfrm>
            <a:off x="4662472" y="2261128"/>
            <a:ext cx="712844" cy="483209"/>
          </a:xfrm>
          <a:prstGeom prst="rect">
            <a:avLst/>
          </a:prstGeom>
          <a:noFill/>
        </p:spPr>
        <p:txBody>
          <a:bodyPr wrap="square" rtlCol="0">
            <a:spAutoFit/>
          </a:bodyPr>
          <a:lstStyle/>
          <a:p>
            <a:r>
              <a:rPr lang="en-US" sz="2540" dirty="0">
                <a:latin typeface="Abadi" panose="020F0502020204030204" pitchFamily="34" charset="0"/>
              </a:rPr>
              <a:t>CSL</a:t>
            </a:r>
          </a:p>
        </p:txBody>
      </p:sp>
      <p:sp>
        <p:nvSpPr>
          <p:cNvPr id="16" name="CaixaDeTexto 15">
            <a:extLst>
              <a:ext uri="{FF2B5EF4-FFF2-40B4-BE49-F238E27FC236}">
                <a16:creationId xmlns:a16="http://schemas.microsoft.com/office/drawing/2014/main" id="{1E1CDFED-1612-6B24-AC07-E455D09BA4FE}"/>
              </a:ext>
            </a:extLst>
          </p:cNvPr>
          <p:cNvSpPr txBox="1"/>
          <p:nvPr/>
        </p:nvSpPr>
        <p:spPr>
          <a:xfrm>
            <a:off x="5961285" y="3795115"/>
            <a:ext cx="712844" cy="483209"/>
          </a:xfrm>
          <a:prstGeom prst="rect">
            <a:avLst/>
          </a:prstGeom>
          <a:noFill/>
        </p:spPr>
        <p:txBody>
          <a:bodyPr wrap="square" rtlCol="0">
            <a:spAutoFit/>
          </a:bodyPr>
          <a:lstStyle/>
          <a:p>
            <a:r>
              <a:rPr lang="en-US" sz="2540" dirty="0">
                <a:latin typeface="Abadi" panose="020F0502020204030204" pitchFamily="34" charset="0"/>
              </a:rPr>
              <a:t>Ko </a:t>
            </a:r>
          </a:p>
        </p:txBody>
      </p:sp>
      <p:sp>
        <p:nvSpPr>
          <p:cNvPr id="17" name="Elipse 16">
            <a:extLst>
              <a:ext uri="{FF2B5EF4-FFF2-40B4-BE49-F238E27FC236}">
                <a16:creationId xmlns:a16="http://schemas.microsoft.com/office/drawing/2014/main" id="{6C05A0B2-04A9-58BE-021E-EB61B30DB62A}"/>
              </a:ext>
            </a:extLst>
          </p:cNvPr>
          <p:cNvSpPr/>
          <p:nvPr/>
        </p:nvSpPr>
        <p:spPr>
          <a:xfrm>
            <a:off x="5032256" y="4308902"/>
            <a:ext cx="248391" cy="2528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8" name="Arco 17">
            <a:extLst>
              <a:ext uri="{FF2B5EF4-FFF2-40B4-BE49-F238E27FC236}">
                <a16:creationId xmlns:a16="http://schemas.microsoft.com/office/drawing/2014/main" id="{52E32371-65E2-BC87-A71B-757EEFE4FA6A}"/>
              </a:ext>
            </a:extLst>
          </p:cNvPr>
          <p:cNvSpPr/>
          <p:nvPr/>
        </p:nvSpPr>
        <p:spPr>
          <a:xfrm>
            <a:off x="3786661" y="3839209"/>
            <a:ext cx="1327785" cy="973516"/>
          </a:xfrm>
          <a:prstGeom prst="arc">
            <a:avLst>
              <a:gd name="adj1" fmla="val 16498800"/>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sp>
        <p:nvSpPr>
          <p:cNvPr id="19" name="Arco 18">
            <a:extLst>
              <a:ext uri="{FF2B5EF4-FFF2-40B4-BE49-F238E27FC236}">
                <a16:creationId xmlns:a16="http://schemas.microsoft.com/office/drawing/2014/main" id="{D96486B2-437F-9D4B-A55D-137EA25AF9EB}"/>
              </a:ext>
            </a:extLst>
          </p:cNvPr>
          <p:cNvSpPr/>
          <p:nvPr/>
        </p:nvSpPr>
        <p:spPr>
          <a:xfrm rot="16200000">
            <a:off x="3313414" y="3649112"/>
            <a:ext cx="1899851" cy="2295543"/>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0" name="Conector reto 19">
            <a:extLst>
              <a:ext uri="{FF2B5EF4-FFF2-40B4-BE49-F238E27FC236}">
                <a16:creationId xmlns:a16="http://schemas.microsoft.com/office/drawing/2014/main" id="{8E557E82-F6FA-86C9-FE3E-A871DC0324C4}"/>
              </a:ext>
            </a:extLst>
          </p:cNvPr>
          <p:cNvCxnSpPr>
            <a:cxnSpLocks/>
          </p:cNvCxnSpPr>
          <p:nvPr/>
        </p:nvCxnSpPr>
        <p:spPr>
          <a:xfrm flipH="1" flipV="1">
            <a:off x="4218695" y="3839209"/>
            <a:ext cx="260081" cy="7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tângulo 20">
            <a:extLst>
              <a:ext uri="{FF2B5EF4-FFF2-40B4-BE49-F238E27FC236}">
                <a16:creationId xmlns:a16="http://schemas.microsoft.com/office/drawing/2014/main" id="{71466A3B-7886-3454-ADF9-B0612109BD41}"/>
              </a:ext>
            </a:extLst>
          </p:cNvPr>
          <p:cNvSpPr/>
          <p:nvPr/>
        </p:nvSpPr>
        <p:spPr>
          <a:xfrm rot="18753988">
            <a:off x="2830245" y="4298856"/>
            <a:ext cx="948699" cy="177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2" name="Arco 21">
            <a:extLst>
              <a:ext uri="{FF2B5EF4-FFF2-40B4-BE49-F238E27FC236}">
                <a16:creationId xmlns:a16="http://schemas.microsoft.com/office/drawing/2014/main" id="{D5C710D2-7FB3-1E60-4446-96571C7995DB}"/>
              </a:ext>
            </a:extLst>
          </p:cNvPr>
          <p:cNvSpPr/>
          <p:nvPr/>
        </p:nvSpPr>
        <p:spPr>
          <a:xfrm rot="18616752">
            <a:off x="2039793" y="4639069"/>
            <a:ext cx="2027720" cy="260081"/>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3" name="Conector reto 22">
            <a:extLst>
              <a:ext uri="{FF2B5EF4-FFF2-40B4-BE49-F238E27FC236}">
                <a16:creationId xmlns:a16="http://schemas.microsoft.com/office/drawing/2014/main" id="{2C1B40E9-39F5-BAE0-A605-EEBA778B6DE4}"/>
              </a:ext>
            </a:extLst>
          </p:cNvPr>
          <p:cNvCxnSpPr>
            <a:cxnSpLocks/>
          </p:cNvCxnSpPr>
          <p:nvPr/>
        </p:nvCxnSpPr>
        <p:spPr>
          <a:xfrm flipH="1">
            <a:off x="2298971" y="4677197"/>
            <a:ext cx="684753" cy="632765"/>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riângulo isósceles 23">
            <a:extLst>
              <a:ext uri="{FF2B5EF4-FFF2-40B4-BE49-F238E27FC236}">
                <a16:creationId xmlns:a16="http://schemas.microsoft.com/office/drawing/2014/main" id="{F01865CA-EABB-54F1-B0B1-4EBB498CAB8B}"/>
              </a:ext>
            </a:extLst>
          </p:cNvPr>
          <p:cNvSpPr/>
          <p:nvPr/>
        </p:nvSpPr>
        <p:spPr>
          <a:xfrm rot="14565338">
            <a:off x="3552509" y="391743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5" name="Triângulo isósceles 24">
            <a:extLst>
              <a:ext uri="{FF2B5EF4-FFF2-40B4-BE49-F238E27FC236}">
                <a16:creationId xmlns:a16="http://schemas.microsoft.com/office/drawing/2014/main" id="{8A3828C8-2C18-B16D-2F23-D59C6CDDC146}"/>
              </a:ext>
            </a:extLst>
          </p:cNvPr>
          <p:cNvSpPr/>
          <p:nvPr/>
        </p:nvSpPr>
        <p:spPr>
          <a:xfrm rot="15390066">
            <a:off x="3987238" y="3774449"/>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6" name="Triângulo isósceles 25">
            <a:extLst>
              <a:ext uri="{FF2B5EF4-FFF2-40B4-BE49-F238E27FC236}">
                <a16:creationId xmlns:a16="http://schemas.microsoft.com/office/drawing/2014/main" id="{498CEA14-7A76-8724-9A99-8DB9F7EDE394}"/>
              </a:ext>
            </a:extLst>
          </p:cNvPr>
          <p:cNvSpPr/>
          <p:nvPr/>
        </p:nvSpPr>
        <p:spPr>
          <a:xfrm rot="13650718">
            <a:off x="2870123" y="4576919"/>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7" name="Triângulo isósceles 26">
            <a:extLst>
              <a:ext uri="{FF2B5EF4-FFF2-40B4-BE49-F238E27FC236}">
                <a16:creationId xmlns:a16="http://schemas.microsoft.com/office/drawing/2014/main" id="{AA052943-DB01-2F50-79DA-6C98A0B7F754}"/>
              </a:ext>
            </a:extLst>
          </p:cNvPr>
          <p:cNvSpPr/>
          <p:nvPr/>
        </p:nvSpPr>
        <p:spPr>
          <a:xfrm rot="13650718">
            <a:off x="3201219" y="4215939"/>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8" name="Retângulo 27">
            <a:extLst>
              <a:ext uri="{FF2B5EF4-FFF2-40B4-BE49-F238E27FC236}">
                <a16:creationId xmlns:a16="http://schemas.microsoft.com/office/drawing/2014/main" id="{81243455-C4EC-A437-91F3-9EB83B0F5BCF}"/>
              </a:ext>
            </a:extLst>
          </p:cNvPr>
          <p:cNvSpPr/>
          <p:nvPr/>
        </p:nvSpPr>
        <p:spPr>
          <a:xfrm rot="19370245">
            <a:off x="3008746" y="4712724"/>
            <a:ext cx="185873" cy="100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9" name="CaixaDeTexto 28">
            <a:extLst>
              <a:ext uri="{FF2B5EF4-FFF2-40B4-BE49-F238E27FC236}">
                <a16:creationId xmlns:a16="http://schemas.microsoft.com/office/drawing/2014/main" id="{EF947808-CBCD-489A-89BF-1D372E17D652}"/>
              </a:ext>
            </a:extLst>
          </p:cNvPr>
          <p:cNvSpPr txBox="1"/>
          <p:nvPr/>
        </p:nvSpPr>
        <p:spPr>
          <a:xfrm>
            <a:off x="6868770" y="1770612"/>
            <a:ext cx="4608965" cy="1767472"/>
          </a:xfrm>
          <a:prstGeom prst="rect">
            <a:avLst/>
          </a:prstGeom>
          <a:noFill/>
        </p:spPr>
        <p:txBody>
          <a:bodyPr wrap="square">
            <a:spAutoFit/>
          </a:bodyPr>
          <a:lstStyle/>
          <a:p>
            <a:pPr lvl="0"/>
            <a:r>
              <a:rPr lang="en-GB" sz="2177" b="1" i="1" dirty="0">
                <a:latin typeface="Georgia" panose="02040502050405020303" pitchFamily="18" charset="0"/>
              </a:rPr>
              <a:t>Lateral extension </a:t>
            </a:r>
            <a:r>
              <a:rPr lang="en-GB" sz="2177" i="1" dirty="0">
                <a:latin typeface="Georgia" panose="02040502050405020303" pitchFamily="18" charset="0"/>
              </a:rPr>
              <a:t>(CKLEU):</a:t>
            </a:r>
            <a:r>
              <a:rPr lang="en-GB" sz="2177" dirty="0">
                <a:latin typeface="Georgia" panose="02040502050405020303" pitchFamily="18" charset="0"/>
              </a:rPr>
              <a:t> stress-controlled, consolidated,  undrained, constant </a:t>
            </a:r>
            <a:r>
              <a:rPr lang="pt-BR" sz="2177" dirty="0">
                <a:latin typeface="Georgia" panose="02040502050405020303" pitchFamily="18" charset="0"/>
              </a:rPr>
              <a:t>σ</a:t>
            </a:r>
            <a:r>
              <a:rPr lang="en-GB" sz="2177" dirty="0">
                <a:latin typeface="Georgia" panose="02040502050405020303" pitchFamily="18" charset="0"/>
              </a:rPr>
              <a:t>₁ = </a:t>
            </a:r>
            <a:r>
              <a:rPr lang="pt-BR" sz="2177" dirty="0">
                <a:latin typeface="Georgia" panose="02040502050405020303" pitchFamily="18" charset="0"/>
              </a:rPr>
              <a:t>σ</a:t>
            </a:r>
            <a:r>
              <a:rPr lang="en-GB" sz="2177" dirty="0">
                <a:latin typeface="Georgia" panose="02040502050405020303" pitchFamily="18" charset="0"/>
              </a:rPr>
              <a:t>v and decreasing </a:t>
            </a:r>
            <a:r>
              <a:rPr lang="pt-BR" sz="2177" dirty="0">
                <a:latin typeface="Georgia" panose="02040502050405020303" pitchFamily="18" charset="0"/>
              </a:rPr>
              <a:t>σ</a:t>
            </a:r>
            <a:r>
              <a:rPr lang="en-GB" sz="2177" dirty="0">
                <a:latin typeface="Georgia" panose="02040502050405020303" pitchFamily="18" charset="0"/>
              </a:rPr>
              <a:t>₃ = </a:t>
            </a:r>
            <a:r>
              <a:rPr lang="pt-BR" sz="2177" dirty="0">
                <a:latin typeface="Georgia" panose="02040502050405020303" pitchFamily="18" charset="0"/>
              </a:rPr>
              <a:t>σ</a:t>
            </a:r>
            <a:r>
              <a:rPr lang="en-GB" sz="2177" dirty="0">
                <a:latin typeface="Georgia" panose="02040502050405020303" pitchFamily="18" charset="0"/>
              </a:rPr>
              <a:t>h </a:t>
            </a:r>
          </a:p>
          <a:p>
            <a:pPr lvl="0"/>
            <a:r>
              <a:rPr lang="en-GB" sz="2177" dirty="0">
                <a:latin typeface="Georgia" panose="02040502050405020303" pitchFamily="18" charset="0"/>
              </a:rPr>
              <a:t>reduced </a:t>
            </a:r>
            <a:r>
              <a:rPr lang="en-GB" sz="2177" i="1" dirty="0">
                <a:latin typeface="Georgia" panose="02040502050405020303" pitchFamily="18" charset="0"/>
              </a:rPr>
              <a:t>p′</a:t>
            </a:r>
            <a:r>
              <a:rPr lang="en-GB" sz="2177" dirty="0">
                <a:latin typeface="Georgia" panose="02040502050405020303" pitchFamily="18" charset="0"/>
              </a:rPr>
              <a:t> and increased </a:t>
            </a:r>
            <a:r>
              <a:rPr lang="en-GB" sz="2177" i="1" dirty="0">
                <a:latin typeface="Georgia" panose="02040502050405020303" pitchFamily="18" charset="0"/>
              </a:rPr>
              <a:t>q</a:t>
            </a:r>
            <a:r>
              <a:rPr lang="en-GB" sz="2177" dirty="0">
                <a:latin typeface="Georgia" panose="02040502050405020303" pitchFamily="18" charset="0"/>
              </a:rPr>
              <a:t>.</a:t>
            </a:r>
            <a:endParaRPr lang="pt-BR" sz="2177" dirty="0">
              <a:latin typeface="Georgia" panose="02040502050405020303" pitchFamily="18" charset="0"/>
            </a:endParaRPr>
          </a:p>
        </p:txBody>
      </p:sp>
      <p:sp>
        <p:nvSpPr>
          <p:cNvPr id="30" name="CaixaDeTexto 29">
            <a:extLst>
              <a:ext uri="{FF2B5EF4-FFF2-40B4-BE49-F238E27FC236}">
                <a16:creationId xmlns:a16="http://schemas.microsoft.com/office/drawing/2014/main" id="{0375334F-23B7-8124-65A4-6ECB76DCE42D}"/>
              </a:ext>
            </a:extLst>
          </p:cNvPr>
          <p:cNvSpPr txBox="1"/>
          <p:nvPr/>
        </p:nvSpPr>
        <p:spPr>
          <a:xfrm>
            <a:off x="6868770" y="3795115"/>
            <a:ext cx="4518293" cy="1432443"/>
          </a:xfrm>
          <a:prstGeom prst="rect">
            <a:avLst/>
          </a:prstGeom>
          <a:noFill/>
        </p:spPr>
        <p:txBody>
          <a:bodyPr wrap="square">
            <a:spAutoFit/>
          </a:bodyPr>
          <a:lstStyle/>
          <a:p>
            <a:r>
              <a:rPr lang="en-US" sz="2177" dirty="0">
                <a:latin typeface="Georgia" panose="02040502050405020303" pitchFamily="18" charset="0"/>
              </a:rPr>
              <a:t>Post-depositional stress relief and lateral extrusion as critical contributors to liquefaction (</a:t>
            </a:r>
            <a:r>
              <a:rPr lang="en-US" sz="2177" dirty="0" err="1">
                <a:latin typeface="Georgia" panose="02040502050405020303" pitchFamily="18" charset="0"/>
              </a:rPr>
              <a:t>Brumadinho</a:t>
            </a:r>
            <a:r>
              <a:rPr lang="en-US" sz="2177" dirty="0">
                <a:latin typeface="Georgia" panose="02040502050405020303" pitchFamily="18" charset="0"/>
              </a:rPr>
              <a:t>, Mariana, Cadia).</a:t>
            </a:r>
          </a:p>
        </p:txBody>
      </p:sp>
      <p:cxnSp>
        <p:nvCxnSpPr>
          <p:cNvPr id="31" name="Conector reto 30">
            <a:extLst>
              <a:ext uri="{FF2B5EF4-FFF2-40B4-BE49-F238E27FC236}">
                <a16:creationId xmlns:a16="http://schemas.microsoft.com/office/drawing/2014/main" id="{C5E0C1C7-5B27-3E13-E50B-59AC5C75D0B9}"/>
              </a:ext>
            </a:extLst>
          </p:cNvPr>
          <p:cNvCxnSpPr>
            <a:cxnSpLocks/>
          </p:cNvCxnSpPr>
          <p:nvPr/>
        </p:nvCxnSpPr>
        <p:spPr>
          <a:xfrm>
            <a:off x="4010571" y="4197409"/>
            <a:ext cx="1021686" cy="184832"/>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riângulo isósceles 31">
            <a:extLst>
              <a:ext uri="{FF2B5EF4-FFF2-40B4-BE49-F238E27FC236}">
                <a16:creationId xmlns:a16="http://schemas.microsoft.com/office/drawing/2014/main" id="{204FDDF5-D5F7-40B3-B605-B64718A47667}"/>
              </a:ext>
            </a:extLst>
          </p:cNvPr>
          <p:cNvSpPr/>
          <p:nvPr/>
        </p:nvSpPr>
        <p:spPr>
          <a:xfrm rot="17324101">
            <a:off x="4463896" y="4205711"/>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Tree>
    <p:extLst>
      <p:ext uri="{BB962C8B-B14F-4D97-AF65-F5344CB8AC3E}">
        <p14:creationId xmlns:p14="http://schemas.microsoft.com/office/powerpoint/2010/main" val="370409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FE0D7-E757-7C61-11D6-75E4ECEB16A4}"/>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15708D7B-373D-F7F7-5649-3BB1E116343E}"/>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C290CEEB-AE89-B0DA-D9E3-B7AFD47777B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687E0EC2-2AF7-51AA-3AB1-FA2F2A4B4F18}"/>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43752EF3-5141-B9E5-20C0-D3AEB16EE498}"/>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E0597CD6-E854-C819-3880-86316E8D7216}"/>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653345AF-5C35-94D2-0F17-7B0F86DD10C9}"/>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cxnSp>
        <p:nvCxnSpPr>
          <p:cNvPr id="6" name="Conector de Seta Reta 5">
            <a:extLst>
              <a:ext uri="{FF2B5EF4-FFF2-40B4-BE49-F238E27FC236}">
                <a16:creationId xmlns:a16="http://schemas.microsoft.com/office/drawing/2014/main" id="{D22AB06E-4B89-2830-F4AD-6EEAD75EA414}"/>
              </a:ext>
            </a:extLst>
          </p:cNvPr>
          <p:cNvCxnSpPr>
            <a:cxnSpLocks/>
          </p:cNvCxnSpPr>
          <p:nvPr/>
        </p:nvCxnSpPr>
        <p:spPr>
          <a:xfrm flipH="1">
            <a:off x="1783919" y="2713189"/>
            <a:ext cx="2926665" cy="322209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de Seta Reta 6">
            <a:extLst>
              <a:ext uri="{FF2B5EF4-FFF2-40B4-BE49-F238E27FC236}">
                <a16:creationId xmlns:a16="http://schemas.microsoft.com/office/drawing/2014/main" id="{C3B6FEDD-9979-1D7E-FE63-EC41D858CE1A}"/>
              </a:ext>
            </a:extLst>
          </p:cNvPr>
          <p:cNvCxnSpPr/>
          <p:nvPr/>
        </p:nvCxnSpPr>
        <p:spPr>
          <a:xfrm flipH="1" flipV="1">
            <a:off x="1732872" y="2304818"/>
            <a:ext cx="51047" cy="35775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29CE352F-2792-D2E6-C8D7-8D28068CBB16}"/>
              </a:ext>
            </a:extLst>
          </p:cNvPr>
          <p:cNvCxnSpPr>
            <a:cxnSpLocks/>
          </p:cNvCxnSpPr>
          <p:nvPr/>
        </p:nvCxnSpPr>
        <p:spPr>
          <a:xfrm>
            <a:off x="1732872" y="5924971"/>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D461CD8A-010E-430D-D64D-B7084B27E7A1}"/>
              </a:ext>
            </a:extLst>
          </p:cNvPr>
          <p:cNvSpPr txBox="1"/>
          <p:nvPr/>
        </p:nvSpPr>
        <p:spPr>
          <a:xfrm>
            <a:off x="3542227" y="5935284"/>
            <a:ext cx="3372263"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
        <p:nvSpPr>
          <p:cNvPr id="14" name="CaixaDeTexto 13">
            <a:extLst>
              <a:ext uri="{FF2B5EF4-FFF2-40B4-BE49-F238E27FC236}">
                <a16:creationId xmlns:a16="http://schemas.microsoft.com/office/drawing/2014/main" id="{1C8A61A9-25DD-C3B4-8041-1B5861CEC29F}"/>
              </a:ext>
            </a:extLst>
          </p:cNvPr>
          <p:cNvSpPr txBox="1"/>
          <p:nvPr/>
        </p:nvSpPr>
        <p:spPr>
          <a:xfrm rot="16200000">
            <a:off x="235679" y="2868818"/>
            <a:ext cx="2096147" cy="483209"/>
          </a:xfrm>
          <a:prstGeom prst="rect">
            <a:avLst/>
          </a:prstGeom>
          <a:noFill/>
        </p:spPr>
        <p:txBody>
          <a:bodyPr wrap="square" rtlCol="0">
            <a:spAutoFit/>
          </a:bodyPr>
          <a:lstStyle/>
          <a:p>
            <a:r>
              <a:rPr lang="en-US" sz="2540" dirty="0">
                <a:latin typeface="Abadi" panose="020F0502020204030204" pitchFamily="34" charset="0"/>
              </a:rPr>
              <a:t>Shear stress</a:t>
            </a:r>
          </a:p>
        </p:txBody>
      </p:sp>
      <p:cxnSp>
        <p:nvCxnSpPr>
          <p:cNvPr id="15" name="Conector de Seta Reta 14">
            <a:extLst>
              <a:ext uri="{FF2B5EF4-FFF2-40B4-BE49-F238E27FC236}">
                <a16:creationId xmlns:a16="http://schemas.microsoft.com/office/drawing/2014/main" id="{3D1D2797-21DD-B975-99F0-777AA8598B19}"/>
              </a:ext>
            </a:extLst>
          </p:cNvPr>
          <p:cNvCxnSpPr>
            <a:cxnSpLocks/>
          </p:cNvCxnSpPr>
          <p:nvPr/>
        </p:nvCxnSpPr>
        <p:spPr>
          <a:xfrm flipH="1">
            <a:off x="1834966" y="3261939"/>
            <a:ext cx="3488176" cy="26203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de Seta Reta 15">
            <a:extLst>
              <a:ext uri="{FF2B5EF4-FFF2-40B4-BE49-F238E27FC236}">
                <a16:creationId xmlns:a16="http://schemas.microsoft.com/office/drawing/2014/main" id="{2A23A364-29CA-2DAA-BEC3-6020473DB7CF}"/>
              </a:ext>
            </a:extLst>
          </p:cNvPr>
          <p:cNvCxnSpPr>
            <a:cxnSpLocks/>
          </p:cNvCxnSpPr>
          <p:nvPr/>
        </p:nvCxnSpPr>
        <p:spPr>
          <a:xfrm flipH="1">
            <a:off x="1834966" y="4158496"/>
            <a:ext cx="4079864" cy="17238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CaixaDeTexto 16">
            <a:extLst>
              <a:ext uri="{FF2B5EF4-FFF2-40B4-BE49-F238E27FC236}">
                <a16:creationId xmlns:a16="http://schemas.microsoft.com/office/drawing/2014/main" id="{F0A2AE10-7F5D-F72A-20D5-896780375580}"/>
              </a:ext>
            </a:extLst>
          </p:cNvPr>
          <p:cNvSpPr txBox="1"/>
          <p:nvPr/>
        </p:nvSpPr>
        <p:spPr>
          <a:xfrm>
            <a:off x="4708192" y="2270272"/>
            <a:ext cx="712844" cy="483209"/>
          </a:xfrm>
          <a:prstGeom prst="rect">
            <a:avLst/>
          </a:prstGeom>
          <a:noFill/>
        </p:spPr>
        <p:txBody>
          <a:bodyPr wrap="square" rtlCol="0">
            <a:spAutoFit/>
          </a:bodyPr>
          <a:lstStyle/>
          <a:p>
            <a:r>
              <a:rPr lang="en-US" sz="2540" dirty="0">
                <a:latin typeface="Abadi" panose="020F0502020204030204" pitchFamily="34" charset="0"/>
              </a:rPr>
              <a:t>CSL</a:t>
            </a:r>
          </a:p>
        </p:txBody>
      </p:sp>
      <p:sp>
        <p:nvSpPr>
          <p:cNvPr id="18" name="CaixaDeTexto 17">
            <a:extLst>
              <a:ext uri="{FF2B5EF4-FFF2-40B4-BE49-F238E27FC236}">
                <a16:creationId xmlns:a16="http://schemas.microsoft.com/office/drawing/2014/main" id="{CA7A9B4C-89B2-FFF4-8385-33B0F4EA211B}"/>
              </a:ext>
            </a:extLst>
          </p:cNvPr>
          <p:cNvSpPr txBox="1"/>
          <p:nvPr/>
        </p:nvSpPr>
        <p:spPr>
          <a:xfrm>
            <a:off x="6007005" y="3804259"/>
            <a:ext cx="712844" cy="483209"/>
          </a:xfrm>
          <a:prstGeom prst="rect">
            <a:avLst/>
          </a:prstGeom>
          <a:noFill/>
        </p:spPr>
        <p:txBody>
          <a:bodyPr wrap="square" rtlCol="0">
            <a:spAutoFit/>
          </a:bodyPr>
          <a:lstStyle/>
          <a:p>
            <a:r>
              <a:rPr lang="en-US" sz="2540" dirty="0">
                <a:latin typeface="Abadi" panose="020F0502020204030204" pitchFamily="34" charset="0"/>
              </a:rPr>
              <a:t>Ko </a:t>
            </a:r>
          </a:p>
        </p:txBody>
      </p:sp>
      <p:sp>
        <p:nvSpPr>
          <p:cNvPr id="19" name="Elipse 18">
            <a:extLst>
              <a:ext uri="{FF2B5EF4-FFF2-40B4-BE49-F238E27FC236}">
                <a16:creationId xmlns:a16="http://schemas.microsoft.com/office/drawing/2014/main" id="{70970507-E924-9137-F9DA-17022F571BB1}"/>
              </a:ext>
            </a:extLst>
          </p:cNvPr>
          <p:cNvSpPr/>
          <p:nvPr/>
        </p:nvSpPr>
        <p:spPr>
          <a:xfrm>
            <a:off x="5077976" y="4318046"/>
            <a:ext cx="248391" cy="2528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0" name="Arco 19">
            <a:extLst>
              <a:ext uri="{FF2B5EF4-FFF2-40B4-BE49-F238E27FC236}">
                <a16:creationId xmlns:a16="http://schemas.microsoft.com/office/drawing/2014/main" id="{BA0BCB8E-49A8-C46E-4DA0-C7BA06DA24EA}"/>
              </a:ext>
            </a:extLst>
          </p:cNvPr>
          <p:cNvSpPr/>
          <p:nvPr/>
        </p:nvSpPr>
        <p:spPr>
          <a:xfrm>
            <a:off x="3832381" y="3848353"/>
            <a:ext cx="1327785" cy="973516"/>
          </a:xfrm>
          <a:prstGeom prst="arc">
            <a:avLst>
              <a:gd name="adj1" fmla="val 16498800"/>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sp>
        <p:nvSpPr>
          <p:cNvPr id="21" name="Arco 20">
            <a:extLst>
              <a:ext uri="{FF2B5EF4-FFF2-40B4-BE49-F238E27FC236}">
                <a16:creationId xmlns:a16="http://schemas.microsoft.com/office/drawing/2014/main" id="{3FCF6D11-74E5-3858-115F-1E0D9B32A910}"/>
              </a:ext>
            </a:extLst>
          </p:cNvPr>
          <p:cNvSpPr/>
          <p:nvPr/>
        </p:nvSpPr>
        <p:spPr>
          <a:xfrm rot="16200000">
            <a:off x="3359134" y="3658256"/>
            <a:ext cx="1899851" cy="2295543"/>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2" name="Conector reto 21">
            <a:extLst>
              <a:ext uri="{FF2B5EF4-FFF2-40B4-BE49-F238E27FC236}">
                <a16:creationId xmlns:a16="http://schemas.microsoft.com/office/drawing/2014/main" id="{452955DA-C631-E26F-559A-B663FD9C0E08}"/>
              </a:ext>
            </a:extLst>
          </p:cNvPr>
          <p:cNvCxnSpPr>
            <a:cxnSpLocks/>
          </p:cNvCxnSpPr>
          <p:nvPr/>
        </p:nvCxnSpPr>
        <p:spPr>
          <a:xfrm flipH="1" flipV="1">
            <a:off x="4264415" y="3848353"/>
            <a:ext cx="260081" cy="7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tângulo 22">
            <a:extLst>
              <a:ext uri="{FF2B5EF4-FFF2-40B4-BE49-F238E27FC236}">
                <a16:creationId xmlns:a16="http://schemas.microsoft.com/office/drawing/2014/main" id="{BA8D32F7-FD55-ECA2-DD4A-0019F4756066}"/>
              </a:ext>
            </a:extLst>
          </p:cNvPr>
          <p:cNvSpPr/>
          <p:nvPr/>
        </p:nvSpPr>
        <p:spPr>
          <a:xfrm rot="18753988">
            <a:off x="2875965" y="4308000"/>
            <a:ext cx="948699" cy="177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4" name="Arco 23">
            <a:extLst>
              <a:ext uri="{FF2B5EF4-FFF2-40B4-BE49-F238E27FC236}">
                <a16:creationId xmlns:a16="http://schemas.microsoft.com/office/drawing/2014/main" id="{8F54BBA1-6811-C54D-ABEE-E21FB7024152}"/>
              </a:ext>
            </a:extLst>
          </p:cNvPr>
          <p:cNvSpPr/>
          <p:nvPr/>
        </p:nvSpPr>
        <p:spPr>
          <a:xfrm rot="18616752">
            <a:off x="2085513" y="4648213"/>
            <a:ext cx="2027720" cy="260081"/>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5" name="Conector reto 24">
            <a:extLst>
              <a:ext uri="{FF2B5EF4-FFF2-40B4-BE49-F238E27FC236}">
                <a16:creationId xmlns:a16="http://schemas.microsoft.com/office/drawing/2014/main" id="{23C057C3-8632-3E94-73AB-4566DBAA9F5B}"/>
              </a:ext>
            </a:extLst>
          </p:cNvPr>
          <p:cNvCxnSpPr>
            <a:cxnSpLocks/>
          </p:cNvCxnSpPr>
          <p:nvPr/>
        </p:nvCxnSpPr>
        <p:spPr>
          <a:xfrm flipH="1">
            <a:off x="2344691" y="4686341"/>
            <a:ext cx="684753" cy="632765"/>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riângulo isósceles 25">
            <a:extLst>
              <a:ext uri="{FF2B5EF4-FFF2-40B4-BE49-F238E27FC236}">
                <a16:creationId xmlns:a16="http://schemas.microsoft.com/office/drawing/2014/main" id="{E22D556D-9E3A-439A-B2CD-F99D6E3266C7}"/>
              </a:ext>
            </a:extLst>
          </p:cNvPr>
          <p:cNvSpPr/>
          <p:nvPr/>
        </p:nvSpPr>
        <p:spPr>
          <a:xfrm rot="14565338">
            <a:off x="3598229" y="3926579"/>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7" name="Triângulo isósceles 26">
            <a:extLst>
              <a:ext uri="{FF2B5EF4-FFF2-40B4-BE49-F238E27FC236}">
                <a16:creationId xmlns:a16="http://schemas.microsoft.com/office/drawing/2014/main" id="{482F1283-D797-E685-873C-828E9250E0A3}"/>
              </a:ext>
            </a:extLst>
          </p:cNvPr>
          <p:cNvSpPr/>
          <p:nvPr/>
        </p:nvSpPr>
        <p:spPr>
          <a:xfrm rot="15390066">
            <a:off x="4032958" y="3783593"/>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8" name="Triângulo isósceles 27">
            <a:extLst>
              <a:ext uri="{FF2B5EF4-FFF2-40B4-BE49-F238E27FC236}">
                <a16:creationId xmlns:a16="http://schemas.microsoft.com/office/drawing/2014/main" id="{7AC0BA2C-B6A3-D670-9637-0C783B72F1B6}"/>
              </a:ext>
            </a:extLst>
          </p:cNvPr>
          <p:cNvSpPr/>
          <p:nvPr/>
        </p:nvSpPr>
        <p:spPr>
          <a:xfrm rot="13650718">
            <a:off x="2915843" y="4586063"/>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9" name="Triângulo isósceles 28">
            <a:extLst>
              <a:ext uri="{FF2B5EF4-FFF2-40B4-BE49-F238E27FC236}">
                <a16:creationId xmlns:a16="http://schemas.microsoft.com/office/drawing/2014/main" id="{EB75FEE9-B71D-5C07-61E0-CC9F7AF2E6E5}"/>
              </a:ext>
            </a:extLst>
          </p:cNvPr>
          <p:cNvSpPr/>
          <p:nvPr/>
        </p:nvSpPr>
        <p:spPr>
          <a:xfrm rot="13650718">
            <a:off x="3246939" y="4225083"/>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0" name="Retângulo 29">
            <a:extLst>
              <a:ext uri="{FF2B5EF4-FFF2-40B4-BE49-F238E27FC236}">
                <a16:creationId xmlns:a16="http://schemas.microsoft.com/office/drawing/2014/main" id="{893E03FF-45EC-F872-1D1E-0C5EE970453B}"/>
              </a:ext>
            </a:extLst>
          </p:cNvPr>
          <p:cNvSpPr/>
          <p:nvPr/>
        </p:nvSpPr>
        <p:spPr>
          <a:xfrm rot="19370245">
            <a:off x="3054466" y="4721868"/>
            <a:ext cx="185873" cy="100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1" name="CaixaDeTexto 30">
            <a:extLst>
              <a:ext uri="{FF2B5EF4-FFF2-40B4-BE49-F238E27FC236}">
                <a16:creationId xmlns:a16="http://schemas.microsoft.com/office/drawing/2014/main" id="{6D99683C-9667-03DD-471F-6EE05E927D5A}"/>
              </a:ext>
            </a:extLst>
          </p:cNvPr>
          <p:cNvSpPr txBox="1"/>
          <p:nvPr/>
        </p:nvSpPr>
        <p:spPr>
          <a:xfrm>
            <a:off x="6914490" y="1779756"/>
            <a:ext cx="4608965" cy="1432443"/>
          </a:xfrm>
          <a:prstGeom prst="rect">
            <a:avLst/>
          </a:prstGeom>
          <a:noFill/>
        </p:spPr>
        <p:txBody>
          <a:bodyPr wrap="square">
            <a:spAutoFit/>
          </a:bodyPr>
          <a:lstStyle/>
          <a:p>
            <a:pPr lvl="0"/>
            <a:r>
              <a:rPr lang="en-GB" sz="2177" b="1" i="1" dirty="0">
                <a:latin typeface="Georgia" panose="02040502050405020303" pitchFamily="18" charset="0"/>
              </a:rPr>
              <a:t>Pore pressure increase </a:t>
            </a:r>
            <a:r>
              <a:rPr lang="en-GB" sz="2177" i="1" dirty="0">
                <a:latin typeface="Georgia" panose="02040502050405020303" pitchFamily="18" charset="0"/>
              </a:rPr>
              <a:t>(CKPW</a:t>
            </a:r>
            <a:r>
              <a:rPr lang="en-US" sz="2177" dirty="0">
                <a:latin typeface="Georgia" panose="02040502050405020303" pitchFamily="18" charset="0"/>
              </a:rPr>
              <a:t> </a:t>
            </a:r>
            <a:r>
              <a:rPr lang="en-GB" sz="2177" i="1" dirty="0">
                <a:latin typeface="Georgia" panose="02040502050405020303" pitchFamily="18" charset="0"/>
              </a:rPr>
              <a:t>): </a:t>
            </a:r>
            <a:r>
              <a:rPr lang="en-GB" sz="2177" dirty="0">
                <a:latin typeface="Georgia" panose="02040502050405020303" pitchFamily="18" charset="0"/>
              </a:rPr>
              <a:t>constant total stresses (</a:t>
            </a:r>
            <a:r>
              <a:rPr lang="pt-BR" sz="2177" dirty="0">
                <a:latin typeface="Georgia" panose="02040502050405020303" pitchFamily="18" charset="0"/>
              </a:rPr>
              <a:t>σ</a:t>
            </a:r>
            <a:r>
              <a:rPr lang="en-GB" sz="2177" dirty="0">
                <a:latin typeface="Georgia" panose="02040502050405020303" pitchFamily="18" charset="0"/>
              </a:rPr>
              <a:t>₁, </a:t>
            </a:r>
            <a:r>
              <a:rPr lang="pt-BR" sz="2177" dirty="0">
                <a:latin typeface="Georgia" panose="02040502050405020303" pitchFamily="18" charset="0"/>
              </a:rPr>
              <a:t>σ</a:t>
            </a:r>
            <a:r>
              <a:rPr lang="en-GB" sz="2177" dirty="0">
                <a:latin typeface="Georgia" panose="02040502050405020303" pitchFamily="18" charset="0"/>
              </a:rPr>
              <a:t>₃) and controlled pore pressure increase</a:t>
            </a:r>
            <a:endParaRPr lang="pt-BR" sz="2177" dirty="0">
              <a:latin typeface="Georgia" panose="02040502050405020303" pitchFamily="18" charset="0"/>
            </a:endParaRPr>
          </a:p>
        </p:txBody>
      </p:sp>
      <p:sp>
        <p:nvSpPr>
          <p:cNvPr id="32" name="CaixaDeTexto 31">
            <a:extLst>
              <a:ext uri="{FF2B5EF4-FFF2-40B4-BE49-F238E27FC236}">
                <a16:creationId xmlns:a16="http://schemas.microsoft.com/office/drawing/2014/main" id="{855F8A7C-069E-7EA8-9ED0-990A32E91455}"/>
              </a:ext>
            </a:extLst>
          </p:cNvPr>
          <p:cNvSpPr txBox="1"/>
          <p:nvPr/>
        </p:nvSpPr>
        <p:spPr>
          <a:xfrm>
            <a:off x="6914490" y="3804259"/>
            <a:ext cx="4518293" cy="1767472"/>
          </a:xfrm>
          <a:prstGeom prst="rect">
            <a:avLst/>
          </a:prstGeom>
          <a:noFill/>
        </p:spPr>
        <p:txBody>
          <a:bodyPr wrap="square">
            <a:spAutoFit/>
          </a:bodyPr>
          <a:lstStyle/>
          <a:p>
            <a:r>
              <a:rPr lang="en-US" sz="2177" dirty="0">
                <a:latin typeface="Georgia" panose="02040502050405020303" pitchFamily="18" charset="0"/>
              </a:rPr>
              <a:t>Rising phreatic surface associated to historical failures, including the 2000 Baia Mare (Romania, 1985), Stava Valley disaster in (Italy, 1985).</a:t>
            </a:r>
          </a:p>
        </p:txBody>
      </p:sp>
      <p:cxnSp>
        <p:nvCxnSpPr>
          <p:cNvPr id="33" name="Conector reto 32">
            <a:extLst>
              <a:ext uri="{FF2B5EF4-FFF2-40B4-BE49-F238E27FC236}">
                <a16:creationId xmlns:a16="http://schemas.microsoft.com/office/drawing/2014/main" id="{65DB2F0A-BDD7-E942-83EF-416F33AAB1DC}"/>
              </a:ext>
            </a:extLst>
          </p:cNvPr>
          <p:cNvCxnSpPr>
            <a:cxnSpLocks/>
          </p:cNvCxnSpPr>
          <p:nvPr/>
        </p:nvCxnSpPr>
        <p:spPr>
          <a:xfrm>
            <a:off x="4056291" y="4206553"/>
            <a:ext cx="1021686" cy="184832"/>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riângulo isósceles 33">
            <a:extLst>
              <a:ext uri="{FF2B5EF4-FFF2-40B4-BE49-F238E27FC236}">
                <a16:creationId xmlns:a16="http://schemas.microsoft.com/office/drawing/2014/main" id="{B69359B7-0322-8931-1C20-CED8E912F079}"/>
              </a:ext>
            </a:extLst>
          </p:cNvPr>
          <p:cNvSpPr/>
          <p:nvPr/>
        </p:nvSpPr>
        <p:spPr>
          <a:xfrm rot="17324101">
            <a:off x="4509616" y="421485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35" name="Conector reto 34">
            <a:extLst>
              <a:ext uri="{FF2B5EF4-FFF2-40B4-BE49-F238E27FC236}">
                <a16:creationId xmlns:a16="http://schemas.microsoft.com/office/drawing/2014/main" id="{F083D91F-5AEC-F294-3154-5D8C7BFE250C}"/>
              </a:ext>
            </a:extLst>
          </p:cNvPr>
          <p:cNvCxnSpPr>
            <a:cxnSpLocks/>
          </p:cNvCxnSpPr>
          <p:nvPr/>
        </p:nvCxnSpPr>
        <p:spPr>
          <a:xfrm>
            <a:off x="3818925" y="4454788"/>
            <a:ext cx="1355530" cy="0"/>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riângulo isósceles 35">
            <a:extLst>
              <a:ext uri="{FF2B5EF4-FFF2-40B4-BE49-F238E27FC236}">
                <a16:creationId xmlns:a16="http://schemas.microsoft.com/office/drawing/2014/main" id="{382FE562-F9AA-347F-2502-98B08C161CC6}"/>
              </a:ext>
            </a:extLst>
          </p:cNvPr>
          <p:cNvSpPr/>
          <p:nvPr/>
        </p:nvSpPr>
        <p:spPr>
          <a:xfrm rot="16200000">
            <a:off x="4177401" y="4357233"/>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Tree>
    <p:extLst>
      <p:ext uri="{BB962C8B-B14F-4D97-AF65-F5344CB8AC3E}">
        <p14:creationId xmlns:p14="http://schemas.microsoft.com/office/powerpoint/2010/main" val="425706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arn(inVertical)">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9CA64-F18F-4157-71D0-B805432B1AC0}"/>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156DD141-CCFA-29E8-ACA0-DE18586E2F9D}"/>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9589E4D8-25C3-4AF3-B6B6-D3B7BD91807D}"/>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E35E9B3F-F0CB-7713-415F-601F30DCEF2E}"/>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01F25793-3738-2665-F284-9B065F44304C}"/>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1022326F-8D7F-D632-66C6-B6202F3579C8}"/>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4F8FBB9D-98F2-2388-0E25-0E2F6D1FD2AB}"/>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cxnSp>
        <p:nvCxnSpPr>
          <p:cNvPr id="2" name="Conector de Seta Reta 1">
            <a:extLst>
              <a:ext uri="{FF2B5EF4-FFF2-40B4-BE49-F238E27FC236}">
                <a16:creationId xmlns:a16="http://schemas.microsoft.com/office/drawing/2014/main" id="{83005828-640D-70F0-7A7F-465A423B3C22}"/>
              </a:ext>
            </a:extLst>
          </p:cNvPr>
          <p:cNvCxnSpPr>
            <a:cxnSpLocks/>
          </p:cNvCxnSpPr>
          <p:nvPr/>
        </p:nvCxnSpPr>
        <p:spPr>
          <a:xfrm flipH="1">
            <a:off x="1783919" y="2694901"/>
            <a:ext cx="2926665" cy="322209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ector de Seta Reta 3">
            <a:extLst>
              <a:ext uri="{FF2B5EF4-FFF2-40B4-BE49-F238E27FC236}">
                <a16:creationId xmlns:a16="http://schemas.microsoft.com/office/drawing/2014/main" id="{4A34A70A-525C-7A52-4AEF-A7362428881D}"/>
              </a:ext>
            </a:extLst>
          </p:cNvPr>
          <p:cNvCxnSpPr/>
          <p:nvPr/>
        </p:nvCxnSpPr>
        <p:spPr>
          <a:xfrm flipH="1" flipV="1">
            <a:off x="1732872" y="2286530"/>
            <a:ext cx="51047" cy="357750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de Seta Reta 5">
            <a:extLst>
              <a:ext uri="{FF2B5EF4-FFF2-40B4-BE49-F238E27FC236}">
                <a16:creationId xmlns:a16="http://schemas.microsoft.com/office/drawing/2014/main" id="{3F804CD0-9BE6-1E07-EA82-32868A334989}"/>
              </a:ext>
            </a:extLst>
          </p:cNvPr>
          <p:cNvCxnSpPr>
            <a:cxnSpLocks/>
          </p:cNvCxnSpPr>
          <p:nvPr/>
        </p:nvCxnSpPr>
        <p:spPr>
          <a:xfrm>
            <a:off x="1728746" y="5910809"/>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16:creationId xmlns:a16="http://schemas.microsoft.com/office/drawing/2014/main" id="{E64DF7E2-99E9-4941-7382-EAAF5778935C}"/>
              </a:ext>
            </a:extLst>
          </p:cNvPr>
          <p:cNvSpPr txBox="1"/>
          <p:nvPr/>
        </p:nvSpPr>
        <p:spPr>
          <a:xfrm>
            <a:off x="3538100" y="5921123"/>
            <a:ext cx="3376390"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
        <p:nvSpPr>
          <p:cNvPr id="12" name="CaixaDeTexto 11">
            <a:extLst>
              <a:ext uri="{FF2B5EF4-FFF2-40B4-BE49-F238E27FC236}">
                <a16:creationId xmlns:a16="http://schemas.microsoft.com/office/drawing/2014/main" id="{27654173-FFF3-568C-A3B1-386299E436B4}"/>
              </a:ext>
            </a:extLst>
          </p:cNvPr>
          <p:cNvSpPr txBox="1"/>
          <p:nvPr/>
        </p:nvSpPr>
        <p:spPr>
          <a:xfrm rot="16200000">
            <a:off x="235679" y="2850530"/>
            <a:ext cx="2096147" cy="483209"/>
          </a:xfrm>
          <a:prstGeom prst="rect">
            <a:avLst/>
          </a:prstGeom>
          <a:noFill/>
        </p:spPr>
        <p:txBody>
          <a:bodyPr wrap="square" rtlCol="0">
            <a:spAutoFit/>
          </a:bodyPr>
          <a:lstStyle/>
          <a:p>
            <a:r>
              <a:rPr lang="en-US" sz="2540" dirty="0">
                <a:latin typeface="Abadi" panose="020F0502020204030204" pitchFamily="34" charset="0"/>
              </a:rPr>
              <a:t>Shear stress</a:t>
            </a:r>
          </a:p>
        </p:txBody>
      </p:sp>
      <p:cxnSp>
        <p:nvCxnSpPr>
          <p:cNvPr id="13" name="Conector de Seta Reta 12">
            <a:extLst>
              <a:ext uri="{FF2B5EF4-FFF2-40B4-BE49-F238E27FC236}">
                <a16:creationId xmlns:a16="http://schemas.microsoft.com/office/drawing/2014/main" id="{BB5FB38E-2322-0E1D-11E4-00CDA6409E87}"/>
              </a:ext>
            </a:extLst>
          </p:cNvPr>
          <p:cNvCxnSpPr>
            <a:cxnSpLocks/>
          </p:cNvCxnSpPr>
          <p:nvPr/>
        </p:nvCxnSpPr>
        <p:spPr>
          <a:xfrm flipH="1">
            <a:off x="1834966" y="3243651"/>
            <a:ext cx="3488176" cy="26203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de Seta Reta 13">
            <a:extLst>
              <a:ext uri="{FF2B5EF4-FFF2-40B4-BE49-F238E27FC236}">
                <a16:creationId xmlns:a16="http://schemas.microsoft.com/office/drawing/2014/main" id="{0DDFC3F7-E5D1-EFA1-0CAB-A9C46B696588}"/>
              </a:ext>
            </a:extLst>
          </p:cNvPr>
          <p:cNvCxnSpPr>
            <a:cxnSpLocks/>
          </p:cNvCxnSpPr>
          <p:nvPr/>
        </p:nvCxnSpPr>
        <p:spPr>
          <a:xfrm flipH="1">
            <a:off x="1834966" y="4140208"/>
            <a:ext cx="4079864" cy="17238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aixaDeTexto 14">
            <a:extLst>
              <a:ext uri="{FF2B5EF4-FFF2-40B4-BE49-F238E27FC236}">
                <a16:creationId xmlns:a16="http://schemas.microsoft.com/office/drawing/2014/main" id="{F4EA089A-5DCE-6781-5F71-7A2DF1F5CBFF}"/>
              </a:ext>
            </a:extLst>
          </p:cNvPr>
          <p:cNvSpPr txBox="1"/>
          <p:nvPr/>
        </p:nvSpPr>
        <p:spPr>
          <a:xfrm>
            <a:off x="4708192" y="2251984"/>
            <a:ext cx="712844" cy="483209"/>
          </a:xfrm>
          <a:prstGeom prst="rect">
            <a:avLst/>
          </a:prstGeom>
          <a:noFill/>
        </p:spPr>
        <p:txBody>
          <a:bodyPr wrap="square" rtlCol="0">
            <a:spAutoFit/>
          </a:bodyPr>
          <a:lstStyle/>
          <a:p>
            <a:r>
              <a:rPr lang="en-US" sz="2540" dirty="0">
                <a:latin typeface="Abadi" panose="020F0502020204030204" pitchFamily="34" charset="0"/>
              </a:rPr>
              <a:t>CSL</a:t>
            </a:r>
          </a:p>
        </p:txBody>
      </p:sp>
      <p:sp>
        <p:nvSpPr>
          <p:cNvPr id="16" name="CaixaDeTexto 15">
            <a:extLst>
              <a:ext uri="{FF2B5EF4-FFF2-40B4-BE49-F238E27FC236}">
                <a16:creationId xmlns:a16="http://schemas.microsoft.com/office/drawing/2014/main" id="{A86534D7-6937-F870-F42D-89A2A8FA3AA2}"/>
              </a:ext>
            </a:extLst>
          </p:cNvPr>
          <p:cNvSpPr txBox="1"/>
          <p:nvPr/>
        </p:nvSpPr>
        <p:spPr>
          <a:xfrm>
            <a:off x="6007005" y="3785971"/>
            <a:ext cx="712844" cy="483209"/>
          </a:xfrm>
          <a:prstGeom prst="rect">
            <a:avLst/>
          </a:prstGeom>
          <a:noFill/>
        </p:spPr>
        <p:txBody>
          <a:bodyPr wrap="square" rtlCol="0">
            <a:spAutoFit/>
          </a:bodyPr>
          <a:lstStyle/>
          <a:p>
            <a:r>
              <a:rPr lang="en-US" sz="2540" dirty="0">
                <a:latin typeface="Abadi" panose="020F0502020204030204" pitchFamily="34" charset="0"/>
              </a:rPr>
              <a:t>Ko </a:t>
            </a:r>
          </a:p>
        </p:txBody>
      </p:sp>
      <p:sp>
        <p:nvSpPr>
          <p:cNvPr id="17" name="Elipse 16">
            <a:extLst>
              <a:ext uri="{FF2B5EF4-FFF2-40B4-BE49-F238E27FC236}">
                <a16:creationId xmlns:a16="http://schemas.microsoft.com/office/drawing/2014/main" id="{35E862E6-90D6-7911-6F98-6DB7BA91CCDD}"/>
              </a:ext>
            </a:extLst>
          </p:cNvPr>
          <p:cNvSpPr/>
          <p:nvPr/>
        </p:nvSpPr>
        <p:spPr>
          <a:xfrm>
            <a:off x="5077976" y="4299758"/>
            <a:ext cx="248391" cy="2528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8" name="Arco 17">
            <a:extLst>
              <a:ext uri="{FF2B5EF4-FFF2-40B4-BE49-F238E27FC236}">
                <a16:creationId xmlns:a16="http://schemas.microsoft.com/office/drawing/2014/main" id="{61FF9BDC-E8E3-5368-0400-3EF004C7AB03}"/>
              </a:ext>
            </a:extLst>
          </p:cNvPr>
          <p:cNvSpPr/>
          <p:nvPr/>
        </p:nvSpPr>
        <p:spPr>
          <a:xfrm>
            <a:off x="3832381" y="3830065"/>
            <a:ext cx="1327785" cy="973516"/>
          </a:xfrm>
          <a:prstGeom prst="arc">
            <a:avLst>
              <a:gd name="adj1" fmla="val 16498800"/>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sp>
        <p:nvSpPr>
          <p:cNvPr id="19" name="Arco 18">
            <a:extLst>
              <a:ext uri="{FF2B5EF4-FFF2-40B4-BE49-F238E27FC236}">
                <a16:creationId xmlns:a16="http://schemas.microsoft.com/office/drawing/2014/main" id="{788726E1-CB06-AF66-3CA9-7364DAB38636}"/>
              </a:ext>
            </a:extLst>
          </p:cNvPr>
          <p:cNvSpPr/>
          <p:nvPr/>
        </p:nvSpPr>
        <p:spPr>
          <a:xfrm rot="16200000">
            <a:off x="3359134" y="3639968"/>
            <a:ext cx="1899851" cy="2295543"/>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0" name="Conector reto 19">
            <a:extLst>
              <a:ext uri="{FF2B5EF4-FFF2-40B4-BE49-F238E27FC236}">
                <a16:creationId xmlns:a16="http://schemas.microsoft.com/office/drawing/2014/main" id="{2C3CD7CF-27DB-8CD3-8393-89D1F5D4B950}"/>
              </a:ext>
            </a:extLst>
          </p:cNvPr>
          <p:cNvCxnSpPr>
            <a:cxnSpLocks/>
          </p:cNvCxnSpPr>
          <p:nvPr/>
        </p:nvCxnSpPr>
        <p:spPr>
          <a:xfrm flipH="1" flipV="1">
            <a:off x="4264415" y="3830065"/>
            <a:ext cx="260081" cy="77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tângulo 20">
            <a:extLst>
              <a:ext uri="{FF2B5EF4-FFF2-40B4-BE49-F238E27FC236}">
                <a16:creationId xmlns:a16="http://schemas.microsoft.com/office/drawing/2014/main" id="{2C64C643-2332-FA6E-20FC-FECDCA70FAC6}"/>
              </a:ext>
            </a:extLst>
          </p:cNvPr>
          <p:cNvSpPr/>
          <p:nvPr/>
        </p:nvSpPr>
        <p:spPr>
          <a:xfrm rot="18753988">
            <a:off x="2875965" y="4289712"/>
            <a:ext cx="948699" cy="1774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2" name="Arco 21">
            <a:extLst>
              <a:ext uri="{FF2B5EF4-FFF2-40B4-BE49-F238E27FC236}">
                <a16:creationId xmlns:a16="http://schemas.microsoft.com/office/drawing/2014/main" id="{305205CC-E132-8F7D-C737-57E085DF0DEF}"/>
              </a:ext>
            </a:extLst>
          </p:cNvPr>
          <p:cNvSpPr/>
          <p:nvPr/>
        </p:nvSpPr>
        <p:spPr>
          <a:xfrm rot="18616752">
            <a:off x="2085513" y="4629925"/>
            <a:ext cx="2027720" cy="260081"/>
          </a:xfrm>
          <a:prstGeom prst="arc">
            <a:avLst>
              <a:gd name="adj1" fmla="val 16200000"/>
              <a:gd name="adj2" fmla="val 70928"/>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cxnSp>
        <p:nvCxnSpPr>
          <p:cNvPr id="23" name="Conector reto 22">
            <a:extLst>
              <a:ext uri="{FF2B5EF4-FFF2-40B4-BE49-F238E27FC236}">
                <a16:creationId xmlns:a16="http://schemas.microsoft.com/office/drawing/2014/main" id="{C5DA1C2A-8A3C-3A07-0862-CF1A9F888CC2}"/>
              </a:ext>
            </a:extLst>
          </p:cNvPr>
          <p:cNvCxnSpPr>
            <a:cxnSpLocks/>
          </p:cNvCxnSpPr>
          <p:nvPr/>
        </p:nvCxnSpPr>
        <p:spPr>
          <a:xfrm flipH="1">
            <a:off x="2344691" y="4668053"/>
            <a:ext cx="684753" cy="632765"/>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riângulo isósceles 23">
            <a:extLst>
              <a:ext uri="{FF2B5EF4-FFF2-40B4-BE49-F238E27FC236}">
                <a16:creationId xmlns:a16="http://schemas.microsoft.com/office/drawing/2014/main" id="{96854749-E444-7ACE-8548-110EF7070C2E}"/>
              </a:ext>
            </a:extLst>
          </p:cNvPr>
          <p:cNvSpPr/>
          <p:nvPr/>
        </p:nvSpPr>
        <p:spPr>
          <a:xfrm rot="14565338">
            <a:off x="3598229" y="3908291"/>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5" name="Triângulo isósceles 24">
            <a:extLst>
              <a:ext uri="{FF2B5EF4-FFF2-40B4-BE49-F238E27FC236}">
                <a16:creationId xmlns:a16="http://schemas.microsoft.com/office/drawing/2014/main" id="{FE6B935F-C656-7182-DE65-EC58E7A309E0}"/>
              </a:ext>
            </a:extLst>
          </p:cNvPr>
          <p:cNvSpPr/>
          <p:nvPr/>
        </p:nvSpPr>
        <p:spPr>
          <a:xfrm rot="15390066">
            <a:off x="4032958" y="376530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6" name="Triângulo isósceles 25">
            <a:extLst>
              <a:ext uri="{FF2B5EF4-FFF2-40B4-BE49-F238E27FC236}">
                <a16:creationId xmlns:a16="http://schemas.microsoft.com/office/drawing/2014/main" id="{1B3A940B-A703-DAC9-A882-88E70AD46743}"/>
              </a:ext>
            </a:extLst>
          </p:cNvPr>
          <p:cNvSpPr/>
          <p:nvPr/>
        </p:nvSpPr>
        <p:spPr>
          <a:xfrm rot="13650718">
            <a:off x="2915843" y="456777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7" name="Triângulo isósceles 26">
            <a:extLst>
              <a:ext uri="{FF2B5EF4-FFF2-40B4-BE49-F238E27FC236}">
                <a16:creationId xmlns:a16="http://schemas.microsoft.com/office/drawing/2014/main" id="{A20B1DE2-2188-1A15-D53A-667353BA871C}"/>
              </a:ext>
            </a:extLst>
          </p:cNvPr>
          <p:cNvSpPr/>
          <p:nvPr/>
        </p:nvSpPr>
        <p:spPr>
          <a:xfrm rot="13650718">
            <a:off x="3246939" y="420679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8" name="Retângulo 27">
            <a:extLst>
              <a:ext uri="{FF2B5EF4-FFF2-40B4-BE49-F238E27FC236}">
                <a16:creationId xmlns:a16="http://schemas.microsoft.com/office/drawing/2014/main" id="{979759D3-97DE-2EB7-5356-20983236345D}"/>
              </a:ext>
            </a:extLst>
          </p:cNvPr>
          <p:cNvSpPr/>
          <p:nvPr/>
        </p:nvSpPr>
        <p:spPr>
          <a:xfrm rot="19370245">
            <a:off x="3054466" y="4703580"/>
            <a:ext cx="185873" cy="100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9" name="CaixaDeTexto 28">
            <a:extLst>
              <a:ext uri="{FF2B5EF4-FFF2-40B4-BE49-F238E27FC236}">
                <a16:creationId xmlns:a16="http://schemas.microsoft.com/office/drawing/2014/main" id="{DD0000B9-AD0A-D39C-36B5-85E326CD3053}"/>
              </a:ext>
            </a:extLst>
          </p:cNvPr>
          <p:cNvSpPr txBox="1"/>
          <p:nvPr/>
        </p:nvSpPr>
        <p:spPr>
          <a:xfrm>
            <a:off x="6914490" y="1761468"/>
            <a:ext cx="4608965" cy="1432443"/>
          </a:xfrm>
          <a:prstGeom prst="rect">
            <a:avLst/>
          </a:prstGeom>
          <a:noFill/>
        </p:spPr>
        <p:txBody>
          <a:bodyPr wrap="square">
            <a:spAutoFit/>
          </a:bodyPr>
          <a:lstStyle/>
          <a:p>
            <a:pPr lvl="0"/>
            <a:r>
              <a:rPr lang="en-GB" sz="2177" b="1" i="1" dirty="0">
                <a:latin typeface="Georgia" panose="02040502050405020303" pitchFamily="18" charset="0"/>
              </a:rPr>
              <a:t>Axial extension </a:t>
            </a:r>
            <a:r>
              <a:rPr lang="en-GB" sz="2177" i="1" dirty="0">
                <a:latin typeface="Georgia" panose="02040502050405020303" pitchFamily="18" charset="0"/>
              </a:rPr>
              <a:t>(CKAED, CKAEU</a:t>
            </a:r>
            <a:r>
              <a:rPr lang="en-US" sz="2177" dirty="0">
                <a:latin typeface="Georgia" panose="02040502050405020303" pitchFamily="18" charset="0"/>
              </a:rPr>
              <a:t> </a:t>
            </a:r>
            <a:r>
              <a:rPr lang="en-GB" sz="2177" i="1" dirty="0">
                <a:latin typeface="Georgia" panose="02040502050405020303" pitchFamily="18" charset="0"/>
              </a:rPr>
              <a:t>):</a:t>
            </a:r>
            <a:r>
              <a:rPr lang="en-GB" sz="2177" dirty="0">
                <a:latin typeface="Georgia" panose="02040502050405020303" pitchFamily="18" charset="0"/>
              </a:rPr>
              <a:t> stress-controlled, consolidated, undrained at constant </a:t>
            </a:r>
            <a:r>
              <a:rPr lang="pt-BR" sz="2177" dirty="0">
                <a:latin typeface="Georgia" panose="02040502050405020303" pitchFamily="18" charset="0"/>
              </a:rPr>
              <a:t>σ</a:t>
            </a:r>
            <a:r>
              <a:rPr lang="en-GB" sz="2177" dirty="0">
                <a:latin typeface="Georgia" panose="02040502050405020303" pitchFamily="18" charset="0"/>
              </a:rPr>
              <a:t>₃ = </a:t>
            </a:r>
            <a:r>
              <a:rPr lang="pt-BR" sz="2177" dirty="0">
                <a:latin typeface="Georgia" panose="02040502050405020303" pitchFamily="18" charset="0"/>
              </a:rPr>
              <a:t>σ</a:t>
            </a:r>
            <a:r>
              <a:rPr lang="en-GB" sz="2177" dirty="0">
                <a:latin typeface="Georgia" panose="02040502050405020303" pitchFamily="18" charset="0"/>
              </a:rPr>
              <a:t>h and decreasing </a:t>
            </a:r>
            <a:r>
              <a:rPr lang="pt-BR" sz="2177" dirty="0">
                <a:latin typeface="Georgia" panose="02040502050405020303" pitchFamily="18" charset="0"/>
              </a:rPr>
              <a:t>σ</a:t>
            </a:r>
            <a:r>
              <a:rPr lang="en-GB" sz="2177" dirty="0">
                <a:latin typeface="Georgia" panose="02040502050405020303" pitchFamily="18" charset="0"/>
              </a:rPr>
              <a:t>₁ = </a:t>
            </a:r>
            <a:r>
              <a:rPr lang="pt-BR" sz="2177" dirty="0">
                <a:latin typeface="Georgia" panose="02040502050405020303" pitchFamily="18" charset="0"/>
              </a:rPr>
              <a:t>σ</a:t>
            </a:r>
            <a:r>
              <a:rPr lang="en-GB" sz="2177" dirty="0">
                <a:latin typeface="Georgia" panose="02040502050405020303" pitchFamily="18" charset="0"/>
              </a:rPr>
              <a:t>v.</a:t>
            </a:r>
            <a:endParaRPr lang="pt-BR" sz="2177" dirty="0">
              <a:latin typeface="Georgia" panose="02040502050405020303" pitchFamily="18" charset="0"/>
            </a:endParaRPr>
          </a:p>
        </p:txBody>
      </p:sp>
      <p:sp>
        <p:nvSpPr>
          <p:cNvPr id="30" name="CaixaDeTexto 29">
            <a:extLst>
              <a:ext uri="{FF2B5EF4-FFF2-40B4-BE49-F238E27FC236}">
                <a16:creationId xmlns:a16="http://schemas.microsoft.com/office/drawing/2014/main" id="{642FF612-92D8-1E06-33CB-1169B88D61D9}"/>
              </a:ext>
            </a:extLst>
          </p:cNvPr>
          <p:cNvSpPr txBox="1"/>
          <p:nvPr/>
        </p:nvSpPr>
        <p:spPr>
          <a:xfrm>
            <a:off x="6914490" y="3785971"/>
            <a:ext cx="4518293" cy="1767472"/>
          </a:xfrm>
          <a:prstGeom prst="rect">
            <a:avLst/>
          </a:prstGeom>
          <a:noFill/>
        </p:spPr>
        <p:txBody>
          <a:bodyPr wrap="square">
            <a:spAutoFit/>
          </a:bodyPr>
          <a:lstStyle/>
          <a:p>
            <a:r>
              <a:rPr lang="en-US" sz="2177" dirty="0">
                <a:latin typeface="Georgia" panose="02040502050405020303" pitchFamily="18" charset="0"/>
              </a:rPr>
              <a:t>Excavation/removal of tailings in </a:t>
            </a:r>
            <a:r>
              <a:rPr lang="en-US" sz="2177" dirty="0" err="1">
                <a:latin typeface="Georgia" panose="02040502050405020303" pitchFamily="18" charset="0"/>
              </a:rPr>
              <a:t>pstream</a:t>
            </a:r>
            <a:r>
              <a:rPr lang="en-US" sz="2177" dirty="0">
                <a:latin typeface="Georgia" panose="02040502050405020303" pitchFamily="18" charset="0"/>
              </a:rPr>
              <a:t>-raised dams: 30 high-risk upstream dams are currently undergoing excavation to mitigate structural vulnerability in Brazil</a:t>
            </a:r>
          </a:p>
        </p:txBody>
      </p:sp>
      <p:cxnSp>
        <p:nvCxnSpPr>
          <p:cNvPr id="31" name="Conector reto 30">
            <a:extLst>
              <a:ext uri="{FF2B5EF4-FFF2-40B4-BE49-F238E27FC236}">
                <a16:creationId xmlns:a16="http://schemas.microsoft.com/office/drawing/2014/main" id="{A1701958-3919-7684-E4D1-5CA9E14A873E}"/>
              </a:ext>
            </a:extLst>
          </p:cNvPr>
          <p:cNvCxnSpPr>
            <a:cxnSpLocks/>
          </p:cNvCxnSpPr>
          <p:nvPr/>
        </p:nvCxnSpPr>
        <p:spPr>
          <a:xfrm>
            <a:off x="4056291" y="4188265"/>
            <a:ext cx="1021686" cy="184832"/>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riângulo isósceles 31">
            <a:extLst>
              <a:ext uri="{FF2B5EF4-FFF2-40B4-BE49-F238E27FC236}">
                <a16:creationId xmlns:a16="http://schemas.microsoft.com/office/drawing/2014/main" id="{FBE1C0DD-4AA1-6009-3A83-55C32A17A5CD}"/>
              </a:ext>
            </a:extLst>
          </p:cNvPr>
          <p:cNvSpPr/>
          <p:nvPr/>
        </p:nvSpPr>
        <p:spPr>
          <a:xfrm rot="17324101">
            <a:off x="4509616" y="4196567"/>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33" name="Conector reto 32">
            <a:extLst>
              <a:ext uri="{FF2B5EF4-FFF2-40B4-BE49-F238E27FC236}">
                <a16:creationId xmlns:a16="http://schemas.microsoft.com/office/drawing/2014/main" id="{14BACF03-E8E3-68E4-1053-16F811B9F8AC}"/>
              </a:ext>
            </a:extLst>
          </p:cNvPr>
          <p:cNvCxnSpPr>
            <a:cxnSpLocks/>
          </p:cNvCxnSpPr>
          <p:nvPr/>
        </p:nvCxnSpPr>
        <p:spPr>
          <a:xfrm>
            <a:off x="3777399" y="4426206"/>
            <a:ext cx="1397056" cy="22674"/>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riângulo isósceles 33">
            <a:extLst>
              <a:ext uri="{FF2B5EF4-FFF2-40B4-BE49-F238E27FC236}">
                <a16:creationId xmlns:a16="http://schemas.microsoft.com/office/drawing/2014/main" id="{98C7695E-60AD-195A-6458-DA51C605FA61}"/>
              </a:ext>
            </a:extLst>
          </p:cNvPr>
          <p:cNvSpPr/>
          <p:nvPr/>
        </p:nvSpPr>
        <p:spPr>
          <a:xfrm rot="16200000">
            <a:off x="4177401" y="4338945"/>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35" name="Conector reto 34">
            <a:extLst>
              <a:ext uri="{FF2B5EF4-FFF2-40B4-BE49-F238E27FC236}">
                <a16:creationId xmlns:a16="http://schemas.microsoft.com/office/drawing/2014/main" id="{CB3BC815-FFBD-EF07-C190-04F0729F1072}"/>
              </a:ext>
            </a:extLst>
          </p:cNvPr>
          <p:cNvCxnSpPr>
            <a:cxnSpLocks/>
          </p:cNvCxnSpPr>
          <p:nvPr/>
        </p:nvCxnSpPr>
        <p:spPr>
          <a:xfrm flipV="1">
            <a:off x="4553122" y="4541547"/>
            <a:ext cx="590652" cy="1030385"/>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riângulo isósceles 35">
            <a:extLst>
              <a:ext uri="{FF2B5EF4-FFF2-40B4-BE49-F238E27FC236}">
                <a16:creationId xmlns:a16="http://schemas.microsoft.com/office/drawing/2014/main" id="{CDB63DF8-E4D2-265F-91EB-0670E4CD92B7}"/>
              </a:ext>
            </a:extLst>
          </p:cNvPr>
          <p:cNvSpPr/>
          <p:nvPr/>
        </p:nvSpPr>
        <p:spPr>
          <a:xfrm rot="12256339">
            <a:off x="4766553" y="4970349"/>
            <a:ext cx="195533" cy="175855"/>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37" name="Conector de Seta Reta 36">
            <a:extLst>
              <a:ext uri="{FF2B5EF4-FFF2-40B4-BE49-F238E27FC236}">
                <a16:creationId xmlns:a16="http://schemas.microsoft.com/office/drawing/2014/main" id="{A3093CDD-F53F-FEBA-7120-323DA3F7D7FE}"/>
              </a:ext>
            </a:extLst>
          </p:cNvPr>
          <p:cNvCxnSpPr>
            <a:cxnSpLocks/>
          </p:cNvCxnSpPr>
          <p:nvPr/>
        </p:nvCxnSpPr>
        <p:spPr>
          <a:xfrm flipH="1" flipV="1">
            <a:off x="1783919" y="5903514"/>
            <a:ext cx="2035006" cy="815805"/>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93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ACB9E-D11E-BEC9-8519-07B0F2F86905}"/>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8D259830-471E-9DB2-64A1-B97467426111}"/>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42B773C8-197A-F0FB-94A6-0A494AB2EEF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13A112B2-EA34-70DD-B85B-23885455E2F5}"/>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8A8127FC-FB4C-E6F7-7682-141AA20ED9A0}"/>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Material Behaviour (CSSM)</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B45455CC-A3A5-FD89-45CC-FF3E81176230}"/>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8AA0520F-8D0D-DD19-ADC6-602C214FC8CF}"/>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AAB36BCC-6021-F093-CBBF-0F90B1A41226}"/>
              </a:ext>
            </a:extLst>
          </p:cNvPr>
          <p:cNvPicPr>
            <a:picLocks noChangeAspect="1"/>
          </p:cNvPicPr>
          <p:nvPr/>
        </p:nvPicPr>
        <p:blipFill>
          <a:blip r:embed="rId2"/>
          <a:stretch>
            <a:fillRect/>
          </a:stretch>
        </p:blipFill>
        <p:spPr>
          <a:xfrm>
            <a:off x="397386" y="1967366"/>
            <a:ext cx="5137981" cy="3934311"/>
          </a:xfrm>
          <a:prstGeom prst="rect">
            <a:avLst/>
          </a:prstGeom>
        </p:spPr>
      </p:pic>
      <p:sp>
        <p:nvSpPr>
          <p:cNvPr id="4" name="CaixaDeTexto 3">
            <a:extLst>
              <a:ext uri="{FF2B5EF4-FFF2-40B4-BE49-F238E27FC236}">
                <a16:creationId xmlns:a16="http://schemas.microsoft.com/office/drawing/2014/main" id="{84564C65-E516-EFC2-EF8F-5CF1BA6C637A}"/>
              </a:ext>
            </a:extLst>
          </p:cNvPr>
          <p:cNvSpPr txBox="1"/>
          <p:nvPr/>
        </p:nvSpPr>
        <p:spPr>
          <a:xfrm>
            <a:off x="817125" y="5703456"/>
            <a:ext cx="3388179" cy="343620"/>
          </a:xfrm>
          <a:prstGeom prst="rect">
            <a:avLst/>
          </a:prstGeom>
          <a:solidFill>
            <a:srgbClr val="FFFFFF"/>
          </a:solidFill>
        </p:spPr>
        <p:txBody>
          <a:bodyPr wrap="square" rtlCol="0">
            <a:spAutoFit/>
          </a:bodyPr>
          <a:lstStyle/>
          <a:p>
            <a:r>
              <a:rPr lang="en-US" sz="1633" dirty="0"/>
              <a:t>ICOLD Bulleting 194 (2004)</a:t>
            </a:r>
          </a:p>
        </p:txBody>
      </p:sp>
      <p:cxnSp>
        <p:nvCxnSpPr>
          <p:cNvPr id="6" name="Conector de Seta Reta 5">
            <a:extLst>
              <a:ext uri="{FF2B5EF4-FFF2-40B4-BE49-F238E27FC236}">
                <a16:creationId xmlns:a16="http://schemas.microsoft.com/office/drawing/2014/main" id="{47F8FFFC-1B83-0A77-68B4-92EBD74CBBAE}"/>
              </a:ext>
            </a:extLst>
          </p:cNvPr>
          <p:cNvCxnSpPr>
            <a:cxnSpLocks/>
          </p:cNvCxnSpPr>
          <p:nvPr/>
        </p:nvCxnSpPr>
        <p:spPr>
          <a:xfrm>
            <a:off x="6456913" y="5241599"/>
            <a:ext cx="3977372" cy="1031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de Seta Reta 6">
            <a:extLst>
              <a:ext uri="{FF2B5EF4-FFF2-40B4-BE49-F238E27FC236}">
                <a16:creationId xmlns:a16="http://schemas.microsoft.com/office/drawing/2014/main" id="{602AEAEA-3B35-F44C-8C17-B61979441E87}"/>
              </a:ext>
            </a:extLst>
          </p:cNvPr>
          <p:cNvCxnSpPr>
            <a:cxnSpLocks/>
          </p:cNvCxnSpPr>
          <p:nvPr/>
        </p:nvCxnSpPr>
        <p:spPr>
          <a:xfrm flipV="1">
            <a:off x="6533264" y="2051156"/>
            <a:ext cx="0" cy="326266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aixaDeTexto 11">
            <a:extLst>
              <a:ext uri="{FF2B5EF4-FFF2-40B4-BE49-F238E27FC236}">
                <a16:creationId xmlns:a16="http://schemas.microsoft.com/office/drawing/2014/main" id="{CA5E35F0-2A31-EB30-86C7-3E381E0F2A0A}"/>
              </a:ext>
            </a:extLst>
          </p:cNvPr>
          <p:cNvSpPr txBox="1"/>
          <p:nvPr/>
        </p:nvSpPr>
        <p:spPr>
          <a:xfrm rot="16200000">
            <a:off x="5301167" y="2600041"/>
            <a:ext cx="1836848" cy="483209"/>
          </a:xfrm>
          <a:prstGeom prst="rect">
            <a:avLst/>
          </a:prstGeom>
          <a:noFill/>
        </p:spPr>
        <p:txBody>
          <a:bodyPr wrap="square" rtlCol="0">
            <a:spAutoFit/>
          </a:bodyPr>
          <a:lstStyle/>
          <a:p>
            <a:r>
              <a:rPr lang="en-US" sz="2540" dirty="0">
                <a:latin typeface="Abadi" panose="020F0502020204030204" pitchFamily="34" charset="0"/>
              </a:rPr>
              <a:t>voids ratio </a:t>
            </a:r>
          </a:p>
        </p:txBody>
      </p:sp>
      <p:cxnSp>
        <p:nvCxnSpPr>
          <p:cNvPr id="13" name="Conector reto 12">
            <a:extLst>
              <a:ext uri="{FF2B5EF4-FFF2-40B4-BE49-F238E27FC236}">
                <a16:creationId xmlns:a16="http://schemas.microsoft.com/office/drawing/2014/main" id="{F9EB9AD1-311C-D8A2-3656-686C7AFB0F29}"/>
              </a:ext>
            </a:extLst>
          </p:cNvPr>
          <p:cNvCxnSpPr/>
          <p:nvPr/>
        </p:nvCxnSpPr>
        <p:spPr>
          <a:xfrm>
            <a:off x="8352936" y="2357864"/>
            <a:ext cx="2447247" cy="207582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Arco 13">
            <a:extLst>
              <a:ext uri="{FF2B5EF4-FFF2-40B4-BE49-F238E27FC236}">
                <a16:creationId xmlns:a16="http://schemas.microsoft.com/office/drawing/2014/main" id="{35B420CE-3331-203C-5646-4406E1166E8A}"/>
              </a:ext>
            </a:extLst>
          </p:cNvPr>
          <p:cNvSpPr/>
          <p:nvPr/>
        </p:nvSpPr>
        <p:spPr>
          <a:xfrm>
            <a:off x="3559156" y="3334471"/>
            <a:ext cx="7007389" cy="4536823"/>
          </a:xfrm>
          <a:prstGeom prst="arc">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sp>
        <p:nvSpPr>
          <p:cNvPr id="15" name="Retângulo 14">
            <a:extLst>
              <a:ext uri="{FF2B5EF4-FFF2-40B4-BE49-F238E27FC236}">
                <a16:creationId xmlns:a16="http://schemas.microsoft.com/office/drawing/2014/main" id="{6639C3A3-9B07-19E0-046A-1F47BDE89303}"/>
              </a:ext>
            </a:extLst>
          </p:cNvPr>
          <p:cNvSpPr/>
          <p:nvPr/>
        </p:nvSpPr>
        <p:spPr>
          <a:xfrm>
            <a:off x="10103569" y="4705045"/>
            <a:ext cx="1003120" cy="4746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6" name="Retângulo 15">
            <a:extLst>
              <a:ext uri="{FF2B5EF4-FFF2-40B4-BE49-F238E27FC236}">
                <a16:creationId xmlns:a16="http://schemas.microsoft.com/office/drawing/2014/main" id="{01AA0722-5CAA-0A48-B9E8-082C66AF2D69}"/>
              </a:ext>
            </a:extLst>
          </p:cNvPr>
          <p:cNvSpPr/>
          <p:nvPr/>
        </p:nvSpPr>
        <p:spPr>
          <a:xfrm>
            <a:off x="10510636" y="5139346"/>
            <a:ext cx="1003120" cy="4746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17" name="Conector reto 16">
            <a:extLst>
              <a:ext uri="{FF2B5EF4-FFF2-40B4-BE49-F238E27FC236}">
                <a16:creationId xmlns:a16="http://schemas.microsoft.com/office/drawing/2014/main" id="{56F85396-717E-8974-9315-644845BC0B6A}"/>
              </a:ext>
            </a:extLst>
          </p:cNvPr>
          <p:cNvCxnSpPr/>
          <p:nvPr/>
        </p:nvCxnSpPr>
        <p:spPr>
          <a:xfrm>
            <a:off x="7902817" y="2595186"/>
            <a:ext cx="2447247" cy="2075826"/>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CaixaDeTexto 17">
            <a:extLst>
              <a:ext uri="{FF2B5EF4-FFF2-40B4-BE49-F238E27FC236}">
                <a16:creationId xmlns:a16="http://schemas.microsoft.com/office/drawing/2014/main" id="{BE7B3C58-8860-F7A6-3F98-24166394D007}"/>
              </a:ext>
            </a:extLst>
          </p:cNvPr>
          <p:cNvSpPr txBox="1"/>
          <p:nvPr/>
        </p:nvSpPr>
        <p:spPr>
          <a:xfrm>
            <a:off x="10455194" y="3546849"/>
            <a:ext cx="898660" cy="483209"/>
          </a:xfrm>
          <a:prstGeom prst="rect">
            <a:avLst/>
          </a:prstGeom>
          <a:noFill/>
        </p:spPr>
        <p:txBody>
          <a:bodyPr wrap="square" rtlCol="0">
            <a:spAutoFit/>
          </a:bodyPr>
          <a:lstStyle/>
          <a:p>
            <a:r>
              <a:rPr lang="en-US" sz="2540" dirty="0">
                <a:latin typeface="Abadi" panose="020F0502020204030204" pitchFamily="34" charset="0"/>
              </a:rPr>
              <a:t>NCL</a:t>
            </a:r>
          </a:p>
        </p:txBody>
      </p:sp>
      <p:sp>
        <p:nvSpPr>
          <p:cNvPr id="19" name="CaixaDeTexto 18">
            <a:extLst>
              <a:ext uri="{FF2B5EF4-FFF2-40B4-BE49-F238E27FC236}">
                <a16:creationId xmlns:a16="http://schemas.microsoft.com/office/drawing/2014/main" id="{CF545E67-8590-30EE-BFE0-EA2FC9D2B336}"/>
              </a:ext>
            </a:extLst>
          </p:cNvPr>
          <p:cNvSpPr txBox="1"/>
          <p:nvPr/>
        </p:nvSpPr>
        <p:spPr>
          <a:xfrm>
            <a:off x="9227133" y="4288965"/>
            <a:ext cx="898660" cy="483209"/>
          </a:xfrm>
          <a:prstGeom prst="rect">
            <a:avLst/>
          </a:prstGeom>
          <a:noFill/>
        </p:spPr>
        <p:txBody>
          <a:bodyPr wrap="square" rtlCol="0">
            <a:spAutoFit/>
          </a:bodyPr>
          <a:lstStyle/>
          <a:p>
            <a:r>
              <a:rPr lang="en-US" sz="2540" dirty="0">
                <a:latin typeface="Abadi" panose="020F0502020204030204" pitchFamily="34" charset="0"/>
              </a:rPr>
              <a:t>CSL</a:t>
            </a:r>
          </a:p>
        </p:txBody>
      </p:sp>
      <p:sp>
        <p:nvSpPr>
          <p:cNvPr id="20" name="CaixaDeTexto 19">
            <a:extLst>
              <a:ext uri="{FF2B5EF4-FFF2-40B4-BE49-F238E27FC236}">
                <a16:creationId xmlns:a16="http://schemas.microsoft.com/office/drawing/2014/main" id="{DC6190AD-5017-BE99-6536-2D6CB0C96193}"/>
              </a:ext>
            </a:extLst>
          </p:cNvPr>
          <p:cNvSpPr txBox="1"/>
          <p:nvPr/>
        </p:nvSpPr>
        <p:spPr>
          <a:xfrm>
            <a:off x="8266268" y="5251912"/>
            <a:ext cx="3221824" cy="483209"/>
          </a:xfrm>
          <a:prstGeom prst="rect">
            <a:avLst/>
          </a:prstGeom>
          <a:noFill/>
        </p:spPr>
        <p:txBody>
          <a:bodyPr wrap="square" rtlCol="0">
            <a:spAutoFit/>
          </a:bodyPr>
          <a:lstStyle/>
          <a:p>
            <a:r>
              <a:rPr lang="en-US" sz="2540" dirty="0">
                <a:latin typeface="Abadi" panose="020F0502020204030204" pitchFamily="34" charset="0"/>
              </a:rPr>
              <a:t>mean effective stress</a:t>
            </a:r>
          </a:p>
        </p:txBody>
      </p:sp>
    </p:spTree>
    <p:extLst>
      <p:ext uri="{BB962C8B-B14F-4D97-AF65-F5344CB8AC3E}">
        <p14:creationId xmlns:p14="http://schemas.microsoft.com/office/powerpoint/2010/main" val="342502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barn(inVertical)">
                                      <p:cBhvr>
                                        <p:cTn id="9" dur="500"/>
                                        <p:tgtEl>
                                          <p:spTgt spid="18"/>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F0629-A500-99FB-98A9-2F9EA36FC676}"/>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27ACBCF8-4B87-DF66-418B-3C9C1C4B4A76}"/>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8DFAF63F-538F-5C28-FB70-00D2993CB0E7}"/>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218A5A14-88D4-F278-85EA-1A31CC2039E4}"/>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10B62358-BD88-3E5D-160A-6CD56D9B65DB}"/>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AF7DF371-192C-85F5-53D0-B4DC18849CE7}"/>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0470B081-006D-2BAB-857C-E0FE530671CD}"/>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descr="Gráfico&#10;&#10;O conteúdo gerado por IA pode estar incorreto.">
            <a:extLst>
              <a:ext uri="{FF2B5EF4-FFF2-40B4-BE49-F238E27FC236}">
                <a16:creationId xmlns:a16="http://schemas.microsoft.com/office/drawing/2014/main" id="{68F37E84-5663-32A6-3971-E418C3519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248" y="1831072"/>
            <a:ext cx="5434138" cy="4823474"/>
          </a:xfrm>
          <a:prstGeom prst="rect">
            <a:avLst/>
          </a:prstGeom>
        </p:spPr>
      </p:pic>
      <p:pic>
        <p:nvPicPr>
          <p:cNvPr id="7" name="Imagem 6">
            <a:extLst>
              <a:ext uri="{FF2B5EF4-FFF2-40B4-BE49-F238E27FC236}">
                <a16:creationId xmlns:a16="http://schemas.microsoft.com/office/drawing/2014/main" id="{082668B8-47F8-9F53-3A58-6295EECDBAC3}"/>
              </a:ext>
            </a:extLst>
          </p:cNvPr>
          <p:cNvPicPr>
            <a:picLocks noChangeAspect="1"/>
          </p:cNvPicPr>
          <p:nvPr/>
        </p:nvPicPr>
        <p:blipFill>
          <a:blip r:embed="rId3"/>
          <a:stretch>
            <a:fillRect/>
          </a:stretch>
        </p:blipFill>
        <p:spPr>
          <a:xfrm>
            <a:off x="7418386" y="5665068"/>
            <a:ext cx="2127504" cy="438912"/>
          </a:xfrm>
          <a:prstGeom prst="rect">
            <a:avLst/>
          </a:prstGeom>
        </p:spPr>
      </p:pic>
    </p:spTree>
    <p:extLst>
      <p:ext uri="{BB962C8B-B14F-4D97-AF65-F5344CB8AC3E}">
        <p14:creationId xmlns:p14="http://schemas.microsoft.com/office/powerpoint/2010/main" val="3887236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9BCC0-FE0C-3590-3A84-56A3F4989409}"/>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BE37B03D-B54C-11AA-53FB-C2A7B251C9A9}"/>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7DA007D9-1C51-6B30-108D-FC99869AB5C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7C6649D1-E198-8EDB-F983-8813987BBF93}"/>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D5572A2D-F8B4-0C82-F095-E5D91C79A251}"/>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axial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compression</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4811091D-8604-928E-3673-AA5235C0C5B3}"/>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78C53486-FF8F-2377-2031-23326C1422A5}"/>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70B4D3D4-D788-4E6E-2D0C-C54B5627B5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9201" y="1885258"/>
            <a:ext cx="7309052" cy="4881010"/>
          </a:xfrm>
          <a:prstGeom prst="rect">
            <a:avLst/>
          </a:prstGeom>
          <a:noFill/>
          <a:ln>
            <a:noFill/>
          </a:ln>
        </p:spPr>
      </p:pic>
      <mc:AlternateContent xmlns:mc="http://schemas.openxmlformats.org/markup-compatibility/2006">
        <mc:Choice xmlns:a14="http://schemas.microsoft.com/office/drawing/2010/main" Requires="a14">
          <p:sp>
            <p:nvSpPr>
              <p:cNvPr id="4" name="CaixaDeTexto 3">
                <a:extLst>
                  <a:ext uri="{FF2B5EF4-FFF2-40B4-BE49-F238E27FC236}">
                    <a16:creationId xmlns:a16="http://schemas.microsoft.com/office/drawing/2014/main" id="{73E8D756-821F-CC17-01D1-A6DB4661180C}"/>
                  </a:ext>
                </a:extLst>
              </p:cNvPr>
              <p:cNvSpPr txBox="1"/>
              <p:nvPr/>
            </p:nvSpPr>
            <p:spPr>
              <a:xfrm>
                <a:off x="545359" y="200776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a:latin typeface="Cambria Math" panose="02040503050406030204" pitchFamily="18" charset="0"/>
                        </a:rPr>
                        <m:t>𝑞</m:t>
                      </m:r>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sym typeface="Symbol" panose="05050102010706020507" pitchFamily="18" charset="2"/>
                        </a:rPr>
                        <m:t>𝑎</m:t>
                      </m:r>
                      <m:r>
                        <a:rPr lang="pt-BR" sz="3629" i="1">
                          <a:latin typeface="Cambria Math" panose="02040503050406030204" pitchFamily="18" charset="0"/>
                        </a:rPr>
                        <m:t> </m:t>
                      </m:r>
                    </m:oMath>
                  </m:oMathPara>
                </a14:m>
                <a:endParaRPr lang="en-US" sz="3629" dirty="0"/>
              </a:p>
            </p:txBody>
          </p:sp>
        </mc:Choice>
        <mc:Fallback>
          <p:sp>
            <p:nvSpPr>
              <p:cNvPr id="4" name="CaixaDeTexto 3">
                <a:extLst>
                  <a:ext uri="{FF2B5EF4-FFF2-40B4-BE49-F238E27FC236}">
                    <a16:creationId xmlns:a16="http://schemas.microsoft.com/office/drawing/2014/main" id="{73E8D756-821F-CC17-01D1-A6DB4661180C}"/>
                  </a:ext>
                </a:extLst>
              </p:cNvPr>
              <p:cNvSpPr txBox="1">
                <a:spLocks noRot="1" noChangeAspect="1" noMove="1" noResize="1" noEditPoints="1" noAdjustHandles="1" noChangeArrowheads="1" noChangeShapeType="1" noTextEdit="1"/>
              </p:cNvSpPr>
              <p:nvPr/>
            </p:nvSpPr>
            <p:spPr>
              <a:xfrm>
                <a:off x="545359" y="2007766"/>
                <a:ext cx="812872" cy="558486"/>
              </a:xfrm>
              <a:prstGeom prst="rect">
                <a:avLst/>
              </a:prstGeom>
              <a:blipFill>
                <a:blip r:embed="rId3"/>
                <a:stretch>
                  <a:fillRect r="-447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B94C52F3-0B40-C0EB-106F-D1F255EB9176}"/>
                  </a:ext>
                </a:extLst>
              </p:cNvPr>
              <p:cNvSpPr txBox="1"/>
              <p:nvPr/>
            </p:nvSpPr>
            <p:spPr>
              <a:xfrm>
                <a:off x="9626550" y="1885258"/>
                <a:ext cx="1201544" cy="558486"/>
              </a:xfrm>
              <a:prstGeom prst="rect">
                <a:avLst/>
              </a:prstGeom>
              <a:noFill/>
            </p:spPr>
            <p:txBody>
              <a:bodyPr wrap="square" lIns="0" tIns="0" rIns="0" bIns="0" rtlCol="0">
                <a:spAutoFit/>
              </a:bodyPr>
              <a:lstStyle/>
              <a:p>
                <a:r>
                  <a:rPr lang="pt-BR" sz="3629" dirty="0"/>
                  <a:t>p</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𝑞</m:t>
                    </m:r>
                    <m:r>
                      <a:rPr lang="pt-BR" sz="3629" i="1">
                        <a:latin typeface="Cambria Math" panose="02040503050406030204" pitchFamily="18" charset="0"/>
                      </a:rPr>
                      <m:t> </m:t>
                    </m:r>
                  </m:oMath>
                </a14:m>
                <a:endParaRPr lang="en-US" sz="3629" dirty="0"/>
              </a:p>
            </p:txBody>
          </p:sp>
        </mc:Choice>
        <mc:Fallback xmlns="">
          <p:sp>
            <p:nvSpPr>
              <p:cNvPr id="6" name="CaixaDeTexto 5">
                <a:extLst>
                  <a:ext uri="{FF2B5EF4-FFF2-40B4-BE49-F238E27FC236}">
                    <a16:creationId xmlns:a16="http://schemas.microsoft.com/office/drawing/2014/main" id="{B94C52F3-0B40-C0EB-106F-D1F255EB9176}"/>
                  </a:ext>
                </a:extLst>
              </p:cNvPr>
              <p:cNvSpPr txBox="1">
                <a:spLocks noRot="1" noChangeAspect="1" noMove="1" noResize="1" noEditPoints="1" noAdjustHandles="1" noChangeArrowheads="1" noChangeShapeType="1" noTextEdit="1"/>
              </p:cNvSpPr>
              <p:nvPr/>
            </p:nvSpPr>
            <p:spPr>
              <a:xfrm>
                <a:off x="9626550" y="1885258"/>
                <a:ext cx="1201544" cy="558486"/>
              </a:xfrm>
              <a:prstGeom prst="rect">
                <a:avLst/>
              </a:prstGeom>
              <a:blipFill>
                <a:blip r:embed="rId4"/>
                <a:stretch>
                  <a:fillRect l="-23350" t="-25000" b="-48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aixaDeTexto 6">
                <a:extLst>
                  <a:ext uri="{FF2B5EF4-FFF2-40B4-BE49-F238E27FC236}">
                    <a16:creationId xmlns:a16="http://schemas.microsoft.com/office/drawing/2014/main" id="{F5D6C57F-6AD2-79C3-6C7E-89915E50BEC1}"/>
                  </a:ext>
                </a:extLst>
              </p:cNvPr>
              <p:cNvSpPr txBox="1"/>
              <p:nvPr/>
            </p:nvSpPr>
            <p:spPr>
              <a:xfrm>
                <a:off x="9726253" y="5812967"/>
                <a:ext cx="1201544" cy="558486"/>
              </a:xfrm>
              <a:prstGeom prst="rect">
                <a:avLst/>
              </a:prstGeom>
              <a:noFill/>
            </p:spPr>
            <p:txBody>
              <a:bodyPr wrap="square" lIns="0" tIns="0" rIns="0" bIns="0" rtlCol="0">
                <a:spAutoFit/>
              </a:bodyPr>
              <a:lstStyle/>
              <a:p>
                <a:r>
                  <a:rPr lang="pt-BR" sz="3629" dirty="0"/>
                  <a:t>e</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𝑝</m:t>
                    </m:r>
                    <m:r>
                      <a:rPr lang="pt-BR" sz="3629" b="0" i="1" smtClean="0">
                        <a:latin typeface="Cambria Math" panose="02040503050406030204" pitchFamily="18" charset="0"/>
                      </a:rPr>
                      <m:t>′</m:t>
                    </m:r>
                    <m:r>
                      <a:rPr lang="pt-BR" sz="3629" i="1">
                        <a:latin typeface="Cambria Math" panose="02040503050406030204" pitchFamily="18" charset="0"/>
                      </a:rPr>
                      <m:t> </m:t>
                    </m:r>
                  </m:oMath>
                </a14:m>
                <a:endParaRPr lang="en-US" sz="3629" dirty="0"/>
              </a:p>
            </p:txBody>
          </p:sp>
        </mc:Choice>
        <mc:Fallback xmlns="">
          <p:sp>
            <p:nvSpPr>
              <p:cNvPr id="7" name="CaixaDeTexto 6">
                <a:extLst>
                  <a:ext uri="{FF2B5EF4-FFF2-40B4-BE49-F238E27FC236}">
                    <a16:creationId xmlns:a16="http://schemas.microsoft.com/office/drawing/2014/main" id="{F5D6C57F-6AD2-79C3-6C7E-89915E50BEC1}"/>
                  </a:ext>
                </a:extLst>
              </p:cNvPr>
              <p:cNvSpPr txBox="1">
                <a:spLocks noRot="1" noChangeAspect="1" noMove="1" noResize="1" noEditPoints="1" noAdjustHandles="1" noChangeArrowheads="1" noChangeShapeType="1" noTextEdit="1"/>
              </p:cNvSpPr>
              <p:nvPr/>
            </p:nvSpPr>
            <p:spPr>
              <a:xfrm>
                <a:off x="9726253" y="5812967"/>
                <a:ext cx="1201544" cy="558486"/>
              </a:xfrm>
              <a:prstGeom prst="rect">
                <a:avLst/>
              </a:prstGeom>
              <a:blipFill>
                <a:blip r:embed="rId5"/>
                <a:stretch>
                  <a:fillRect l="-23350" t="-26374" b="-505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78AC6372-32A3-56C0-BC3C-059B2354AA59}"/>
                  </a:ext>
                </a:extLst>
              </p:cNvPr>
              <p:cNvSpPr txBox="1"/>
              <p:nvPr/>
            </p:nvSpPr>
            <p:spPr>
              <a:xfrm>
                <a:off x="290468" y="565021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smtClean="0">
                          <a:latin typeface="Cambria Math" panose="02040503050406030204" pitchFamily="18" charset="0"/>
                        </a:rPr>
                        <m:t>𝑞</m:t>
                      </m:r>
                      <m:r>
                        <a:rPr lang="pt-BR" sz="3629" i="1" smtClean="0">
                          <a:latin typeface="Cambria Math" panose="02040503050406030204" pitchFamily="18" charset="0"/>
                        </a:rPr>
                        <m:t> </m:t>
                      </m:r>
                      <m:r>
                        <a:rPr lang="pt-BR" sz="3629" i="1" smtClean="0">
                          <a:latin typeface="Cambria Math" panose="02040503050406030204" pitchFamily="18" charset="0"/>
                        </a:rPr>
                        <m:t>𝑥</m:t>
                      </m:r>
                      <m:r>
                        <a:rPr lang="pt-BR" sz="3629" i="1" smtClean="0">
                          <a:latin typeface="Cambria Math" panose="02040503050406030204" pitchFamily="18" charset="0"/>
                        </a:rPr>
                        <m:t> </m:t>
                      </m:r>
                      <m:r>
                        <a:rPr lang="pt-BR" sz="3629" i="1" smtClean="0">
                          <a:latin typeface="Cambria Math" panose="02040503050406030204" pitchFamily="18" charset="0"/>
                        </a:rPr>
                        <m:t>𝑙𝑜𝑔𝑝</m:t>
                      </m:r>
                      <m:r>
                        <a:rPr lang="pt-BR" sz="3629" b="0" i="1" smtClean="0">
                          <a:latin typeface="Cambria Math" panose="02040503050406030204" pitchFamily="18" charset="0"/>
                        </a:rPr>
                        <m:t>′</m:t>
                      </m:r>
                      <m:r>
                        <a:rPr lang="pt-BR" sz="3629" i="1">
                          <a:latin typeface="Cambria Math" panose="02040503050406030204" pitchFamily="18" charset="0"/>
                        </a:rPr>
                        <m:t> </m:t>
                      </m:r>
                    </m:oMath>
                  </m:oMathPara>
                </a14:m>
                <a:endParaRPr lang="en-US" sz="3629" dirty="0"/>
              </a:p>
            </p:txBody>
          </p:sp>
        </mc:Choice>
        <mc:Fallback xmlns="">
          <p:sp>
            <p:nvSpPr>
              <p:cNvPr id="12" name="CaixaDeTexto 11">
                <a:extLst>
                  <a:ext uri="{FF2B5EF4-FFF2-40B4-BE49-F238E27FC236}">
                    <a16:creationId xmlns:a16="http://schemas.microsoft.com/office/drawing/2014/main" id="{78AC6372-32A3-56C0-BC3C-059B2354AA59}"/>
                  </a:ext>
                </a:extLst>
              </p:cNvPr>
              <p:cNvSpPr txBox="1">
                <a:spLocks noRot="1" noChangeAspect="1" noMove="1" noResize="1" noEditPoints="1" noAdjustHandles="1" noChangeArrowheads="1" noChangeShapeType="1" noTextEdit="1"/>
              </p:cNvSpPr>
              <p:nvPr/>
            </p:nvSpPr>
            <p:spPr>
              <a:xfrm>
                <a:off x="290468" y="5650216"/>
                <a:ext cx="812872" cy="558486"/>
              </a:xfrm>
              <a:prstGeom prst="rect">
                <a:avLst/>
              </a:prstGeom>
              <a:blipFill>
                <a:blip r:embed="rId6"/>
                <a:stretch>
                  <a:fillRect r="-116541"/>
                </a:stretch>
              </a:blipFill>
            </p:spPr>
            <p:txBody>
              <a:bodyPr/>
              <a:lstStyle/>
              <a:p>
                <a:r>
                  <a:rPr lang="en-US">
                    <a:noFill/>
                  </a:rPr>
                  <a:t> </a:t>
                </a:r>
              </a:p>
            </p:txBody>
          </p:sp>
        </mc:Fallback>
      </mc:AlternateContent>
      <p:cxnSp>
        <p:nvCxnSpPr>
          <p:cNvPr id="13" name="Conector reto 12">
            <a:extLst>
              <a:ext uri="{FF2B5EF4-FFF2-40B4-BE49-F238E27FC236}">
                <a16:creationId xmlns:a16="http://schemas.microsoft.com/office/drawing/2014/main" id="{63C5E603-4E7B-D7B3-8284-8E757C6BE174}"/>
              </a:ext>
            </a:extLst>
          </p:cNvPr>
          <p:cNvCxnSpPr>
            <a:cxnSpLocks/>
          </p:cNvCxnSpPr>
          <p:nvPr/>
        </p:nvCxnSpPr>
        <p:spPr>
          <a:xfrm flipV="1">
            <a:off x="6181344" y="1885258"/>
            <a:ext cx="1669270" cy="212464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a16="http://schemas.microsoft.com/office/drawing/2014/main" id="{87145FEC-5834-00D0-1249-2BE5B7BA4C30}"/>
              </a:ext>
            </a:extLst>
          </p:cNvPr>
          <p:cNvCxnSpPr>
            <a:cxnSpLocks/>
          </p:cNvCxnSpPr>
          <p:nvPr/>
        </p:nvCxnSpPr>
        <p:spPr>
          <a:xfrm flipV="1">
            <a:off x="6181344" y="1885258"/>
            <a:ext cx="2432304" cy="2139005"/>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Forma Livre: Forma 14">
            <a:extLst>
              <a:ext uri="{FF2B5EF4-FFF2-40B4-BE49-F238E27FC236}">
                <a16:creationId xmlns:a16="http://schemas.microsoft.com/office/drawing/2014/main" id="{D632550C-8A83-3074-BADD-112DE8A970F3}"/>
              </a:ext>
            </a:extLst>
          </p:cNvPr>
          <p:cNvSpPr/>
          <p:nvPr/>
        </p:nvSpPr>
        <p:spPr>
          <a:xfrm>
            <a:off x="2611348" y="5260064"/>
            <a:ext cx="2247342" cy="1078033"/>
          </a:xfrm>
          <a:custGeom>
            <a:avLst/>
            <a:gdLst>
              <a:gd name="connsiteX0" fmla="*/ 0 w 2835275"/>
              <a:gd name="connsiteY0" fmla="*/ 0 h 1470025"/>
              <a:gd name="connsiteX1" fmla="*/ 942975 w 2835275"/>
              <a:gd name="connsiteY1" fmla="*/ 136525 h 1470025"/>
              <a:gd name="connsiteX2" fmla="*/ 1625600 w 2835275"/>
              <a:gd name="connsiteY2" fmla="*/ 374650 h 1470025"/>
              <a:gd name="connsiteX3" fmla="*/ 1997075 w 2835275"/>
              <a:gd name="connsiteY3" fmla="*/ 539750 h 1470025"/>
              <a:gd name="connsiteX4" fmla="*/ 2349500 w 2835275"/>
              <a:gd name="connsiteY4" fmla="*/ 869950 h 1470025"/>
              <a:gd name="connsiteX5" fmla="*/ 2835275 w 2835275"/>
              <a:gd name="connsiteY5" fmla="*/ 1470025 h 147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5275" h="1470025">
                <a:moveTo>
                  <a:pt x="0" y="0"/>
                </a:moveTo>
                <a:cubicBezTo>
                  <a:pt x="336021" y="37041"/>
                  <a:pt x="672042" y="74083"/>
                  <a:pt x="942975" y="136525"/>
                </a:cubicBezTo>
                <a:cubicBezTo>
                  <a:pt x="1213908" y="198967"/>
                  <a:pt x="1449917" y="307446"/>
                  <a:pt x="1625600" y="374650"/>
                </a:cubicBezTo>
                <a:cubicBezTo>
                  <a:pt x="1801283" y="441854"/>
                  <a:pt x="1876425" y="457200"/>
                  <a:pt x="1997075" y="539750"/>
                </a:cubicBezTo>
                <a:cubicBezTo>
                  <a:pt x="2117725" y="622300"/>
                  <a:pt x="2209800" y="714904"/>
                  <a:pt x="2349500" y="869950"/>
                </a:cubicBezTo>
                <a:cubicBezTo>
                  <a:pt x="2489200" y="1024996"/>
                  <a:pt x="2662237" y="1247510"/>
                  <a:pt x="2835275" y="1470025"/>
                </a:cubicBezTo>
              </a:path>
            </a:pathLst>
          </a:custGeom>
          <a:noFill/>
          <a:ln w="34925">
            <a:solidFill>
              <a:srgbClr val="FF00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Tree>
    <p:extLst>
      <p:ext uri="{BB962C8B-B14F-4D97-AF65-F5344CB8AC3E}">
        <p14:creationId xmlns:p14="http://schemas.microsoft.com/office/powerpoint/2010/main" val="106817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AA782-D4C9-671C-FF4E-03B6B7797719}"/>
            </a:ext>
          </a:extLst>
        </p:cNvPr>
        <p:cNvGrpSpPr/>
        <p:nvPr/>
      </p:nvGrpSpPr>
      <p:grpSpPr>
        <a:xfrm>
          <a:off x="0" y="0"/>
          <a:ext cx="0" cy="0"/>
          <a:chOff x="0" y="0"/>
          <a:chExt cx="0" cy="0"/>
        </a:xfrm>
      </p:grpSpPr>
      <p:pic>
        <p:nvPicPr>
          <p:cNvPr id="16" name="Imagem 15">
            <a:extLst>
              <a:ext uri="{FF2B5EF4-FFF2-40B4-BE49-F238E27FC236}">
                <a16:creationId xmlns:a16="http://schemas.microsoft.com/office/drawing/2014/main" id="{640AFBE6-1CBA-9AEA-4CF8-79CE0970E6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1177" y="1885258"/>
            <a:ext cx="7391633" cy="4860538"/>
          </a:xfrm>
          <a:prstGeom prst="rect">
            <a:avLst/>
          </a:prstGeom>
          <a:noFill/>
          <a:ln>
            <a:noFill/>
          </a:ln>
        </p:spPr>
      </p:pic>
      <p:sp>
        <p:nvSpPr>
          <p:cNvPr id="3" name="Espaço Reservado para Número de Slide 3">
            <a:extLst>
              <a:ext uri="{FF2B5EF4-FFF2-40B4-BE49-F238E27FC236}">
                <a16:creationId xmlns:a16="http://schemas.microsoft.com/office/drawing/2014/main" id="{CBD3C464-4E7F-01D0-BCA5-2E413CE7DCB6}"/>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D4E00778-94F3-647C-42A1-8427309E06A1}"/>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D2F67389-A7F6-55BB-F15A-B25B8C4EC6C4}"/>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B83A9E90-67FE-3CF4-97AB-FB785B3E8975}"/>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lateral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extension</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739DF7B5-BCE2-FDBB-78E0-C5886353FC5A}"/>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691F4679-63B6-13F1-E1BA-1F35F7A27716}"/>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mc:AlternateContent xmlns:mc="http://schemas.openxmlformats.org/markup-compatibility/2006">
        <mc:Choice xmlns:a14="http://schemas.microsoft.com/office/drawing/2010/main" Requires="a14">
          <p:sp>
            <p:nvSpPr>
              <p:cNvPr id="4" name="CaixaDeTexto 3">
                <a:extLst>
                  <a:ext uri="{FF2B5EF4-FFF2-40B4-BE49-F238E27FC236}">
                    <a16:creationId xmlns:a16="http://schemas.microsoft.com/office/drawing/2014/main" id="{2476E314-1814-FA94-E99D-B8F66FCD25F9}"/>
                  </a:ext>
                </a:extLst>
              </p:cNvPr>
              <p:cNvSpPr txBox="1"/>
              <p:nvPr/>
            </p:nvSpPr>
            <p:spPr>
              <a:xfrm>
                <a:off x="545359" y="200776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a:latin typeface="Cambria Math" panose="02040503050406030204" pitchFamily="18" charset="0"/>
                        </a:rPr>
                        <m:t>𝑞</m:t>
                      </m:r>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sym typeface="Symbol" panose="05050102010706020507" pitchFamily="18" charset="2"/>
                        </a:rPr>
                        <m:t>𝑎</m:t>
                      </m:r>
                      <m:r>
                        <a:rPr lang="pt-BR" sz="3629" i="1">
                          <a:latin typeface="Cambria Math" panose="02040503050406030204" pitchFamily="18" charset="0"/>
                        </a:rPr>
                        <m:t> </m:t>
                      </m:r>
                    </m:oMath>
                  </m:oMathPara>
                </a14:m>
                <a:endParaRPr lang="en-US" sz="3629" dirty="0"/>
              </a:p>
            </p:txBody>
          </p:sp>
        </mc:Choice>
        <mc:Fallback>
          <p:sp>
            <p:nvSpPr>
              <p:cNvPr id="4" name="CaixaDeTexto 3">
                <a:extLst>
                  <a:ext uri="{FF2B5EF4-FFF2-40B4-BE49-F238E27FC236}">
                    <a16:creationId xmlns:a16="http://schemas.microsoft.com/office/drawing/2014/main" id="{2476E314-1814-FA94-E99D-B8F66FCD25F9}"/>
                  </a:ext>
                </a:extLst>
              </p:cNvPr>
              <p:cNvSpPr txBox="1">
                <a:spLocks noRot="1" noChangeAspect="1" noMove="1" noResize="1" noEditPoints="1" noAdjustHandles="1" noChangeArrowheads="1" noChangeShapeType="1" noTextEdit="1"/>
              </p:cNvSpPr>
              <p:nvPr/>
            </p:nvSpPr>
            <p:spPr>
              <a:xfrm>
                <a:off x="545359" y="2007766"/>
                <a:ext cx="812872" cy="558486"/>
              </a:xfrm>
              <a:prstGeom prst="rect">
                <a:avLst/>
              </a:prstGeom>
              <a:blipFill>
                <a:blip r:embed="rId3"/>
                <a:stretch>
                  <a:fillRect r="-447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D7D256D2-B200-0F8F-02E4-2D18086F4893}"/>
                  </a:ext>
                </a:extLst>
              </p:cNvPr>
              <p:cNvSpPr txBox="1"/>
              <p:nvPr/>
            </p:nvSpPr>
            <p:spPr>
              <a:xfrm>
                <a:off x="9626550" y="1885258"/>
                <a:ext cx="1201544" cy="558486"/>
              </a:xfrm>
              <a:prstGeom prst="rect">
                <a:avLst/>
              </a:prstGeom>
              <a:noFill/>
            </p:spPr>
            <p:txBody>
              <a:bodyPr wrap="square" lIns="0" tIns="0" rIns="0" bIns="0" rtlCol="0">
                <a:spAutoFit/>
              </a:bodyPr>
              <a:lstStyle/>
              <a:p>
                <a:r>
                  <a:rPr lang="pt-BR" sz="3629" dirty="0"/>
                  <a:t>p</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𝑞</m:t>
                    </m:r>
                    <m:r>
                      <a:rPr lang="pt-BR" sz="3629" i="1">
                        <a:latin typeface="Cambria Math" panose="02040503050406030204" pitchFamily="18" charset="0"/>
                      </a:rPr>
                      <m:t> </m:t>
                    </m:r>
                  </m:oMath>
                </a14:m>
                <a:endParaRPr lang="en-US" sz="3629" dirty="0"/>
              </a:p>
            </p:txBody>
          </p:sp>
        </mc:Choice>
        <mc:Fallback xmlns="">
          <p:sp>
            <p:nvSpPr>
              <p:cNvPr id="6" name="CaixaDeTexto 5">
                <a:extLst>
                  <a:ext uri="{FF2B5EF4-FFF2-40B4-BE49-F238E27FC236}">
                    <a16:creationId xmlns:a16="http://schemas.microsoft.com/office/drawing/2014/main" id="{D7D256D2-B200-0F8F-02E4-2D18086F4893}"/>
                  </a:ext>
                </a:extLst>
              </p:cNvPr>
              <p:cNvSpPr txBox="1">
                <a:spLocks noRot="1" noChangeAspect="1" noMove="1" noResize="1" noEditPoints="1" noAdjustHandles="1" noChangeArrowheads="1" noChangeShapeType="1" noTextEdit="1"/>
              </p:cNvSpPr>
              <p:nvPr/>
            </p:nvSpPr>
            <p:spPr>
              <a:xfrm>
                <a:off x="9626550" y="1885258"/>
                <a:ext cx="1201544" cy="558486"/>
              </a:xfrm>
              <a:prstGeom prst="rect">
                <a:avLst/>
              </a:prstGeom>
              <a:blipFill>
                <a:blip r:embed="rId4"/>
                <a:stretch>
                  <a:fillRect l="-23350" t="-25000" b="-48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aixaDeTexto 6">
                <a:extLst>
                  <a:ext uri="{FF2B5EF4-FFF2-40B4-BE49-F238E27FC236}">
                    <a16:creationId xmlns:a16="http://schemas.microsoft.com/office/drawing/2014/main" id="{5E77CBF2-75A7-3871-76BC-E9B3EEE911B7}"/>
                  </a:ext>
                </a:extLst>
              </p:cNvPr>
              <p:cNvSpPr txBox="1"/>
              <p:nvPr/>
            </p:nvSpPr>
            <p:spPr>
              <a:xfrm>
                <a:off x="9726253" y="5812967"/>
                <a:ext cx="1201544" cy="558486"/>
              </a:xfrm>
              <a:prstGeom prst="rect">
                <a:avLst/>
              </a:prstGeom>
              <a:noFill/>
            </p:spPr>
            <p:txBody>
              <a:bodyPr wrap="square" lIns="0" tIns="0" rIns="0" bIns="0" rtlCol="0">
                <a:spAutoFit/>
              </a:bodyPr>
              <a:lstStyle/>
              <a:p>
                <a:r>
                  <a:rPr lang="pt-BR" sz="3629" dirty="0"/>
                  <a:t>e</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𝑝</m:t>
                    </m:r>
                    <m:r>
                      <a:rPr lang="pt-BR" sz="3629" b="0" i="1" smtClean="0">
                        <a:latin typeface="Cambria Math" panose="02040503050406030204" pitchFamily="18" charset="0"/>
                      </a:rPr>
                      <m:t>′</m:t>
                    </m:r>
                    <m:r>
                      <a:rPr lang="pt-BR" sz="3629" i="1">
                        <a:latin typeface="Cambria Math" panose="02040503050406030204" pitchFamily="18" charset="0"/>
                      </a:rPr>
                      <m:t> </m:t>
                    </m:r>
                  </m:oMath>
                </a14:m>
                <a:endParaRPr lang="en-US" sz="3629" dirty="0"/>
              </a:p>
            </p:txBody>
          </p:sp>
        </mc:Choice>
        <mc:Fallback xmlns="">
          <p:sp>
            <p:nvSpPr>
              <p:cNvPr id="7" name="CaixaDeTexto 6">
                <a:extLst>
                  <a:ext uri="{FF2B5EF4-FFF2-40B4-BE49-F238E27FC236}">
                    <a16:creationId xmlns:a16="http://schemas.microsoft.com/office/drawing/2014/main" id="{5E77CBF2-75A7-3871-76BC-E9B3EEE911B7}"/>
                  </a:ext>
                </a:extLst>
              </p:cNvPr>
              <p:cNvSpPr txBox="1">
                <a:spLocks noRot="1" noChangeAspect="1" noMove="1" noResize="1" noEditPoints="1" noAdjustHandles="1" noChangeArrowheads="1" noChangeShapeType="1" noTextEdit="1"/>
              </p:cNvSpPr>
              <p:nvPr/>
            </p:nvSpPr>
            <p:spPr>
              <a:xfrm>
                <a:off x="9726253" y="5812967"/>
                <a:ext cx="1201544" cy="558486"/>
              </a:xfrm>
              <a:prstGeom prst="rect">
                <a:avLst/>
              </a:prstGeom>
              <a:blipFill>
                <a:blip r:embed="rId5"/>
                <a:stretch>
                  <a:fillRect l="-23350" t="-26374" b="-505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D9FA1A77-6A9A-4F64-B67E-07E79CCEB408}"/>
                  </a:ext>
                </a:extLst>
              </p:cNvPr>
              <p:cNvSpPr txBox="1"/>
              <p:nvPr/>
            </p:nvSpPr>
            <p:spPr>
              <a:xfrm>
                <a:off x="290468" y="565021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smtClean="0">
                          <a:latin typeface="Cambria Math" panose="02040503050406030204" pitchFamily="18" charset="0"/>
                        </a:rPr>
                        <m:t>𝑞</m:t>
                      </m:r>
                      <m:r>
                        <a:rPr lang="pt-BR" sz="3629" i="1" smtClean="0">
                          <a:latin typeface="Cambria Math" panose="02040503050406030204" pitchFamily="18" charset="0"/>
                        </a:rPr>
                        <m:t> </m:t>
                      </m:r>
                      <m:r>
                        <a:rPr lang="pt-BR" sz="3629" i="1" smtClean="0">
                          <a:latin typeface="Cambria Math" panose="02040503050406030204" pitchFamily="18" charset="0"/>
                        </a:rPr>
                        <m:t>𝑥</m:t>
                      </m:r>
                      <m:r>
                        <a:rPr lang="pt-BR" sz="3629" i="1" smtClean="0">
                          <a:latin typeface="Cambria Math" panose="02040503050406030204" pitchFamily="18" charset="0"/>
                        </a:rPr>
                        <m:t> </m:t>
                      </m:r>
                      <m:r>
                        <a:rPr lang="pt-BR" sz="3629" i="1" smtClean="0">
                          <a:latin typeface="Cambria Math" panose="02040503050406030204" pitchFamily="18" charset="0"/>
                        </a:rPr>
                        <m:t>𝑙𝑜𝑔𝑝</m:t>
                      </m:r>
                      <m:r>
                        <a:rPr lang="pt-BR" sz="3629" b="0" i="1" smtClean="0">
                          <a:latin typeface="Cambria Math" panose="02040503050406030204" pitchFamily="18" charset="0"/>
                        </a:rPr>
                        <m:t>′</m:t>
                      </m:r>
                      <m:r>
                        <a:rPr lang="pt-BR" sz="3629" i="1">
                          <a:latin typeface="Cambria Math" panose="02040503050406030204" pitchFamily="18" charset="0"/>
                        </a:rPr>
                        <m:t> </m:t>
                      </m:r>
                    </m:oMath>
                  </m:oMathPara>
                </a14:m>
                <a:endParaRPr lang="en-US" sz="3629" dirty="0"/>
              </a:p>
            </p:txBody>
          </p:sp>
        </mc:Choice>
        <mc:Fallback xmlns="">
          <p:sp>
            <p:nvSpPr>
              <p:cNvPr id="12" name="CaixaDeTexto 11">
                <a:extLst>
                  <a:ext uri="{FF2B5EF4-FFF2-40B4-BE49-F238E27FC236}">
                    <a16:creationId xmlns:a16="http://schemas.microsoft.com/office/drawing/2014/main" id="{D9FA1A77-6A9A-4F64-B67E-07E79CCEB408}"/>
                  </a:ext>
                </a:extLst>
              </p:cNvPr>
              <p:cNvSpPr txBox="1">
                <a:spLocks noRot="1" noChangeAspect="1" noMove="1" noResize="1" noEditPoints="1" noAdjustHandles="1" noChangeArrowheads="1" noChangeShapeType="1" noTextEdit="1"/>
              </p:cNvSpPr>
              <p:nvPr/>
            </p:nvSpPr>
            <p:spPr>
              <a:xfrm>
                <a:off x="290468" y="5650216"/>
                <a:ext cx="812872" cy="558486"/>
              </a:xfrm>
              <a:prstGeom prst="rect">
                <a:avLst/>
              </a:prstGeom>
              <a:blipFill>
                <a:blip r:embed="rId6"/>
                <a:stretch>
                  <a:fillRect r="-116541"/>
                </a:stretch>
              </a:blipFill>
            </p:spPr>
            <p:txBody>
              <a:bodyPr/>
              <a:lstStyle/>
              <a:p>
                <a:r>
                  <a:rPr lang="en-US">
                    <a:noFill/>
                  </a:rPr>
                  <a:t> </a:t>
                </a:r>
              </a:p>
            </p:txBody>
          </p:sp>
        </mc:Fallback>
      </mc:AlternateContent>
      <p:cxnSp>
        <p:nvCxnSpPr>
          <p:cNvPr id="13" name="Conector reto 12">
            <a:extLst>
              <a:ext uri="{FF2B5EF4-FFF2-40B4-BE49-F238E27FC236}">
                <a16:creationId xmlns:a16="http://schemas.microsoft.com/office/drawing/2014/main" id="{9F515066-F84D-C6FB-83F3-7416DD94FF63}"/>
              </a:ext>
            </a:extLst>
          </p:cNvPr>
          <p:cNvCxnSpPr>
            <a:cxnSpLocks/>
          </p:cNvCxnSpPr>
          <p:nvPr/>
        </p:nvCxnSpPr>
        <p:spPr>
          <a:xfrm flipV="1">
            <a:off x="6073727" y="1814143"/>
            <a:ext cx="1528815" cy="211419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a16="http://schemas.microsoft.com/office/drawing/2014/main" id="{8E7F8482-1ECB-ABA3-9129-1EEF34465D2E}"/>
              </a:ext>
            </a:extLst>
          </p:cNvPr>
          <p:cNvCxnSpPr>
            <a:cxnSpLocks/>
          </p:cNvCxnSpPr>
          <p:nvPr/>
        </p:nvCxnSpPr>
        <p:spPr>
          <a:xfrm flipV="1">
            <a:off x="6019492" y="1885258"/>
            <a:ext cx="2289152" cy="1983892"/>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Forma Livre: Forma 14">
            <a:extLst>
              <a:ext uri="{FF2B5EF4-FFF2-40B4-BE49-F238E27FC236}">
                <a16:creationId xmlns:a16="http://schemas.microsoft.com/office/drawing/2014/main" id="{E0DCEB02-C66E-58AF-79B5-9392158E402D}"/>
              </a:ext>
            </a:extLst>
          </p:cNvPr>
          <p:cNvSpPr/>
          <p:nvPr/>
        </p:nvSpPr>
        <p:spPr>
          <a:xfrm rot="20780117">
            <a:off x="2584599" y="5020143"/>
            <a:ext cx="2115045" cy="1078267"/>
          </a:xfrm>
          <a:custGeom>
            <a:avLst/>
            <a:gdLst>
              <a:gd name="connsiteX0" fmla="*/ 0 w 2835275"/>
              <a:gd name="connsiteY0" fmla="*/ 0 h 1470025"/>
              <a:gd name="connsiteX1" fmla="*/ 942975 w 2835275"/>
              <a:gd name="connsiteY1" fmla="*/ 136525 h 1470025"/>
              <a:gd name="connsiteX2" fmla="*/ 1625600 w 2835275"/>
              <a:gd name="connsiteY2" fmla="*/ 374650 h 1470025"/>
              <a:gd name="connsiteX3" fmla="*/ 1997075 w 2835275"/>
              <a:gd name="connsiteY3" fmla="*/ 539750 h 1470025"/>
              <a:gd name="connsiteX4" fmla="*/ 2349500 w 2835275"/>
              <a:gd name="connsiteY4" fmla="*/ 869950 h 1470025"/>
              <a:gd name="connsiteX5" fmla="*/ 2835275 w 2835275"/>
              <a:gd name="connsiteY5" fmla="*/ 1470025 h 147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5275" h="1470025">
                <a:moveTo>
                  <a:pt x="0" y="0"/>
                </a:moveTo>
                <a:cubicBezTo>
                  <a:pt x="336021" y="37041"/>
                  <a:pt x="672042" y="74083"/>
                  <a:pt x="942975" y="136525"/>
                </a:cubicBezTo>
                <a:cubicBezTo>
                  <a:pt x="1213908" y="198967"/>
                  <a:pt x="1449917" y="307446"/>
                  <a:pt x="1625600" y="374650"/>
                </a:cubicBezTo>
                <a:cubicBezTo>
                  <a:pt x="1801283" y="441854"/>
                  <a:pt x="1876425" y="457200"/>
                  <a:pt x="1997075" y="539750"/>
                </a:cubicBezTo>
                <a:cubicBezTo>
                  <a:pt x="2117725" y="622300"/>
                  <a:pt x="2209800" y="714904"/>
                  <a:pt x="2349500" y="869950"/>
                </a:cubicBezTo>
                <a:cubicBezTo>
                  <a:pt x="2489200" y="1024996"/>
                  <a:pt x="2662237" y="1247510"/>
                  <a:pt x="2835275" y="1470025"/>
                </a:cubicBezTo>
              </a:path>
            </a:pathLst>
          </a:custGeom>
          <a:noFill/>
          <a:ln w="34925">
            <a:solidFill>
              <a:srgbClr val="FF00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Tree>
    <p:extLst>
      <p:ext uri="{BB962C8B-B14F-4D97-AF65-F5344CB8AC3E}">
        <p14:creationId xmlns:p14="http://schemas.microsoft.com/office/powerpoint/2010/main" val="7849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D6A32-8C6A-D3FD-5B61-9831FBA04AD6}"/>
            </a:ext>
          </a:extLst>
        </p:cNvPr>
        <p:cNvGrpSpPr/>
        <p:nvPr/>
      </p:nvGrpSpPr>
      <p:grpSpPr>
        <a:xfrm>
          <a:off x="0" y="0"/>
          <a:ext cx="0" cy="0"/>
          <a:chOff x="0" y="0"/>
          <a:chExt cx="0" cy="0"/>
        </a:xfrm>
      </p:grpSpPr>
      <p:pic>
        <p:nvPicPr>
          <p:cNvPr id="2" name="Imagem 1">
            <a:extLst>
              <a:ext uri="{FF2B5EF4-FFF2-40B4-BE49-F238E27FC236}">
                <a16:creationId xmlns:a16="http://schemas.microsoft.com/office/drawing/2014/main" id="{DBDDA042-CA07-A801-3B05-BD059C2D2B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1991" y="1885258"/>
            <a:ext cx="7253248" cy="4830950"/>
          </a:xfrm>
          <a:prstGeom prst="rect">
            <a:avLst/>
          </a:prstGeom>
          <a:noFill/>
          <a:ln>
            <a:noFill/>
          </a:ln>
        </p:spPr>
      </p:pic>
      <p:sp>
        <p:nvSpPr>
          <p:cNvPr id="3" name="Espaço Reservado para Número de Slide 3">
            <a:extLst>
              <a:ext uri="{FF2B5EF4-FFF2-40B4-BE49-F238E27FC236}">
                <a16:creationId xmlns:a16="http://schemas.microsoft.com/office/drawing/2014/main" id="{D0D4D3C9-E4A4-2F7A-83B6-5E8BD27788C8}"/>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41D0BE87-7140-D297-FE6F-B7851EE6E1E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419A2BA5-5F77-4E90-F518-5FC1064784D2}"/>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8A4CE1E7-82D3-CE7C-1FA6-49AB017AF7E0}"/>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pore</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pressure</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0249D20B-D6FB-44BB-D6C9-F32A7044E995}"/>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51D41DE5-F990-F8BA-E06E-95BF09A274E9}"/>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mc:AlternateContent xmlns:mc="http://schemas.openxmlformats.org/markup-compatibility/2006">
        <mc:Choice xmlns:a14="http://schemas.microsoft.com/office/drawing/2010/main" Requires="a14">
          <p:sp>
            <p:nvSpPr>
              <p:cNvPr id="4" name="CaixaDeTexto 3">
                <a:extLst>
                  <a:ext uri="{FF2B5EF4-FFF2-40B4-BE49-F238E27FC236}">
                    <a16:creationId xmlns:a16="http://schemas.microsoft.com/office/drawing/2014/main" id="{3136701E-5C8E-CFDF-0E43-DE2B7958182F}"/>
                  </a:ext>
                </a:extLst>
              </p:cNvPr>
              <p:cNvSpPr txBox="1"/>
              <p:nvPr/>
            </p:nvSpPr>
            <p:spPr>
              <a:xfrm>
                <a:off x="545359" y="200776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a:latin typeface="Cambria Math" panose="02040503050406030204" pitchFamily="18" charset="0"/>
                        </a:rPr>
                        <m:t>𝑞</m:t>
                      </m:r>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sym typeface="Symbol" panose="05050102010706020507" pitchFamily="18" charset="2"/>
                        </a:rPr>
                        <m:t>𝑎</m:t>
                      </m:r>
                      <m:r>
                        <a:rPr lang="pt-BR" sz="3629" i="1">
                          <a:latin typeface="Cambria Math" panose="02040503050406030204" pitchFamily="18" charset="0"/>
                        </a:rPr>
                        <m:t> </m:t>
                      </m:r>
                    </m:oMath>
                  </m:oMathPara>
                </a14:m>
                <a:endParaRPr lang="en-US" sz="3629" dirty="0"/>
              </a:p>
            </p:txBody>
          </p:sp>
        </mc:Choice>
        <mc:Fallback>
          <p:sp>
            <p:nvSpPr>
              <p:cNvPr id="4" name="CaixaDeTexto 3">
                <a:extLst>
                  <a:ext uri="{FF2B5EF4-FFF2-40B4-BE49-F238E27FC236}">
                    <a16:creationId xmlns:a16="http://schemas.microsoft.com/office/drawing/2014/main" id="{3136701E-5C8E-CFDF-0E43-DE2B7958182F}"/>
                  </a:ext>
                </a:extLst>
              </p:cNvPr>
              <p:cNvSpPr txBox="1">
                <a:spLocks noRot="1" noChangeAspect="1" noMove="1" noResize="1" noEditPoints="1" noAdjustHandles="1" noChangeArrowheads="1" noChangeShapeType="1" noTextEdit="1"/>
              </p:cNvSpPr>
              <p:nvPr/>
            </p:nvSpPr>
            <p:spPr>
              <a:xfrm>
                <a:off x="545359" y="2007766"/>
                <a:ext cx="812872" cy="558486"/>
              </a:xfrm>
              <a:prstGeom prst="rect">
                <a:avLst/>
              </a:prstGeom>
              <a:blipFill>
                <a:blip r:embed="rId4"/>
                <a:stretch>
                  <a:fillRect r="-447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AAB3BCE0-1400-52B4-6B9C-592AF9BF1547}"/>
                  </a:ext>
                </a:extLst>
              </p:cNvPr>
              <p:cNvSpPr txBox="1"/>
              <p:nvPr/>
            </p:nvSpPr>
            <p:spPr>
              <a:xfrm>
                <a:off x="9626550" y="1885258"/>
                <a:ext cx="1201544" cy="558486"/>
              </a:xfrm>
              <a:prstGeom prst="rect">
                <a:avLst/>
              </a:prstGeom>
              <a:noFill/>
            </p:spPr>
            <p:txBody>
              <a:bodyPr wrap="square" lIns="0" tIns="0" rIns="0" bIns="0" rtlCol="0">
                <a:spAutoFit/>
              </a:bodyPr>
              <a:lstStyle/>
              <a:p>
                <a:r>
                  <a:rPr lang="pt-BR" sz="3629" dirty="0"/>
                  <a:t>p</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𝑞</m:t>
                    </m:r>
                    <m:r>
                      <a:rPr lang="pt-BR" sz="3629" i="1">
                        <a:latin typeface="Cambria Math" panose="02040503050406030204" pitchFamily="18" charset="0"/>
                      </a:rPr>
                      <m:t> </m:t>
                    </m:r>
                  </m:oMath>
                </a14:m>
                <a:endParaRPr lang="en-US" sz="3629" dirty="0"/>
              </a:p>
            </p:txBody>
          </p:sp>
        </mc:Choice>
        <mc:Fallback xmlns="">
          <p:sp>
            <p:nvSpPr>
              <p:cNvPr id="6" name="CaixaDeTexto 5">
                <a:extLst>
                  <a:ext uri="{FF2B5EF4-FFF2-40B4-BE49-F238E27FC236}">
                    <a16:creationId xmlns:a16="http://schemas.microsoft.com/office/drawing/2014/main" id="{AAB3BCE0-1400-52B4-6B9C-592AF9BF1547}"/>
                  </a:ext>
                </a:extLst>
              </p:cNvPr>
              <p:cNvSpPr txBox="1">
                <a:spLocks noRot="1" noChangeAspect="1" noMove="1" noResize="1" noEditPoints="1" noAdjustHandles="1" noChangeArrowheads="1" noChangeShapeType="1" noTextEdit="1"/>
              </p:cNvSpPr>
              <p:nvPr/>
            </p:nvSpPr>
            <p:spPr>
              <a:xfrm>
                <a:off x="9626550" y="1885258"/>
                <a:ext cx="1201544" cy="558486"/>
              </a:xfrm>
              <a:prstGeom prst="rect">
                <a:avLst/>
              </a:prstGeom>
              <a:blipFill>
                <a:blip r:embed="rId5"/>
                <a:stretch>
                  <a:fillRect l="-23350" t="-25000" b="-48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aixaDeTexto 6">
                <a:extLst>
                  <a:ext uri="{FF2B5EF4-FFF2-40B4-BE49-F238E27FC236}">
                    <a16:creationId xmlns:a16="http://schemas.microsoft.com/office/drawing/2014/main" id="{C6C4B3B7-1716-526F-CCD2-AFC73427F85C}"/>
                  </a:ext>
                </a:extLst>
              </p:cNvPr>
              <p:cNvSpPr txBox="1"/>
              <p:nvPr/>
            </p:nvSpPr>
            <p:spPr>
              <a:xfrm>
                <a:off x="9726253" y="5812967"/>
                <a:ext cx="1201544" cy="558486"/>
              </a:xfrm>
              <a:prstGeom prst="rect">
                <a:avLst/>
              </a:prstGeom>
              <a:noFill/>
            </p:spPr>
            <p:txBody>
              <a:bodyPr wrap="square" lIns="0" tIns="0" rIns="0" bIns="0" rtlCol="0">
                <a:spAutoFit/>
              </a:bodyPr>
              <a:lstStyle/>
              <a:p>
                <a:r>
                  <a:rPr lang="pt-BR" sz="3629" dirty="0"/>
                  <a:t>e</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𝑝</m:t>
                    </m:r>
                    <m:r>
                      <a:rPr lang="pt-BR" sz="3629" b="0" i="1" smtClean="0">
                        <a:latin typeface="Cambria Math" panose="02040503050406030204" pitchFamily="18" charset="0"/>
                      </a:rPr>
                      <m:t>′</m:t>
                    </m:r>
                    <m:r>
                      <a:rPr lang="pt-BR" sz="3629" i="1">
                        <a:latin typeface="Cambria Math" panose="02040503050406030204" pitchFamily="18" charset="0"/>
                      </a:rPr>
                      <m:t> </m:t>
                    </m:r>
                  </m:oMath>
                </a14:m>
                <a:endParaRPr lang="en-US" sz="3629" dirty="0"/>
              </a:p>
            </p:txBody>
          </p:sp>
        </mc:Choice>
        <mc:Fallback xmlns="">
          <p:sp>
            <p:nvSpPr>
              <p:cNvPr id="7" name="CaixaDeTexto 6">
                <a:extLst>
                  <a:ext uri="{FF2B5EF4-FFF2-40B4-BE49-F238E27FC236}">
                    <a16:creationId xmlns:a16="http://schemas.microsoft.com/office/drawing/2014/main" id="{C6C4B3B7-1716-526F-CCD2-AFC73427F85C}"/>
                  </a:ext>
                </a:extLst>
              </p:cNvPr>
              <p:cNvSpPr txBox="1">
                <a:spLocks noRot="1" noChangeAspect="1" noMove="1" noResize="1" noEditPoints="1" noAdjustHandles="1" noChangeArrowheads="1" noChangeShapeType="1" noTextEdit="1"/>
              </p:cNvSpPr>
              <p:nvPr/>
            </p:nvSpPr>
            <p:spPr>
              <a:xfrm>
                <a:off x="9726253" y="5812967"/>
                <a:ext cx="1201544" cy="558486"/>
              </a:xfrm>
              <a:prstGeom prst="rect">
                <a:avLst/>
              </a:prstGeom>
              <a:blipFill>
                <a:blip r:embed="rId6"/>
                <a:stretch>
                  <a:fillRect l="-23350" t="-26374" b="-505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E7A6FFBD-2DFC-D31F-14BB-0D24D6FD6D50}"/>
                  </a:ext>
                </a:extLst>
              </p:cNvPr>
              <p:cNvSpPr txBox="1"/>
              <p:nvPr/>
            </p:nvSpPr>
            <p:spPr>
              <a:xfrm>
                <a:off x="290468" y="565021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smtClean="0">
                          <a:latin typeface="Cambria Math" panose="02040503050406030204" pitchFamily="18" charset="0"/>
                        </a:rPr>
                        <m:t>𝑞</m:t>
                      </m:r>
                      <m:r>
                        <a:rPr lang="pt-BR" sz="3629" i="1" smtClean="0">
                          <a:latin typeface="Cambria Math" panose="02040503050406030204" pitchFamily="18" charset="0"/>
                        </a:rPr>
                        <m:t> </m:t>
                      </m:r>
                      <m:r>
                        <a:rPr lang="pt-BR" sz="3629" i="1" smtClean="0">
                          <a:latin typeface="Cambria Math" panose="02040503050406030204" pitchFamily="18" charset="0"/>
                        </a:rPr>
                        <m:t>𝑥</m:t>
                      </m:r>
                      <m:r>
                        <a:rPr lang="pt-BR" sz="3629" i="1" smtClean="0">
                          <a:latin typeface="Cambria Math" panose="02040503050406030204" pitchFamily="18" charset="0"/>
                        </a:rPr>
                        <m:t> </m:t>
                      </m:r>
                      <m:r>
                        <a:rPr lang="pt-BR" sz="3629" i="1" smtClean="0">
                          <a:latin typeface="Cambria Math" panose="02040503050406030204" pitchFamily="18" charset="0"/>
                        </a:rPr>
                        <m:t>𝑙𝑜𝑔𝑝</m:t>
                      </m:r>
                      <m:r>
                        <a:rPr lang="pt-BR" sz="3629" b="0" i="1" smtClean="0">
                          <a:latin typeface="Cambria Math" panose="02040503050406030204" pitchFamily="18" charset="0"/>
                        </a:rPr>
                        <m:t>′</m:t>
                      </m:r>
                      <m:r>
                        <a:rPr lang="pt-BR" sz="3629" i="1">
                          <a:latin typeface="Cambria Math" panose="02040503050406030204" pitchFamily="18" charset="0"/>
                        </a:rPr>
                        <m:t> </m:t>
                      </m:r>
                    </m:oMath>
                  </m:oMathPara>
                </a14:m>
                <a:endParaRPr lang="en-US" sz="3629" dirty="0"/>
              </a:p>
            </p:txBody>
          </p:sp>
        </mc:Choice>
        <mc:Fallback xmlns="">
          <p:sp>
            <p:nvSpPr>
              <p:cNvPr id="12" name="CaixaDeTexto 11">
                <a:extLst>
                  <a:ext uri="{FF2B5EF4-FFF2-40B4-BE49-F238E27FC236}">
                    <a16:creationId xmlns:a16="http://schemas.microsoft.com/office/drawing/2014/main" id="{E7A6FFBD-2DFC-D31F-14BB-0D24D6FD6D50}"/>
                  </a:ext>
                </a:extLst>
              </p:cNvPr>
              <p:cNvSpPr txBox="1">
                <a:spLocks noRot="1" noChangeAspect="1" noMove="1" noResize="1" noEditPoints="1" noAdjustHandles="1" noChangeArrowheads="1" noChangeShapeType="1" noTextEdit="1"/>
              </p:cNvSpPr>
              <p:nvPr/>
            </p:nvSpPr>
            <p:spPr>
              <a:xfrm>
                <a:off x="290468" y="5650216"/>
                <a:ext cx="812872" cy="558486"/>
              </a:xfrm>
              <a:prstGeom prst="rect">
                <a:avLst/>
              </a:prstGeom>
              <a:blipFill>
                <a:blip r:embed="rId7"/>
                <a:stretch>
                  <a:fillRect r="-116541"/>
                </a:stretch>
              </a:blipFill>
            </p:spPr>
            <p:txBody>
              <a:bodyPr/>
              <a:lstStyle/>
              <a:p>
                <a:r>
                  <a:rPr lang="en-US">
                    <a:noFill/>
                  </a:rPr>
                  <a:t> </a:t>
                </a:r>
              </a:p>
            </p:txBody>
          </p:sp>
        </mc:Fallback>
      </mc:AlternateContent>
      <p:cxnSp>
        <p:nvCxnSpPr>
          <p:cNvPr id="13" name="Conector reto 12">
            <a:extLst>
              <a:ext uri="{FF2B5EF4-FFF2-40B4-BE49-F238E27FC236}">
                <a16:creationId xmlns:a16="http://schemas.microsoft.com/office/drawing/2014/main" id="{7CC599C1-8124-DB9C-B0A7-BF5DF13FCE49}"/>
              </a:ext>
            </a:extLst>
          </p:cNvPr>
          <p:cNvCxnSpPr>
            <a:cxnSpLocks/>
          </p:cNvCxnSpPr>
          <p:nvPr/>
        </p:nvCxnSpPr>
        <p:spPr>
          <a:xfrm flipV="1">
            <a:off x="6019492" y="1885258"/>
            <a:ext cx="1423724" cy="211419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Forma Livre: Forma 14">
            <a:extLst>
              <a:ext uri="{FF2B5EF4-FFF2-40B4-BE49-F238E27FC236}">
                <a16:creationId xmlns:a16="http://schemas.microsoft.com/office/drawing/2014/main" id="{749C1298-4B5E-51B7-0EB6-AC6A69B361E3}"/>
              </a:ext>
            </a:extLst>
          </p:cNvPr>
          <p:cNvSpPr/>
          <p:nvPr/>
        </p:nvSpPr>
        <p:spPr>
          <a:xfrm rot="20780117">
            <a:off x="2584599" y="4980149"/>
            <a:ext cx="2115045" cy="1078267"/>
          </a:xfrm>
          <a:custGeom>
            <a:avLst/>
            <a:gdLst>
              <a:gd name="connsiteX0" fmla="*/ 0 w 2835275"/>
              <a:gd name="connsiteY0" fmla="*/ 0 h 1470025"/>
              <a:gd name="connsiteX1" fmla="*/ 942975 w 2835275"/>
              <a:gd name="connsiteY1" fmla="*/ 136525 h 1470025"/>
              <a:gd name="connsiteX2" fmla="*/ 1625600 w 2835275"/>
              <a:gd name="connsiteY2" fmla="*/ 374650 h 1470025"/>
              <a:gd name="connsiteX3" fmla="*/ 1997075 w 2835275"/>
              <a:gd name="connsiteY3" fmla="*/ 539750 h 1470025"/>
              <a:gd name="connsiteX4" fmla="*/ 2349500 w 2835275"/>
              <a:gd name="connsiteY4" fmla="*/ 869950 h 1470025"/>
              <a:gd name="connsiteX5" fmla="*/ 2835275 w 2835275"/>
              <a:gd name="connsiteY5" fmla="*/ 1470025 h 147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5275" h="1470025">
                <a:moveTo>
                  <a:pt x="0" y="0"/>
                </a:moveTo>
                <a:cubicBezTo>
                  <a:pt x="336021" y="37041"/>
                  <a:pt x="672042" y="74083"/>
                  <a:pt x="942975" y="136525"/>
                </a:cubicBezTo>
                <a:cubicBezTo>
                  <a:pt x="1213908" y="198967"/>
                  <a:pt x="1449917" y="307446"/>
                  <a:pt x="1625600" y="374650"/>
                </a:cubicBezTo>
                <a:cubicBezTo>
                  <a:pt x="1801283" y="441854"/>
                  <a:pt x="1876425" y="457200"/>
                  <a:pt x="1997075" y="539750"/>
                </a:cubicBezTo>
                <a:cubicBezTo>
                  <a:pt x="2117725" y="622300"/>
                  <a:pt x="2209800" y="714904"/>
                  <a:pt x="2349500" y="869950"/>
                </a:cubicBezTo>
                <a:cubicBezTo>
                  <a:pt x="2489200" y="1024996"/>
                  <a:pt x="2662237" y="1247510"/>
                  <a:pt x="2835275" y="1470025"/>
                </a:cubicBezTo>
              </a:path>
            </a:pathLst>
          </a:custGeom>
          <a:noFill/>
          <a:ln w="34925">
            <a:solidFill>
              <a:srgbClr val="FF00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Tree>
    <p:extLst>
      <p:ext uri="{BB962C8B-B14F-4D97-AF65-F5344CB8AC3E}">
        <p14:creationId xmlns:p14="http://schemas.microsoft.com/office/powerpoint/2010/main" val="372465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AA740-0238-08A5-17A0-CD1BD6DE23EE}"/>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98AD067A-44E2-9B14-736F-195BF5B3C2B0}"/>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CB8D2198-7EA9-3DDB-CA1E-5F062D3DE17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F955FB8A-9906-B0FA-9EF3-E3076791C63E}"/>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263AC725-4A8C-7AC8-9428-C4E64CEA4DF8}"/>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23266F95-77D9-B8EB-5985-9B75D19C6AF2}"/>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1731051E-4744-5998-CC87-8F581E743A9D}"/>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CCA33970-6589-1778-E537-FB45B9B389FF}"/>
              </a:ext>
            </a:extLst>
          </p:cNvPr>
          <p:cNvPicPr>
            <a:picLocks noChangeAspect="1"/>
          </p:cNvPicPr>
          <p:nvPr/>
        </p:nvPicPr>
        <p:blipFill>
          <a:blip r:embed="rId2"/>
          <a:stretch>
            <a:fillRect/>
          </a:stretch>
        </p:blipFill>
        <p:spPr>
          <a:xfrm>
            <a:off x="1697798" y="1541060"/>
            <a:ext cx="3660586" cy="5300223"/>
          </a:xfrm>
          <a:prstGeom prst="rect">
            <a:avLst/>
          </a:prstGeom>
        </p:spPr>
      </p:pic>
      <p:pic>
        <p:nvPicPr>
          <p:cNvPr id="12" name="Imagem 11">
            <a:extLst>
              <a:ext uri="{FF2B5EF4-FFF2-40B4-BE49-F238E27FC236}">
                <a16:creationId xmlns:a16="http://schemas.microsoft.com/office/drawing/2014/main" id="{7A9E1342-1D18-DD42-F0F6-6135E1A90F2E}"/>
              </a:ext>
            </a:extLst>
          </p:cNvPr>
          <p:cNvPicPr>
            <a:picLocks noChangeAspect="1"/>
          </p:cNvPicPr>
          <p:nvPr/>
        </p:nvPicPr>
        <p:blipFill>
          <a:blip r:embed="rId3"/>
          <a:stretch>
            <a:fillRect/>
          </a:stretch>
        </p:blipFill>
        <p:spPr>
          <a:xfrm>
            <a:off x="5498736" y="1564421"/>
            <a:ext cx="3660586" cy="5292936"/>
          </a:xfrm>
          <a:prstGeom prst="rect">
            <a:avLst/>
          </a:prstGeom>
        </p:spPr>
      </p:pic>
    </p:spTree>
    <p:extLst>
      <p:ext uri="{BB962C8B-B14F-4D97-AF65-F5344CB8AC3E}">
        <p14:creationId xmlns:p14="http://schemas.microsoft.com/office/powerpoint/2010/main" val="513204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36F8-A867-1B45-A3FB-776BB1763192}"/>
            </a:ext>
          </a:extLst>
        </p:cNvPr>
        <p:cNvGrpSpPr/>
        <p:nvPr/>
      </p:nvGrpSpPr>
      <p:grpSpPr>
        <a:xfrm>
          <a:off x="0" y="0"/>
          <a:ext cx="0" cy="0"/>
          <a:chOff x="0" y="0"/>
          <a:chExt cx="0" cy="0"/>
        </a:xfrm>
      </p:grpSpPr>
      <p:pic>
        <p:nvPicPr>
          <p:cNvPr id="14" name="Imagem 13">
            <a:extLst>
              <a:ext uri="{FF2B5EF4-FFF2-40B4-BE49-F238E27FC236}">
                <a16:creationId xmlns:a16="http://schemas.microsoft.com/office/drawing/2014/main" id="{75D58A0D-9A83-E7FF-57A9-EF5A1C3C65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9530" y="1855229"/>
            <a:ext cx="6971560" cy="4808447"/>
          </a:xfrm>
          <a:prstGeom prst="rect">
            <a:avLst/>
          </a:prstGeom>
          <a:noFill/>
          <a:ln>
            <a:noFill/>
          </a:ln>
        </p:spPr>
      </p:pic>
      <p:sp>
        <p:nvSpPr>
          <p:cNvPr id="3" name="Espaço Reservado para Número de Slide 3">
            <a:extLst>
              <a:ext uri="{FF2B5EF4-FFF2-40B4-BE49-F238E27FC236}">
                <a16:creationId xmlns:a16="http://schemas.microsoft.com/office/drawing/2014/main" id="{88108E87-D000-4BDB-683C-38A71F402BF7}"/>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53A02415-C3A3-5D32-0256-649A4864BF8A}"/>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97AA34A3-C75A-D10B-E880-8414E4B3BFD3}"/>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8A405F65-1454-E928-4408-11CCCF825A70}"/>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axial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extension</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8BD43746-915D-0E99-9D5B-C6328D1CB784}"/>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333AD277-D510-EFBA-0147-B446BD1B0D5C}"/>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mc:AlternateContent xmlns:mc="http://schemas.openxmlformats.org/markup-compatibility/2006">
        <mc:Choice xmlns:a14="http://schemas.microsoft.com/office/drawing/2010/main" Requires="a14">
          <p:sp>
            <p:nvSpPr>
              <p:cNvPr id="4" name="CaixaDeTexto 3">
                <a:extLst>
                  <a:ext uri="{FF2B5EF4-FFF2-40B4-BE49-F238E27FC236}">
                    <a16:creationId xmlns:a16="http://schemas.microsoft.com/office/drawing/2014/main" id="{7DD28560-EC6D-565C-7BB2-2E5052E8E5EB}"/>
                  </a:ext>
                </a:extLst>
              </p:cNvPr>
              <p:cNvSpPr txBox="1"/>
              <p:nvPr/>
            </p:nvSpPr>
            <p:spPr>
              <a:xfrm>
                <a:off x="545359" y="200776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a:latin typeface="Cambria Math" panose="02040503050406030204" pitchFamily="18" charset="0"/>
                        </a:rPr>
                        <m:t>𝑞</m:t>
                      </m:r>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sym typeface="Symbol" panose="05050102010706020507" pitchFamily="18" charset="2"/>
                        </a:rPr>
                        <m:t>𝑎</m:t>
                      </m:r>
                      <m:r>
                        <a:rPr lang="pt-BR" sz="3629" i="1">
                          <a:latin typeface="Cambria Math" panose="02040503050406030204" pitchFamily="18" charset="0"/>
                        </a:rPr>
                        <m:t> </m:t>
                      </m:r>
                    </m:oMath>
                  </m:oMathPara>
                </a14:m>
                <a:endParaRPr lang="en-US" sz="3629" dirty="0"/>
              </a:p>
            </p:txBody>
          </p:sp>
        </mc:Choice>
        <mc:Fallback>
          <p:sp>
            <p:nvSpPr>
              <p:cNvPr id="4" name="CaixaDeTexto 3">
                <a:extLst>
                  <a:ext uri="{FF2B5EF4-FFF2-40B4-BE49-F238E27FC236}">
                    <a16:creationId xmlns:a16="http://schemas.microsoft.com/office/drawing/2014/main" id="{7DD28560-EC6D-565C-7BB2-2E5052E8E5EB}"/>
                  </a:ext>
                </a:extLst>
              </p:cNvPr>
              <p:cNvSpPr txBox="1">
                <a:spLocks noRot="1" noChangeAspect="1" noMove="1" noResize="1" noEditPoints="1" noAdjustHandles="1" noChangeArrowheads="1" noChangeShapeType="1" noTextEdit="1"/>
              </p:cNvSpPr>
              <p:nvPr/>
            </p:nvSpPr>
            <p:spPr>
              <a:xfrm>
                <a:off x="545359" y="2007766"/>
                <a:ext cx="812872" cy="558486"/>
              </a:xfrm>
              <a:prstGeom prst="rect">
                <a:avLst/>
              </a:prstGeom>
              <a:blipFill>
                <a:blip r:embed="rId4"/>
                <a:stretch>
                  <a:fillRect r="-447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8D728CB3-0CDF-6CD1-F07E-C0570F7749D9}"/>
                  </a:ext>
                </a:extLst>
              </p:cNvPr>
              <p:cNvSpPr txBox="1"/>
              <p:nvPr/>
            </p:nvSpPr>
            <p:spPr>
              <a:xfrm>
                <a:off x="9626550" y="1885258"/>
                <a:ext cx="1201544" cy="558486"/>
              </a:xfrm>
              <a:prstGeom prst="rect">
                <a:avLst/>
              </a:prstGeom>
              <a:noFill/>
            </p:spPr>
            <p:txBody>
              <a:bodyPr wrap="square" lIns="0" tIns="0" rIns="0" bIns="0" rtlCol="0">
                <a:spAutoFit/>
              </a:bodyPr>
              <a:lstStyle/>
              <a:p>
                <a:r>
                  <a:rPr lang="pt-BR" sz="3629" dirty="0"/>
                  <a:t>p</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𝑞</m:t>
                    </m:r>
                    <m:r>
                      <a:rPr lang="pt-BR" sz="3629" i="1">
                        <a:latin typeface="Cambria Math" panose="02040503050406030204" pitchFamily="18" charset="0"/>
                      </a:rPr>
                      <m:t> </m:t>
                    </m:r>
                  </m:oMath>
                </a14:m>
                <a:endParaRPr lang="en-US" sz="3629" dirty="0"/>
              </a:p>
            </p:txBody>
          </p:sp>
        </mc:Choice>
        <mc:Fallback xmlns="">
          <p:sp>
            <p:nvSpPr>
              <p:cNvPr id="6" name="CaixaDeTexto 5">
                <a:extLst>
                  <a:ext uri="{FF2B5EF4-FFF2-40B4-BE49-F238E27FC236}">
                    <a16:creationId xmlns:a16="http://schemas.microsoft.com/office/drawing/2014/main" id="{8D728CB3-0CDF-6CD1-F07E-C0570F7749D9}"/>
                  </a:ext>
                </a:extLst>
              </p:cNvPr>
              <p:cNvSpPr txBox="1">
                <a:spLocks noRot="1" noChangeAspect="1" noMove="1" noResize="1" noEditPoints="1" noAdjustHandles="1" noChangeArrowheads="1" noChangeShapeType="1" noTextEdit="1"/>
              </p:cNvSpPr>
              <p:nvPr/>
            </p:nvSpPr>
            <p:spPr>
              <a:xfrm>
                <a:off x="9626550" y="1885258"/>
                <a:ext cx="1201544" cy="558486"/>
              </a:xfrm>
              <a:prstGeom prst="rect">
                <a:avLst/>
              </a:prstGeom>
              <a:blipFill>
                <a:blip r:embed="rId5"/>
                <a:stretch>
                  <a:fillRect l="-23350" t="-25000" b="-48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CaixaDeTexto 6">
                <a:extLst>
                  <a:ext uri="{FF2B5EF4-FFF2-40B4-BE49-F238E27FC236}">
                    <a16:creationId xmlns:a16="http://schemas.microsoft.com/office/drawing/2014/main" id="{D07AD1A2-65F3-B052-5EF9-24ED4305C8D1}"/>
                  </a:ext>
                </a:extLst>
              </p:cNvPr>
              <p:cNvSpPr txBox="1"/>
              <p:nvPr/>
            </p:nvSpPr>
            <p:spPr>
              <a:xfrm>
                <a:off x="9726253" y="5812967"/>
                <a:ext cx="1201544" cy="558486"/>
              </a:xfrm>
              <a:prstGeom prst="rect">
                <a:avLst/>
              </a:prstGeom>
              <a:noFill/>
            </p:spPr>
            <p:txBody>
              <a:bodyPr wrap="square" lIns="0" tIns="0" rIns="0" bIns="0" rtlCol="0">
                <a:spAutoFit/>
              </a:bodyPr>
              <a:lstStyle/>
              <a:p>
                <a:r>
                  <a:rPr lang="pt-BR" sz="3629" dirty="0"/>
                  <a:t>e</a:t>
                </a:r>
                <a14:m>
                  <m:oMath xmlns:m="http://schemas.openxmlformats.org/officeDocument/2006/math">
                    <m:r>
                      <a:rPr lang="pt-BR" sz="3629" i="1">
                        <a:latin typeface="Cambria Math" panose="02040503050406030204" pitchFamily="18" charset="0"/>
                      </a:rPr>
                      <m:t> </m:t>
                    </m:r>
                    <m:r>
                      <a:rPr lang="pt-BR" sz="3629" i="1">
                        <a:latin typeface="Cambria Math" panose="02040503050406030204" pitchFamily="18" charset="0"/>
                      </a:rPr>
                      <m:t>𝑥</m:t>
                    </m:r>
                    <m:r>
                      <a:rPr lang="pt-BR" sz="3629" i="1">
                        <a:latin typeface="Cambria Math" panose="02040503050406030204" pitchFamily="18" charset="0"/>
                      </a:rPr>
                      <m:t> </m:t>
                    </m:r>
                    <m:r>
                      <a:rPr lang="pt-BR" sz="3629" i="1">
                        <a:latin typeface="Cambria Math" panose="02040503050406030204" pitchFamily="18" charset="0"/>
                      </a:rPr>
                      <m:t>𝑝</m:t>
                    </m:r>
                    <m:r>
                      <a:rPr lang="pt-BR" sz="3629" b="0" i="1" smtClean="0">
                        <a:latin typeface="Cambria Math" panose="02040503050406030204" pitchFamily="18" charset="0"/>
                      </a:rPr>
                      <m:t>′</m:t>
                    </m:r>
                    <m:r>
                      <a:rPr lang="pt-BR" sz="3629" i="1">
                        <a:latin typeface="Cambria Math" panose="02040503050406030204" pitchFamily="18" charset="0"/>
                      </a:rPr>
                      <m:t> </m:t>
                    </m:r>
                  </m:oMath>
                </a14:m>
                <a:endParaRPr lang="en-US" sz="3629" dirty="0"/>
              </a:p>
            </p:txBody>
          </p:sp>
        </mc:Choice>
        <mc:Fallback xmlns="">
          <p:sp>
            <p:nvSpPr>
              <p:cNvPr id="7" name="CaixaDeTexto 6">
                <a:extLst>
                  <a:ext uri="{FF2B5EF4-FFF2-40B4-BE49-F238E27FC236}">
                    <a16:creationId xmlns:a16="http://schemas.microsoft.com/office/drawing/2014/main" id="{D07AD1A2-65F3-B052-5EF9-24ED4305C8D1}"/>
                  </a:ext>
                </a:extLst>
              </p:cNvPr>
              <p:cNvSpPr txBox="1">
                <a:spLocks noRot="1" noChangeAspect="1" noMove="1" noResize="1" noEditPoints="1" noAdjustHandles="1" noChangeArrowheads="1" noChangeShapeType="1" noTextEdit="1"/>
              </p:cNvSpPr>
              <p:nvPr/>
            </p:nvSpPr>
            <p:spPr>
              <a:xfrm>
                <a:off x="9726253" y="5812967"/>
                <a:ext cx="1201544" cy="558486"/>
              </a:xfrm>
              <a:prstGeom prst="rect">
                <a:avLst/>
              </a:prstGeom>
              <a:blipFill>
                <a:blip r:embed="rId6"/>
                <a:stretch>
                  <a:fillRect l="-23350" t="-26374" b="-505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5934BE96-EA3F-384C-7049-164D1B720395}"/>
                  </a:ext>
                </a:extLst>
              </p:cNvPr>
              <p:cNvSpPr txBox="1"/>
              <p:nvPr/>
            </p:nvSpPr>
            <p:spPr>
              <a:xfrm>
                <a:off x="290468" y="5650216"/>
                <a:ext cx="812872" cy="55848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3629" i="1" smtClean="0">
                          <a:latin typeface="Cambria Math" panose="02040503050406030204" pitchFamily="18" charset="0"/>
                        </a:rPr>
                        <m:t>𝑞</m:t>
                      </m:r>
                      <m:r>
                        <a:rPr lang="pt-BR" sz="3629" i="1" smtClean="0">
                          <a:latin typeface="Cambria Math" panose="02040503050406030204" pitchFamily="18" charset="0"/>
                        </a:rPr>
                        <m:t> </m:t>
                      </m:r>
                      <m:r>
                        <a:rPr lang="pt-BR" sz="3629" i="1" smtClean="0">
                          <a:latin typeface="Cambria Math" panose="02040503050406030204" pitchFamily="18" charset="0"/>
                        </a:rPr>
                        <m:t>𝑥</m:t>
                      </m:r>
                      <m:r>
                        <a:rPr lang="pt-BR" sz="3629" i="1" smtClean="0">
                          <a:latin typeface="Cambria Math" panose="02040503050406030204" pitchFamily="18" charset="0"/>
                        </a:rPr>
                        <m:t> </m:t>
                      </m:r>
                      <m:r>
                        <a:rPr lang="pt-BR" sz="3629" i="1" smtClean="0">
                          <a:latin typeface="Cambria Math" panose="02040503050406030204" pitchFamily="18" charset="0"/>
                        </a:rPr>
                        <m:t>𝑙𝑜𝑔𝑝</m:t>
                      </m:r>
                      <m:r>
                        <a:rPr lang="pt-BR" sz="3629" b="0" i="1" smtClean="0">
                          <a:latin typeface="Cambria Math" panose="02040503050406030204" pitchFamily="18" charset="0"/>
                        </a:rPr>
                        <m:t>′</m:t>
                      </m:r>
                      <m:r>
                        <a:rPr lang="pt-BR" sz="3629" i="1">
                          <a:latin typeface="Cambria Math" panose="02040503050406030204" pitchFamily="18" charset="0"/>
                        </a:rPr>
                        <m:t> </m:t>
                      </m:r>
                    </m:oMath>
                  </m:oMathPara>
                </a14:m>
                <a:endParaRPr lang="en-US" sz="3629" dirty="0"/>
              </a:p>
            </p:txBody>
          </p:sp>
        </mc:Choice>
        <mc:Fallback xmlns="">
          <p:sp>
            <p:nvSpPr>
              <p:cNvPr id="12" name="CaixaDeTexto 11">
                <a:extLst>
                  <a:ext uri="{FF2B5EF4-FFF2-40B4-BE49-F238E27FC236}">
                    <a16:creationId xmlns:a16="http://schemas.microsoft.com/office/drawing/2014/main" id="{5934BE96-EA3F-384C-7049-164D1B720395}"/>
                  </a:ext>
                </a:extLst>
              </p:cNvPr>
              <p:cNvSpPr txBox="1">
                <a:spLocks noRot="1" noChangeAspect="1" noMove="1" noResize="1" noEditPoints="1" noAdjustHandles="1" noChangeArrowheads="1" noChangeShapeType="1" noTextEdit="1"/>
              </p:cNvSpPr>
              <p:nvPr/>
            </p:nvSpPr>
            <p:spPr>
              <a:xfrm>
                <a:off x="290468" y="5650216"/>
                <a:ext cx="812872" cy="558486"/>
              </a:xfrm>
              <a:prstGeom prst="rect">
                <a:avLst/>
              </a:prstGeom>
              <a:blipFill>
                <a:blip r:embed="rId7"/>
                <a:stretch>
                  <a:fillRect r="-116541"/>
                </a:stretch>
              </a:blipFill>
            </p:spPr>
            <p:txBody>
              <a:bodyPr/>
              <a:lstStyle/>
              <a:p>
                <a:r>
                  <a:rPr lang="en-US">
                    <a:noFill/>
                  </a:rPr>
                  <a:t> </a:t>
                </a:r>
              </a:p>
            </p:txBody>
          </p:sp>
        </mc:Fallback>
      </mc:AlternateContent>
      <p:cxnSp>
        <p:nvCxnSpPr>
          <p:cNvPr id="13" name="Conector reto 12">
            <a:extLst>
              <a:ext uri="{FF2B5EF4-FFF2-40B4-BE49-F238E27FC236}">
                <a16:creationId xmlns:a16="http://schemas.microsoft.com/office/drawing/2014/main" id="{2E48DBB6-7048-8D42-49E0-26175F989498}"/>
              </a:ext>
            </a:extLst>
          </p:cNvPr>
          <p:cNvCxnSpPr>
            <a:cxnSpLocks/>
          </p:cNvCxnSpPr>
          <p:nvPr/>
        </p:nvCxnSpPr>
        <p:spPr>
          <a:xfrm>
            <a:off x="6096000" y="3173482"/>
            <a:ext cx="2919984" cy="0"/>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Forma Livre: Forma 14">
            <a:extLst>
              <a:ext uri="{FF2B5EF4-FFF2-40B4-BE49-F238E27FC236}">
                <a16:creationId xmlns:a16="http://schemas.microsoft.com/office/drawing/2014/main" id="{F93FF543-7FD0-93B2-F9B4-3872B317CE71}"/>
              </a:ext>
            </a:extLst>
          </p:cNvPr>
          <p:cNvSpPr/>
          <p:nvPr/>
        </p:nvSpPr>
        <p:spPr>
          <a:xfrm rot="21244277">
            <a:off x="2584599" y="4980149"/>
            <a:ext cx="2115045" cy="1078267"/>
          </a:xfrm>
          <a:custGeom>
            <a:avLst/>
            <a:gdLst>
              <a:gd name="connsiteX0" fmla="*/ 0 w 2835275"/>
              <a:gd name="connsiteY0" fmla="*/ 0 h 1470025"/>
              <a:gd name="connsiteX1" fmla="*/ 942975 w 2835275"/>
              <a:gd name="connsiteY1" fmla="*/ 136525 h 1470025"/>
              <a:gd name="connsiteX2" fmla="*/ 1625600 w 2835275"/>
              <a:gd name="connsiteY2" fmla="*/ 374650 h 1470025"/>
              <a:gd name="connsiteX3" fmla="*/ 1997075 w 2835275"/>
              <a:gd name="connsiteY3" fmla="*/ 539750 h 1470025"/>
              <a:gd name="connsiteX4" fmla="*/ 2349500 w 2835275"/>
              <a:gd name="connsiteY4" fmla="*/ 869950 h 1470025"/>
              <a:gd name="connsiteX5" fmla="*/ 2835275 w 2835275"/>
              <a:gd name="connsiteY5" fmla="*/ 1470025 h 147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5275" h="1470025">
                <a:moveTo>
                  <a:pt x="0" y="0"/>
                </a:moveTo>
                <a:cubicBezTo>
                  <a:pt x="336021" y="37041"/>
                  <a:pt x="672042" y="74083"/>
                  <a:pt x="942975" y="136525"/>
                </a:cubicBezTo>
                <a:cubicBezTo>
                  <a:pt x="1213908" y="198967"/>
                  <a:pt x="1449917" y="307446"/>
                  <a:pt x="1625600" y="374650"/>
                </a:cubicBezTo>
                <a:cubicBezTo>
                  <a:pt x="1801283" y="441854"/>
                  <a:pt x="1876425" y="457200"/>
                  <a:pt x="1997075" y="539750"/>
                </a:cubicBezTo>
                <a:cubicBezTo>
                  <a:pt x="2117725" y="622300"/>
                  <a:pt x="2209800" y="714904"/>
                  <a:pt x="2349500" y="869950"/>
                </a:cubicBezTo>
                <a:cubicBezTo>
                  <a:pt x="2489200" y="1024996"/>
                  <a:pt x="2662237" y="1247510"/>
                  <a:pt x="2835275" y="1470025"/>
                </a:cubicBezTo>
              </a:path>
            </a:pathLst>
          </a:custGeom>
          <a:noFill/>
          <a:ln w="34925">
            <a:solidFill>
              <a:srgbClr val="FF00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18" name="Conector reto 17">
            <a:extLst>
              <a:ext uri="{FF2B5EF4-FFF2-40B4-BE49-F238E27FC236}">
                <a16:creationId xmlns:a16="http://schemas.microsoft.com/office/drawing/2014/main" id="{C9273D9E-2E39-8A33-17B1-0F4446220587}"/>
              </a:ext>
            </a:extLst>
          </p:cNvPr>
          <p:cNvCxnSpPr>
            <a:cxnSpLocks/>
          </p:cNvCxnSpPr>
          <p:nvPr/>
        </p:nvCxnSpPr>
        <p:spPr>
          <a:xfrm>
            <a:off x="5968471" y="3173482"/>
            <a:ext cx="1218713" cy="81330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ector reto 22">
            <a:extLst>
              <a:ext uri="{FF2B5EF4-FFF2-40B4-BE49-F238E27FC236}">
                <a16:creationId xmlns:a16="http://schemas.microsoft.com/office/drawing/2014/main" id="{39915F39-2ECD-95F5-8BBD-BC11D1A143E0}"/>
              </a:ext>
            </a:extLst>
          </p:cNvPr>
          <p:cNvCxnSpPr>
            <a:cxnSpLocks/>
          </p:cNvCxnSpPr>
          <p:nvPr/>
        </p:nvCxnSpPr>
        <p:spPr>
          <a:xfrm>
            <a:off x="5968471" y="3173481"/>
            <a:ext cx="1587521" cy="461294"/>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37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DFEE3-B448-C4D1-04CE-396B640BBAF7}"/>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50725B49-1458-6293-D66F-48287A6A9B14}"/>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541C6938-55C6-5703-BD1C-8C7B5483FE4C}"/>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416EC838-C0D3-470C-10A3-924BF4F89741}"/>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D13C4CAD-2BFF-6F76-8907-11BEE8324D80}"/>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CSL</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AF935C1D-B993-6039-B5BA-F9E21F8714C4}"/>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46B63BA7-5BE4-8E46-E3E8-B62EA0DE7001}"/>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9B108340-4580-C3D5-8047-5F1CC89B50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0327" y="1736217"/>
            <a:ext cx="7911903" cy="4921681"/>
          </a:xfrm>
          <a:prstGeom prst="rect">
            <a:avLst/>
          </a:prstGeom>
          <a:noFill/>
          <a:ln>
            <a:noFill/>
          </a:ln>
        </p:spPr>
      </p:pic>
    </p:spTree>
    <p:extLst>
      <p:ext uri="{BB962C8B-B14F-4D97-AF65-F5344CB8AC3E}">
        <p14:creationId xmlns:p14="http://schemas.microsoft.com/office/powerpoint/2010/main" val="3151424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98888-457E-C7C0-5478-E710912E284C}"/>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966A5B61-0337-5070-F51F-5C8733D9717B}"/>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06EBF954-BBDE-8F36-6AE1-433A6C8BAF64}"/>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61B936A2-00D9-91DD-E2B1-8C49F75C6451}"/>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228832FE-D38A-3CB1-5D1C-42C192EF8116}"/>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Instability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Mechanisms</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iron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tailings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A696CFC9-D873-ADD9-5608-7CA7454F14CA}"/>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7EA1115F-2B8D-55F7-13CA-F425E3854EE3}"/>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293F7270-9412-0D4B-6E15-B88D722D191C}"/>
              </a:ext>
            </a:extLst>
          </p:cNvPr>
          <p:cNvPicPr>
            <a:picLocks noChangeAspect="1"/>
          </p:cNvPicPr>
          <p:nvPr/>
        </p:nvPicPr>
        <p:blipFill>
          <a:blip r:embed="rId2">
            <a:extLst>
              <a:ext uri="{28A0092B-C50C-407E-A947-70E740481C1C}">
                <a14:useLocalDpi xmlns:a14="http://schemas.microsoft.com/office/drawing/2010/main" val="0"/>
              </a:ext>
            </a:extLst>
          </a:blip>
          <a:srcRect r="49296" b="53641"/>
          <a:stretch>
            <a:fillRect/>
          </a:stretch>
        </p:blipFill>
        <p:spPr bwMode="auto">
          <a:xfrm>
            <a:off x="796912" y="1924604"/>
            <a:ext cx="4830630" cy="3880158"/>
          </a:xfrm>
          <a:prstGeom prst="rect">
            <a:avLst/>
          </a:prstGeom>
          <a:noFill/>
          <a:ln>
            <a:noFill/>
          </a:ln>
        </p:spPr>
      </p:pic>
      <p:pic>
        <p:nvPicPr>
          <p:cNvPr id="4" name="Imagem 3">
            <a:extLst>
              <a:ext uri="{FF2B5EF4-FFF2-40B4-BE49-F238E27FC236}">
                <a16:creationId xmlns:a16="http://schemas.microsoft.com/office/drawing/2014/main" id="{429FE1A2-E3F5-9D61-6397-39C42932687E}"/>
              </a:ext>
            </a:extLst>
          </p:cNvPr>
          <p:cNvPicPr>
            <a:picLocks noChangeAspect="1"/>
          </p:cNvPicPr>
          <p:nvPr/>
        </p:nvPicPr>
        <p:blipFill>
          <a:blip r:embed="rId2">
            <a:extLst>
              <a:ext uri="{28A0092B-C50C-407E-A947-70E740481C1C}">
                <a14:useLocalDpi xmlns:a14="http://schemas.microsoft.com/office/drawing/2010/main" val="0"/>
              </a:ext>
            </a:extLst>
          </a:blip>
          <a:srcRect t="48196" r="48415"/>
          <a:stretch>
            <a:fillRect/>
          </a:stretch>
        </p:blipFill>
        <p:spPr bwMode="auto">
          <a:xfrm>
            <a:off x="6235687" y="1995509"/>
            <a:ext cx="4830630" cy="4261835"/>
          </a:xfrm>
          <a:prstGeom prst="rect">
            <a:avLst/>
          </a:prstGeom>
          <a:noFill/>
          <a:ln>
            <a:noFill/>
          </a:ln>
        </p:spPr>
      </p:pic>
    </p:spTree>
    <p:extLst>
      <p:ext uri="{BB962C8B-B14F-4D97-AF65-F5344CB8AC3E}">
        <p14:creationId xmlns:p14="http://schemas.microsoft.com/office/powerpoint/2010/main" val="192054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E60D5-9C92-CD26-588D-E8B19633C691}"/>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4F643F57-3389-C2F9-6C0B-BB77CB6A31A6}"/>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70484B74-BFE5-E4E1-5543-21304254EB10}"/>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CF3A170A-BABF-BE23-1190-F77309BD7B31}"/>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66969D53-4A91-CD8A-8315-F2351EF26B2B}"/>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Material Behaviour: final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considerations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18C2B918-93EA-8758-D058-FB04D96F8552}"/>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058FE484-23C9-7A8A-1424-758AAC5061D7}"/>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2" name="Content Placeholder 11">
            <a:extLst>
              <a:ext uri="{FF2B5EF4-FFF2-40B4-BE49-F238E27FC236}">
                <a16:creationId xmlns:a16="http://schemas.microsoft.com/office/drawing/2014/main" id="{DDC09786-0154-07D9-5BA0-3765319C295E}"/>
              </a:ext>
            </a:extLst>
          </p:cNvPr>
          <p:cNvSpPr>
            <a:spLocks noGrp="1"/>
          </p:cNvSpPr>
          <p:nvPr>
            <p:ph idx="1"/>
          </p:nvPr>
        </p:nvSpPr>
        <p:spPr>
          <a:xfrm>
            <a:off x="632210" y="1851668"/>
            <a:ext cx="10927580" cy="4350583"/>
          </a:xfrm>
        </p:spPr>
        <p:txBody>
          <a:bodyPr>
            <a:normAutofit/>
          </a:bodyPr>
          <a:lstStyle/>
          <a:p>
            <a:pPr>
              <a:buFont typeface="Wingdings" panose="05000000000000000000" pitchFamily="2" charset="2"/>
              <a:buChar char="ü"/>
            </a:pPr>
            <a:r>
              <a:rPr lang="pt-BR" sz="3266" b="1" dirty="0"/>
              <a:t> </a:t>
            </a:r>
            <a:r>
              <a:rPr lang="en-GB" sz="3266" dirty="0"/>
              <a:t>Modelling</a:t>
            </a:r>
            <a:r>
              <a:rPr lang="en-GB" sz="3266" b="1" dirty="0"/>
              <a:t> brittle behaviour</a:t>
            </a:r>
            <a:r>
              <a:rPr lang="en-GB" sz="3266" dirty="0"/>
              <a:t> remains challenge</a:t>
            </a:r>
          </a:p>
          <a:p>
            <a:pPr>
              <a:buFont typeface="Wingdings" panose="05000000000000000000" pitchFamily="2" charset="2"/>
              <a:buChar char="ü"/>
            </a:pPr>
            <a:r>
              <a:rPr lang="en-GB" sz="3266" b="1" dirty="0"/>
              <a:t> </a:t>
            </a:r>
            <a:r>
              <a:rPr lang="en-GB" sz="3266" dirty="0"/>
              <a:t>Careful</a:t>
            </a:r>
            <a:r>
              <a:rPr lang="en-GB" sz="3266" b="1" dirty="0"/>
              <a:t> calibration and validation</a:t>
            </a:r>
            <a:r>
              <a:rPr lang="en-GB" sz="3266" dirty="0"/>
              <a:t> are required before using results for design decisions (</a:t>
            </a:r>
            <a:r>
              <a:rPr lang="en-US" i="1" dirty="0"/>
              <a:t>η stress path dependent)</a:t>
            </a:r>
            <a:r>
              <a:rPr lang="en-US" sz="3600" dirty="0"/>
              <a:t> </a:t>
            </a:r>
            <a:endParaRPr lang="en-GB" sz="3266" dirty="0"/>
          </a:p>
          <a:p>
            <a:pPr>
              <a:buFont typeface="Wingdings" panose="05000000000000000000" pitchFamily="2" charset="2"/>
              <a:buChar char="ü"/>
            </a:pPr>
            <a:r>
              <a:rPr lang="en-GB" sz="3266" b="1" dirty="0"/>
              <a:t> Critical State framework</a:t>
            </a:r>
            <a:r>
              <a:rPr lang="en-GB" sz="3266" dirty="0"/>
              <a:t> applies: the </a:t>
            </a:r>
            <a:r>
              <a:rPr lang="en-GB" sz="3266" b="1" dirty="0"/>
              <a:t>critical state line (CSL)</a:t>
            </a:r>
            <a:r>
              <a:rPr lang="en-GB" sz="3266" dirty="0"/>
              <a:t> is unique (stress-path independent) in the chosen state space</a:t>
            </a:r>
          </a:p>
          <a:p>
            <a:pPr>
              <a:buFont typeface="Wingdings" panose="05000000000000000000" pitchFamily="2" charset="2"/>
              <a:buChar char="ü"/>
            </a:pPr>
            <a:r>
              <a:rPr lang="en-GB" sz="3266" dirty="0"/>
              <a:t> The </a:t>
            </a:r>
            <a:r>
              <a:rPr lang="en-GB" sz="3266" b="1" dirty="0"/>
              <a:t>instability line</a:t>
            </a:r>
            <a:r>
              <a:rPr lang="en-GB" sz="3266" dirty="0"/>
              <a:t> is a useful concept, not a fundamental principle or standalone design criterion</a:t>
            </a:r>
            <a:endParaRPr lang="en-GB" sz="3266" dirty="0">
              <a:latin typeface="Georgia" panose="02040502050405020303" pitchFamily="18" charset="0"/>
            </a:endParaRPr>
          </a:p>
          <a:p>
            <a:pPr marL="0" indent="0">
              <a:buNone/>
            </a:pPr>
            <a:endParaRPr lang="en-GB" sz="3992" dirty="0">
              <a:latin typeface="Georgia" panose="02040502050405020303" pitchFamily="18" charset="0"/>
            </a:endParaRPr>
          </a:p>
          <a:p>
            <a:pPr marL="0" indent="0">
              <a:buNone/>
            </a:pPr>
            <a:endParaRPr lang="en-US" dirty="0"/>
          </a:p>
        </p:txBody>
      </p:sp>
    </p:spTree>
    <p:extLst>
      <p:ext uri="{BB962C8B-B14F-4D97-AF65-F5344CB8AC3E}">
        <p14:creationId xmlns:p14="http://schemas.microsoft.com/office/powerpoint/2010/main" val="354719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A9644-58A2-5C7E-E4C2-6159F58507D2}"/>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DB8D7F9-B9FA-196A-46EC-680D033CCF7D}"/>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0AFEAA2D-AB7A-716D-A46B-D4F7C2972845}"/>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4C7A2797-55EF-FCEE-A07B-626784D3C3D7}"/>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491FA12A-87EF-B407-3A51-74E0941B3405}"/>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Undrained</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shear</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Peak</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&amp; residual)</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E9710B25-D351-F098-5BC3-112B729CC24D}"/>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ECEC5344-7174-BDA5-324F-D12008A934B6}"/>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2" name="Content Placeholder 11">
            <a:extLst>
              <a:ext uri="{FF2B5EF4-FFF2-40B4-BE49-F238E27FC236}">
                <a16:creationId xmlns:a16="http://schemas.microsoft.com/office/drawing/2014/main" id="{269880EC-DE92-E8C7-17A0-3E354F54A149}"/>
              </a:ext>
            </a:extLst>
          </p:cNvPr>
          <p:cNvSpPr>
            <a:spLocks noGrp="1"/>
          </p:cNvSpPr>
          <p:nvPr>
            <p:ph idx="1"/>
          </p:nvPr>
        </p:nvSpPr>
        <p:spPr>
          <a:xfrm>
            <a:off x="495253" y="1987514"/>
            <a:ext cx="5997379" cy="4350583"/>
          </a:xfrm>
        </p:spPr>
        <p:txBody>
          <a:bodyPr>
            <a:normAutofit/>
          </a:bodyPr>
          <a:lstStyle/>
          <a:p>
            <a:pPr marL="0" indent="0">
              <a:buNone/>
            </a:pPr>
            <a:r>
              <a:rPr lang="en-US" sz="2500" b="1" i="1" dirty="0">
                <a:latin typeface="Georgia" panose="02040502050405020303" pitchFamily="18" charset="0"/>
              </a:rPr>
              <a:t>Residual (post-liquefaction) shear </a:t>
            </a:r>
            <a:r>
              <a:rPr lang="en-US" sz="2500" dirty="0">
                <a:latin typeface="Georgia" panose="02040502050405020303" pitchFamily="18" charset="0"/>
              </a:rPr>
              <a:t>strength is the </a:t>
            </a:r>
            <a:r>
              <a:rPr lang="en-US" sz="2500" b="1" i="1" dirty="0">
                <a:latin typeface="Georgia" panose="02040502050405020303" pitchFamily="18" charset="0"/>
              </a:rPr>
              <a:t>key parameter </a:t>
            </a:r>
            <a:r>
              <a:rPr lang="en-US" sz="2500" dirty="0">
                <a:latin typeface="Georgia" panose="02040502050405020303" pitchFamily="18" charset="0"/>
              </a:rPr>
              <a:t>for analyzing the stability of contractive, strain-softening tailings (LEA)</a:t>
            </a:r>
          </a:p>
          <a:p>
            <a:pPr marL="342903" indent="-342903">
              <a:buFont typeface="Wingdings" panose="05000000000000000000" pitchFamily="2" charset="2"/>
              <a:buChar char="ü"/>
            </a:pPr>
            <a:r>
              <a:rPr lang="en-US" sz="2500" dirty="0">
                <a:latin typeface="Georgia" panose="02040502050405020303" pitchFamily="18" charset="0"/>
              </a:rPr>
              <a:t>CPT-based Measurement _ use “near lower bound” for screening analyses </a:t>
            </a:r>
          </a:p>
          <a:p>
            <a:pPr marL="342903" indent="-342903">
              <a:buFont typeface="Wingdings" panose="05000000000000000000" pitchFamily="2" charset="2"/>
              <a:buChar char="ü"/>
            </a:pPr>
            <a:r>
              <a:rPr lang="en-US" sz="2500" dirty="0">
                <a:latin typeface="Georgia" panose="02040502050405020303" pitchFamily="18" charset="0"/>
              </a:rPr>
              <a:t>Difficulties in sampling </a:t>
            </a:r>
          </a:p>
          <a:p>
            <a:pPr marL="342903" indent="-342903">
              <a:buFont typeface="Wingdings" panose="05000000000000000000" pitchFamily="2" charset="2"/>
              <a:buChar char="ü"/>
            </a:pPr>
            <a:r>
              <a:rPr lang="en-US" sz="2500" dirty="0">
                <a:latin typeface="Georgia" panose="02040502050405020303" pitchFamily="18" charset="0"/>
              </a:rPr>
              <a:t>Account for rate effects on assessing undrained strength parameters</a:t>
            </a:r>
            <a:endParaRPr lang="pt-BR" sz="2500" dirty="0">
              <a:latin typeface="Georgia" panose="02040502050405020303" pitchFamily="18" charset="0"/>
            </a:endParaRPr>
          </a:p>
          <a:p>
            <a:pPr marL="0" indent="0">
              <a:buNone/>
            </a:pPr>
            <a:endParaRPr lang="en-US" dirty="0"/>
          </a:p>
        </p:txBody>
      </p:sp>
      <p:pic>
        <p:nvPicPr>
          <p:cNvPr id="4" name="Imagem 3">
            <a:extLst>
              <a:ext uri="{FF2B5EF4-FFF2-40B4-BE49-F238E27FC236}">
                <a16:creationId xmlns:a16="http://schemas.microsoft.com/office/drawing/2014/main" id="{42B7E427-5290-F386-3D01-488A442E9AFB}"/>
              </a:ext>
            </a:extLst>
          </p:cNvPr>
          <p:cNvPicPr>
            <a:picLocks noChangeAspect="1"/>
          </p:cNvPicPr>
          <p:nvPr/>
        </p:nvPicPr>
        <p:blipFill>
          <a:blip r:embed="rId2"/>
          <a:stretch>
            <a:fillRect/>
          </a:stretch>
        </p:blipFill>
        <p:spPr>
          <a:xfrm>
            <a:off x="6493164" y="1987970"/>
            <a:ext cx="5500374" cy="4099284"/>
          </a:xfrm>
          <a:prstGeom prst="rect">
            <a:avLst/>
          </a:prstGeom>
        </p:spPr>
      </p:pic>
      <p:sp>
        <p:nvSpPr>
          <p:cNvPr id="6" name="CaixaDeTexto 5">
            <a:extLst>
              <a:ext uri="{FF2B5EF4-FFF2-40B4-BE49-F238E27FC236}">
                <a16:creationId xmlns:a16="http://schemas.microsoft.com/office/drawing/2014/main" id="{6F19314F-0D97-EBBF-718F-F1C6A8446B4D}"/>
              </a:ext>
            </a:extLst>
          </p:cNvPr>
          <p:cNvSpPr txBox="1"/>
          <p:nvPr/>
        </p:nvSpPr>
        <p:spPr>
          <a:xfrm>
            <a:off x="8286711" y="6168157"/>
            <a:ext cx="3877456" cy="343620"/>
          </a:xfrm>
          <a:prstGeom prst="rect">
            <a:avLst/>
          </a:prstGeom>
          <a:noFill/>
        </p:spPr>
        <p:txBody>
          <a:bodyPr wrap="square" rtlCol="0">
            <a:spAutoFit/>
          </a:bodyPr>
          <a:lstStyle/>
          <a:p>
            <a:r>
              <a:rPr lang="en-US" sz="1633" dirty="0"/>
              <a:t>ICOLD 194 (2024)   	 Robertson, (2021)</a:t>
            </a:r>
          </a:p>
        </p:txBody>
      </p:sp>
      <mc:AlternateContent xmlns:mc="http://schemas.openxmlformats.org/markup-compatibility/2006" xmlns:a14="http://schemas.microsoft.com/office/drawing/2010/main">
        <mc:Choice Requires="a14">
          <p:sp>
            <p:nvSpPr>
              <p:cNvPr id="7" name="CaixaDeTexto 6">
                <a:extLst>
                  <a:ext uri="{FF2B5EF4-FFF2-40B4-BE49-F238E27FC236}">
                    <a16:creationId xmlns:a16="http://schemas.microsoft.com/office/drawing/2014/main" id="{776C1BF4-65D6-5156-2C8E-3D79D37797D1}"/>
                  </a:ext>
                </a:extLst>
              </p:cNvPr>
              <p:cNvSpPr txBox="1"/>
              <p:nvPr/>
            </p:nvSpPr>
            <p:spPr>
              <a:xfrm>
                <a:off x="1038501" y="5994478"/>
                <a:ext cx="6463308" cy="479106"/>
              </a:xfrm>
              <a:prstGeom prst="rect">
                <a:avLst/>
              </a:prstGeom>
              <a:noFill/>
            </p:spPr>
            <p:txBody>
              <a:bodyPr wrap="none" lIns="0" tIns="0" rIns="0" bIns="0" rtlCol="0">
                <a:spAutoFit/>
              </a:bodyPr>
              <a:lstStyle/>
              <a:p>
                <a14:m>
                  <m:oMath xmlns:m="http://schemas.openxmlformats.org/officeDocument/2006/math">
                    <m:f>
                      <m:fPr>
                        <m:type m:val="skw"/>
                        <m:ctrlPr>
                          <a:rPr lang="en-US" sz="2400" i="1" smtClean="0">
                            <a:latin typeface="Cambria Math" panose="02040503050406030204" pitchFamily="18" charset="0"/>
                          </a:rPr>
                        </m:ctrlPr>
                      </m:fPr>
                      <m:num>
                        <m:sSub>
                          <m:sSubPr>
                            <m:ctrlPr>
                              <a:rPr lang="en-US" sz="2400" i="1" smtClean="0">
                                <a:latin typeface="Cambria Math" panose="02040503050406030204" pitchFamily="18" charset="0"/>
                              </a:rPr>
                            </m:ctrlPr>
                          </m:sSubPr>
                          <m:e>
                            <m:r>
                              <a:rPr lang="pt-BR" sz="2400" b="0" i="1" smtClean="0">
                                <a:latin typeface="Cambria Math" panose="02040503050406030204" pitchFamily="18" charset="0"/>
                              </a:rPr>
                              <m:t>𝑆</m:t>
                            </m:r>
                          </m:e>
                          <m:sub>
                            <m:r>
                              <a:rPr lang="pt-BR" sz="2400" b="0" i="1" smtClean="0">
                                <a:latin typeface="Cambria Math" panose="02040503050406030204" pitchFamily="18" charset="0"/>
                              </a:rPr>
                              <m:t>𝑢</m:t>
                            </m:r>
                          </m:sub>
                        </m:sSub>
                        <m:r>
                          <a:rPr lang="pt-BR" sz="2400" b="0" i="1" smtClean="0">
                            <a:latin typeface="Cambria Math" panose="02040503050406030204" pitchFamily="18" charset="0"/>
                          </a:rPr>
                          <m:t>(</m:t>
                        </m:r>
                        <m:r>
                          <a:rPr lang="pt-BR" sz="2400" b="0" i="1" smtClean="0">
                            <a:latin typeface="Cambria Math" panose="02040503050406030204" pitchFamily="18" charset="0"/>
                          </a:rPr>
                          <m:t>𝑝𝑒𝑎𝑘</m:t>
                        </m:r>
                        <m:r>
                          <a:rPr lang="pt-BR" sz="2400" b="0" i="1" smtClean="0">
                            <a:latin typeface="Cambria Math" panose="02040503050406030204" pitchFamily="18" charset="0"/>
                          </a:rPr>
                          <m:t>)</m:t>
                        </m:r>
                      </m:num>
                      <m:den>
                        <m:sSub>
                          <m:sSubPr>
                            <m:ctrlPr>
                              <a:rPr lang="en-US" sz="2400" i="1">
                                <a:latin typeface="Cambria Math" panose="02040503050406030204" pitchFamily="18" charset="0"/>
                              </a:rPr>
                            </m:ctrlPr>
                          </m:sSubPr>
                          <m:e>
                            <m:r>
                              <a:rPr lang="pt-BR" sz="2400" i="1" smtClean="0">
                                <a:latin typeface="Cambria Math" panose="02040503050406030204" pitchFamily="18" charset="0"/>
                                <a:sym typeface="Symbol" panose="05050102010706020507" pitchFamily="18" charset="2"/>
                              </a:rPr>
                              <m:t></m:t>
                            </m:r>
                            <m:r>
                              <a:rPr lang="pt-BR" sz="2400" b="0" i="1" smtClean="0">
                                <a:latin typeface="Cambria Math" panose="02040503050406030204" pitchFamily="18" charset="0"/>
                                <a:sym typeface="Symbol" panose="05050102010706020507" pitchFamily="18" charset="2"/>
                              </a:rPr>
                              <m:t>´</m:t>
                            </m:r>
                          </m:e>
                          <m:sub>
                            <m:r>
                              <a:rPr lang="pt-BR" sz="2400" b="0" i="1" smtClean="0">
                                <a:latin typeface="Cambria Math" panose="02040503050406030204" pitchFamily="18" charset="0"/>
                              </a:rPr>
                              <m:t>𝑣𝑜</m:t>
                            </m:r>
                          </m:sub>
                        </m:sSub>
                      </m:den>
                    </m:f>
                  </m:oMath>
                </a14:m>
                <a:r>
                  <a:rPr lang="en-US" sz="2400" dirty="0"/>
                  <a:t>     </a:t>
                </a:r>
                <a14:m>
                  <m:oMath xmlns:m="http://schemas.openxmlformats.org/officeDocument/2006/math">
                    <m:f>
                      <m:fPr>
                        <m:type m:val="skw"/>
                        <m:ctrlPr>
                          <a:rPr lang="en-US" sz="2400" i="1">
                            <a:latin typeface="Cambria Math" panose="02040503050406030204" pitchFamily="18" charset="0"/>
                          </a:rPr>
                        </m:ctrlPr>
                      </m:fPr>
                      <m:num>
                        <m:r>
                          <a:rPr lang="en-US" sz="2400" i="1" smtClean="0">
                            <a:latin typeface="Cambria Math" panose="02040503050406030204" pitchFamily="18" charset="0"/>
                            <a:sym typeface="Symbol" panose="05050102010706020507" pitchFamily="18" charset="2"/>
                          </a:rPr>
                          <m:t></m:t>
                        </m:r>
                        <m:r>
                          <a:rPr lang="en-US" sz="2400" i="1" smtClean="0">
                            <a:latin typeface="Cambria Math" panose="02040503050406030204" pitchFamily="18" charset="0"/>
                          </a:rPr>
                          <m:t> </m:t>
                        </m:r>
                        <m:r>
                          <a:rPr lang="pt-BR" sz="2400" i="1">
                            <a:latin typeface="Cambria Math" panose="02040503050406030204" pitchFamily="18" charset="0"/>
                          </a:rPr>
                          <m:t>(</m:t>
                        </m:r>
                        <m:r>
                          <a:rPr lang="pt-BR" sz="2400" i="1">
                            <a:latin typeface="Cambria Math" panose="02040503050406030204" pitchFamily="18" charset="0"/>
                          </a:rPr>
                          <m:t>𝑝𝑒𝑎𝑘</m:t>
                        </m:r>
                        <m:r>
                          <a:rPr lang="pt-BR" sz="2400" i="1">
                            <a:latin typeface="Cambria Math" panose="02040503050406030204" pitchFamily="18" charset="0"/>
                          </a:rPr>
                          <m:t>)</m:t>
                        </m:r>
                      </m:num>
                      <m:den>
                        <m:sSub>
                          <m:sSubPr>
                            <m:ctrlPr>
                              <a:rPr lang="en-US" sz="2400" i="1">
                                <a:latin typeface="Cambria Math" panose="02040503050406030204" pitchFamily="18" charset="0"/>
                              </a:rPr>
                            </m:ctrlPr>
                          </m:sSubPr>
                          <m:e>
                            <m:r>
                              <a:rPr lang="pt-BR" sz="2400" i="1">
                                <a:latin typeface="Cambria Math" panose="02040503050406030204" pitchFamily="18" charset="0"/>
                                <a:sym typeface="Symbol" panose="05050102010706020507" pitchFamily="18" charset="2"/>
                              </a:rPr>
                              <m:t>´</m:t>
                            </m:r>
                          </m:e>
                          <m:sub>
                            <m:r>
                              <a:rPr lang="pt-BR" sz="2400" i="1">
                                <a:latin typeface="Cambria Math" panose="02040503050406030204" pitchFamily="18" charset="0"/>
                              </a:rPr>
                              <m:t>𝑣𝑜</m:t>
                            </m:r>
                          </m:sub>
                        </m:sSub>
                      </m:den>
                    </m:f>
                  </m:oMath>
                </a14:m>
                <a:r>
                  <a:rPr lang="en-US" sz="2400" dirty="0"/>
                  <a:t>	 </a:t>
                </a:r>
                <a14:m>
                  <m:oMath xmlns:m="http://schemas.openxmlformats.org/officeDocument/2006/math">
                    <m:f>
                      <m:fPr>
                        <m:type m:val="skw"/>
                        <m:ctrlPr>
                          <a:rPr lang="en-US" sz="2400" i="1">
                            <a:latin typeface="Cambria Math" panose="02040503050406030204" pitchFamily="18" charset="0"/>
                          </a:rPr>
                        </m:ctrlPr>
                      </m:fPr>
                      <m:num>
                        <m:r>
                          <a:rPr lang="en-US" sz="2400" i="1">
                            <a:latin typeface="Cambria Math" panose="02040503050406030204" pitchFamily="18" charset="0"/>
                            <a:sym typeface="Symbol" panose="05050102010706020507" pitchFamily="18" charset="2"/>
                          </a:rPr>
                          <m:t></m:t>
                        </m:r>
                        <m:r>
                          <a:rPr lang="en-US" sz="2400" i="1">
                            <a:latin typeface="Cambria Math" panose="02040503050406030204" pitchFamily="18" charset="0"/>
                          </a:rPr>
                          <m:t> </m:t>
                        </m:r>
                        <m:r>
                          <a:rPr lang="pt-BR" sz="2400" i="1">
                            <a:latin typeface="Cambria Math" panose="02040503050406030204" pitchFamily="18" charset="0"/>
                          </a:rPr>
                          <m:t>(</m:t>
                        </m:r>
                        <m:r>
                          <a:rPr lang="pt-BR" sz="2400" b="0" i="1" smtClean="0">
                            <a:latin typeface="Cambria Math" panose="02040503050406030204" pitchFamily="18" charset="0"/>
                          </a:rPr>
                          <m:t>𝑟𝑒𝑠𝑖𝑑𝑢𝑎𝑙</m:t>
                        </m:r>
                        <m:r>
                          <a:rPr lang="pt-BR" sz="2400" i="1">
                            <a:latin typeface="Cambria Math" panose="02040503050406030204" pitchFamily="18" charset="0"/>
                          </a:rPr>
                          <m:t>)</m:t>
                        </m:r>
                      </m:num>
                      <m:den>
                        <m:sSub>
                          <m:sSubPr>
                            <m:ctrlPr>
                              <a:rPr lang="en-US" sz="2400" i="1">
                                <a:latin typeface="Cambria Math" panose="02040503050406030204" pitchFamily="18" charset="0"/>
                              </a:rPr>
                            </m:ctrlPr>
                          </m:sSubPr>
                          <m:e>
                            <m:r>
                              <a:rPr lang="pt-BR" sz="2400" i="1">
                                <a:latin typeface="Cambria Math" panose="02040503050406030204" pitchFamily="18" charset="0"/>
                                <a:sym typeface="Symbol" panose="05050102010706020507" pitchFamily="18" charset="2"/>
                              </a:rPr>
                              <m:t>´</m:t>
                            </m:r>
                          </m:e>
                          <m:sub>
                            <m:r>
                              <a:rPr lang="pt-BR" sz="2400" i="1">
                                <a:latin typeface="Cambria Math" panose="02040503050406030204" pitchFamily="18" charset="0"/>
                              </a:rPr>
                              <m:t>𝑣𝑜</m:t>
                            </m:r>
                          </m:sub>
                        </m:sSub>
                      </m:den>
                    </m:f>
                    <m:r>
                      <a:rPr lang="pt-BR" sz="2400" i="1">
                        <a:latin typeface="Cambria Math" panose="02040503050406030204" pitchFamily="18" charset="0"/>
                      </a:rPr>
                      <m:t> </m:t>
                    </m:r>
                  </m:oMath>
                </a14:m>
                <a:r>
                  <a:rPr lang="en-US" sz="2400" dirty="0"/>
                  <a:t>	</a:t>
                </a:r>
              </a:p>
            </p:txBody>
          </p:sp>
        </mc:Choice>
        <mc:Fallback xmlns="">
          <p:sp>
            <p:nvSpPr>
              <p:cNvPr id="7" name="CaixaDeTexto 6">
                <a:extLst>
                  <a:ext uri="{FF2B5EF4-FFF2-40B4-BE49-F238E27FC236}">
                    <a16:creationId xmlns:a16="http://schemas.microsoft.com/office/drawing/2014/main" id="{776C1BF4-65D6-5156-2C8E-3D79D37797D1}"/>
                  </a:ext>
                </a:extLst>
              </p:cNvPr>
              <p:cNvSpPr txBox="1">
                <a:spLocks noRot="1" noChangeAspect="1" noMove="1" noResize="1" noEditPoints="1" noAdjustHandles="1" noChangeArrowheads="1" noChangeShapeType="1" noTextEdit="1"/>
              </p:cNvSpPr>
              <p:nvPr/>
            </p:nvSpPr>
            <p:spPr>
              <a:xfrm>
                <a:off x="1038501" y="5994478"/>
                <a:ext cx="6463308" cy="479106"/>
              </a:xfrm>
              <a:prstGeom prst="rect">
                <a:avLst/>
              </a:prstGeom>
              <a:blipFill>
                <a:blip r:embed="rId3"/>
                <a:stretch>
                  <a:fillRect/>
                </a:stretch>
              </a:blipFill>
            </p:spPr>
            <p:txBody>
              <a:bodyPr/>
              <a:lstStyle/>
              <a:p>
                <a:r>
                  <a:rPr lang="en-US">
                    <a:noFill/>
                  </a:rPr>
                  <a:t> </a:t>
                </a:r>
              </a:p>
            </p:txBody>
          </p:sp>
        </mc:Fallback>
      </mc:AlternateContent>
      <p:sp>
        <p:nvSpPr>
          <p:cNvPr id="12" name="Seta: Curva para Cima 11">
            <a:extLst>
              <a:ext uri="{FF2B5EF4-FFF2-40B4-BE49-F238E27FC236}">
                <a16:creationId xmlns:a16="http://schemas.microsoft.com/office/drawing/2014/main" id="{1820C270-5B44-686B-4FB7-9EDC556A6DBC}"/>
              </a:ext>
            </a:extLst>
          </p:cNvPr>
          <p:cNvSpPr/>
          <p:nvPr/>
        </p:nvSpPr>
        <p:spPr>
          <a:xfrm>
            <a:off x="6838186" y="6019147"/>
            <a:ext cx="1463040" cy="429768"/>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9653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3375-1787-DA6D-9546-2D0C2164C338}"/>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EC92011F-B360-241F-8B8B-F0DEC5D90FBC}"/>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924564C6-E386-B3BC-24B4-B11CEC633F64}"/>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F64E80DA-891C-4676-5A1C-41FF868DDC99}"/>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5B3D6328-A4FA-CE0E-D0A5-4A3233B51D16}"/>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Undrained</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shear</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1C7F3A7A-AE86-218B-40FB-DF01DEA4793D}"/>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1534C89E-DF33-12C7-2852-30269890E25F}"/>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18" name="Imagem 17">
            <a:extLst>
              <a:ext uri="{FF2B5EF4-FFF2-40B4-BE49-F238E27FC236}">
                <a16:creationId xmlns:a16="http://schemas.microsoft.com/office/drawing/2014/main" id="{0DF52ACA-9B02-B796-088B-769FB0AFD756}"/>
              </a:ext>
            </a:extLst>
          </p:cNvPr>
          <p:cNvPicPr>
            <a:picLocks noChangeAspect="1"/>
          </p:cNvPicPr>
          <p:nvPr/>
        </p:nvPicPr>
        <p:blipFill>
          <a:blip r:embed="rId2"/>
          <a:stretch>
            <a:fillRect/>
          </a:stretch>
        </p:blipFill>
        <p:spPr>
          <a:xfrm>
            <a:off x="919107" y="1719083"/>
            <a:ext cx="10353785" cy="4934793"/>
          </a:xfrm>
          <a:prstGeom prst="rect">
            <a:avLst/>
          </a:prstGeom>
        </p:spPr>
      </p:pic>
    </p:spTree>
    <p:extLst>
      <p:ext uri="{BB962C8B-B14F-4D97-AF65-F5344CB8AC3E}">
        <p14:creationId xmlns:p14="http://schemas.microsoft.com/office/powerpoint/2010/main" val="1264439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11E33-9846-203D-4ED2-A00B567596D7}"/>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D8B5DDB-650F-B26B-4A7C-5C96456E203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3D784A00-D031-F284-8206-429FBB73BE09}"/>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073B4114-36BA-94F8-6017-16FA2C4633F0}"/>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75EF4257-AFDF-0DD2-931F-94EB05B86D47}"/>
              </a:ext>
            </a:extLst>
          </p:cNvPr>
          <p:cNvSpPr txBox="1"/>
          <p:nvPr/>
        </p:nvSpPr>
        <p:spPr>
          <a:xfrm>
            <a:off x="1566229" y="445831"/>
            <a:ext cx="10509488" cy="1446550"/>
          </a:xfrm>
          <a:prstGeom prst="rect">
            <a:avLst/>
          </a:prstGeom>
          <a:noFill/>
        </p:spPr>
        <p:txBody>
          <a:bodyPr wrap="square">
            <a:spAutoFit/>
          </a:bodyPr>
          <a:lstStyle/>
          <a:p>
            <a:pPr>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Peak</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a:solidFill>
                  <a:schemeClr val="bg1"/>
                </a:solidFill>
                <a:latin typeface="Footlight MT Light" panose="0204060206030A020304" pitchFamily="18" charset="0"/>
                <a:ea typeface="Batang" panose="020B0503020000020004" pitchFamily="18" charset="-127"/>
                <a:cs typeface="Poppins" panose="00000500000000000000" pitchFamily="2" charset="0"/>
              </a:rPr>
              <a:t>CPTU  (80mm/s)</a:t>
            </a:r>
            <a:endParaRPr lang="en-US" sz="44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E0C11D2E-E0EB-D4D9-F24F-FBF4022F0F10}"/>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AA960CA2-BE75-19B4-E99B-9248A6C76E0A}"/>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5" name="Imagem 24">
            <a:extLst>
              <a:ext uri="{FF2B5EF4-FFF2-40B4-BE49-F238E27FC236}">
                <a16:creationId xmlns:a16="http://schemas.microsoft.com/office/drawing/2014/main" id="{427474E6-0ED7-E510-DC00-0EE5620FFC55}"/>
              </a:ext>
            </a:extLst>
          </p:cNvPr>
          <p:cNvPicPr>
            <a:picLocks noChangeAspect="1"/>
          </p:cNvPicPr>
          <p:nvPr/>
        </p:nvPicPr>
        <p:blipFill>
          <a:blip r:embed="rId2"/>
          <a:stretch>
            <a:fillRect/>
          </a:stretch>
        </p:blipFill>
        <p:spPr>
          <a:xfrm>
            <a:off x="532678" y="1969476"/>
            <a:ext cx="11296650" cy="4579954"/>
          </a:xfrm>
          <a:prstGeom prst="rect">
            <a:avLst/>
          </a:prstGeom>
        </p:spPr>
      </p:pic>
    </p:spTree>
    <p:extLst>
      <p:ext uri="{BB962C8B-B14F-4D97-AF65-F5344CB8AC3E}">
        <p14:creationId xmlns:p14="http://schemas.microsoft.com/office/powerpoint/2010/main" val="3337299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C35E4-6B97-4344-E298-48A081E6BAE6}"/>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278ED52-553F-9494-196F-172B234AAAF0}"/>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CFEE4D68-3240-CEF0-EFDB-8253724670D6}"/>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E6328B5D-6C4E-EE94-9117-638FE3F49CC3}"/>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8BD0495E-FDFD-7685-57CA-D0365E829D2C}"/>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FVTu</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schemeClr val="bg1"/>
                </a:solidFill>
                <a:latin typeface="Footlight MT Light" panose="0204060206030A020304" pitchFamily="18" charset="0"/>
                <a:ea typeface="Batang" panose="020B0503020000020004" pitchFamily="18" charset="-127"/>
                <a:cs typeface="Poppins" panose="00000500000000000000" pitchFamily="2" charset="0"/>
              </a:rPr>
              <a:t>Piezovane</a:t>
            </a:r>
            <a:endParaRPr lang="pt-BR" sz="4400" b="1" dirty="0">
              <a:solidFill>
                <a:schemeClr val="bg1"/>
              </a:solidFill>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D5850241-CEA1-B334-5CB2-849034982B3C}"/>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13B33926-1CC6-6A5B-2260-EDB9D3158978}"/>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5A8D5FC5-5B3A-5EEF-5AB3-18B1790846E5}"/>
              </a:ext>
            </a:extLst>
          </p:cNvPr>
          <p:cNvPicPr>
            <a:picLocks noChangeAspect="1"/>
          </p:cNvPicPr>
          <p:nvPr/>
        </p:nvPicPr>
        <p:blipFill>
          <a:blip r:embed="rId2"/>
          <a:stretch>
            <a:fillRect/>
          </a:stretch>
        </p:blipFill>
        <p:spPr>
          <a:xfrm>
            <a:off x="37714" y="1814143"/>
            <a:ext cx="12192000" cy="4616552"/>
          </a:xfrm>
          <a:prstGeom prst="rect">
            <a:avLst/>
          </a:prstGeom>
        </p:spPr>
      </p:pic>
      <p:sp>
        <p:nvSpPr>
          <p:cNvPr id="4" name="CaixaDeTexto 3">
            <a:extLst>
              <a:ext uri="{FF2B5EF4-FFF2-40B4-BE49-F238E27FC236}">
                <a16:creationId xmlns:a16="http://schemas.microsoft.com/office/drawing/2014/main" id="{72236642-F157-CDB8-0DEC-C03CA56D8B3B}"/>
              </a:ext>
            </a:extLst>
          </p:cNvPr>
          <p:cNvSpPr txBox="1"/>
          <p:nvPr/>
        </p:nvSpPr>
        <p:spPr>
          <a:xfrm>
            <a:off x="6574536" y="2770632"/>
            <a:ext cx="1920240" cy="369332"/>
          </a:xfrm>
          <a:prstGeom prst="rect">
            <a:avLst/>
          </a:prstGeom>
          <a:noFill/>
        </p:spPr>
        <p:txBody>
          <a:bodyPr wrap="square" rtlCol="0">
            <a:spAutoFit/>
          </a:bodyPr>
          <a:lstStyle/>
          <a:p>
            <a:r>
              <a:rPr lang="en-US" dirty="0"/>
              <a:t>torque</a:t>
            </a:r>
          </a:p>
        </p:txBody>
      </p:sp>
      <p:sp>
        <p:nvSpPr>
          <p:cNvPr id="6" name="CaixaDeTexto 5">
            <a:extLst>
              <a:ext uri="{FF2B5EF4-FFF2-40B4-BE49-F238E27FC236}">
                <a16:creationId xmlns:a16="http://schemas.microsoft.com/office/drawing/2014/main" id="{43BDA9C2-1A1D-3AA6-7D4C-C3D19E739E17}"/>
              </a:ext>
            </a:extLst>
          </p:cNvPr>
          <p:cNvSpPr txBox="1"/>
          <p:nvPr/>
        </p:nvSpPr>
        <p:spPr>
          <a:xfrm>
            <a:off x="5614416" y="4248853"/>
            <a:ext cx="1920240" cy="369332"/>
          </a:xfrm>
          <a:prstGeom prst="rect">
            <a:avLst/>
          </a:prstGeom>
          <a:noFill/>
        </p:spPr>
        <p:txBody>
          <a:bodyPr wrap="square" rtlCol="0">
            <a:spAutoFit/>
          </a:bodyPr>
          <a:lstStyle/>
          <a:p>
            <a:r>
              <a:rPr lang="en-US" dirty="0"/>
              <a:t>Pore pressure</a:t>
            </a:r>
          </a:p>
        </p:txBody>
      </p:sp>
      <p:cxnSp>
        <p:nvCxnSpPr>
          <p:cNvPr id="12" name="Conector de Seta Reta 11">
            <a:extLst>
              <a:ext uri="{FF2B5EF4-FFF2-40B4-BE49-F238E27FC236}">
                <a16:creationId xmlns:a16="http://schemas.microsoft.com/office/drawing/2014/main" id="{2CC8C54F-A229-6678-BDCC-4DC3E8F8CA35}"/>
              </a:ext>
            </a:extLst>
          </p:cNvPr>
          <p:cNvCxnSpPr/>
          <p:nvPr/>
        </p:nvCxnSpPr>
        <p:spPr>
          <a:xfrm>
            <a:off x="7388352" y="2955298"/>
            <a:ext cx="502920" cy="665726"/>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ector de Seta Reta 12">
            <a:extLst>
              <a:ext uri="{FF2B5EF4-FFF2-40B4-BE49-F238E27FC236}">
                <a16:creationId xmlns:a16="http://schemas.microsoft.com/office/drawing/2014/main" id="{913BB0D2-3002-0639-F967-89FF1A63AE84}"/>
              </a:ext>
            </a:extLst>
          </p:cNvPr>
          <p:cNvCxnSpPr>
            <a:cxnSpLocks/>
          </p:cNvCxnSpPr>
          <p:nvPr/>
        </p:nvCxnSpPr>
        <p:spPr>
          <a:xfrm flipV="1">
            <a:off x="7148945" y="4017316"/>
            <a:ext cx="655782" cy="428783"/>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9294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F3304-0AFC-DBC8-ED98-EE214293C45F}"/>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60DCFA92-0B4A-5445-73B1-4661B5AB348F}"/>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0A92F626-5C70-5C34-CD30-D008D2510049}"/>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23DA30B3-BFCB-B0A4-075F-0C83B776A606}"/>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082A2140-B5E5-721B-6A31-8D2BDB993BD8}"/>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FVT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3200" b="1" dirty="0">
                <a:solidFill>
                  <a:schemeClr val="bg1"/>
                </a:solidFill>
                <a:latin typeface="Footlight MT Light" panose="0204060206030A020304" pitchFamily="18" charset="0"/>
                <a:ea typeface="Batang" panose="020B0503020000020004" pitchFamily="18" charset="-127"/>
                <a:cs typeface="Poppins" panose="00000500000000000000" pitchFamily="2" charset="0"/>
              </a:rPr>
              <a:t>0.6, 6.0, 60 &amp; 600°/min</a:t>
            </a:r>
            <a:r>
              <a:rPr lang="pt-BR" sz="3200" b="1" dirty="0">
                <a:solidFill>
                  <a:schemeClr val="bg1"/>
                </a:solidFill>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336C40AB-B0C1-F5F2-BCA1-6D0DAF00160E}"/>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BD785CE3-D795-F812-60B7-3F47CA5D09F1}"/>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graphicFrame>
        <p:nvGraphicFramePr>
          <p:cNvPr id="7" name="Gráfico 6">
            <a:extLst>
              <a:ext uri="{FF2B5EF4-FFF2-40B4-BE49-F238E27FC236}">
                <a16:creationId xmlns:a16="http://schemas.microsoft.com/office/drawing/2014/main" id="{A7915116-A6D1-F5CD-1AB7-35969924FD64}"/>
              </a:ext>
            </a:extLst>
          </p:cNvPr>
          <p:cNvGraphicFramePr>
            <a:graphicFrameLocks/>
          </p:cNvGraphicFramePr>
          <p:nvPr>
            <p:extLst>
              <p:ext uri="{D42A27DB-BD31-4B8C-83A1-F6EECF244321}">
                <p14:modId xmlns:p14="http://schemas.microsoft.com/office/powerpoint/2010/main" val="2673801391"/>
              </p:ext>
            </p:extLst>
          </p:nvPr>
        </p:nvGraphicFramePr>
        <p:xfrm>
          <a:off x="2105025" y="1797460"/>
          <a:ext cx="6874849" cy="4673854"/>
        </p:xfrm>
        <a:graphic>
          <a:graphicData uri="http://schemas.openxmlformats.org/drawingml/2006/chart">
            <c:chart xmlns:c="http://schemas.openxmlformats.org/drawingml/2006/chart" xmlns:r="http://schemas.openxmlformats.org/officeDocument/2006/relationships" r:id="rId2"/>
          </a:graphicData>
        </a:graphic>
      </p:graphicFrame>
      <p:sp>
        <p:nvSpPr>
          <p:cNvPr id="2" name="CaixaDeTexto 1">
            <a:extLst>
              <a:ext uri="{FF2B5EF4-FFF2-40B4-BE49-F238E27FC236}">
                <a16:creationId xmlns:a16="http://schemas.microsoft.com/office/drawing/2014/main" id="{EC7AC899-73B6-5561-7BEB-00AF575A4F20}"/>
              </a:ext>
            </a:extLst>
          </p:cNvPr>
          <p:cNvSpPr txBox="1"/>
          <p:nvPr/>
        </p:nvSpPr>
        <p:spPr>
          <a:xfrm>
            <a:off x="9086128" y="2900218"/>
            <a:ext cx="1840490" cy="1200329"/>
          </a:xfrm>
          <a:prstGeom prst="rect">
            <a:avLst/>
          </a:prstGeom>
          <a:noFill/>
        </p:spPr>
        <p:txBody>
          <a:bodyPr wrap="square" rtlCol="0">
            <a:spAutoFit/>
          </a:bodyPr>
          <a:lstStyle/>
          <a:p>
            <a:r>
              <a:rPr lang="en-US" sz="3600" dirty="0">
                <a:latin typeface="Georgia" panose="02040502050405020303" pitchFamily="18" charset="0"/>
              </a:rPr>
              <a:t>Iron tailings</a:t>
            </a:r>
          </a:p>
        </p:txBody>
      </p:sp>
    </p:spTree>
    <p:extLst>
      <p:ext uri="{BB962C8B-B14F-4D97-AF65-F5344CB8AC3E}">
        <p14:creationId xmlns:p14="http://schemas.microsoft.com/office/powerpoint/2010/main" val="359492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DDB37-5AC1-2327-B0FA-C419A8B43A45}"/>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E822635F-BDF0-4A38-0205-D5BEB6EC7521}"/>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D366B07F-1653-513A-C056-C7D3EFA6B6F8}"/>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3F35A04C-F0F9-84E9-D4CD-AA7DD25F2F32}"/>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EDFBDB3D-CFA3-28A8-AC79-5E9E6214430B}"/>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FVT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3200" b="1" dirty="0">
                <a:solidFill>
                  <a:schemeClr val="bg1"/>
                </a:solidFill>
                <a:latin typeface="Footlight MT Light" panose="0204060206030A020304" pitchFamily="18" charset="0"/>
                <a:ea typeface="Batang" panose="020B0503020000020004" pitchFamily="18" charset="-127"/>
                <a:cs typeface="Poppins" panose="00000500000000000000" pitchFamily="2" charset="0"/>
              </a:rPr>
              <a:t>0.6, 6.0, 60 &amp; 600°/min</a:t>
            </a:r>
            <a:r>
              <a:rPr lang="pt-BR" sz="3200" b="1" dirty="0">
                <a:solidFill>
                  <a:schemeClr val="bg1"/>
                </a:solidFill>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92DC98EE-3869-4C40-159E-E1BFE622E22F}"/>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15DD9EB2-4C25-A2BA-E456-0BEC59EEDAF1}"/>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descr="Gráfico, Gráfico de linhas&#10;&#10;Descrição gerada automaticamente">
            <a:extLst>
              <a:ext uri="{FF2B5EF4-FFF2-40B4-BE49-F238E27FC236}">
                <a16:creationId xmlns:a16="http://schemas.microsoft.com/office/drawing/2014/main" id="{1CD4D0FE-244F-7EAE-00C2-47A56340BA03}"/>
              </a:ext>
            </a:extLst>
          </p:cNvPr>
          <p:cNvPicPr>
            <a:picLocks noChangeAspect="1"/>
          </p:cNvPicPr>
          <p:nvPr/>
        </p:nvPicPr>
        <p:blipFill>
          <a:blip r:embed="rId2">
            <a:extLst>
              <a:ext uri="{28A0092B-C50C-407E-A947-70E740481C1C}">
                <a14:useLocalDpi xmlns:a14="http://schemas.microsoft.com/office/drawing/2010/main" val="0"/>
              </a:ext>
            </a:extLst>
          </a:blip>
          <a:srcRect l="8436" t="12992" r="2237" b="8552"/>
          <a:stretch/>
        </p:blipFill>
        <p:spPr>
          <a:xfrm>
            <a:off x="2299850" y="1582604"/>
            <a:ext cx="7914792" cy="4727261"/>
          </a:xfrm>
          <a:prstGeom prst="rect">
            <a:avLst/>
          </a:prstGeom>
        </p:spPr>
      </p:pic>
      <mc:AlternateContent xmlns:mc="http://schemas.openxmlformats.org/markup-compatibility/2006" xmlns:a14="http://schemas.microsoft.com/office/drawing/2010/main">
        <mc:Choice Requires="a14">
          <p:sp>
            <p:nvSpPr>
              <p:cNvPr id="4" name="CaixaDeTexto 3">
                <a:extLst>
                  <a:ext uri="{FF2B5EF4-FFF2-40B4-BE49-F238E27FC236}">
                    <a16:creationId xmlns:a16="http://schemas.microsoft.com/office/drawing/2014/main" id="{F54866F1-C9C3-F897-FACB-3C0E46CBD27E}"/>
                  </a:ext>
                </a:extLst>
              </p:cNvPr>
              <p:cNvSpPr txBox="1"/>
              <p:nvPr/>
            </p:nvSpPr>
            <p:spPr>
              <a:xfrm>
                <a:off x="1007202" y="1818349"/>
                <a:ext cx="933287" cy="6236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𝑆</m:t>
                          </m:r>
                        </m:e>
                        <m:sub>
                          <m:r>
                            <a:rPr lang="en-US" sz="3200" i="1">
                              <a:latin typeface="Cambria Math" panose="02040503050406030204" pitchFamily="18" charset="0"/>
                            </a:rPr>
                            <m:t>𝑢</m:t>
                          </m:r>
                          <m:r>
                            <a:rPr lang="pt-BR" sz="3200" i="1">
                              <a:latin typeface="Cambria Math" panose="02040503050406030204" pitchFamily="18" charset="0"/>
                            </a:rPr>
                            <m:t>,</m:t>
                          </m:r>
                          <m:r>
                            <a:rPr lang="pt-BR" sz="3200" i="1">
                              <a:latin typeface="Cambria Math" panose="02040503050406030204" pitchFamily="18" charset="0"/>
                            </a:rPr>
                            <m:t>𝑦</m:t>
                          </m:r>
                        </m:sub>
                      </m:sSub>
                    </m:oMath>
                  </m:oMathPara>
                </a14:m>
                <a:endParaRPr lang="en-US" sz="3200" dirty="0"/>
              </a:p>
            </p:txBody>
          </p:sp>
        </mc:Choice>
        <mc:Fallback xmlns="">
          <p:sp>
            <p:nvSpPr>
              <p:cNvPr id="4" name="CaixaDeTexto 3">
                <a:extLst>
                  <a:ext uri="{FF2B5EF4-FFF2-40B4-BE49-F238E27FC236}">
                    <a16:creationId xmlns:a16="http://schemas.microsoft.com/office/drawing/2014/main" id="{F54866F1-C9C3-F897-FACB-3C0E46CBD27E}"/>
                  </a:ext>
                </a:extLst>
              </p:cNvPr>
              <p:cNvSpPr txBox="1">
                <a:spLocks noRot="1" noChangeAspect="1" noMove="1" noResize="1" noEditPoints="1" noAdjustHandles="1" noChangeArrowheads="1" noChangeShapeType="1" noTextEdit="1"/>
              </p:cNvSpPr>
              <p:nvPr/>
            </p:nvSpPr>
            <p:spPr>
              <a:xfrm>
                <a:off x="1007202" y="1818349"/>
                <a:ext cx="933287" cy="6236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CF1B5366-A4F8-A3B5-6C64-2DD100A65647}"/>
                  </a:ext>
                </a:extLst>
              </p:cNvPr>
              <p:cNvSpPr txBox="1"/>
              <p:nvPr/>
            </p:nvSpPr>
            <p:spPr>
              <a:xfrm>
                <a:off x="4835497" y="6227880"/>
                <a:ext cx="4784938"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t-BR" sz="3200" i="1">
                          <a:latin typeface="Cambria Math" panose="02040503050406030204" pitchFamily="18" charset="0"/>
                        </a:rPr>
                        <m:t>𝑅𝑜𝑡𝑎𝑡𝑖𝑜𝑛</m:t>
                      </m:r>
                      <m:r>
                        <a:rPr lang="pt-BR" sz="3200" i="1">
                          <a:latin typeface="Cambria Math" panose="02040503050406030204" pitchFamily="18" charset="0"/>
                        </a:rPr>
                        <m:t> (</m:t>
                      </m:r>
                      <m:r>
                        <a:rPr lang="pt-BR" sz="3200" i="1">
                          <a:latin typeface="Cambria Math" panose="02040503050406030204" pitchFamily="18" charset="0"/>
                        </a:rPr>
                        <m:t>𝑑𝑒𝑔𝑟𝑒𝑒𝑠</m:t>
                      </m:r>
                      <m:r>
                        <a:rPr lang="pt-BR" sz="3200" i="1">
                          <a:latin typeface="Cambria Math" panose="02040503050406030204" pitchFamily="18" charset="0"/>
                        </a:rPr>
                        <m:t>/</m:t>
                      </m:r>
                      <m:r>
                        <a:rPr lang="pt-BR" sz="3200" i="1">
                          <a:latin typeface="Cambria Math" panose="02040503050406030204" pitchFamily="18" charset="0"/>
                        </a:rPr>
                        <m:t>𝑚𝑖𝑛</m:t>
                      </m:r>
                      <m:r>
                        <a:rPr lang="pt-BR" sz="3200" i="1">
                          <a:latin typeface="Cambria Math" panose="02040503050406030204" pitchFamily="18" charset="0"/>
                        </a:rPr>
                        <m:t>)</m:t>
                      </m:r>
                    </m:oMath>
                  </m:oMathPara>
                </a14:m>
                <a:endParaRPr lang="en-US" sz="3200" dirty="0"/>
              </a:p>
            </p:txBody>
          </p:sp>
        </mc:Choice>
        <mc:Fallback xmlns="">
          <p:sp>
            <p:nvSpPr>
              <p:cNvPr id="6" name="CaixaDeTexto 5">
                <a:extLst>
                  <a:ext uri="{FF2B5EF4-FFF2-40B4-BE49-F238E27FC236}">
                    <a16:creationId xmlns:a16="http://schemas.microsoft.com/office/drawing/2014/main" id="{CF1B5366-A4F8-A3B5-6C64-2DD100A65647}"/>
                  </a:ext>
                </a:extLst>
              </p:cNvPr>
              <p:cNvSpPr txBox="1">
                <a:spLocks noRot="1" noChangeAspect="1" noMove="1" noResize="1" noEditPoints="1" noAdjustHandles="1" noChangeArrowheads="1" noChangeShapeType="1" noTextEdit="1"/>
              </p:cNvSpPr>
              <p:nvPr/>
            </p:nvSpPr>
            <p:spPr>
              <a:xfrm>
                <a:off x="4835497" y="6227880"/>
                <a:ext cx="4784938" cy="584775"/>
              </a:xfrm>
              <a:prstGeom prst="rect">
                <a:avLst/>
              </a:prstGeom>
              <a:blipFill>
                <a:blip r:embed="rId4"/>
                <a:stretch>
                  <a:fillRect/>
                </a:stretch>
              </a:blipFill>
            </p:spPr>
            <p:txBody>
              <a:bodyPr/>
              <a:lstStyle/>
              <a:p>
                <a:r>
                  <a:rPr lang="en-US">
                    <a:noFill/>
                  </a:rPr>
                  <a:t> </a:t>
                </a:r>
              </a:p>
            </p:txBody>
          </p:sp>
        </mc:Fallback>
      </mc:AlternateContent>
      <p:sp>
        <p:nvSpPr>
          <p:cNvPr id="12" name="Retângulo 11">
            <a:extLst>
              <a:ext uri="{FF2B5EF4-FFF2-40B4-BE49-F238E27FC236}">
                <a16:creationId xmlns:a16="http://schemas.microsoft.com/office/drawing/2014/main" id="{8C212143-B4A9-F721-1956-CDD1064BE4F7}"/>
              </a:ext>
            </a:extLst>
          </p:cNvPr>
          <p:cNvSpPr/>
          <p:nvPr/>
        </p:nvSpPr>
        <p:spPr>
          <a:xfrm>
            <a:off x="2114550" y="3686175"/>
            <a:ext cx="371475" cy="2000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tângulo 12">
            <a:extLst>
              <a:ext uri="{FF2B5EF4-FFF2-40B4-BE49-F238E27FC236}">
                <a16:creationId xmlns:a16="http://schemas.microsoft.com/office/drawing/2014/main" id="{1491E528-BB1A-3187-C71D-8FBD59DF5D03}"/>
              </a:ext>
            </a:extLst>
          </p:cNvPr>
          <p:cNvSpPr/>
          <p:nvPr/>
        </p:nvSpPr>
        <p:spPr>
          <a:xfrm>
            <a:off x="2085975" y="4276725"/>
            <a:ext cx="371475" cy="2000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297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042CA-B299-8EFA-219B-C65973535898}"/>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2B32A8B2-5C52-59FE-864A-881962C44C8B}"/>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56A7066F-8517-32F0-75B4-AA2045791376}"/>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CCA6DF85-AF77-1C94-FA27-08CF9EFC9102}"/>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75ACD93F-0A7C-76D6-B11A-98D59EFB81E2}"/>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E622397A-AC24-F4F3-DF20-067AD8AD35EE}"/>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08EFAC42-C5E6-D187-E878-60AD4AECCB7E}"/>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14" name="CaixaDeTexto 13">
            <a:extLst>
              <a:ext uri="{FF2B5EF4-FFF2-40B4-BE49-F238E27FC236}">
                <a16:creationId xmlns:a16="http://schemas.microsoft.com/office/drawing/2014/main" id="{C40D4907-08EA-1DA1-B13B-199B812F23B9}"/>
              </a:ext>
            </a:extLst>
          </p:cNvPr>
          <p:cNvSpPr txBox="1"/>
          <p:nvPr/>
        </p:nvSpPr>
        <p:spPr>
          <a:xfrm>
            <a:off x="694944" y="1703188"/>
            <a:ext cx="9985248" cy="4708981"/>
          </a:xfrm>
          <a:prstGeom prst="rect">
            <a:avLst/>
          </a:prstGeom>
          <a:noFill/>
        </p:spPr>
        <p:txBody>
          <a:bodyPr wrap="square">
            <a:spAutoFit/>
          </a:bodyPr>
          <a:lstStyle/>
          <a:p>
            <a:pPr marL="0" indent="0">
              <a:buNone/>
            </a:pPr>
            <a:r>
              <a:rPr lang="en-US" sz="2000" b="1" i="1" dirty="0"/>
              <a:t>Quotations from Victor</a:t>
            </a:r>
            <a:r>
              <a:rPr lang="en-US" sz="2000" dirty="0"/>
              <a:t>: </a:t>
            </a:r>
            <a:r>
              <a:rPr lang="en-GB" sz="2000" dirty="0"/>
              <a:t>Conference Lecture “</a:t>
            </a:r>
            <a:r>
              <a:rPr lang="en-US" sz="2000" b="1" i="1" dirty="0">
                <a:latin typeface="Georgia" panose="02040502050405020303" pitchFamily="18" charset="0"/>
              </a:rPr>
              <a:t>Serious differences between </a:t>
            </a:r>
            <a:r>
              <a:rPr lang="en-US" sz="2000" b="1" i="1" dirty="0">
                <a:solidFill>
                  <a:srgbClr val="002060"/>
                </a:solidFill>
                <a:latin typeface="Georgia" panose="02040502050405020303" pitchFamily="18" charset="0"/>
              </a:rPr>
              <a:t>water dams and tailings dams” (</a:t>
            </a:r>
            <a:r>
              <a:rPr lang="en-GB" sz="2000" dirty="0"/>
              <a:t>1988)</a:t>
            </a:r>
            <a:r>
              <a:rPr lang="en-US" sz="2000" dirty="0">
                <a:latin typeface="Georgia" panose="02040502050405020303" pitchFamily="18" charset="0"/>
              </a:rPr>
              <a:t>.</a:t>
            </a:r>
            <a:endParaRPr lang="en-US" sz="2000" dirty="0"/>
          </a:p>
          <a:p>
            <a:pPr marL="0" indent="0">
              <a:buNone/>
            </a:pPr>
            <a:endParaRPr lang="en-US" sz="2000" b="1" dirty="0">
              <a:solidFill>
                <a:srgbClr val="002060"/>
              </a:solidFill>
            </a:endParaRPr>
          </a:p>
          <a:p>
            <a:pPr marL="0" indent="0">
              <a:buNone/>
            </a:pPr>
            <a:r>
              <a:rPr lang="en-US" sz="2000" b="1" dirty="0">
                <a:solidFill>
                  <a:srgbClr val="002060"/>
                </a:solidFill>
              </a:rPr>
              <a:t>de Mello – </a:t>
            </a:r>
            <a:r>
              <a:rPr lang="en-US" sz="2000" b="1" dirty="0"/>
              <a:t>Risk assessment</a:t>
            </a:r>
            <a:r>
              <a:rPr lang="en-US" sz="2000" b="1" dirty="0">
                <a:solidFill>
                  <a:srgbClr val="002060"/>
                </a:solidFill>
              </a:rPr>
              <a:t>:</a:t>
            </a:r>
            <a:r>
              <a:rPr lang="en-US" sz="2000" dirty="0"/>
              <a:t> with regard to tailings, for which the transposition of concepts from water dams is quite justifiable, concerns remain about time and successive raisings... which is an invitation to setbacks, and the </a:t>
            </a:r>
            <a:r>
              <a:rPr lang="en-US" sz="2000" b="1" i="1" dirty="0"/>
              <a:t>risk of failure remains open</a:t>
            </a:r>
            <a:r>
              <a:rPr lang="en-US" sz="2000" dirty="0"/>
              <a:t>. </a:t>
            </a:r>
          </a:p>
          <a:p>
            <a:pPr marL="0" indent="0">
              <a:buNone/>
            </a:pPr>
            <a:endParaRPr lang="en-US" sz="2000" dirty="0"/>
          </a:p>
          <a:p>
            <a:pPr marL="0" indent="0">
              <a:buNone/>
            </a:pPr>
            <a:r>
              <a:rPr lang="en-US" sz="2000" b="1" dirty="0">
                <a:solidFill>
                  <a:srgbClr val="002060"/>
                </a:solidFill>
              </a:rPr>
              <a:t>de Mello – </a:t>
            </a:r>
            <a:r>
              <a:rPr lang="en-US" sz="2000" b="1" dirty="0"/>
              <a:t>Liquefaction</a:t>
            </a:r>
            <a:r>
              <a:rPr lang="en-US" sz="2000" b="1" dirty="0">
                <a:solidFill>
                  <a:srgbClr val="002060"/>
                </a:solidFill>
              </a:rPr>
              <a:t>:</a:t>
            </a:r>
            <a:r>
              <a:rPr lang="en-US" sz="2000" dirty="0"/>
              <a:t> a well-known problem attributable to deposits of fine tailings in a loose state. </a:t>
            </a:r>
            <a:r>
              <a:rPr lang="pt-BR" sz="2000" b="1" dirty="0" err="1">
                <a:solidFill>
                  <a:srgbClr val="002060"/>
                </a:solidFill>
              </a:rPr>
              <a:t>Undrained</a:t>
            </a:r>
            <a:r>
              <a:rPr lang="pt-BR" sz="2000" b="1" dirty="0">
                <a:solidFill>
                  <a:srgbClr val="002060"/>
                </a:solidFill>
              </a:rPr>
              <a:t> </a:t>
            </a:r>
            <a:r>
              <a:rPr lang="pt-BR" sz="2000" b="1" dirty="0" err="1">
                <a:solidFill>
                  <a:srgbClr val="002060"/>
                </a:solidFill>
              </a:rPr>
              <a:t>shear</a:t>
            </a:r>
            <a:r>
              <a:rPr lang="pt-BR" sz="2000" b="1" dirty="0">
                <a:solidFill>
                  <a:srgbClr val="002060"/>
                </a:solidFill>
              </a:rPr>
              <a:t> </a:t>
            </a:r>
            <a:r>
              <a:rPr lang="pt-BR" sz="2000" b="1" dirty="0" err="1">
                <a:solidFill>
                  <a:srgbClr val="002060"/>
                </a:solidFill>
              </a:rPr>
              <a:t>strength</a:t>
            </a:r>
            <a:r>
              <a:rPr lang="pt-BR" sz="2000" b="1" dirty="0">
                <a:solidFill>
                  <a:srgbClr val="002060"/>
                </a:solidFill>
              </a:rPr>
              <a:t> </a:t>
            </a:r>
            <a:r>
              <a:rPr lang="pt-BR" sz="2000" dirty="0" err="1"/>
              <a:t>exhibiting</a:t>
            </a:r>
            <a:r>
              <a:rPr lang="pt-BR" sz="2000" b="1" dirty="0"/>
              <a:t> </a:t>
            </a:r>
            <a:r>
              <a:rPr lang="en-US" sz="2000" b="1" dirty="0">
                <a:solidFill>
                  <a:srgbClr val="002060"/>
                </a:solidFill>
              </a:rPr>
              <a:t>l</a:t>
            </a:r>
            <a:r>
              <a:rPr lang="en-US" sz="2000" dirty="0"/>
              <a:t>ow strengths and large scatter of results, such as those assessed in the CPTU and Vane tests are </a:t>
            </a:r>
            <a:r>
              <a:rPr lang="en-US" sz="2000" b="1" dirty="0">
                <a:solidFill>
                  <a:srgbClr val="002060"/>
                </a:solidFill>
              </a:rPr>
              <a:t>still a challenge. </a:t>
            </a:r>
          </a:p>
          <a:p>
            <a:pPr marL="0" indent="0">
              <a:buNone/>
            </a:pPr>
            <a:endParaRPr lang="en-US" sz="2000" b="1" dirty="0">
              <a:solidFill>
                <a:srgbClr val="002060"/>
              </a:solidFill>
            </a:endParaRPr>
          </a:p>
          <a:p>
            <a:pPr marL="0" indent="0">
              <a:buNone/>
            </a:pPr>
            <a:r>
              <a:rPr lang="en-US" sz="2000" b="1" dirty="0">
                <a:solidFill>
                  <a:srgbClr val="002060"/>
                </a:solidFill>
              </a:rPr>
              <a:t>de Mello – Design </a:t>
            </a:r>
            <a:r>
              <a:rPr lang="pt-BR" sz="2000" b="1" dirty="0">
                <a:solidFill>
                  <a:srgbClr val="002060"/>
                </a:solidFill>
              </a:rPr>
              <a:t>approach: </a:t>
            </a:r>
            <a:r>
              <a:rPr lang="pt-BR" sz="2000" dirty="0" err="1"/>
              <a:t>two</a:t>
            </a:r>
            <a:r>
              <a:rPr lang="pt-BR" sz="2000" dirty="0"/>
              <a:t> </a:t>
            </a:r>
            <a:r>
              <a:rPr lang="pt-BR" sz="2000" dirty="0" err="1"/>
              <a:t>categories</a:t>
            </a:r>
            <a:r>
              <a:rPr lang="pt-BR" sz="2000" dirty="0"/>
              <a:t>: </a:t>
            </a:r>
          </a:p>
          <a:p>
            <a:pPr marL="971550" lvl="1" indent="-514350">
              <a:buAutoNum type="alphaLcParenR"/>
            </a:pPr>
            <a:r>
              <a:rPr lang="en-US" sz="2000" dirty="0"/>
              <a:t>Statistics of extreme-value conditions </a:t>
            </a:r>
          </a:p>
          <a:p>
            <a:pPr marL="971550" lvl="1" indent="-514350">
              <a:buAutoNum type="alphaLcParenR"/>
            </a:pPr>
            <a:r>
              <a:rPr lang="en-US" sz="2000" dirty="0"/>
              <a:t>Theoretical approaches treated under statistics and probabilities of averages</a:t>
            </a:r>
            <a:endParaRPr lang="en-GB" sz="2000" dirty="0"/>
          </a:p>
        </p:txBody>
      </p:sp>
    </p:spTree>
    <p:extLst>
      <p:ext uri="{BB962C8B-B14F-4D97-AF65-F5344CB8AC3E}">
        <p14:creationId xmlns:p14="http://schemas.microsoft.com/office/powerpoint/2010/main" val="359910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93AD0-E756-81FF-6786-BE9D5E1B7D46}"/>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34787491-C9A9-FFB4-4EB3-C8DB6557C89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38FEC03B-0F63-F4A2-A2F6-FF57594B33F8}"/>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4E066596-D094-D605-B5D0-B3423A000C89}"/>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FVT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3200" b="1" dirty="0">
                <a:solidFill>
                  <a:schemeClr val="bg1"/>
                </a:solidFill>
                <a:latin typeface="Footlight MT Light" panose="0204060206030A020304" pitchFamily="18" charset="0"/>
                <a:ea typeface="Batang" panose="020B0503020000020004" pitchFamily="18" charset="-127"/>
                <a:cs typeface="Poppins" panose="00000500000000000000" pitchFamily="2" charset="0"/>
              </a:rPr>
              <a:t>0.6, 6.0, 60 &amp; 600°/min</a:t>
            </a:r>
            <a:r>
              <a:rPr lang="pt-BR" sz="3200" b="1" dirty="0">
                <a:solidFill>
                  <a:schemeClr val="bg1"/>
                </a:solidFill>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06C17E88-8A20-896A-7D6E-4CADFF63186F}"/>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3868DE9C-D5CE-60D5-4C19-14BA1A9E90EF}"/>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mc:AlternateContent xmlns:mc="http://schemas.openxmlformats.org/markup-compatibility/2006" xmlns:a14="http://schemas.microsoft.com/office/drawing/2010/main">
        <mc:Choice Requires="a14">
          <p:sp>
            <p:nvSpPr>
              <p:cNvPr id="4" name="CaixaDeTexto 3">
                <a:extLst>
                  <a:ext uri="{FF2B5EF4-FFF2-40B4-BE49-F238E27FC236}">
                    <a16:creationId xmlns:a16="http://schemas.microsoft.com/office/drawing/2014/main" id="{F7C87D26-64AD-5B75-152A-EC7F9C13149A}"/>
                  </a:ext>
                </a:extLst>
              </p:cNvPr>
              <p:cNvSpPr txBox="1"/>
              <p:nvPr/>
            </p:nvSpPr>
            <p:spPr>
              <a:xfrm>
                <a:off x="1007202" y="1818349"/>
                <a:ext cx="933287" cy="6236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𝑆</m:t>
                          </m:r>
                        </m:e>
                        <m:sub>
                          <m:r>
                            <a:rPr lang="en-US" sz="3200" i="1">
                              <a:latin typeface="Cambria Math" panose="02040503050406030204" pitchFamily="18" charset="0"/>
                            </a:rPr>
                            <m:t>𝑢</m:t>
                          </m:r>
                          <m:r>
                            <a:rPr lang="pt-BR" sz="3200" i="1">
                              <a:latin typeface="Cambria Math" panose="02040503050406030204" pitchFamily="18" charset="0"/>
                            </a:rPr>
                            <m:t>,</m:t>
                          </m:r>
                          <m:r>
                            <a:rPr lang="pt-BR" sz="3200" i="1">
                              <a:latin typeface="Cambria Math" panose="02040503050406030204" pitchFamily="18" charset="0"/>
                            </a:rPr>
                            <m:t>𝑦</m:t>
                          </m:r>
                        </m:sub>
                      </m:sSub>
                    </m:oMath>
                  </m:oMathPara>
                </a14:m>
                <a:endParaRPr lang="en-US" sz="3200" dirty="0"/>
              </a:p>
            </p:txBody>
          </p:sp>
        </mc:Choice>
        <mc:Fallback xmlns="">
          <p:sp>
            <p:nvSpPr>
              <p:cNvPr id="4" name="CaixaDeTexto 3">
                <a:extLst>
                  <a:ext uri="{FF2B5EF4-FFF2-40B4-BE49-F238E27FC236}">
                    <a16:creationId xmlns:a16="http://schemas.microsoft.com/office/drawing/2014/main" id="{F7C87D26-64AD-5B75-152A-EC7F9C13149A}"/>
                  </a:ext>
                </a:extLst>
              </p:cNvPr>
              <p:cNvSpPr txBox="1">
                <a:spLocks noRot="1" noChangeAspect="1" noMove="1" noResize="1" noEditPoints="1" noAdjustHandles="1" noChangeArrowheads="1" noChangeShapeType="1" noTextEdit="1"/>
              </p:cNvSpPr>
              <p:nvPr/>
            </p:nvSpPr>
            <p:spPr>
              <a:xfrm>
                <a:off x="1007202" y="1818349"/>
                <a:ext cx="933287" cy="623632"/>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aixaDeTexto 5">
                <a:extLst>
                  <a:ext uri="{FF2B5EF4-FFF2-40B4-BE49-F238E27FC236}">
                    <a16:creationId xmlns:a16="http://schemas.microsoft.com/office/drawing/2014/main" id="{48D54E0A-713B-AD58-EAB3-57633FB1F9E6}"/>
                  </a:ext>
                </a:extLst>
              </p:cNvPr>
              <p:cNvSpPr txBox="1"/>
              <p:nvPr/>
            </p:nvSpPr>
            <p:spPr>
              <a:xfrm>
                <a:off x="4835497" y="6227880"/>
                <a:ext cx="4784938"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t-BR" sz="3200" i="1">
                          <a:latin typeface="Cambria Math" panose="02040503050406030204" pitchFamily="18" charset="0"/>
                        </a:rPr>
                        <m:t>𝑅𝑜𝑡𝑎𝑡𝑖𝑜𝑛</m:t>
                      </m:r>
                      <m:r>
                        <a:rPr lang="pt-BR" sz="3200" i="1">
                          <a:latin typeface="Cambria Math" panose="02040503050406030204" pitchFamily="18" charset="0"/>
                        </a:rPr>
                        <m:t> (</m:t>
                      </m:r>
                      <m:r>
                        <a:rPr lang="pt-BR" sz="3200" i="1">
                          <a:latin typeface="Cambria Math" panose="02040503050406030204" pitchFamily="18" charset="0"/>
                        </a:rPr>
                        <m:t>𝑑𝑒𝑔𝑟𝑒𝑒𝑠</m:t>
                      </m:r>
                      <m:r>
                        <a:rPr lang="pt-BR" sz="3200" i="1">
                          <a:latin typeface="Cambria Math" panose="02040503050406030204" pitchFamily="18" charset="0"/>
                        </a:rPr>
                        <m:t>/</m:t>
                      </m:r>
                      <m:r>
                        <a:rPr lang="pt-BR" sz="3200" i="1">
                          <a:latin typeface="Cambria Math" panose="02040503050406030204" pitchFamily="18" charset="0"/>
                        </a:rPr>
                        <m:t>𝑚𝑖𝑛</m:t>
                      </m:r>
                      <m:r>
                        <a:rPr lang="pt-BR" sz="3200" i="1">
                          <a:latin typeface="Cambria Math" panose="02040503050406030204" pitchFamily="18" charset="0"/>
                        </a:rPr>
                        <m:t>)</m:t>
                      </m:r>
                    </m:oMath>
                  </m:oMathPara>
                </a14:m>
                <a:endParaRPr lang="en-US" sz="3200" dirty="0"/>
              </a:p>
            </p:txBody>
          </p:sp>
        </mc:Choice>
        <mc:Fallback xmlns="">
          <p:sp>
            <p:nvSpPr>
              <p:cNvPr id="6" name="CaixaDeTexto 5">
                <a:extLst>
                  <a:ext uri="{FF2B5EF4-FFF2-40B4-BE49-F238E27FC236}">
                    <a16:creationId xmlns:a16="http://schemas.microsoft.com/office/drawing/2014/main" id="{48D54E0A-713B-AD58-EAB3-57633FB1F9E6}"/>
                  </a:ext>
                </a:extLst>
              </p:cNvPr>
              <p:cNvSpPr txBox="1">
                <a:spLocks noRot="1" noChangeAspect="1" noMove="1" noResize="1" noEditPoints="1" noAdjustHandles="1" noChangeArrowheads="1" noChangeShapeType="1" noTextEdit="1"/>
              </p:cNvSpPr>
              <p:nvPr/>
            </p:nvSpPr>
            <p:spPr>
              <a:xfrm>
                <a:off x="4835497" y="6227880"/>
                <a:ext cx="4784938" cy="584775"/>
              </a:xfrm>
              <a:prstGeom prst="rect">
                <a:avLst/>
              </a:prstGeom>
              <a:blipFill>
                <a:blip r:embed="rId3"/>
                <a:stretch>
                  <a:fillRect/>
                </a:stretch>
              </a:blipFill>
            </p:spPr>
            <p:txBody>
              <a:bodyPr/>
              <a:lstStyle/>
              <a:p>
                <a:r>
                  <a:rPr lang="en-US">
                    <a:noFill/>
                  </a:rPr>
                  <a:t> </a:t>
                </a:r>
              </a:p>
            </p:txBody>
          </p:sp>
        </mc:Fallback>
      </mc:AlternateContent>
      <p:sp>
        <p:nvSpPr>
          <p:cNvPr id="12" name="Retângulo 11">
            <a:extLst>
              <a:ext uri="{FF2B5EF4-FFF2-40B4-BE49-F238E27FC236}">
                <a16:creationId xmlns:a16="http://schemas.microsoft.com/office/drawing/2014/main" id="{75C8B04C-266F-4E22-7552-A0D5151E1124}"/>
              </a:ext>
            </a:extLst>
          </p:cNvPr>
          <p:cNvSpPr/>
          <p:nvPr/>
        </p:nvSpPr>
        <p:spPr>
          <a:xfrm>
            <a:off x="2114550" y="3686175"/>
            <a:ext cx="371475" cy="2000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tângulo 12">
            <a:extLst>
              <a:ext uri="{FF2B5EF4-FFF2-40B4-BE49-F238E27FC236}">
                <a16:creationId xmlns:a16="http://schemas.microsoft.com/office/drawing/2014/main" id="{87A01606-3392-F864-0FB5-9AF6DDCC3577}"/>
              </a:ext>
            </a:extLst>
          </p:cNvPr>
          <p:cNvSpPr/>
          <p:nvPr/>
        </p:nvSpPr>
        <p:spPr>
          <a:xfrm>
            <a:off x="2085975" y="4276725"/>
            <a:ext cx="371475" cy="2000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a:extLst>
              <a:ext uri="{FF2B5EF4-FFF2-40B4-BE49-F238E27FC236}">
                <a16:creationId xmlns:a16="http://schemas.microsoft.com/office/drawing/2014/main" id="{4EF32DEC-5B07-C22B-EB40-3E11465F475A}"/>
              </a:ext>
            </a:extLst>
          </p:cNvPr>
          <p:cNvPicPr>
            <a:picLocks noChangeAspect="1"/>
          </p:cNvPicPr>
          <p:nvPr/>
        </p:nvPicPr>
        <p:blipFill>
          <a:blip r:embed="rId4"/>
          <a:srcRect l="3771" t="1204" r="1097" b="8907"/>
          <a:stretch>
            <a:fillRect/>
          </a:stretch>
        </p:blipFill>
        <p:spPr>
          <a:xfrm>
            <a:off x="2271712" y="1773384"/>
            <a:ext cx="7505701" cy="4263718"/>
          </a:xfrm>
          <a:prstGeom prst="rect">
            <a:avLst/>
          </a:prstGeom>
        </p:spPr>
      </p:pic>
      <p:cxnSp>
        <p:nvCxnSpPr>
          <p:cNvPr id="15" name="Conector reto 14">
            <a:extLst>
              <a:ext uri="{FF2B5EF4-FFF2-40B4-BE49-F238E27FC236}">
                <a16:creationId xmlns:a16="http://schemas.microsoft.com/office/drawing/2014/main" id="{ECD6D653-7133-71B7-2FEF-D778D8DA015D}"/>
              </a:ext>
            </a:extLst>
          </p:cNvPr>
          <p:cNvCxnSpPr>
            <a:cxnSpLocks/>
          </p:cNvCxnSpPr>
          <p:nvPr/>
        </p:nvCxnSpPr>
        <p:spPr>
          <a:xfrm>
            <a:off x="4191000" y="1962150"/>
            <a:ext cx="0" cy="2314575"/>
          </a:xfrm>
          <a:prstGeom prst="line">
            <a:avLst/>
          </a:prstGeom>
          <a:ln w="31750">
            <a:prstDash val="dash"/>
          </a:ln>
        </p:spPr>
        <p:style>
          <a:lnRef idx="2">
            <a:schemeClr val="accent1"/>
          </a:lnRef>
          <a:fillRef idx="0">
            <a:schemeClr val="accent1"/>
          </a:fillRef>
          <a:effectRef idx="1">
            <a:schemeClr val="accent1"/>
          </a:effectRef>
          <a:fontRef idx="minor">
            <a:schemeClr val="tx1"/>
          </a:fontRef>
        </p:style>
      </p:cxnSp>
      <p:cxnSp>
        <p:nvCxnSpPr>
          <p:cNvPr id="16" name="Conector reto 15">
            <a:extLst>
              <a:ext uri="{FF2B5EF4-FFF2-40B4-BE49-F238E27FC236}">
                <a16:creationId xmlns:a16="http://schemas.microsoft.com/office/drawing/2014/main" id="{AE252199-CE69-EAD5-5489-899CC27D2170}"/>
              </a:ext>
            </a:extLst>
          </p:cNvPr>
          <p:cNvCxnSpPr>
            <a:cxnSpLocks/>
          </p:cNvCxnSpPr>
          <p:nvPr/>
        </p:nvCxnSpPr>
        <p:spPr>
          <a:xfrm>
            <a:off x="5772150" y="1962150"/>
            <a:ext cx="0" cy="2314575"/>
          </a:xfrm>
          <a:prstGeom prst="line">
            <a:avLst/>
          </a:prstGeom>
          <a:ln w="31750">
            <a:prstDash val="dash"/>
          </a:ln>
        </p:spPr>
        <p:style>
          <a:lnRef idx="2">
            <a:schemeClr val="accent1"/>
          </a:lnRef>
          <a:fillRef idx="0">
            <a:schemeClr val="accent1"/>
          </a:fillRef>
          <a:effectRef idx="1">
            <a:schemeClr val="accent1"/>
          </a:effectRef>
          <a:fontRef idx="minor">
            <a:schemeClr val="tx1"/>
          </a:fontRef>
        </p:style>
      </p:cxnSp>
      <p:cxnSp>
        <p:nvCxnSpPr>
          <p:cNvPr id="17" name="Conector reto 16">
            <a:extLst>
              <a:ext uri="{FF2B5EF4-FFF2-40B4-BE49-F238E27FC236}">
                <a16:creationId xmlns:a16="http://schemas.microsoft.com/office/drawing/2014/main" id="{53FEFE23-6073-3748-CC55-119C482CA0BF}"/>
              </a:ext>
            </a:extLst>
          </p:cNvPr>
          <p:cNvCxnSpPr>
            <a:cxnSpLocks/>
          </p:cNvCxnSpPr>
          <p:nvPr/>
        </p:nvCxnSpPr>
        <p:spPr>
          <a:xfrm>
            <a:off x="7410450" y="1971675"/>
            <a:ext cx="0" cy="2305050"/>
          </a:xfrm>
          <a:prstGeom prst="line">
            <a:avLst/>
          </a:prstGeom>
          <a:ln w="31750">
            <a:prstDash val="dash"/>
          </a:ln>
        </p:spPr>
        <p:style>
          <a:lnRef idx="2">
            <a:schemeClr val="accent1"/>
          </a:lnRef>
          <a:fillRef idx="0">
            <a:schemeClr val="accent1"/>
          </a:fillRef>
          <a:effectRef idx="1">
            <a:schemeClr val="accent1"/>
          </a:effectRef>
          <a:fontRef idx="minor">
            <a:schemeClr val="tx1"/>
          </a:fontRef>
        </p:style>
      </p:cxnSp>
      <p:cxnSp>
        <p:nvCxnSpPr>
          <p:cNvPr id="18" name="Conector reto 17">
            <a:extLst>
              <a:ext uri="{FF2B5EF4-FFF2-40B4-BE49-F238E27FC236}">
                <a16:creationId xmlns:a16="http://schemas.microsoft.com/office/drawing/2014/main" id="{558831C8-6200-6368-F862-168955AA251C}"/>
              </a:ext>
            </a:extLst>
          </p:cNvPr>
          <p:cNvCxnSpPr>
            <a:cxnSpLocks/>
          </p:cNvCxnSpPr>
          <p:nvPr/>
        </p:nvCxnSpPr>
        <p:spPr>
          <a:xfrm>
            <a:off x="8963025" y="1971675"/>
            <a:ext cx="0" cy="2305050"/>
          </a:xfrm>
          <a:prstGeom prst="line">
            <a:avLst/>
          </a:prstGeom>
          <a:ln w="31750">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7739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C6782-EE5F-0F25-D677-5534421FA88E}"/>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94BB3CB5-979C-665D-B97A-861640BD667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21F0A963-E092-5E4B-C1B3-7D45914D349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B2AA2603-BE05-6CB1-B62D-2E8911F58DEF}"/>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1CEA7746-C44B-D74B-AC16-90AB9A4B3693}"/>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Piezoball</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DDD99511-9F98-E791-C1B4-7BB9D8D4BD0E}"/>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6087C28B-1339-CB2F-B540-0AABB6E64790}"/>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graphicFrame>
        <p:nvGraphicFramePr>
          <p:cNvPr id="20" name="Gráfico 19">
            <a:extLst>
              <a:ext uri="{FF2B5EF4-FFF2-40B4-BE49-F238E27FC236}">
                <a16:creationId xmlns:a16="http://schemas.microsoft.com/office/drawing/2014/main" id="{852EADDB-468B-F8AB-A9F9-9A80B848F8E2}"/>
              </a:ext>
            </a:extLst>
          </p:cNvPr>
          <p:cNvGraphicFramePr>
            <a:graphicFrameLocks/>
          </p:cNvGraphicFramePr>
          <p:nvPr>
            <p:extLst>
              <p:ext uri="{D42A27DB-BD31-4B8C-83A1-F6EECF244321}">
                <p14:modId xmlns:p14="http://schemas.microsoft.com/office/powerpoint/2010/main" val="2481956258"/>
              </p:ext>
            </p:extLst>
          </p:nvPr>
        </p:nvGraphicFramePr>
        <p:xfrm>
          <a:off x="136740" y="1661104"/>
          <a:ext cx="2420828" cy="49492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Gráfico 20">
            <a:extLst>
              <a:ext uri="{FF2B5EF4-FFF2-40B4-BE49-F238E27FC236}">
                <a16:creationId xmlns:a16="http://schemas.microsoft.com/office/drawing/2014/main" id="{6BC33061-D9F8-E5AF-470C-67AF27A4121E}"/>
              </a:ext>
            </a:extLst>
          </p:cNvPr>
          <p:cNvGraphicFramePr>
            <a:graphicFrameLocks/>
          </p:cNvGraphicFramePr>
          <p:nvPr>
            <p:extLst>
              <p:ext uri="{D42A27DB-BD31-4B8C-83A1-F6EECF244321}">
                <p14:modId xmlns:p14="http://schemas.microsoft.com/office/powerpoint/2010/main" val="3168176514"/>
              </p:ext>
            </p:extLst>
          </p:nvPr>
        </p:nvGraphicFramePr>
        <p:xfrm>
          <a:off x="4869306" y="1680485"/>
          <a:ext cx="2372169" cy="49569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áfico 21">
            <a:extLst>
              <a:ext uri="{FF2B5EF4-FFF2-40B4-BE49-F238E27FC236}">
                <a16:creationId xmlns:a16="http://schemas.microsoft.com/office/drawing/2014/main" id="{BEEA1B92-5856-C311-0985-9AAF4EEFA27C}"/>
              </a:ext>
            </a:extLst>
          </p:cNvPr>
          <p:cNvGraphicFramePr>
            <a:graphicFrameLocks/>
          </p:cNvGraphicFramePr>
          <p:nvPr>
            <p:extLst>
              <p:ext uri="{D42A27DB-BD31-4B8C-83A1-F6EECF244321}">
                <p14:modId xmlns:p14="http://schemas.microsoft.com/office/powerpoint/2010/main" val="1195478987"/>
              </p:ext>
            </p:extLst>
          </p:nvPr>
        </p:nvGraphicFramePr>
        <p:xfrm>
          <a:off x="7226964" y="1653126"/>
          <a:ext cx="2372743" cy="49569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Gráfico 22">
            <a:extLst>
              <a:ext uri="{FF2B5EF4-FFF2-40B4-BE49-F238E27FC236}">
                <a16:creationId xmlns:a16="http://schemas.microsoft.com/office/drawing/2014/main" id="{E9C308C8-0ECD-6209-E402-C5B1C91C39C8}"/>
              </a:ext>
            </a:extLst>
          </p:cNvPr>
          <p:cNvGraphicFramePr>
            <a:graphicFrameLocks/>
          </p:cNvGraphicFramePr>
          <p:nvPr>
            <p:extLst>
              <p:ext uri="{D42A27DB-BD31-4B8C-83A1-F6EECF244321}">
                <p14:modId xmlns:p14="http://schemas.microsoft.com/office/powerpoint/2010/main" val="1717484680"/>
              </p:ext>
            </p:extLst>
          </p:nvPr>
        </p:nvGraphicFramePr>
        <p:xfrm>
          <a:off x="2549478" y="1657703"/>
          <a:ext cx="2372743" cy="4956963"/>
        </p:xfrm>
        <a:graphic>
          <a:graphicData uri="http://schemas.openxmlformats.org/drawingml/2006/chart">
            <c:chart xmlns:c="http://schemas.openxmlformats.org/drawingml/2006/chart" xmlns:r="http://schemas.openxmlformats.org/officeDocument/2006/relationships" r:id="rId5"/>
          </a:graphicData>
        </a:graphic>
      </p:graphicFrame>
      <p:grpSp>
        <p:nvGrpSpPr>
          <p:cNvPr id="33" name="Agrupar 32">
            <a:extLst>
              <a:ext uri="{FF2B5EF4-FFF2-40B4-BE49-F238E27FC236}">
                <a16:creationId xmlns:a16="http://schemas.microsoft.com/office/drawing/2014/main" id="{9A8F6E67-6521-7DB2-2229-C45BF681A954}"/>
              </a:ext>
            </a:extLst>
          </p:cNvPr>
          <p:cNvGrpSpPr/>
          <p:nvPr/>
        </p:nvGrpSpPr>
        <p:grpSpPr>
          <a:xfrm>
            <a:off x="9553213" y="4229101"/>
            <a:ext cx="2522504" cy="2302194"/>
            <a:chOff x="87042" y="1615490"/>
            <a:chExt cx="4288956" cy="4653173"/>
          </a:xfrm>
        </p:grpSpPr>
        <p:pic>
          <p:nvPicPr>
            <p:cNvPr id="34" name="Imagem 33" descr="Maçã ao lado de uma tigela&#10;&#10;Descrição gerada automaticamente com confiança média">
              <a:extLst>
                <a:ext uri="{FF2B5EF4-FFF2-40B4-BE49-F238E27FC236}">
                  <a16:creationId xmlns:a16="http://schemas.microsoft.com/office/drawing/2014/main" id="{EF3443B8-04F0-8565-33B5-FC15F16A82BD}"/>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87042" y="1615490"/>
              <a:ext cx="4288956" cy="4653173"/>
            </a:xfrm>
            <a:prstGeom prst="rect">
              <a:avLst/>
            </a:prstGeom>
          </p:spPr>
        </p:pic>
        <p:sp>
          <p:nvSpPr>
            <p:cNvPr id="35" name="CaixaDeTexto 34">
              <a:extLst>
                <a:ext uri="{FF2B5EF4-FFF2-40B4-BE49-F238E27FC236}">
                  <a16:creationId xmlns:a16="http://schemas.microsoft.com/office/drawing/2014/main" id="{006E9733-0382-2BD2-2314-5B457B4B6466}"/>
                </a:ext>
              </a:extLst>
            </p:cNvPr>
            <p:cNvSpPr txBox="1"/>
            <p:nvPr/>
          </p:nvSpPr>
          <p:spPr>
            <a:xfrm>
              <a:off x="147073" y="2630125"/>
              <a:ext cx="1156075" cy="548150"/>
            </a:xfrm>
            <a:prstGeom prst="rect">
              <a:avLst/>
            </a:prstGeom>
            <a:solidFill>
              <a:srgbClr val="C77190">
                <a:alpha val="50000"/>
              </a:srgbClr>
            </a:solidFill>
            <a:effectLst>
              <a:softEdge rad="31750"/>
            </a:effectLst>
          </p:spPr>
          <p:txBody>
            <a:bodyPr wrap="square">
              <a:spAutoFit/>
            </a:bodyPr>
            <a:lstStyle/>
            <a:p>
              <a:r>
                <a:rPr lang="pt-BR" sz="1000" b="1" dirty="0">
                  <a:solidFill>
                    <a:schemeClr val="accent2">
                      <a:lumMod val="20000"/>
                      <a:lumOff val="80000"/>
                    </a:schemeClr>
                  </a:solidFill>
                  <a:effectLst>
                    <a:outerShdw blurRad="38100" dist="38100" dir="2700000" algn="tl">
                      <a:srgbClr val="000000">
                        <a:alpha val="43137"/>
                      </a:srgbClr>
                    </a:outerShdw>
                  </a:effectLst>
                  <a:latin typeface="Footlight MT Light" panose="0204060206030A020304" pitchFamily="18" charset="0"/>
                  <a:ea typeface="Batang" panose="020B0503020000020004" pitchFamily="18" charset="-127"/>
                  <a:cs typeface="Poppins" panose="00000500000000000000" pitchFamily="2" charset="0"/>
                </a:rPr>
                <a:t>U</a:t>
              </a:r>
              <a:r>
                <a:rPr lang="pt-BR" sz="1000" b="1" baseline="-25000" dirty="0">
                  <a:solidFill>
                    <a:schemeClr val="accent2">
                      <a:lumMod val="20000"/>
                      <a:lumOff val="80000"/>
                    </a:schemeClr>
                  </a:solidFill>
                  <a:effectLst>
                    <a:outerShdw blurRad="38100" dist="38100" dir="2700000" algn="tl">
                      <a:srgbClr val="000000">
                        <a:alpha val="43137"/>
                      </a:srgbClr>
                    </a:outerShdw>
                  </a:effectLst>
                  <a:latin typeface="Footlight MT Light" panose="0204060206030A020304" pitchFamily="18" charset="0"/>
                  <a:ea typeface="Batang" panose="020B0503020000020004" pitchFamily="18" charset="-127"/>
                  <a:cs typeface="Poppins" panose="00000500000000000000" pitchFamily="2" charset="0"/>
                </a:rPr>
                <a:t>EQ</a:t>
              </a:r>
              <a:endParaRPr lang="pt-BR" sz="1000" baseline="-25000" dirty="0">
                <a:solidFill>
                  <a:schemeClr val="accent2">
                    <a:lumMod val="20000"/>
                    <a:lumOff val="80000"/>
                  </a:schemeClr>
                </a:solidFill>
                <a:effectLst>
                  <a:outerShdw blurRad="38100" dist="38100" dir="2700000" algn="tl">
                    <a:srgbClr val="000000">
                      <a:alpha val="43137"/>
                    </a:srgbClr>
                  </a:outerShdw>
                </a:effectLst>
              </a:endParaRPr>
            </a:p>
          </p:txBody>
        </p:sp>
        <p:sp>
          <p:nvSpPr>
            <p:cNvPr id="36" name="CaixaDeTexto 35">
              <a:extLst>
                <a:ext uri="{FF2B5EF4-FFF2-40B4-BE49-F238E27FC236}">
                  <a16:creationId xmlns:a16="http://schemas.microsoft.com/office/drawing/2014/main" id="{42F6448D-497F-C055-72DD-BD4E2845B074}"/>
                </a:ext>
              </a:extLst>
            </p:cNvPr>
            <p:cNvSpPr txBox="1"/>
            <p:nvPr/>
          </p:nvSpPr>
          <p:spPr>
            <a:xfrm>
              <a:off x="3116389" y="3480408"/>
              <a:ext cx="1097566" cy="548150"/>
            </a:xfrm>
            <a:prstGeom prst="rect">
              <a:avLst/>
            </a:prstGeom>
            <a:solidFill>
              <a:srgbClr val="C77190">
                <a:alpha val="50000"/>
              </a:srgbClr>
            </a:solidFill>
            <a:effectLst>
              <a:softEdge rad="31750"/>
            </a:effectLst>
          </p:spPr>
          <p:txBody>
            <a:bodyPr wrap="square">
              <a:spAutoFit/>
            </a:bodyPr>
            <a:lstStyle>
              <a:defPPr>
                <a:defRPr lang="pt-BR"/>
              </a:defPPr>
              <a:lvl1pPr>
                <a:defRPr sz="2400" b="1">
                  <a:solidFill>
                    <a:schemeClr val="accent2">
                      <a:lumMod val="20000"/>
                      <a:lumOff val="80000"/>
                    </a:schemeClr>
                  </a:solidFill>
                  <a:effectLst>
                    <a:outerShdw blurRad="38100" dist="38100" dir="2700000" algn="tl">
                      <a:srgbClr val="000000">
                        <a:alpha val="43137"/>
                      </a:srgbClr>
                    </a:outerShdw>
                  </a:effectLst>
                  <a:latin typeface="Footlight MT Light" panose="0204060206030A020304" pitchFamily="18" charset="0"/>
                  <a:ea typeface="Batang" panose="020B0503020000020004" pitchFamily="18" charset="-127"/>
                  <a:cs typeface="Poppins" panose="00000500000000000000" pitchFamily="2" charset="0"/>
                </a:defRPr>
              </a:lvl1pPr>
            </a:lstStyle>
            <a:p>
              <a:r>
                <a:rPr lang="pt-BR" sz="1000" dirty="0"/>
                <a:t>U</a:t>
              </a:r>
              <a:r>
                <a:rPr lang="pt-BR" sz="1000" baseline="-25000" dirty="0"/>
                <a:t>T</a:t>
              </a:r>
            </a:p>
          </p:txBody>
        </p:sp>
        <p:sp>
          <p:nvSpPr>
            <p:cNvPr id="37" name="CaixaDeTexto 36">
              <a:extLst>
                <a:ext uri="{FF2B5EF4-FFF2-40B4-BE49-F238E27FC236}">
                  <a16:creationId xmlns:a16="http://schemas.microsoft.com/office/drawing/2014/main" id="{20A341B8-2351-2323-64D9-6B1088DE3635}"/>
                </a:ext>
              </a:extLst>
            </p:cNvPr>
            <p:cNvSpPr txBox="1"/>
            <p:nvPr/>
          </p:nvSpPr>
          <p:spPr>
            <a:xfrm>
              <a:off x="1170164" y="5683530"/>
              <a:ext cx="1210239" cy="548150"/>
            </a:xfrm>
            <a:prstGeom prst="rect">
              <a:avLst/>
            </a:prstGeom>
            <a:solidFill>
              <a:srgbClr val="C77190">
                <a:alpha val="50000"/>
              </a:srgbClr>
            </a:solidFill>
            <a:effectLst>
              <a:softEdge rad="31750"/>
            </a:effectLst>
          </p:spPr>
          <p:txBody>
            <a:bodyPr wrap="square">
              <a:spAutoFit/>
            </a:bodyPr>
            <a:lstStyle>
              <a:defPPr>
                <a:defRPr lang="pt-BR"/>
              </a:defPPr>
              <a:lvl1pPr>
                <a:defRPr sz="2400" b="1">
                  <a:solidFill>
                    <a:schemeClr val="accent2">
                      <a:lumMod val="20000"/>
                      <a:lumOff val="80000"/>
                    </a:schemeClr>
                  </a:solidFill>
                  <a:effectLst>
                    <a:outerShdw blurRad="38100" dist="38100" dir="2700000" algn="tl">
                      <a:srgbClr val="000000">
                        <a:alpha val="43137"/>
                      </a:srgbClr>
                    </a:outerShdw>
                  </a:effectLst>
                  <a:latin typeface="Footlight MT Light" panose="0204060206030A020304" pitchFamily="18" charset="0"/>
                  <a:ea typeface="Batang" panose="020B0503020000020004" pitchFamily="18" charset="-127"/>
                  <a:cs typeface="Poppins" panose="00000500000000000000" pitchFamily="2" charset="0"/>
                </a:defRPr>
              </a:lvl1pPr>
            </a:lstStyle>
            <a:p>
              <a:r>
                <a:rPr lang="pt-BR" sz="1000" dirty="0"/>
                <a:t>U</a:t>
              </a:r>
              <a:r>
                <a:rPr lang="pt-BR" sz="1000" baseline="-25000" dirty="0"/>
                <a:t>MF</a:t>
              </a:r>
            </a:p>
          </p:txBody>
        </p:sp>
      </p:grpSp>
    </p:spTree>
    <p:extLst>
      <p:ext uri="{BB962C8B-B14F-4D97-AF65-F5344CB8AC3E}">
        <p14:creationId xmlns:p14="http://schemas.microsoft.com/office/powerpoint/2010/main" val="2670771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A9C5-1EB7-4BB6-3AE7-38C485FBA2D8}"/>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E638A271-B677-B13D-F736-80789CFA955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DFBD463E-CA39-B920-9F1C-9D2F3D42B35F}"/>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5D52189F-8BDB-5602-AABE-F3A60824318F}"/>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37D81B75-4C48-621F-5103-7AB1A26231FD}"/>
              </a:ext>
            </a:extLst>
          </p:cNvPr>
          <p:cNvSpPr txBox="1"/>
          <p:nvPr/>
        </p:nvSpPr>
        <p:spPr>
          <a:xfrm>
            <a:off x="1566229" y="445831"/>
            <a:ext cx="10509488" cy="769441"/>
          </a:xfrm>
          <a:prstGeom prst="rect">
            <a:avLst/>
          </a:prstGeom>
          <a:noFill/>
        </p:spPr>
        <p:txBody>
          <a:bodyPr wrap="square">
            <a:spAutoFit/>
          </a:bodyPr>
          <a:lstStyle/>
          <a:p>
            <a:pPr lvl="0">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Residual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Piezoball</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ADC8456A-ABA1-D044-A82D-F67B65DCE8E6}"/>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A97D0196-9D1E-A853-D7FD-F53C68ADBE7D}"/>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grpSp>
        <p:nvGrpSpPr>
          <p:cNvPr id="2" name="Agrupar 1">
            <a:extLst>
              <a:ext uri="{FF2B5EF4-FFF2-40B4-BE49-F238E27FC236}">
                <a16:creationId xmlns:a16="http://schemas.microsoft.com/office/drawing/2014/main" id="{D44CAE30-0714-A3B3-9D7F-86F49B5A1A79}"/>
              </a:ext>
            </a:extLst>
          </p:cNvPr>
          <p:cNvGrpSpPr/>
          <p:nvPr/>
        </p:nvGrpSpPr>
        <p:grpSpPr>
          <a:xfrm>
            <a:off x="1684163" y="1759112"/>
            <a:ext cx="2726095" cy="2144661"/>
            <a:chOff x="0" y="261785"/>
            <a:chExt cx="5085018" cy="3225496"/>
          </a:xfrm>
        </p:grpSpPr>
        <p:graphicFrame>
          <p:nvGraphicFramePr>
            <p:cNvPr id="4" name="Gráfico 3">
              <a:extLst>
                <a:ext uri="{FF2B5EF4-FFF2-40B4-BE49-F238E27FC236}">
                  <a16:creationId xmlns:a16="http://schemas.microsoft.com/office/drawing/2014/main" id="{635CA7FE-A365-741C-5D87-F6E62F97903D}"/>
                </a:ext>
              </a:extLst>
            </p:cNvPr>
            <p:cNvGraphicFramePr>
              <a:graphicFrameLocks/>
            </p:cNvGraphicFramePr>
            <p:nvPr/>
          </p:nvGraphicFramePr>
          <p:xfrm>
            <a:off x="0" y="261785"/>
            <a:ext cx="4972050" cy="3225496"/>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Conector reto 5">
              <a:extLst>
                <a:ext uri="{FF2B5EF4-FFF2-40B4-BE49-F238E27FC236}">
                  <a16:creationId xmlns:a16="http://schemas.microsoft.com/office/drawing/2014/main" id="{CE26FBB3-D912-088E-5D16-E6A1B6E5CEA6}"/>
                </a:ext>
              </a:extLst>
            </p:cNvPr>
            <p:cNvCxnSpPr/>
            <p:nvPr/>
          </p:nvCxnSpPr>
          <p:spPr>
            <a:xfrm flipH="1">
              <a:off x="880021" y="1953658"/>
              <a:ext cx="4204997" cy="0"/>
            </a:xfrm>
            <a:prstGeom prst="line">
              <a:avLst/>
            </a:prstGeom>
            <a:ln w="31750" cmpd="dbl">
              <a:prstDash val="dash"/>
            </a:ln>
          </p:spPr>
          <p:style>
            <a:lnRef idx="1">
              <a:schemeClr val="accent1"/>
            </a:lnRef>
            <a:fillRef idx="0">
              <a:schemeClr val="accent1"/>
            </a:fillRef>
            <a:effectRef idx="0">
              <a:schemeClr val="accent1"/>
            </a:effectRef>
            <a:fontRef idx="minor">
              <a:schemeClr val="tx1"/>
            </a:fontRef>
          </p:style>
        </p:cxnSp>
      </p:grpSp>
      <p:grpSp>
        <p:nvGrpSpPr>
          <p:cNvPr id="7" name="Agrupar 6">
            <a:extLst>
              <a:ext uri="{FF2B5EF4-FFF2-40B4-BE49-F238E27FC236}">
                <a16:creationId xmlns:a16="http://schemas.microsoft.com/office/drawing/2014/main" id="{9F686D53-7336-6822-F3F9-924BF9E2668D}"/>
              </a:ext>
            </a:extLst>
          </p:cNvPr>
          <p:cNvGrpSpPr/>
          <p:nvPr/>
        </p:nvGrpSpPr>
        <p:grpSpPr>
          <a:xfrm>
            <a:off x="1632409" y="4134601"/>
            <a:ext cx="2659915" cy="2571779"/>
            <a:chOff x="3837343" y="-193094"/>
            <a:chExt cx="3660306" cy="3285955"/>
          </a:xfrm>
        </p:grpSpPr>
        <p:grpSp>
          <p:nvGrpSpPr>
            <p:cNvPr id="12" name="Agrupar 11">
              <a:extLst>
                <a:ext uri="{FF2B5EF4-FFF2-40B4-BE49-F238E27FC236}">
                  <a16:creationId xmlns:a16="http://schemas.microsoft.com/office/drawing/2014/main" id="{6D2E13F0-80B4-0D5B-7080-CE1ED0150EC5}"/>
                </a:ext>
              </a:extLst>
            </p:cNvPr>
            <p:cNvGrpSpPr/>
            <p:nvPr/>
          </p:nvGrpSpPr>
          <p:grpSpPr>
            <a:xfrm>
              <a:off x="3837343" y="-193094"/>
              <a:ext cx="3660306" cy="3285955"/>
              <a:chOff x="3877902" y="-257210"/>
              <a:chExt cx="4972050" cy="3754311"/>
            </a:xfrm>
          </p:grpSpPr>
          <p:graphicFrame>
            <p:nvGraphicFramePr>
              <p:cNvPr id="14" name="Gráfico 13">
                <a:extLst>
                  <a:ext uri="{FF2B5EF4-FFF2-40B4-BE49-F238E27FC236}">
                    <a16:creationId xmlns:a16="http://schemas.microsoft.com/office/drawing/2014/main" id="{2559FDD2-ED4F-CB40-DA22-F1EC2DEAFE47}"/>
                  </a:ext>
                </a:extLst>
              </p:cNvPr>
              <p:cNvGraphicFramePr>
                <a:graphicFrameLocks/>
              </p:cNvGraphicFramePr>
              <p:nvPr/>
            </p:nvGraphicFramePr>
            <p:xfrm>
              <a:off x="3877902" y="-257210"/>
              <a:ext cx="4972050" cy="3754311"/>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Conector reto 14">
                <a:extLst>
                  <a:ext uri="{FF2B5EF4-FFF2-40B4-BE49-F238E27FC236}">
                    <a16:creationId xmlns:a16="http://schemas.microsoft.com/office/drawing/2014/main" id="{0326BA1D-3D6D-B49A-2D2A-A9D880949299}"/>
                  </a:ext>
                </a:extLst>
              </p:cNvPr>
              <p:cNvCxnSpPr/>
              <p:nvPr/>
            </p:nvCxnSpPr>
            <p:spPr>
              <a:xfrm flipH="1">
                <a:off x="4186333" y="2282999"/>
                <a:ext cx="4204998" cy="0"/>
              </a:xfrm>
              <a:prstGeom prst="line">
                <a:avLst/>
              </a:prstGeom>
              <a:ln w="31750" cmpd="dbl">
                <a:prstDash val="dash"/>
              </a:ln>
            </p:spPr>
            <p:style>
              <a:lnRef idx="1">
                <a:schemeClr val="accent1"/>
              </a:lnRef>
              <a:fillRef idx="0">
                <a:schemeClr val="accent1"/>
              </a:fillRef>
              <a:effectRef idx="0">
                <a:schemeClr val="accent1"/>
              </a:effectRef>
              <a:fontRef idx="minor">
                <a:schemeClr val="tx1"/>
              </a:fontRef>
            </p:style>
          </p:cxnSp>
        </p:grpSp>
        <p:cxnSp>
          <p:nvCxnSpPr>
            <p:cNvPr id="13" name="Conector reto 12">
              <a:extLst>
                <a:ext uri="{FF2B5EF4-FFF2-40B4-BE49-F238E27FC236}">
                  <a16:creationId xmlns:a16="http://schemas.microsoft.com/office/drawing/2014/main" id="{AD95872F-E082-AA8B-916D-0451C046893A}"/>
                </a:ext>
              </a:extLst>
            </p:cNvPr>
            <p:cNvCxnSpPr/>
            <p:nvPr/>
          </p:nvCxnSpPr>
          <p:spPr>
            <a:xfrm flipV="1">
              <a:off x="5196315" y="396763"/>
              <a:ext cx="0" cy="2479964"/>
            </a:xfrm>
            <a:prstGeom prst="line">
              <a:avLst/>
            </a:prstGeom>
            <a:ln w="38100">
              <a:solidFill>
                <a:schemeClr val="accent1">
                  <a:alpha val="68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6" name="Gráfico 15">
            <a:extLst>
              <a:ext uri="{FF2B5EF4-FFF2-40B4-BE49-F238E27FC236}">
                <a16:creationId xmlns:a16="http://schemas.microsoft.com/office/drawing/2014/main" id="{9B9E7086-F548-0250-9CAF-BA9D32477B9B}"/>
              </a:ext>
            </a:extLst>
          </p:cNvPr>
          <p:cNvGraphicFramePr>
            <a:graphicFrameLocks/>
          </p:cNvGraphicFramePr>
          <p:nvPr>
            <p:extLst>
              <p:ext uri="{D42A27DB-BD31-4B8C-83A1-F6EECF244321}">
                <p14:modId xmlns:p14="http://schemas.microsoft.com/office/powerpoint/2010/main" val="1024174382"/>
              </p:ext>
            </p:extLst>
          </p:nvPr>
        </p:nvGraphicFramePr>
        <p:xfrm>
          <a:off x="5883424" y="2072816"/>
          <a:ext cx="6192293" cy="40311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9473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F3F2-1173-6204-7570-8F0F38CB0D73}"/>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FA3E5363-572C-55FE-7D17-B40E6662ADF0}"/>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907C2F7C-07B8-3038-E549-F3785EBC75A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10EC1E7D-7F98-F96E-E440-F11E6D7D219D}"/>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0F86C24A-83A9-EC92-E426-B1D1D394FCC8}"/>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Undrained</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shear</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strength</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summary</a:t>
            </a: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 </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CDE321AD-6847-2F58-95A4-71F8BE1478FF}"/>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2" name="Gráfico 1">
            <a:extLst>
              <a:ext uri="{FF2B5EF4-FFF2-40B4-BE49-F238E27FC236}">
                <a16:creationId xmlns:a16="http://schemas.microsoft.com/office/drawing/2014/main" id="{FD0951B1-2008-37FD-45DF-7E86BDF67FEC}"/>
              </a:ext>
            </a:extLst>
          </p:cNvPr>
          <p:cNvGraphicFramePr>
            <a:graphicFrameLocks/>
          </p:cNvGraphicFramePr>
          <p:nvPr>
            <p:extLst>
              <p:ext uri="{D42A27DB-BD31-4B8C-83A1-F6EECF244321}">
                <p14:modId xmlns:p14="http://schemas.microsoft.com/office/powerpoint/2010/main" val="1905374989"/>
              </p:ext>
            </p:extLst>
          </p:nvPr>
        </p:nvGraphicFramePr>
        <p:xfrm>
          <a:off x="1162050" y="1683477"/>
          <a:ext cx="8843591" cy="46546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6641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6C1F7-5DDB-CEDC-FA34-544A335218C1}"/>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880CE85C-B81E-5620-478A-EAB1AAA7BFBE}"/>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5C89A0CE-399B-BA4B-F01A-0757594D3C41}"/>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0D579754-FE41-4E90-7230-63E382FCCE2A}"/>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DC23F092-FB2C-E5F4-8AD7-47EBA837A859}"/>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Final </a:t>
            </a:r>
            <a:r>
              <a:rPr lang="pt-BR" sz="4400" b="1" dirty="0" err="1">
                <a:solidFill>
                  <a:prstClr val="white"/>
                </a:solidFill>
                <a:latin typeface="Footlight MT Light" panose="0204060206030A020304" pitchFamily="18" charset="0"/>
                <a:ea typeface="Tahoma" panose="020B0604030504040204" pitchFamily="34" charset="0"/>
                <a:cs typeface="Tahoma" panose="020B0604030504040204" pitchFamily="34" charset="0"/>
              </a:rPr>
              <a:t>considerations</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73DDEA0E-0426-3802-94EC-655DC31C4533}"/>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E07BAF1F-79C2-4C9C-AAF5-82F0913EE13E}"/>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2" name="Espaço Reservado para Conteúdo 2">
            <a:extLst>
              <a:ext uri="{FF2B5EF4-FFF2-40B4-BE49-F238E27FC236}">
                <a16:creationId xmlns:a16="http://schemas.microsoft.com/office/drawing/2014/main" id="{149DBFDA-8D56-57B8-D928-A68DC819F196}"/>
              </a:ext>
            </a:extLst>
          </p:cNvPr>
          <p:cNvSpPr>
            <a:spLocks noGrp="1"/>
          </p:cNvSpPr>
          <p:nvPr>
            <p:ph idx="1"/>
          </p:nvPr>
        </p:nvSpPr>
        <p:spPr>
          <a:xfrm>
            <a:off x="537162" y="2084161"/>
            <a:ext cx="11117675" cy="4350583"/>
          </a:xfrm>
        </p:spPr>
        <p:txBody>
          <a:bodyPr>
            <a:normAutofit fontScale="77500" lnSpcReduction="20000"/>
          </a:bodyPr>
          <a:lstStyle/>
          <a:p>
            <a:pPr>
              <a:buFont typeface="Wingdings" panose="05000000000000000000" pitchFamily="2" charset="2"/>
              <a:buChar char="q"/>
            </a:pPr>
            <a:r>
              <a:rPr lang="pt-BR" b="1" dirty="0">
                <a:latin typeface="Georgia" panose="02040502050405020303" pitchFamily="18" charset="0"/>
              </a:rPr>
              <a:t> </a:t>
            </a:r>
            <a:r>
              <a:rPr lang="en-GB" sz="2903" dirty="0">
                <a:latin typeface="Georgia" panose="02040502050405020303" pitchFamily="18" charset="0"/>
              </a:rPr>
              <a:t>High probability of failure in tailings dams </a:t>
            </a:r>
          </a:p>
          <a:p>
            <a:pPr marL="0" indent="0">
              <a:buNone/>
            </a:pPr>
            <a:r>
              <a:rPr lang="en-GB" sz="2903" dirty="0">
                <a:latin typeface="Georgia" panose="02040502050405020303" pitchFamily="18" charset="0"/>
              </a:rPr>
              <a:t>		Early warning by Victor		</a:t>
            </a:r>
          </a:p>
          <a:p>
            <a:pPr marL="0" indent="0">
              <a:buNone/>
            </a:pPr>
            <a:r>
              <a:rPr lang="en-GB" sz="2903" dirty="0">
                <a:latin typeface="Georgia" panose="02040502050405020303" pitchFamily="18" charset="0"/>
              </a:rPr>
              <a:t>		Regulatory systems revised (after 2019)</a:t>
            </a:r>
          </a:p>
          <a:p>
            <a:pPr marL="0" indent="0">
              <a:buNone/>
            </a:pPr>
            <a:r>
              <a:rPr lang="en-GB" sz="2903" dirty="0">
                <a:latin typeface="Georgia" panose="02040502050405020303" pitchFamily="18" charset="0"/>
              </a:rPr>
              <a:t>		Global Standard (GISTM)</a:t>
            </a:r>
          </a:p>
          <a:p>
            <a:pPr marL="0" indent="0">
              <a:buNone/>
            </a:pPr>
            <a:r>
              <a:rPr lang="en-GB" sz="2903" dirty="0">
                <a:latin typeface="Georgia" panose="02040502050405020303" pitchFamily="18" charset="0"/>
              </a:rPr>
              <a:t>	</a:t>
            </a:r>
          </a:p>
          <a:p>
            <a:pPr>
              <a:buFont typeface="Wingdings" panose="05000000000000000000" pitchFamily="2" charset="2"/>
              <a:buChar char="q"/>
            </a:pPr>
            <a:r>
              <a:rPr lang="en-GB" sz="2903" dirty="0">
                <a:latin typeface="Georgia" panose="02040502050405020303" pitchFamily="18" charset="0"/>
              </a:rPr>
              <a:t>  Critical State Soil Mechanics _ Framework</a:t>
            </a:r>
          </a:p>
          <a:p>
            <a:pPr marL="0" indent="0">
              <a:buNone/>
            </a:pPr>
            <a:r>
              <a:rPr lang="en-GB" sz="2903" dirty="0">
                <a:latin typeface="Georgia" panose="02040502050405020303" pitchFamily="18" charset="0"/>
              </a:rPr>
              <a:t>   </a:t>
            </a:r>
          </a:p>
          <a:p>
            <a:pPr>
              <a:buFont typeface="Wingdings" panose="05000000000000000000" pitchFamily="2" charset="2"/>
              <a:buChar char="q"/>
            </a:pPr>
            <a:r>
              <a:rPr lang="en-GB" sz="2903" dirty="0">
                <a:latin typeface="Georgia" panose="02040502050405020303" pitchFamily="18" charset="0"/>
              </a:rPr>
              <a:t> Modelling brittle Behaviour is a challenge in current design of STFs (NLDA)	</a:t>
            </a:r>
          </a:p>
          <a:p>
            <a:pPr marL="0" indent="0">
              <a:buNone/>
            </a:pPr>
            <a:endParaRPr lang="en-GB" sz="2903" b="1" dirty="0">
              <a:solidFill>
                <a:schemeClr val="bg1"/>
              </a:solidFill>
              <a:latin typeface="Georgia" panose="02040502050405020303" pitchFamily="18" charset="0"/>
            </a:endParaRPr>
          </a:p>
          <a:p>
            <a:pPr>
              <a:buFont typeface="Wingdings" panose="05000000000000000000" pitchFamily="2" charset="2"/>
              <a:buChar char="q"/>
            </a:pPr>
            <a:r>
              <a:rPr lang="en-GB" sz="2903" dirty="0">
                <a:latin typeface="Georgia" panose="02040502050405020303" pitchFamily="18" charset="0"/>
              </a:rPr>
              <a:t> New procedures still required for assessing </a:t>
            </a:r>
            <a:r>
              <a:rPr lang="en-GB" sz="2903" dirty="0" err="1">
                <a:latin typeface="Georgia" panose="02040502050405020303" pitchFamily="18" charset="0"/>
              </a:rPr>
              <a:t>Su,r</a:t>
            </a:r>
            <a:r>
              <a:rPr lang="en-GB" sz="2903" dirty="0">
                <a:latin typeface="Georgia" panose="02040502050405020303" pitchFamily="18" charset="0"/>
              </a:rPr>
              <a:t>  for LEA</a:t>
            </a:r>
            <a:endParaRPr lang="en-GB" sz="2903" b="1" dirty="0">
              <a:solidFill>
                <a:schemeClr val="bg1"/>
              </a:solidFill>
              <a:latin typeface="Georgia" panose="02040502050405020303" pitchFamily="18" charset="0"/>
            </a:endParaRPr>
          </a:p>
          <a:p>
            <a:pPr marL="0" indent="0">
              <a:buNone/>
            </a:pPr>
            <a:r>
              <a:rPr lang="pt-BR" sz="2903" dirty="0">
                <a:solidFill>
                  <a:schemeClr val="bg1"/>
                </a:solidFill>
                <a:latin typeface="Georgia" panose="02040502050405020303" pitchFamily="18" charset="0"/>
              </a:rPr>
              <a:t>	</a:t>
            </a:r>
            <a:endParaRPr lang="pt-BR" sz="2903" dirty="0"/>
          </a:p>
          <a:p>
            <a:endParaRPr lang="en-US" dirty="0"/>
          </a:p>
        </p:txBody>
      </p:sp>
    </p:spTree>
    <p:extLst>
      <p:ext uri="{BB962C8B-B14F-4D97-AF65-F5344CB8AC3E}">
        <p14:creationId xmlns:p14="http://schemas.microsoft.com/office/powerpoint/2010/main" val="4092269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42FFB-FFAC-25C4-B6F6-B71BCEC7FACD}"/>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C6E75985-7440-9CC8-F8E0-0E20BB9C9BA7}"/>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cxnSp>
        <p:nvCxnSpPr>
          <p:cNvPr id="6" name="Conector reto 5">
            <a:extLst>
              <a:ext uri="{FF2B5EF4-FFF2-40B4-BE49-F238E27FC236}">
                <a16:creationId xmlns:a16="http://schemas.microsoft.com/office/drawing/2014/main" id="{0AE9E9AA-3842-5F65-DC4F-2F7EF8AF60A3}"/>
              </a:ext>
            </a:extLst>
          </p:cNvPr>
          <p:cNvCxnSpPr>
            <a:cxnSpLocks/>
          </p:cNvCxnSpPr>
          <p:nvPr/>
        </p:nvCxnSpPr>
        <p:spPr>
          <a:xfrm>
            <a:off x="320215" y="6048409"/>
            <a:ext cx="11509113" cy="0"/>
          </a:xfrm>
          <a:prstGeom prst="line">
            <a:avLst/>
          </a:prstGeom>
          <a:ln w="28575">
            <a:solidFill>
              <a:srgbClr val="1B345D"/>
            </a:solidFill>
          </a:ln>
        </p:spPr>
        <p:style>
          <a:lnRef idx="1">
            <a:schemeClr val="accent1"/>
          </a:lnRef>
          <a:fillRef idx="0">
            <a:schemeClr val="accent1"/>
          </a:fillRef>
          <a:effectRef idx="0">
            <a:schemeClr val="accent1"/>
          </a:effectRef>
          <a:fontRef idx="minor">
            <a:schemeClr val="tx1"/>
          </a:fontRef>
        </p:style>
      </p:cxnSp>
      <p:sp>
        <p:nvSpPr>
          <p:cNvPr id="5" name="Freeform 14">
            <a:extLst>
              <a:ext uri="{FF2B5EF4-FFF2-40B4-BE49-F238E27FC236}">
                <a16:creationId xmlns:a16="http://schemas.microsoft.com/office/drawing/2014/main" id="{B78ECB0D-FB56-197B-AE67-AB8A5750B85D}"/>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0933275C-6577-295E-64A7-C36CE6BC6CA3}"/>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C085C3AF-9820-D6E1-4839-00BAC41D7AB5}"/>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651BC7BE-22FE-8513-5030-6232CA01C9AD}"/>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76C3BB86-AA76-A473-AF9B-01338B2BC377}"/>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sp>
        <p:nvSpPr>
          <p:cNvPr id="13" name="Subtítulo 2">
            <a:extLst>
              <a:ext uri="{FF2B5EF4-FFF2-40B4-BE49-F238E27FC236}">
                <a16:creationId xmlns:a16="http://schemas.microsoft.com/office/drawing/2014/main" id="{5DB8BE0E-FEAB-ADE0-6798-9E67675105D0}"/>
              </a:ext>
            </a:extLst>
          </p:cNvPr>
          <p:cNvSpPr txBox="1">
            <a:spLocks/>
          </p:cNvSpPr>
          <p:nvPr/>
        </p:nvSpPr>
        <p:spPr>
          <a:xfrm>
            <a:off x="693878" y="4392647"/>
            <a:ext cx="10761785"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b="1" i="1" dirty="0"/>
              <a:t>Fernando Schnaid </a:t>
            </a:r>
          </a:p>
          <a:p>
            <a:pPr marL="0" indent="0" algn="r">
              <a:buNone/>
            </a:pPr>
            <a:r>
              <a:rPr lang="en-GB" i="1" dirty="0"/>
              <a:t>Professor at Federal University of Rio Grande do Sul, Brazil </a:t>
            </a:r>
          </a:p>
          <a:p>
            <a:pPr marL="0" indent="0" algn="r">
              <a:buNone/>
            </a:pPr>
            <a:r>
              <a:rPr lang="en-GB" i="1" dirty="0"/>
              <a:t>Director, Analysis Consultant, Brazil </a:t>
            </a:r>
          </a:p>
        </p:txBody>
      </p:sp>
      <p:sp>
        <p:nvSpPr>
          <p:cNvPr id="15" name="Título 6">
            <a:extLst>
              <a:ext uri="{FF2B5EF4-FFF2-40B4-BE49-F238E27FC236}">
                <a16:creationId xmlns:a16="http://schemas.microsoft.com/office/drawing/2014/main" id="{F318D6A1-3A42-ECD6-0C6D-29B25F0482D7}"/>
              </a:ext>
            </a:extLst>
          </p:cNvPr>
          <p:cNvSpPr txBox="1">
            <a:spLocks/>
          </p:cNvSpPr>
          <p:nvPr/>
        </p:nvSpPr>
        <p:spPr>
          <a:xfrm>
            <a:off x="819689" y="1553536"/>
            <a:ext cx="10874326"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p>
        </p:txBody>
      </p:sp>
      <p:pic>
        <p:nvPicPr>
          <p:cNvPr id="16" name="Picture 2" descr="IGS Logo">
            <a:extLst>
              <a:ext uri="{FF2B5EF4-FFF2-40B4-BE49-F238E27FC236}">
                <a16:creationId xmlns:a16="http://schemas.microsoft.com/office/drawing/2014/main" id="{77E0A5C5-28E3-042C-0F5B-9F29A64F8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7883" y="257819"/>
            <a:ext cx="883984" cy="905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m 16">
            <a:extLst>
              <a:ext uri="{FF2B5EF4-FFF2-40B4-BE49-F238E27FC236}">
                <a16:creationId xmlns:a16="http://schemas.microsoft.com/office/drawing/2014/main" id="{9B2F8B9A-9226-9CBB-83A8-0716A896BB68}"/>
              </a:ext>
            </a:extLst>
          </p:cNvPr>
          <p:cNvPicPr>
            <a:picLocks noChangeAspect="1"/>
          </p:cNvPicPr>
          <p:nvPr/>
        </p:nvPicPr>
        <p:blipFill>
          <a:blip r:embed="rId3"/>
          <a:srcRect t="10879"/>
          <a:stretch>
            <a:fillRect/>
          </a:stretch>
        </p:blipFill>
        <p:spPr>
          <a:xfrm>
            <a:off x="320215" y="6124136"/>
            <a:ext cx="4515485" cy="627033"/>
          </a:xfrm>
          <a:prstGeom prst="rect">
            <a:avLst/>
          </a:prstGeom>
        </p:spPr>
      </p:pic>
      <p:sp>
        <p:nvSpPr>
          <p:cNvPr id="18" name="CaixaDeTexto 17">
            <a:extLst>
              <a:ext uri="{FF2B5EF4-FFF2-40B4-BE49-F238E27FC236}">
                <a16:creationId xmlns:a16="http://schemas.microsoft.com/office/drawing/2014/main" id="{9DE19FA3-5B80-73EB-22DE-B21844C3A673}"/>
              </a:ext>
            </a:extLst>
          </p:cNvPr>
          <p:cNvSpPr txBox="1"/>
          <p:nvPr/>
        </p:nvSpPr>
        <p:spPr>
          <a:xfrm>
            <a:off x="5448300" y="6181336"/>
            <a:ext cx="6534150" cy="523220"/>
          </a:xfrm>
          <a:prstGeom prst="rect">
            <a:avLst/>
          </a:prstGeom>
          <a:solidFill>
            <a:schemeClr val="accent1">
              <a:lumMod val="75000"/>
            </a:schemeClr>
          </a:solidFill>
        </p:spPr>
        <p:txBody>
          <a:bodyPr wrap="square" rtlCol="0">
            <a:spAutoFit/>
          </a:bodyPr>
          <a:lstStyle/>
          <a:p>
            <a:pPr>
              <a:defRPr/>
            </a:pPr>
            <a:r>
              <a:rPr lang="pt-BR" sz="2800" i="1" dirty="0">
                <a:solidFill>
                  <a:srgbClr val="FFC000"/>
                </a:solidFill>
              </a:rPr>
              <a:t>Goa </a:t>
            </a:r>
            <a:r>
              <a:rPr lang="pt-BR" sz="2800" i="1" dirty="0" err="1">
                <a:solidFill>
                  <a:srgbClr val="FFC000"/>
                </a:solidFill>
              </a:rPr>
              <a:t>Chapter</a:t>
            </a:r>
            <a:r>
              <a:rPr lang="pt-BR" sz="2800" i="1" dirty="0">
                <a:solidFill>
                  <a:srgbClr val="FFC000"/>
                </a:solidFill>
              </a:rPr>
              <a:t> Indian </a:t>
            </a:r>
            <a:r>
              <a:rPr lang="pt-BR" sz="2800" i="1" dirty="0" err="1">
                <a:solidFill>
                  <a:srgbClr val="FFC000"/>
                </a:solidFill>
              </a:rPr>
              <a:t>Geotechnical</a:t>
            </a:r>
            <a:r>
              <a:rPr lang="pt-BR" sz="2800" i="1" dirty="0">
                <a:solidFill>
                  <a:srgbClr val="FFC000"/>
                </a:solidFill>
              </a:rPr>
              <a:t> Society</a:t>
            </a:r>
          </a:p>
        </p:txBody>
      </p:sp>
      <p:sp>
        <p:nvSpPr>
          <p:cNvPr id="4" name="CaixaDeTexto 3">
            <a:extLst>
              <a:ext uri="{FF2B5EF4-FFF2-40B4-BE49-F238E27FC236}">
                <a16:creationId xmlns:a16="http://schemas.microsoft.com/office/drawing/2014/main" id="{7E98F548-EEA5-240D-7527-ECB6F0398E7D}"/>
              </a:ext>
            </a:extLst>
          </p:cNvPr>
          <p:cNvSpPr txBox="1"/>
          <p:nvPr/>
        </p:nvSpPr>
        <p:spPr>
          <a:xfrm>
            <a:off x="1320657" y="2185330"/>
            <a:ext cx="6119812" cy="1323439"/>
          </a:xfrm>
          <a:prstGeom prst="rect">
            <a:avLst/>
          </a:prstGeom>
          <a:noFill/>
        </p:spPr>
        <p:txBody>
          <a:bodyPr wrap="square">
            <a:spAutoFit/>
          </a:bodyPr>
          <a:lstStyle/>
          <a:p>
            <a:r>
              <a:rPr lang="en-US" sz="8000" dirty="0">
                <a:latin typeface="Amasis MT Pro" panose="02040504050005020304" pitchFamily="18" charset="0"/>
              </a:rPr>
              <a:t>Thank you!</a:t>
            </a:r>
          </a:p>
        </p:txBody>
      </p:sp>
    </p:spTree>
    <p:extLst>
      <p:ext uri="{BB962C8B-B14F-4D97-AF65-F5344CB8AC3E}">
        <p14:creationId xmlns:p14="http://schemas.microsoft.com/office/powerpoint/2010/main" val="301784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0B293-2D30-FD5B-048A-AA29DF9E5674}"/>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87FC18E8-8C36-B903-AC3B-F18817997DD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7308AD2E-914A-A974-85B1-432C2C9AB1DE}"/>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2B2CAAD2-D81F-C176-B37A-067E1B01D9FF}"/>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3107E608-5696-1B24-9543-BCC8E17622CE}"/>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ICOLD Bulletin 194 (2024)</a:t>
            </a:r>
            <a:endPar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endParaRPr>
          </a:p>
        </p:txBody>
      </p:sp>
      <p:sp>
        <p:nvSpPr>
          <p:cNvPr id="10" name="Graphic 33">
            <a:extLst>
              <a:ext uri="{FF2B5EF4-FFF2-40B4-BE49-F238E27FC236}">
                <a16:creationId xmlns:a16="http://schemas.microsoft.com/office/drawing/2014/main" id="{399C1E22-9886-B375-C377-4DE1C1377B29}"/>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Espaço Reservado para Conteúdo 2">
            <a:extLst>
              <a:ext uri="{FF2B5EF4-FFF2-40B4-BE49-F238E27FC236}">
                <a16:creationId xmlns:a16="http://schemas.microsoft.com/office/drawing/2014/main" id="{A5ED3417-A04C-D97F-F0DC-93551A7B4C80}"/>
              </a:ext>
            </a:extLst>
          </p:cNvPr>
          <p:cNvSpPr>
            <a:spLocks noGrp="1"/>
          </p:cNvSpPr>
          <p:nvPr>
            <p:ph idx="1"/>
          </p:nvPr>
        </p:nvSpPr>
        <p:spPr>
          <a:xfrm>
            <a:off x="635397" y="1814143"/>
            <a:ext cx="10921206" cy="5248973"/>
          </a:xfrm>
        </p:spPr>
        <p:txBody>
          <a:bodyPr>
            <a:normAutofit fontScale="85000" lnSpcReduction="10000"/>
          </a:bodyPr>
          <a:lstStyle/>
          <a:p>
            <a:pPr marL="0" indent="0">
              <a:buNone/>
            </a:pPr>
            <a:r>
              <a:rPr lang="en-US" b="1" dirty="0">
                <a:solidFill>
                  <a:schemeClr val="tx2"/>
                </a:solidFill>
                <a:latin typeface="Georgia" panose="02040502050405020303" pitchFamily="18" charset="0"/>
              </a:rPr>
              <a:t>1. R</a:t>
            </a:r>
            <a:r>
              <a:rPr lang="en-US" b="1" noProof="0" dirty="0" err="1">
                <a:solidFill>
                  <a:schemeClr val="tx2"/>
                </a:solidFill>
                <a:latin typeface="Georgia" panose="02040502050405020303" pitchFamily="18" charset="0"/>
              </a:rPr>
              <a:t>isk</a:t>
            </a:r>
            <a:r>
              <a:rPr lang="en-US" b="1" noProof="0" dirty="0">
                <a:solidFill>
                  <a:schemeClr val="tx2"/>
                </a:solidFill>
                <a:latin typeface="Georgia" panose="02040502050405020303" pitchFamily="18" charset="0"/>
              </a:rPr>
              <a:t> assessment</a:t>
            </a:r>
            <a:r>
              <a:rPr lang="en-US" noProof="0" dirty="0">
                <a:solidFill>
                  <a:schemeClr val="tx2"/>
                </a:solidFill>
                <a:latin typeface="Georgia" panose="02040502050405020303" pitchFamily="18" charset="0"/>
              </a:rPr>
              <a:t>: The safety and </a:t>
            </a:r>
            <a:r>
              <a:rPr lang="en-US" noProof="0" dirty="0">
                <a:latin typeface="Georgia" panose="02040502050405020303" pitchFamily="18" charset="0"/>
              </a:rPr>
              <a:t>structural integrity of TSF to reduce risk of catastrophic failures caused by static and cyclic liquefaction </a:t>
            </a:r>
          </a:p>
          <a:p>
            <a:pPr marL="514350" indent="-514350">
              <a:buAutoNum type="arabicPeriod"/>
            </a:pPr>
            <a:endParaRPr lang="en-US" noProof="0" dirty="0">
              <a:solidFill>
                <a:schemeClr val="tx2"/>
              </a:solidFill>
              <a:latin typeface="Georgia" panose="02040502050405020303" pitchFamily="18" charset="0"/>
            </a:endParaRPr>
          </a:p>
          <a:p>
            <a:pPr marL="0" indent="0">
              <a:buNone/>
            </a:pPr>
            <a:r>
              <a:rPr lang="en-US" noProof="0" dirty="0">
                <a:latin typeface="Georgia" panose="02040502050405020303" pitchFamily="18" charset="0"/>
              </a:rPr>
              <a:t>2. </a:t>
            </a:r>
            <a:r>
              <a:rPr lang="en-US" b="1" noProof="0" dirty="0">
                <a:latin typeface="Georgia" panose="02040502050405020303" pitchFamily="18" charset="0"/>
              </a:rPr>
              <a:t>Fundamental concepts </a:t>
            </a:r>
            <a:r>
              <a:rPr lang="en-US" noProof="0" dirty="0">
                <a:latin typeface="Georgia" panose="02040502050405020303" pitchFamily="18" charset="0"/>
              </a:rPr>
              <a:t>of soil </a:t>
            </a:r>
            <a:r>
              <a:rPr lang="en-US" noProof="0" dirty="0" err="1">
                <a:latin typeface="Georgia" panose="02040502050405020303" pitchFamily="18" charset="0"/>
              </a:rPr>
              <a:t>behaviour</a:t>
            </a:r>
            <a:r>
              <a:rPr lang="en-US" noProof="0" dirty="0">
                <a:latin typeface="Georgia" panose="02040502050405020303" pitchFamily="18" charset="0"/>
              </a:rPr>
              <a:t> during shearing associated to </a:t>
            </a:r>
            <a:r>
              <a:rPr lang="en-US" noProof="0" dirty="0" err="1">
                <a:solidFill>
                  <a:schemeClr val="tx2"/>
                </a:solidFill>
                <a:latin typeface="Georgia" panose="02040502050405020303" pitchFamily="18" charset="0"/>
              </a:rPr>
              <a:t>instabilization</a:t>
            </a:r>
            <a:r>
              <a:rPr lang="en-US" noProof="0" dirty="0">
                <a:solidFill>
                  <a:schemeClr val="tx2"/>
                </a:solidFill>
                <a:latin typeface="Georgia" panose="02040502050405020303" pitchFamily="18" charset="0"/>
              </a:rPr>
              <a:t> mechanisms</a:t>
            </a:r>
            <a:endParaRPr lang="en-US" noProof="0" dirty="0">
              <a:latin typeface="Georgia" panose="02040502050405020303" pitchFamily="18" charset="0"/>
            </a:endParaRPr>
          </a:p>
          <a:p>
            <a:pPr marL="0" indent="0">
              <a:buNone/>
            </a:pPr>
            <a:r>
              <a:rPr lang="en-US" dirty="0">
                <a:latin typeface="Georgia" panose="02040502050405020303" pitchFamily="18" charset="0"/>
              </a:rPr>
              <a:t>	</a:t>
            </a:r>
            <a:r>
              <a:rPr lang="en-US" noProof="0" dirty="0">
                <a:latin typeface="Georgia" panose="02040502050405020303" pitchFamily="18" charset="0"/>
              </a:rPr>
              <a:t>Strain-softening (</a:t>
            </a:r>
            <a:r>
              <a:rPr lang="en-US" dirty="0">
                <a:latin typeface="Georgia" panose="02040502050405020303" pitchFamily="18" charset="0"/>
              </a:rPr>
              <a:t>Brittle </a:t>
            </a:r>
            <a:r>
              <a:rPr lang="en-US" noProof="0" dirty="0">
                <a:latin typeface="Georgia" panose="02040502050405020303" pitchFamily="18" charset="0"/>
              </a:rPr>
              <a:t>) versus strain-hardening (</a:t>
            </a:r>
            <a:r>
              <a:rPr lang="en-US" dirty="0">
                <a:latin typeface="Georgia" panose="02040502050405020303" pitchFamily="18" charset="0"/>
              </a:rPr>
              <a:t>ductile) </a:t>
            </a:r>
            <a:r>
              <a:rPr lang="en-US" noProof="0" dirty="0">
                <a:latin typeface="Georgia" panose="02040502050405020303" pitchFamily="18" charset="0"/>
              </a:rPr>
              <a:t>behavior]</a:t>
            </a:r>
          </a:p>
          <a:p>
            <a:pPr marL="0" indent="0">
              <a:buNone/>
            </a:pPr>
            <a:endParaRPr lang="en-US" dirty="0">
              <a:latin typeface="Georgia" panose="02040502050405020303" pitchFamily="18" charset="0"/>
            </a:endParaRPr>
          </a:p>
          <a:p>
            <a:pPr marL="0" indent="0">
              <a:buNone/>
            </a:pPr>
            <a:r>
              <a:rPr lang="en-US" dirty="0">
                <a:latin typeface="Georgia" panose="02040502050405020303" pitchFamily="18" charset="0"/>
              </a:rPr>
              <a:t>3.</a:t>
            </a:r>
            <a:r>
              <a:rPr lang="en-US" noProof="0" dirty="0">
                <a:latin typeface="Georgia" panose="02040502050405020303" pitchFamily="18" charset="0"/>
              </a:rPr>
              <a:t> </a:t>
            </a:r>
            <a:r>
              <a:rPr lang="en-US" b="1" noProof="0" dirty="0">
                <a:latin typeface="Georgia" panose="02040502050405020303" pitchFamily="18" charset="0"/>
              </a:rPr>
              <a:t>R</a:t>
            </a:r>
            <a:r>
              <a:rPr lang="en-US" b="1" dirty="0" err="1">
                <a:latin typeface="Georgia" panose="02040502050405020303" pitchFamily="18" charset="0"/>
              </a:rPr>
              <a:t>igorous</a:t>
            </a:r>
            <a:r>
              <a:rPr lang="en-US" b="1" dirty="0">
                <a:latin typeface="Georgia" panose="02040502050405020303" pitchFamily="18" charset="0"/>
              </a:rPr>
              <a:t> characterization and analyses</a:t>
            </a:r>
            <a:endParaRPr lang="en-US" b="1" noProof="0" dirty="0">
              <a:latin typeface="Georgia" panose="02040502050405020303" pitchFamily="18" charset="0"/>
            </a:endParaRPr>
          </a:p>
          <a:p>
            <a:pPr marL="0" indent="0">
              <a:buNone/>
            </a:pPr>
            <a:r>
              <a:rPr lang="en-US" dirty="0">
                <a:latin typeface="Georgia" panose="02040502050405020303" pitchFamily="18" charset="0"/>
              </a:rPr>
              <a:t>	 NLDA may be needed to adequately assess the stability of the facility. </a:t>
            </a:r>
            <a:br>
              <a:rPr lang="en-US" dirty="0">
                <a:latin typeface="Georgia" panose="02040502050405020303" pitchFamily="18" charset="0"/>
              </a:rPr>
            </a:br>
            <a:endParaRPr lang="en-US" noProof="0" dirty="0">
              <a:latin typeface="Georgia" panose="02040502050405020303" pitchFamily="18" charset="0"/>
            </a:endParaRPr>
          </a:p>
          <a:p>
            <a:pPr marL="0" indent="0">
              <a:buNone/>
            </a:pPr>
            <a:r>
              <a:rPr lang="en-US" dirty="0">
                <a:latin typeface="Georgia" panose="02040502050405020303" pitchFamily="18" charset="0"/>
              </a:rPr>
              <a:t>4. </a:t>
            </a:r>
            <a:r>
              <a:rPr lang="en-US" b="1" noProof="0" dirty="0">
                <a:latin typeface="Georgia" panose="02040502050405020303" pitchFamily="18" charset="0"/>
              </a:rPr>
              <a:t>Liquefaction and Residual (Post-Liquefaction) Shear Strength</a:t>
            </a:r>
          </a:p>
          <a:p>
            <a:pPr marL="0" indent="0">
              <a:buNone/>
            </a:pPr>
            <a:r>
              <a:rPr lang="en-US" dirty="0">
                <a:latin typeface="Georgia" panose="02040502050405020303" pitchFamily="18" charset="0"/>
              </a:rPr>
              <a:t>	Selection of an appropriate residual strength is vital to analyzing the 	stability in strain-softening materials _ f</a:t>
            </a:r>
            <a:r>
              <a:rPr lang="en-US" dirty="0"/>
              <a:t>allacy of FOS (peak) of 1.5</a:t>
            </a:r>
            <a:endParaRPr lang="en-US" b="1" dirty="0">
              <a:latin typeface="Georgia" panose="02040502050405020303" pitchFamily="18" charset="0"/>
            </a:endParaRPr>
          </a:p>
          <a:p>
            <a:pPr marL="0" indent="0">
              <a:buNone/>
            </a:pPr>
            <a:endParaRPr lang="en-US" dirty="0"/>
          </a:p>
        </p:txBody>
      </p:sp>
    </p:spTree>
    <p:extLst>
      <p:ext uri="{BB962C8B-B14F-4D97-AF65-F5344CB8AC3E}">
        <p14:creationId xmlns:p14="http://schemas.microsoft.com/office/powerpoint/2010/main" val="331220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F4DDB-B882-A157-EA8D-1744839962B0}"/>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C4C29D0A-BDC1-EBA3-5422-429A88B4757B}"/>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D37C7508-A066-39D7-3360-E8568794C4E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21D359FE-B53F-6F31-1098-1FDA7BF24AD7}"/>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29F2E612-2DCD-D6E6-9D0D-429520F6C085}"/>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900A8C92-DDDD-4AA9-61CD-F0B0C733ADD8}"/>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4B2F59E2-262A-9BDF-8CCE-67FA41A47797}"/>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539FB9DC-1603-F548-F835-00CBCDA907B8}"/>
              </a:ext>
            </a:extLst>
          </p:cNvPr>
          <p:cNvPicPr>
            <a:picLocks noChangeAspect="1"/>
          </p:cNvPicPr>
          <p:nvPr/>
        </p:nvPicPr>
        <p:blipFill rotWithShape="1">
          <a:blip r:embed="rId2">
            <a:extLst>
              <a:ext uri="{28A0092B-C50C-407E-A947-70E740481C1C}">
                <a14:useLocalDpi xmlns:a14="http://schemas.microsoft.com/office/drawing/2010/main" val="0"/>
              </a:ext>
            </a:extLst>
          </a:blip>
          <a:srcRect b="6624"/>
          <a:stretch>
            <a:fillRect/>
          </a:stretch>
        </p:blipFill>
        <p:spPr bwMode="auto">
          <a:xfrm>
            <a:off x="552100" y="1807961"/>
            <a:ext cx="11114024" cy="50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ela 3">
            <a:extLst>
              <a:ext uri="{FF2B5EF4-FFF2-40B4-BE49-F238E27FC236}">
                <a16:creationId xmlns:a16="http://schemas.microsoft.com/office/drawing/2014/main" id="{861EEB35-44A0-EA20-E657-D4CF8642AAA2}"/>
              </a:ext>
            </a:extLst>
          </p:cNvPr>
          <p:cNvGraphicFramePr>
            <a:graphicFrameLocks noGrp="1"/>
          </p:cNvGraphicFramePr>
          <p:nvPr>
            <p:extLst>
              <p:ext uri="{D42A27DB-BD31-4B8C-83A1-F6EECF244321}">
                <p14:modId xmlns:p14="http://schemas.microsoft.com/office/powerpoint/2010/main" val="555686905"/>
              </p:ext>
            </p:extLst>
          </p:nvPr>
        </p:nvGraphicFramePr>
        <p:xfrm>
          <a:off x="9379224" y="1237340"/>
          <a:ext cx="2286900" cy="544572"/>
        </p:xfrm>
        <a:graphic>
          <a:graphicData uri="http://schemas.openxmlformats.org/drawingml/2006/table">
            <a:tbl>
              <a:tblPr firstRow="1" bandRow="1"/>
              <a:tblGrid>
                <a:gridCol w="1008778">
                  <a:extLst>
                    <a:ext uri="{9D8B030D-6E8A-4147-A177-3AD203B41FA5}">
                      <a16:colId xmlns:a16="http://schemas.microsoft.com/office/drawing/2014/main" val="1545916543"/>
                    </a:ext>
                  </a:extLst>
                </a:gridCol>
                <a:gridCol w="1278122">
                  <a:extLst>
                    <a:ext uri="{9D8B030D-6E8A-4147-A177-3AD203B41FA5}">
                      <a16:colId xmlns:a16="http://schemas.microsoft.com/office/drawing/2014/main" val="2855839851"/>
                    </a:ext>
                  </a:extLst>
                </a:gridCol>
              </a:tblGrid>
              <a:tr h="309066">
                <a:tc>
                  <a:txBody>
                    <a:bodyPr/>
                    <a:lstStyle/>
                    <a:p>
                      <a:pPr algn="ctr" rtl="0" fontAlgn="ctr"/>
                      <a:r>
                        <a:rPr lang="pt-BR" sz="1500" b="1" i="0" u="none" strike="noStrike" dirty="0">
                          <a:solidFill>
                            <a:srgbClr val="FFFFFF"/>
                          </a:solidFill>
                          <a:effectLst/>
                          <a:latin typeface="Arial" panose="020B0604020202020204" pitchFamily="34" charset="0"/>
                        </a:rPr>
                        <a:t>Height (m)</a:t>
                      </a:r>
                    </a:p>
                  </a:txBody>
                  <a:tcPr marL="6915" marR="6915" marT="690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7B7B"/>
                    </a:solidFill>
                  </a:tcPr>
                </a:tc>
                <a:tc>
                  <a:txBody>
                    <a:bodyPr/>
                    <a:lstStyle/>
                    <a:p>
                      <a:pPr algn="ctr" rtl="0" fontAlgn="ctr"/>
                      <a:r>
                        <a:rPr lang="pt-BR" sz="1500" b="1" i="0" u="none" strike="noStrike" dirty="0">
                          <a:solidFill>
                            <a:srgbClr val="FFFFFF"/>
                          </a:solidFill>
                          <a:effectLst/>
                          <a:latin typeface="Arial" panose="020B0604020202020204" pitchFamily="34" charset="0"/>
                        </a:rPr>
                        <a:t>Volume (m³)</a:t>
                      </a:r>
                    </a:p>
                  </a:txBody>
                  <a:tcPr marL="6915" marR="6915" marT="690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7B7B"/>
                    </a:solidFill>
                  </a:tcPr>
                </a:tc>
                <a:extLst>
                  <a:ext uri="{0D108BD9-81ED-4DB2-BD59-A6C34878D82A}">
                    <a16:rowId xmlns:a16="http://schemas.microsoft.com/office/drawing/2014/main" val="1812975991"/>
                  </a:ext>
                </a:extLst>
              </a:tr>
              <a:tr h="228108">
                <a:tc>
                  <a:txBody>
                    <a:bodyPr/>
                    <a:lstStyle/>
                    <a:p>
                      <a:pPr algn="ctr" rtl="0" fontAlgn="ctr"/>
                      <a:r>
                        <a:rPr lang="pt-BR" sz="1500" b="0" i="0" u="none" strike="noStrike">
                          <a:solidFill>
                            <a:srgbClr val="000000"/>
                          </a:solidFill>
                          <a:effectLst/>
                          <a:latin typeface="Arial" panose="020B0604020202020204" pitchFamily="34" charset="0"/>
                        </a:rPr>
                        <a:t>98</a:t>
                      </a:r>
                    </a:p>
                  </a:txBody>
                  <a:tcPr marL="6915" marR="6915" marT="690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pt-BR" sz="1500" b="0" i="0" u="none" strike="noStrike" dirty="0">
                          <a:solidFill>
                            <a:srgbClr val="000000"/>
                          </a:solidFill>
                          <a:effectLst/>
                          <a:latin typeface="Arial" panose="020B0604020202020204" pitchFamily="34" charset="0"/>
                        </a:rPr>
                        <a:t>76.605.094</a:t>
                      </a:r>
                    </a:p>
                  </a:txBody>
                  <a:tcPr marL="6915" marR="6915" marT="690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609638705"/>
                  </a:ext>
                </a:extLst>
              </a:tr>
            </a:tbl>
          </a:graphicData>
        </a:graphic>
      </p:graphicFrame>
    </p:spTree>
    <p:extLst>
      <p:ext uri="{BB962C8B-B14F-4D97-AF65-F5344CB8AC3E}">
        <p14:creationId xmlns:p14="http://schemas.microsoft.com/office/powerpoint/2010/main" val="112850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F4D23-5DF4-C749-EA7C-C9C934311DC6}"/>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5B12CB2B-3EEE-54BC-FD09-D44170417913}"/>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003330E3-F2D6-8FA3-6F68-8353CB5A9C23}"/>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E8C4EC9C-A1E2-434E-E67E-46E773BD1E7D}"/>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11DD4D66-CF24-14A9-6B81-60E29E359F97}"/>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81D6147C-68DD-7E51-72F1-270A523B75D0}"/>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1CAD742E-7C06-EE0B-5CEC-04D22830B87F}"/>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6" name="Imagem 5">
            <a:extLst>
              <a:ext uri="{FF2B5EF4-FFF2-40B4-BE49-F238E27FC236}">
                <a16:creationId xmlns:a16="http://schemas.microsoft.com/office/drawing/2014/main" id="{0C5CF078-4D98-50C3-F5E9-04FBD3D8348A}"/>
              </a:ext>
            </a:extLst>
          </p:cNvPr>
          <p:cNvPicPr>
            <a:picLocks noChangeAspect="1"/>
          </p:cNvPicPr>
          <p:nvPr/>
        </p:nvPicPr>
        <p:blipFill rotWithShape="1">
          <a:blip r:embed="rId2">
            <a:extLst>
              <a:ext uri="{28A0092B-C50C-407E-A947-70E740481C1C}">
                <a14:useLocalDpi xmlns:a14="http://schemas.microsoft.com/office/drawing/2010/main" val="0"/>
              </a:ext>
            </a:extLst>
          </a:blip>
          <a:srcRect r="211" b="7370"/>
          <a:stretch>
            <a:fillRect/>
          </a:stretch>
        </p:blipFill>
        <p:spPr bwMode="auto">
          <a:xfrm>
            <a:off x="479759" y="1949941"/>
            <a:ext cx="10904521" cy="4678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ela 6">
            <a:extLst>
              <a:ext uri="{FF2B5EF4-FFF2-40B4-BE49-F238E27FC236}">
                <a16:creationId xmlns:a16="http://schemas.microsoft.com/office/drawing/2014/main" id="{23A26C05-6FDD-9368-5226-1B3B8C814558}"/>
              </a:ext>
            </a:extLst>
          </p:cNvPr>
          <p:cNvGraphicFramePr>
            <a:graphicFrameLocks noGrp="1"/>
          </p:cNvGraphicFramePr>
          <p:nvPr>
            <p:extLst>
              <p:ext uri="{D42A27DB-BD31-4B8C-83A1-F6EECF244321}">
                <p14:modId xmlns:p14="http://schemas.microsoft.com/office/powerpoint/2010/main" val="3946474854"/>
              </p:ext>
            </p:extLst>
          </p:nvPr>
        </p:nvGraphicFramePr>
        <p:xfrm>
          <a:off x="9032576" y="1434928"/>
          <a:ext cx="2351704" cy="489638"/>
        </p:xfrm>
        <a:graphic>
          <a:graphicData uri="http://schemas.openxmlformats.org/drawingml/2006/table">
            <a:tbl>
              <a:tblPr firstRow="1" bandRow="1"/>
              <a:tblGrid>
                <a:gridCol w="1043451">
                  <a:extLst>
                    <a:ext uri="{9D8B030D-6E8A-4147-A177-3AD203B41FA5}">
                      <a16:colId xmlns:a16="http://schemas.microsoft.com/office/drawing/2014/main" val="164280725"/>
                    </a:ext>
                  </a:extLst>
                </a:gridCol>
                <a:gridCol w="1308253">
                  <a:extLst>
                    <a:ext uri="{9D8B030D-6E8A-4147-A177-3AD203B41FA5}">
                      <a16:colId xmlns:a16="http://schemas.microsoft.com/office/drawing/2014/main" val="1721253891"/>
                    </a:ext>
                  </a:extLst>
                </a:gridCol>
              </a:tblGrid>
              <a:tr h="244819">
                <a:tc>
                  <a:txBody>
                    <a:bodyPr/>
                    <a:lstStyle/>
                    <a:p>
                      <a:pPr algn="ctr" rtl="0" fontAlgn="ctr"/>
                      <a:r>
                        <a:rPr lang="pt-BR" sz="1500" b="1" i="0" u="none" strike="noStrike" dirty="0">
                          <a:solidFill>
                            <a:srgbClr val="FFFFFF"/>
                          </a:solidFill>
                          <a:effectLst/>
                          <a:latin typeface="Arial" panose="020B0604020202020204" pitchFamily="34" charset="0"/>
                        </a:rPr>
                        <a:t>Height (m)</a:t>
                      </a:r>
                    </a:p>
                  </a:txBody>
                  <a:tcPr marL="6913" marR="6913" marT="69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7B7B"/>
                    </a:solidFill>
                  </a:tcPr>
                </a:tc>
                <a:tc>
                  <a:txBody>
                    <a:bodyPr/>
                    <a:lstStyle/>
                    <a:p>
                      <a:pPr algn="ctr" rtl="0" fontAlgn="ctr"/>
                      <a:r>
                        <a:rPr lang="pt-BR" sz="1500" b="1" i="0" u="none" strike="noStrike" dirty="0">
                          <a:solidFill>
                            <a:srgbClr val="FFFFFF"/>
                          </a:solidFill>
                          <a:effectLst/>
                          <a:latin typeface="Arial" panose="020B0604020202020204" pitchFamily="34" charset="0"/>
                        </a:rPr>
                        <a:t>Volume (m³)</a:t>
                      </a:r>
                    </a:p>
                  </a:txBody>
                  <a:tcPr marL="6913" marR="6913" marT="69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7B7B"/>
                    </a:solidFill>
                  </a:tcPr>
                </a:tc>
                <a:extLst>
                  <a:ext uri="{0D108BD9-81ED-4DB2-BD59-A6C34878D82A}">
                    <a16:rowId xmlns:a16="http://schemas.microsoft.com/office/drawing/2014/main" val="2296358781"/>
                  </a:ext>
                </a:extLst>
              </a:tr>
              <a:tr h="244819">
                <a:tc>
                  <a:txBody>
                    <a:bodyPr/>
                    <a:lstStyle/>
                    <a:p>
                      <a:pPr algn="ctr" rtl="0" fontAlgn="ctr"/>
                      <a:r>
                        <a:rPr lang="pt-BR" sz="1500" b="0" i="0" u="none" strike="noStrike" dirty="0">
                          <a:solidFill>
                            <a:srgbClr val="000000"/>
                          </a:solidFill>
                          <a:effectLst/>
                          <a:latin typeface="Arial" panose="020B0604020202020204" pitchFamily="34" charset="0"/>
                        </a:rPr>
                        <a:t>69</a:t>
                      </a:r>
                    </a:p>
                  </a:txBody>
                  <a:tcPr marL="6913" marR="6913" marT="69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pt-BR" sz="1500" b="0" i="0" u="none" strike="noStrike" dirty="0">
                          <a:solidFill>
                            <a:srgbClr val="000000"/>
                          </a:solidFill>
                          <a:effectLst/>
                          <a:latin typeface="Arial" panose="020B0604020202020204" pitchFamily="34" charset="0"/>
                        </a:rPr>
                        <a:t>  148.546.294 </a:t>
                      </a:r>
                    </a:p>
                  </a:txBody>
                  <a:tcPr marL="6913" marR="6913" marT="69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15182003"/>
                  </a:ext>
                </a:extLst>
              </a:tr>
            </a:tbl>
          </a:graphicData>
        </a:graphic>
      </p:graphicFrame>
    </p:spTree>
    <p:extLst>
      <p:ext uri="{BB962C8B-B14F-4D97-AF65-F5344CB8AC3E}">
        <p14:creationId xmlns:p14="http://schemas.microsoft.com/office/powerpoint/2010/main" val="3920476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A168F-89F2-758C-CA41-FDE52244C6E8}"/>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0192547F-E2C5-A7FD-5805-CF88BAE2BA87}"/>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C93D87E1-1F5C-320B-A3EC-C03BF8A9A741}"/>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289D7EDA-B07F-3D25-A07A-EB53CB55B4C0}"/>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6B94B888-CDB1-40DA-13BB-80E0042F4C22}"/>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888E5D9C-737E-D255-587A-1BFF1C0EF641}"/>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217568A6-E8F9-4BA0-33C2-B0438346395C}"/>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1">
            <a:extLst>
              <a:ext uri="{FF2B5EF4-FFF2-40B4-BE49-F238E27FC236}">
                <a16:creationId xmlns:a16="http://schemas.microsoft.com/office/drawing/2014/main" id="{E8E72DEA-F288-B651-EEC3-FA593B04CFB8}"/>
              </a:ext>
            </a:extLst>
          </p:cNvPr>
          <p:cNvPicPr>
            <a:picLocks noChangeAspect="1"/>
          </p:cNvPicPr>
          <p:nvPr/>
        </p:nvPicPr>
        <p:blipFill>
          <a:blip r:embed="rId2"/>
          <a:stretch>
            <a:fillRect/>
          </a:stretch>
        </p:blipFill>
        <p:spPr>
          <a:xfrm>
            <a:off x="604888" y="1582786"/>
            <a:ext cx="10982224" cy="5275214"/>
          </a:xfrm>
          <a:prstGeom prst="rect">
            <a:avLst/>
          </a:prstGeom>
        </p:spPr>
      </p:pic>
      <p:sp>
        <p:nvSpPr>
          <p:cNvPr id="4" name="CaixaDeTexto 3">
            <a:extLst>
              <a:ext uri="{FF2B5EF4-FFF2-40B4-BE49-F238E27FC236}">
                <a16:creationId xmlns:a16="http://schemas.microsoft.com/office/drawing/2014/main" id="{DF959136-803F-13A5-9621-7ADD09EAB15A}"/>
              </a:ext>
            </a:extLst>
          </p:cNvPr>
          <p:cNvSpPr txBox="1"/>
          <p:nvPr/>
        </p:nvSpPr>
        <p:spPr>
          <a:xfrm>
            <a:off x="3355107" y="1208553"/>
            <a:ext cx="7902822" cy="369332"/>
          </a:xfrm>
          <a:prstGeom prst="rect">
            <a:avLst/>
          </a:prstGeom>
          <a:noFill/>
        </p:spPr>
        <p:txBody>
          <a:bodyPr wrap="square">
            <a:spAutoFit/>
          </a:bodyPr>
          <a:lstStyle/>
          <a:p>
            <a:r>
              <a:rPr lang="pt-BR" dirty="0">
                <a:solidFill>
                  <a:schemeClr val="bg1"/>
                </a:solidFill>
              </a:rPr>
              <a:t>Fonte: https://www.reuters.com/graphics/MINING-TAILINGS1/0100B4S72K1/</a:t>
            </a:r>
          </a:p>
        </p:txBody>
      </p:sp>
    </p:spTree>
    <p:extLst>
      <p:ext uri="{BB962C8B-B14F-4D97-AF65-F5344CB8AC3E}">
        <p14:creationId xmlns:p14="http://schemas.microsoft.com/office/powerpoint/2010/main" val="1753746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AB322-690E-4C5B-C7DB-4006375327C3}"/>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05875CB4-70B1-FF28-160C-957AE84BCD09}"/>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6DB04D0A-83A5-6A5D-FE8A-6C67C1123B8D}"/>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94971B5D-B5BD-70F1-84EA-1856D59AACD5}"/>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50A75A00-E9F9-D304-2BAC-3F340E619A5C}"/>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38D6F329-6B67-D5FC-3A2F-7483DA87DFDC}"/>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6C6A9438-A0CE-5D86-B6CD-5DF3B62F7B4E}"/>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4" name="Imagem 3">
            <a:extLst>
              <a:ext uri="{FF2B5EF4-FFF2-40B4-BE49-F238E27FC236}">
                <a16:creationId xmlns:a16="http://schemas.microsoft.com/office/drawing/2014/main" id="{9C1408E9-8F37-38CA-F933-EED417354BBF}"/>
              </a:ext>
            </a:extLst>
          </p:cNvPr>
          <p:cNvPicPr>
            <a:picLocks noChangeAspect="1"/>
          </p:cNvPicPr>
          <p:nvPr/>
        </p:nvPicPr>
        <p:blipFill>
          <a:blip r:embed="rId2"/>
          <a:stretch>
            <a:fillRect/>
          </a:stretch>
        </p:blipFill>
        <p:spPr>
          <a:xfrm>
            <a:off x="356592" y="1836819"/>
            <a:ext cx="5539964" cy="2720728"/>
          </a:xfrm>
          <a:prstGeom prst="rect">
            <a:avLst/>
          </a:prstGeom>
        </p:spPr>
      </p:pic>
      <p:pic>
        <p:nvPicPr>
          <p:cNvPr id="6" name="Imagem 5">
            <a:extLst>
              <a:ext uri="{FF2B5EF4-FFF2-40B4-BE49-F238E27FC236}">
                <a16:creationId xmlns:a16="http://schemas.microsoft.com/office/drawing/2014/main" id="{8368A9C4-267C-14EF-8537-54285AABFED8}"/>
              </a:ext>
            </a:extLst>
          </p:cNvPr>
          <p:cNvPicPr>
            <a:picLocks noChangeAspect="1"/>
          </p:cNvPicPr>
          <p:nvPr/>
        </p:nvPicPr>
        <p:blipFill>
          <a:blip r:embed="rId3"/>
          <a:stretch>
            <a:fillRect/>
          </a:stretch>
        </p:blipFill>
        <p:spPr>
          <a:xfrm>
            <a:off x="6010254" y="1676860"/>
            <a:ext cx="5870643" cy="2880687"/>
          </a:xfrm>
          <a:prstGeom prst="rect">
            <a:avLst/>
          </a:prstGeom>
        </p:spPr>
      </p:pic>
      <p:pic>
        <p:nvPicPr>
          <p:cNvPr id="7" name="Imagem 6">
            <a:extLst>
              <a:ext uri="{FF2B5EF4-FFF2-40B4-BE49-F238E27FC236}">
                <a16:creationId xmlns:a16="http://schemas.microsoft.com/office/drawing/2014/main" id="{FBB2BB35-5327-B6D1-C56C-AC53BA6FB1A9}"/>
              </a:ext>
            </a:extLst>
          </p:cNvPr>
          <p:cNvPicPr>
            <a:picLocks noChangeAspect="1"/>
          </p:cNvPicPr>
          <p:nvPr/>
        </p:nvPicPr>
        <p:blipFill>
          <a:blip r:embed="rId4"/>
          <a:stretch>
            <a:fillRect/>
          </a:stretch>
        </p:blipFill>
        <p:spPr>
          <a:xfrm>
            <a:off x="1398531" y="4769747"/>
            <a:ext cx="9493505" cy="1822982"/>
          </a:xfrm>
          <a:prstGeom prst="rect">
            <a:avLst/>
          </a:prstGeom>
        </p:spPr>
      </p:pic>
    </p:spTree>
    <p:extLst>
      <p:ext uri="{BB962C8B-B14F-4D97-AF65-F5344CB8AC3E}">
        <p14:creationId xmlns:p14="http://schemas.microsoft.com/office/powerpoint/2010/main" val="177434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77262-D56D-0A04-8AC8-3BC3966F1381}"/>
            </a:ext>
          </a:extLst>
        </p:cNvPr>
        <p:cNvGrpSpPr/>
        <p:nvPr/>
      </p:nvGrpSpPr>
      <p:grpSpPr>
        <a:xfrm>
          <a:off x="0" y="0"/>
          <a:ext cx="0" cy="0"/>
          <a:chOff x="0" y="0"/>
          <a:chExt cx="0" cy="0"/>
        </a:xfrm>
      </p:grpSpPr>
      <p:sp>
        <p:nvSpPr>
          <p:cNvPr id="3" name="Espaço Reservado para Número de Slide 3">
            <a:extLst>
              <a:ext uri="{FF2B5EF4-FFF2-40B4-BE49-F238E27FC236}">
                <a16:creationId xmlns:a16="http://schemas.microsoft.com/office/drawing/2014/main" id="{178DB90D-A962-4BA5-D303-490D937228E9}"/>
              </a:ext>
            </a:extLst>
          </p:cNvPr>
          <p:cNvSpPr>
            <a:spLocks noGrp="1"/>
          </p:cNvSpPr>
          <p:nvPr>
            <p:ph type="sldNum" sz="quarter" idx="12"/>
          </p:nvPr>
        </p:nvSpPr>
        <p:spPr>
          <a:xfrm>
            <a:off x="9086128" y="647131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0F962-7DB0-4E46-B521-DE1151A28BD6}" type="slidenum">
              <a:rPr kumimoji="0" lang="pt-BR"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reeform 14">
            <a:extLst>
              <a:ext uri="{FF2B5EF4-FFF2-40B4-BE49-F238E27FC236}">
                <a16:creationId xmlns:a16="http://schemas.microsoft.com/office/drawing/2014/main" id="{0E37D836-18C4-9EA8-CB6D-ABA9F0CA0940}"/>
              </a:ext>
            </a:extLst>
          </p:cNvPr>
          <p:cNvSpPr/>
          <p:nvPr/>
        </p:nvSpPr>
        <p:spPr>
          <a:xfrm>
            <a:off x="6950413" y="1446809"/>
            <a:ext cx="5270157" cy="5489491"/>
          </a:xfrm>
          <a:custGeom>
            <a:avLst/>
            <a:gdLst>
              <a:gd name="connsiteX0" fmla="*/ 1606700 w 6502397"/>
              <a:gd name="connsiteY0" fmla="*/ 3252420 h 6502403"/>
              <a:gd name="connsiteX1" fmla="*/ 1606700 w 6502397"/>
              <a:gd name="connsiteY1" fmla="*/ 3252432 h 6502403"/>
              <a:gd name="connsiteX2" fmla="*/ 2088690 w 6502397"/>
              <a:gd name="connsiteY2" fmla="*/ 4414331 h 6502403"/>
              <a:gd name="connsiteX3" fmla="*/ 3250893 w 6502397"/>
              <a:gd name="connsiteY3" fmla="*/ 4895724 h 6502403"/>
              <a:gd name="connsiteX4" fmla="*/ 3789735 w 6502397"/>
              <a:gd name="connsiteY4" fmla="*/ 4895724 h 6502403"/>
              <a:gd name="connsiteX5" fmla="*/ 3840770 w 6502397"/>
              <a:gd name="connsiteY5" fmla="*/ 4916806 h 6502403"/>
              <a:gd name="connsiteX6" fmla="*/ 3861909 w 6502397"/>
              <a:gd name="connsiteY6" fmla="*/ 4967860 h 6502403"/>
              <a:gd name="connsiteX7" fmla="*/ 3861909 w 6502397"/>
              <a:gd name="connsiteY7" fmla="*/ 6384418 h 6502403"/>
              <a:gd name="connsiteX8" fmla="*/ 3861909 w 6502397"/>
              <a:gd name="connsiteY8" fmla="*/ 6384482 h 6502403"/>
              <a:gd name="connsiteX9" fmla="*/ 3845189 w 6502397"/>
              <a:gd name="connsiteY9" fmla="*/ 6430900 h 6502403"/>
              <a:gd name="connsiteX10" fmla="*/ 3802524 w 6502397"/>
              <a:gd name="connsiteY10" fmla="*/ 6455601 h 6502403"/>
              <a:gd name="connsiteX11" fmla="*/ 3250899 w 6502397"/>
              <a:gd name="connsiteY11" fmla="*/ 6502401 h 6502403"/>
              <a:gd name="connsiteX12" fmla="*/ 3250874 w 6502397"/>
              <a:gd name="connsiteY12" fmla="*/ 6502401 h 6502403"/>
              <a:gd name="connsiteX13" fmla="*/ 1625769 w 6502397"/>
              <a:gd name="connsiteY13" fmla="*/ 6067553 h 6502403"/>
              <a:gd name="connsiteX14" fmla="*/ 434858 w 6502397"/>
              <a:gd name="connsiteY14" fmla="*/ 4876610 h 6502403"/>
              <a:gd name="connsiteX15" fmla="*/ 4 w 6502397"/>
              <a:gd name="connsiteY15" fmla="*/ 3250915 h 6502403"/>
              <a:gd name="connsiteX16" fmla="*/ 4 w 6502397"/>
              <a:gd name="connsiteY16" fmla="*/ 3250896 h 6502403"/>
              <a:gd name="connsiteX17" fmla="*/ 4 w 6502397"/>
              <a:gd name="connsiteY17" fmla="*/ 887921 h 6502403"/>
              <a:gd name="connsiteX18" fmla="*/ 252156 w 6502397"/>
              <a:gd name="connsiteY18" fmla="*/ 210922 h 6502403"/>
              <a:gd name="connsiteX19" fmla="*/ 888223 w 6502397"/>
              <a:gd name="connsiteY19" fmla="*/ 1 h 6502403"/>
              <a:gd name="connsiteX20" fmla="*/ 3250893 w 6502397"/>
              <a:gd name="connsiteY20" fmla="*/ 1 h 6502403"/>
              <a:gd name="connsiteX21" fmla="*/ 3250899 w 6502397"/>
              <a:gd name="connsiteY21" fmla="*/ 1 h 6502403"/>
              <a:gd name="connsiteX22" fmla="*/ 4495340 w 6502397"/>
              <a:gd name="connsiteY22" fmla="*/ 246958 h 6502403"/>
              <a:gd name="connsiteX23" fmla="*/ 5550405 w 6502397"/>
              <a:gd name="connsiteY23" fmla="*/ 951592 h 6502403"/>
              <a:gd name="connsiteX24" fmla="*/ 6255192 w 6502397"/>
              <a:gd name="connsiteY24" fmla="*/ 2006499 h 6502403"/>
              <a:gd name="connsiteX25" fmla="*/ 6502398 w 6502397"/>
              <a:gd name="connsiteY25" fmla="*/ 3250889 h 6502403"/>
              <a:gd name="connsiteX26" fmla="*/ 6502398 w 6502397"/>
              <a:gd name="connsiteY26" fmla="*/ 6429947 h 6502403"/>
              <a:gd name="connsiteX27" fmla="*/ 6481252 w 6502397"/>
              <a:gd name="connsiteY27" fmla="*/ 6481065 h 6502403"/>
              <a:gd name="connsiteX28" fmla="*/ 6430198 w 6502397"/>
              <a:gd name="connsiteY28" fmla="*/ 6502401 h 6502403"/>
              <a:gd name="connsiteX29" fmla="*/ 4967914 w 6502397"/>
              <a:gd name="connsiteY29" fmla="*/ 6502401 h 6502403"/>
              <a:gd name="connsiteX30" fmla="*/ 4916828 w 6502397"/>
              <a:gd name="connsiteY30" fmla="*/ 6481065 h 6502403"/>
              <a:gd name="connsiteX31" fmla="*/ 4895695 w 6502397"/>
              <a:gd name="connsiteY31" fmla="*/ 6429947 h 6502403"/>
              <a:gd name="connsiteX32" fmla="*/ 4895695 w 6502397"/>
              <a:gd name="connsiteY32" fmla="*/ 3250896 h 6502403"/>
              <a:gd name="connsiteX33" fmla="*/ 4770480 w 6502397"/>
              <a:gd name="connsiteY33" fmla="*/ 2621547 h 6502403"/>
              <a:gd name="connsiteX34" fmla="*/ 4413908 w 6502397"/>
              <a:gd name="connsiteY34" fmla="*/ 2088058 h 6502403"/>
              <a:gd name="connsiteX35" fmla="*/ 3880279 w 6502397"/>
              <a:gd name="connsiteY35" fmla="*/ 1731684 h 6502403"/>
              <a:gd name="connsiteX36" fmla="*/ 3250886 w 6502397"/>
              <a:gd name="connsiteY36" fmla="*/ 1606703 h 6502403"/>
              <a:gd name="connsiteX37" fmla="*/ 2038582 w 6502397"/>
              <a:gd name="connsiteY37" fmla="*/ 1606703 h 6502403"/>
              <a:gd name="connsiteX38" fmla="*/ 1872892 w 6502397"/>
              <a:gd name="connsiteY38" fmla="*/ 1639640 h 6502403"/>
              <a:gd name="connsiteX39" fmla="*/ 1732544 w 6502397"/>
              <a:gd name="connsiteY39" fmla="*/ 1733659 h 6502403"/>
              <a:gd name="connsiteX40" fmla="*/ 1639040 w 6502397"/>
              <a:gd name="connsiteY40" fmla="*/ 1874349 h 6502403"/>
              <a:gd name="connsiteX41" fmla="*/ 1606700 w 6502397"/>
              <a:gd name="connsiteY41" fmla="*/ 2040129 h 6502403"/>
              <a:gd name="connsiteX42" fmla="*/ 1606700 w 6502397"/>
              <a:gd name="connsiteY42" fmla="*/ 2040154 h 6502403"/>
              <a:gd name="connsiteX43" fmla="*/ 1606700 w 6502397"/>
              <a:gd name="connsiteY43" fmla="*/ 3252420 h 65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2397" h="6502403">
                <a:moveTo>
                  <a:pt x="1606700" y="3252420"/>
                </a:moveTo>
                <a:lnTo>
                  <a:pt x="1606700" y="3252432"/>
                </a:lnTo>
                <a:cubicBezTo>
                  <a:pt x="1607030" y="3688309"/>
                  <a:pt x="1780392" y="4106228"/>
                  <a:pt x="2088690" y="4414331"/>
                </a:cubicBezTo>
                <a:cubicBezTo>
                  <a:pt x="2396989" y="4722495"/>
                  <a:pt x="2815010" y="4895597"/>
                  <a:pt x="3250893" y="4895724"/>
                </a:cubicBezTo>
                <a:lnTo>
                  <a:pt x="3789735" y="4895724"/>
                </a:lnTo>
                <a:cubicBezTo>
                  <a:pt x="3808880" y="4895724"/>
                  <a:pt x="3827238" y="4903281"/>
                  <a:pt x="3840770" y="4916806"/>
                </a:cubicBezTo>
                <a:cubicBezTo>
                  <a:pt x="3854308" y="4930394"/>
                  <a:pt x="3861909" y="4948746"/>
                  <a:pt x="3861909" y="4967860"/>
                </a:cubicBezTo>
                <a:lnTo>
                  <a:pt x="3861909" y="6384418"/>
                </a:lnTo>
                <a:lnTo>
                  <a:pt x="3861909" y="6384482"/>
                </a:lnTo>
                <a:cubicBezTo>
                  <a:pt x="3861985" y="6401436"/>
                  <a:pt x="3856061" y="6417882"/>
                  <a:pt x="3845189" y="6430900"/>
                </a:cubicBezTo>
                <a:cubicBezTo>
                  <a:pt x="3834318" y="6443854"/>
                  <a:pt x="3819211" y="6452617"/>
                  <a:pt x="3802524" y="6455601"/>
                </a:cubicBezTo>
                <a:cubicBezTo>
                  <a:pt x="3620310" y="6486780"/>
                  <a:pt x="3435767" y="6502464"/>
                  <a:pt x="3250899" y="6502401"/>
                </a:cubicBezTo>
                <a:lnTo>
                  <a:pt x="3250874" y="6502401"/>
                </a:lnTo>
                <a:cubicBezTo>
                  <a:pt x="2680313" y="6503163"/>
                  <a:pt x="2119685" y="6353176"/>
                  <a:pt x="1625769" y="6067553"/>
                </a:cubicBezTo>
                <a:cubicBezTo>
                  <a:pt x="1131676" y="5781294"/>
                  <a:pt x="721097" y="5370704"/>
                  <a:pt x="434858" y="4876610"/>
                </a:cubicBezTo>
                <a:cubicBezTo>
                  <a:pt x="149146" y="4382517"/>
                  <a:pt x="-872" y="3821685"/>
                  <a:pt x="4" y="3250915"/>
                </a:cubicBezTo>
                <a:lnTo>
                  <a:pt x="4" y="3250896"/>
                </a:lnTo>
                <a:lnTo>
                  <a:pt x="4" y="887921"/>
                </a:lnTo>
                <a:cubicBezTo>
                  <a:pt x="4" y="575812"/>
                  <a:pt x="94892" y="354426"/>
                  <a:pt x="252156" y="210922"/>
                </a:cubicBezTo>
                <a:cubicBezTo>
                  <a:pt x="409623" y="67234"/>
                  <a:pt x="631403" y="1"/>
                  <a:pt x="888223" y="1"/>
                </a:cubicBezTo>
                <a:lnTo>
                  <a:pt x="3250893" y="1"/>
                </a:lnTo>
                <a:lnTo>
                  <a:pt x="3250899" y="1"/>
                </a:lnTo>
                <a:cubicBezTo>
                  <a:pt x="3677911" y="-241"/>
                  <a:pt x="4100777" y="83681"/>
                  <a:pt x="4495340" y="246958"/>
                </a:cubicBezTo>
                <a:cubicBezTo>
                  <a:pt x="4889898" y="410242"/>
                  <a:pt x="5248406" y="649682"/>
                  <a:pt x="5550405" y="951592"/>
                </a:cubicBezTo>
                <a:cubicBezTo>
                  <a:pt x="5852348" y="1253503"/>
                  <a:pt x="6091870" y="1611974"/>
                  <a:pt x="6255192" y="2006499"/>
                </a:cubicBezTo>
                <a:cubicBezTo>
                  <a:pt x="6418578" y="2401025"/>
                  <a:pt x="6502588" y="2823884"/>
                  <a:pt x="6502398" y="3250889"/>
                </a:cubicBezTo>
                <a:lnTo>
                  <a:pt x="6502398" y="6429947"/>
                </a:lnTo>
                <a:cubicBezTo>
                  <a:pt x="6502398" y="6449124"/>
                  <a:pt x="6494778" y="6467476"/>
                  <a:pt x="6481252" y="6481065"/>
                </a:cubicBezTo>
                <a:cubicBezTo>
                  <a:pt x="6467727" y="6494654"/>
                  <a:pt x="6449375" y="6502337"/>
                  <a:pt x="6430198" y="6502401"/>
                </a:cubicBezTo>
                <a:lnTo>
                  <a:pt x="4967914" y="6502401"/>
                </a:lnTo>
                <a:cubicBezTo>
                  <a:pt x="4948737" y="6502337"/>
                  <a:pt x="4930366" y="6494654"/>
                  <a:pt x="4916828" y="6481065"/>
                </a:cubicBezTo>
                <a:cubicBezTo>
                  <a:pt x="4903296" y="6467476"/>
                  <a:pt x="4895695" y="6449124"/>
                  <a:pt x="4895695" y="6429947"/>
                </a:cubicBezTo>
                <a:lnTo>
                  <a:pt x="4895695" y="3250896"/>
                </a:lnTo>
                <a:cubicBezTo>
                  <a:pt x="4895695" y="3034926"/>
                  <a:pt x="4853144" y="2821071"/>
                  <a:pt x="4770480" y="2621547"/>
                </a:cubicBezTo>
                <a:cubicBezTo>
                  <a:pt x="4687815" y="2422024"/>
                  <a:pt x="4566651" y="2240744"/>
                  <a:pt x="4413908" y="2088058"/>
                </a:cubicBezTo>
                <a:cubicBezTo>
                  <a:pt x="4261165" y="1935373"/>
                  <a:pt x="4079835" y="1814278"/>
                  <a:pt x="3880279" y="1731684"/>
                </a:cubicBezTo>
                <a:cubicBezTo>
                  <a:pt x="3680731" y="1649089"/>
                  <a:pt x="3466856" y="1606620"/>
                  <a:pt x="3250886" y="1606703"/>
                </a:cubicBezTo>
                <a:lnTo>
                  <a:pt x="2038582" y="1606703"/>
                </a:lnTo>
                <a:cubicBezTo>
                  <a:pt x="1981718" y="1606659"/>
                  <a:pt x="1925413" y="1617854"/>
                  <a:pt x="1872892" y="1639640"/>
                </a:cubicBezTo>
                <a:cubicBezTo>
                  <a:pt x="1820377" y="1661427"/>
                  <a:pt x="1772676" y="1693381"/>
                  <a:pt x="1732544" y="1733659"/>
                </a:cubicBezTo>
                <a:cubicBezTo>
                  <a:pt x="1692412" y="1773936"/>
                  <a:pt x="1660637" y="1821752"/>
                  <a:pt x="1639040" y="1874349"/>
                </a:cubicBezTo>
                <a:cubicBezTo>
                  <a:pt x="1617444" y="1926940"/>
                  <a:pt x="1606459" y="1983283"/>
                  <a:pt x="1606700" y="2040129"/>
                </a:cubicBezTo>
                <a:cubicBezTo>
                  <a:pt x="1606700" y="2040141"/>
                  <a:pt x="1606700" y="2040148"/>
                  <a:pt x="1606700" y="2040154"/>
                </a:cubicBezTo>
                <a:lnTo>
                  <a:pt x="1606700" y="3252420"/>
                </a:lnTo>
                <a:close/>
              </a:path>
            </a:pathLst>
          </a:custGeom>
          <a:noFill/>
          <a:ln w="25400" cap="flat">
            <a:gradFill>
              <a:gsLst>
                <a:gs pos="0">
                  <a:srgbClr val="1B355D">
                    <a:alpha val="0"/>
                    <a:lumMod val="37101"/>
                  </a:srgbClr>
                </a:gs>
                <a:gs pos="50000">
                  <a:srgbClr val="8D9AAE">
                    <a:alpha val="16506"/>
                  </a:srgbClr>
                </a:gs>
                <a:gs pos="100000">
                  <a:srgbClr val="FFFFFF">
                    <a:alpha val="0"/>
                  </a:srgbClr>
                </a:gs>
              </a:gsLst>
              <a:lin ang="3212561"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10">
            <a:extLst>
              <a:ext uri="{FF2B5EF4-FFF2-40B4-BE49-F238E27FC236}">
                <a16:creationId xmlns:a16="http://schemas.microsoft.com/office/drawing/2014/main" id="{300FC70A-CAF4-B551-24CD-A4009979CAE3}"/>
              </a:ext>
            </a:extLst>
          </p:cNvPr>
          <p:cNvSpPr/>
          <p:nvPr/>
        </p:nvSpPr>
        <p:spPr>
          <a:xfrm>
            <a:off x="0" y="-1"/>
            <a:ext cx="12192000" cy="1582607"/>
          </a:xfrm>
          <a:custGeom>
            <a:avLst/>
            <a:gdLst>
              <a:gd name="connsiteX0" fmla="*/ 12192000 w 12192000"/>
              <a:gd name="connsiteY0" fmla="*/ 184150 h 1727200"/>
              <a:gd name="connsiteX1" fmla="*/ 10648950 w 12192000"/>
              <a:gd name="connsiteY1" fmla="*/ 1727200 h 1727200"/>
              <a:gd name="connsiteX2" fmla="*/ 0 w 12192000"/>
              <a:gd name="connsiteY2" fmla="*/ 1727200 h 1727200"/>
              <a:gd name="connsiteX3" fmla="*/ 0 w 12192000"/>
              <a:gd name="connsiteY3" fmla="*/ 0 h 1727200"/>
              <a:gd name="connsiteX4" fmla="*/ 12192000 w 12192000"/>
              <a:gd name="connsiteY4" fmla="*/ 0 h 1727200"/>
              <a:gd name="connsiteX5" fmla="*/ 12192000 w 12192000"/>
              <a:gd name="connsiteY5" fmla="*/ 18415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727200">
                <a:moveTo>
                  <a:pt x="12192000" y="184150"/>
                </a:moveTo>
                <a:cubicBezTo>
                  <a:pt x="12192000" y="1036352"/>
                  <a:pt x="11501183" y="1727200"/>
                  <a:pt x="10648950" y="1727200"/>
                </a:cubicBezTo>
                <a:lnTo>
                  <a:pt x="0" y="1727200"/>
                </a:lnTo>
                <a:lnTo>
                  <a:pt x="0" y="0"/>
                </a:lnTo>
                <a:lnTo>
                  <a:pt x="12192000" y="0"/>
                </a:lnTo>
                <a:lnTo>
                  <a:pt x="12192000" y="184150"/>
                </a:lnTo>
                <a:close/>
              </a:path>
            </a:pathLst>
          </a:custGeom>
          <a:solidFill>
            <a:srgbClr val="1B355D"/>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R"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2">
            <a:extLst>
              <a:ext uri="{FF2B5EF4-FFF2-40B4-BE49-F238E27FC236}">
                <a16:creationId xmlns:a16="http://schemas.microsoft.com/office/drawing/2014/main" id="{50964E47-A324-2438-0590-57E6C45D2CF3}"/>
              </a:ext>
            </a:extLst>
          </p:cNvPr>
          <p:cNvSpPr txBox="1"/>
          <p:nvPr/>
        </p:nvSpPr>
        <p:spPr>
          <a:xfrm>
            <a:off x="1566229" y="445831"/>
            <a:ext cx="1050948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4400" b="1" dirty="0">
                <a:solidFill>
                  <a:prstClr val="white"/>
                </a:solidFill>
                <a:latin typeface="Footlight MT Light" panose="0204060206030A020304" pitchFamily="18" charset="0"/>
                <a:ea typeface="Tahoma" panose="020B0604030504040204" pitchFamily="34" charset="0"/>
                <a:cs typeface="Tahoma" panose="020B0604030504040204" pitchFamily="34" charset="0"/>
              </a:rPr>
              <a:t>V</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ictor</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F.B. de Mello </a:t>
            </a:r>
            <a:r>
              <a:rPr kumimoji="0" lang="pt-BR" sz="4400" b="1" i="0" u="none" strike="noStrike" kern="1200" cap="none" spc="0" normalizeH="0" baseline="0" noProof="0" dirty="0" err="1">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Legacy</a:t>
            </a:r>
            <a:r>
              <a:rPr kumimoji="0" lang="pt-BR" sz="4400" b="1" i="0" u="none" strike="noStrike" kern="1200" cap="none" spc="0" normalizeH="0" baseline="0" noProof="0" dirty="0">
                <a:ln>
                  <a:noFill/>
                </a:ln>
                <a:solidFill>
                  <a:prstClr val="white"/>
                </a:solidFill>
                <a:effectLst/>
                <a:uLnTx/>
                <a:uFillTx/>
                <a:latin typeface="Footlight MT Light" panose="0204060206030A020304" pitchFamily="18" charset="0"/>
                <a:ea typeface="Tahoma" panose="020B0604030504040204" pitchFamily="34" charset="0"/>
                <a:cs typeface="Tahoma" panose="020B0604030504040204" pitchFamily="34" charset="0"/>
              </a:rPr>
              <a:t>  </a:t>
            </a:r>
          </a:p>
        </p:txBody>
      </p:sp>
      <p:sp>
        <p:nvSpPr>
          <p:cNvPr id="10" name="Graphic 33">
            <a:extLst>
              <a:ext uri="{FF2B5EF4-FFF2-40B4-BE49-F238E27FC236}">
                <a16:creationId xmlns:a16="http://schemas.microsoft.com/office/drawing/2014/main" id="{85D214E4-9541-DD92-FFC4-0B2CC01C47C8}"/>
              </a:ext>
            </a:extLst>
          </p:cNvPr>
          <p:cNvSpPr>
            <a:spLocks/>
          </p:cNvSpPr>
          <p:nvPr/>
        </p:nvSpPr>
        <p:spPr bwMode="auto">
          <a:xfrm>
            <a:off x="479759" y="519903"/>
            <a:ext cx="606711" cy="542797"/>
          </a:xfrm>
          <a:custGeom>
            <a:avLst/>
            <a:gdLst>
              <a:gd name="T0" fmla="*/ 981076 w 981075"/>
              <a:gd name="T1" fmla="*/ 476205 h 952499"/>
              <a:gd name="T2" fmla="*/ 981076 w 981075"/>
              <a:gd name="T3" fmla="*/ 940071 h 952499"/>
              <a:gd name="T4" fmla="*/ 977342 w 981075"/>
              <a:gd name="T5" fmla="*/ 948843 h 952499"/>
              <a:gd name="T6" fmla="*/ 968322 w 981075"/>
              <a:gd name="T7" fmla="*/ 952499 h 952499"/>
              <a:gd name="T8" fmla="*/ 748539 w 981075"/>
              <a:gd name="T9" fmla="*/ 952499 h 952499"/>
              <a:gd name="T10" fmla="*/ 739517 w 981075"/>
              <a:gd name="T11" fmla="*/ 948843 h 952499"/>
              <a:gd name="T12" fmla="*/ 735783 w 981075"/>
              <a:gd name="T13" fmla="*/ 940071 h 952499"/>
              <a:gd name="T14" fmla="*/ 735783 w 981075"/>
              <a:gd name="T15" fmla="*/ 476205 h 952499"/>
              <a:gd name="T16" fmla="*/ 717110 w 981075"/>
              <a:gd name="T17" fmla="*/ 385083 h 952499"/>
              <a:gd name="T18" fmla="*/ 663933 w 981075"/>
              <a:gd name="T19" fmla="*/ 307841 h 952499"/>
              <a:gd name="T20" fmla="*/ 584354 w 981075"/>
              <a:gd name="T21" fmla="*/ 256243 h 952499"/>
              <a:gd name="T22" fmla="*/ 490492 w 981075"/>
              <a:gd name="T23" fmla="*/ 238147 h 952499"/>
              <a:gd name="T24" fmla="*/ 308290 w 981075"/>
              <a:gd name="T25" fmla="*/ 238147 h 952499"/>
              <a:gd name="T26" fmla="*/ 284121 w 981075"/>
              <a:gd name="T27" fmla="*/ 242812 h 952499"/>
              <a:gd name="T28" fmla="*/ 263649 w 981075"/>
              <a:gd name="T29" fmla="*/ 256127 h 952499"/>
              <a:gd name="T30" fmla="*/ 250009 w 981075"/>
              <a:gd name="T31" fmla="*/ 276052 h 952499"/>
              <a:gd name="T32" fmla="*/ 245292 w 981075"/>
              <a:gd name="T33" fmla="*/ 299533 h 952499"/>
              <a:gd name="T34" fmla="*/ 245292 w 981075"/>
              <a:gd name="T35" fmla="*/ 476428 h 952499"/>
              <a:gd name="T36" fmla="*/ 317172 w 981075"/>
              <a:gd name="T37" fmla="*/ 644661 h 952499"/>
              <a:gd name="T38" fmla="*/ 490492 w 981075"/>
              <a:gd name="T39" fmla="*/ 714352 h 952499"/>
              <a:gd name="T40" fmla="*/ 571476 w 981075"/>
              <a:gd name="T41" fmla="*/ 714352 h 952499"/>
              <a:gd name="T42" fmla="*/ 580495 w 981075"/>
              <a:gd name="T43" fmla="*/ 717979 h 952499"/>
              <a:gd name="T44" fmla="*/ 584231 w 981075"/>
              <a:gd name="T45" fmla="*/ 726737 h 952499"/>
              <a:gd name="T46" fmla="*/ 584231 w 981075"/>
              <a:gd name="T47" fmla="*/ 933434 h 952499"/>
              <a:gd name="T48" fmla="*/ 581273 w 981075"/>
              <a:gd name="T49" fmla="*/ 941400 h 952499"/>
              <a:gd name="T50" fmla="*/ 573724 w 981075"/>
              <a:gd name="T51" fmla="*/ 945639 h 952499"/>
              <a:gd name="T52" fmla="*/ 490492 w 981075"/>
              <a:gd name="T53" fmla="*/ 952499 h 952499"/>
              <a:gd name="T54" fmla="*/ 245292 w 981075"/>
              <a:gd name="T55" fmla="*/ 888798 h 952499"/>
              <a:gd name="T56" fmla="*/ 65614 w 981075"/>
              <a:gd name="T57" fmla="*/ 714352 h 952499"/>
              <a:gd name="T58" fmla="*/ 1 w 981075"/>
              <a:gd name="T59" fmla="*/ 476205 h 952499"/>
              <a:gd name="T60" fmla="*/ 1 w 981075"/>
              <a:gd name="T61" fmla="*/ 131414 h 952499"/>
              <a:gd name="T62" fmla="*/ 135401 w 981075"/>
              <a:gd name="T63" fmla="*/ 0 h 952499"/>
              <a:gd name="T64" fmla="*/ 490492 w 981075"/>
              <a:gd name="T65" fmla="*/ 0 h 952499"/>
              <a:gd name="T66" fmla="*/ 678251 w 981075"/>
              <a:gd name="T67" fmla="*/ 36176 h 952499"/>
              <a:gd name="T68" fmla="*/ 837435 w 981075"/>
              <a:gd name="T69" fmla="*/ 139394 h 952499"/>
              <a:gd name="T70" fmla="*/ 943779 w 981075"/>
              <a:gd name="T71" fmla="*/ 293922 h 952499"/>
              <a:gd name="T72" fmla="*/ 981076 w 981075"/>
              <a:gd name="T73" fmla="*/ 476205 h 9524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1075" h="952499">
                <a:moveTo>
                  <a:pt x="981076" y="476205"/>
                </a:moveTo>
                <a:lnTo>
                  <a:pt x="981076" y="940071"/>
                </a:lnTo>
                <a:cubicBezTo>
                  <a:pt x="981076" y="943360"/>
                  <a:pt x="979733" y="946514"/>
                  <a:pt x="977342" y="948843"/>
                </a:cubicBezTo>
                <a:cubicBezTo>
                  <a:pt x="974951" y="951173"/>
                  <a:pt x="971703" y="952488"/>
                  <a:pt x="968322" y="952499"/>
                </a:cubicBezTo>
                <a:lnTo>
                  <a:pt x="748539" y="952499"/>
                </a:lnTo>
                <a:cubicBezTo>
                  <a:pt x="745152" y="952488"/>
                  <a:pt x="741908" y="951173"/>
                  <a:pt x="739517" y="948843"/>
                </a:cubicBezTo>
                <a:cubicBezTo>
                  <a:pt x="737126" y="946514"/>
                  <a:pt x="735783" y="943360"/>
                  <a:pt x="735783" y="940071"/>
                </a:cubicBezTo>
                <a:lnTo>
                  <a:pt x="735783" y="476205"/>
                </a:lnTo>
                <a:cubicBezTo>
                  <a:pt x="735783" y="444936"/>
                  <a:pt x="729439" y="413972"/>
                  <a:pt x="717110" y="385083"/>
                </a:cubicBezTo>
                <a:cubicBezTo>
                  <a:pt x="704782" y="356195"/>
                  <a:pt x="686712" y="329948"/>
                  <a:pt x="663933" y="307841"/>
                </a:cubicBezTo>
                <a:cubicBezTo>
                  <a:pt x="641155" y="285735"/>
                  <a:pt x="614114" y="268201"/>
                  <a:pt x="584354" y="256243"/>
                </a:cubicBezTo>
                <a:cubicBezTo>
                  <a:pt x="554595" y="244285"/>
                  <a:pt x="522699" y="238135"/>
                  <a:pt x="490492" y="238147"/>
                </a:cubicBezTo>
                <a:lnTo>
                  <a:pt x="308290" y="238147"/>
                </a:lnTo>
                <a:cubicBezTo>
                  <a:pt x="299995" y="238141"/>
                  <a:pt x="291782" y="239726"/>
                  <a:pt x="284121" y="242812"/>
                </a:cubicBezTo>
                <a:cubicBezTo>
                  <a:pt x="276460" y="245897"/>
                  <a:pt x="269503" y="250423"/>
                  <a:pt x="263649" y="256127"/>
                </a:cubicBezTo>
                <a:cubicBezTo>
                  <a:pt x="257795" y="261831"/>
                  <a:pt x="253159" y="268602"/>
                  <a:pt x="250009" y="276052"/>
                </a:cubicBezTo>
                <a:cubicBezTo>
                  <a:pt x="246859" y="283500"/>
                  <a:pt x="245256" y="291480"/>
                  <a:pt x="245292" y="299533"/>
                </a:cubicBezTo>
                <a:lnTo>
                  <a:pt x="245292" y="476428"/>
                </a:lnTo>
                <a:cubicBezTo>
                  <a:pt x="245341" y="539538"/>
                  <a:pt x="271195" y="600048"/>
                  <a:pt x="317172" y="644661"/>
                </a:cubicBezTo>
                <a:cubicBezTo>
                  <a:pt x="363149" y="689274"/>
                  <a:pt x="425488" y="714341"/>
                  <a:pt x="490492" y="714352"/>
                </a:cubicBezTo>
                <a:lnTo>
                  <a:pt x="571476" y="714352"/>
                </a:lnTo>
                <a:cubicBezTo>
                  <a:pt x="574858" y="714352"/>
                  <a:pt x="578103" y="715657"/>
                  <a:pt x="580495" y="717979"/>
                </a:cubicBezTo>
                <a:cubicBezTo>
                  <a:pt x="582887" y="720302"/>
                  <a:pt x="584231" y="723452"/>
                  <a:pt x="584231" y="726737"/>
                </a:cubicBezTo>
                <a:lnTo>
                  <a:pt x="584231" y="933434"/>
                </a:lnTo>
                <a:cubicBezTo>
                  <a:pt x="584244" y="936345"/>
                  <a:pt x="583196" y="939166"/>
                  <a:pt x="581273" y="941400"/>
                </a:cubicBezTo>
                <a:cubicBezTo>
                  <a:pt x="579351" y="943633"/>
                  <a:pt x="576677" y="945135"/>
                  <a:pt x="573724" y="945639"/>
                </a:cubicBezTo>
                <a:cubicBezTo>
                  <a:pt x="546230" y="950213"/>
                  <a:pt x="518386" y="952510"/>
                  <a:pt x="490492" y="952499"/>
                </a:cubicBezTo>
                <a:cubicBezTo>
                  <a:pt x="404405" y="952614"/>
                  <a:pt x="319815" y="930640"/>
                  <a:pt x="245292" y="888798"/>
                </a:cubicBezTo>
                <a:cubicBezTo>
                  <a:pt x="170746" y="846869"/>
                  <a:pt x="108800" y="786728"/>
                  <a:pt x="65614" y="714352"/>
                </a:cubicBezTo>
                <a:cubicBezTo>
                  <a:pt x="22504" y="641973"/>
                  <a:pt x="-131" y="559815"/>
                  <a:pt x="1" y="476205"/>
                </a:cubicBezTo>
                <a:lnTo>
                  <a:pt x="1" y="131414"/>
                </a:lnTo>
                <a:cubicBezTo>
                  <a:pt x="1" y="39558"/>
                  <a:pt x="57584" y="0"/>
                  <a:pt x="135401" y="0"/>
                </a:cubicBezTo>
                <a:lnTo>
                  <a:pt x="490492" y="0"/>
                </a:lnTo>
                <a:cubicBezTo>
                  <a:pt x="554919" y="-35"/>
                  <a:pt x="618721" y="12258"/>
                  <a:pt x="678251" y="36176"/>
                </a:cubicBezTo>
                <a:cubicBezTo>
                  <a:pt x="737782" y="60094"/>
                  <a:pt x="791874" y="95168"/>
                  <a:pt x="837435" y="139394"/>
                </a:cubicBezTo>
                <a:cubicBezTo>
                  <a:pt x="882996" y="183619"/>
                  <a:pt x="919132" y="236129"/>
                  <a:pt x="943779" y="293922"/>
                </a:cubicBezTo>
                <a:cubicBezTo>
                  <a:pt x="968427" y="351714"/>
                  <a:pt x="981095" y="413655"/>
                  <a:pt x="981076" y="476205"/>
                </a:cubicBezTo>
                <a:close/>
              </a:path>
            </a:pathLst>
          </a:custGeom>
          <a:solidFill>
            <a:schemeClr val="bg1"/>
          </a:solidFill>
          <a:ln w="9525"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CaixaDeTexto 10">
            <a:extLst>
              <a:ext uri="{FF2B5EF4-FFF2-40B4-BE49-F238E27FC236}">
                <a16:creationId xmlns:a16="http://schemas.microsoft.com/office/drawing/2014/main" id="{DF76DBF2-A4BA-3BE5-DF0F-11FB82CED8CA}"/>
              </a:ext>
            </a:extLst>
          </p:cNvPr>
          <p:cNvSpPr txBox="1"/>
          <p:nvPr/>
        </p:nvSpPr>
        <p:spPr>
          <a:xfrm>
            <a:off x="229568" y="8472312"/>
            <a:ext cx="10353785" cy="5453865"/>
          </a:xfrm>
          <a:prstGeom prst="rect">
            <a:avLst/>
          </a:prstGeom>
          <a:noFill/>
        </p:spPr>
        <p:txBody>
          <a:bodyPr wrap="square">
            <a:spAutoFit/>
          </a:bodyPr>
          <a:lstStyle/>
          <a:p>
            <a:pPr marL="285750" indent="-285750">
              <a:lnSpc>
                <a:spcPct val="150000"/>
              </a:lnSpc>
              <a:buFontTx/>
              <a:buChar char="-"/>
            </a:pPr>
            <a:r>
              <a:rPr lang="pt-BR" b="1" u="sng" dirty="0"/>
              <a:t>Vinculada à produção do minério e ao refugo da mineração e impacta diretamente no processo, segurança, meio ambiente, custo, lucro, e operação,</a:t>
            </a:r>
          </a:p>
          <a:p>
            <a:pPr marL="285750" indent="-285750">
              <a:lnSpc>
                <a:spcPct val="150000"/>
              </a:lnSpc>
              <a:buFontTx/>
              <a:buChar char="-"/>
            </a:pPr>
            <a:r>
              <a:rPr lang="pt-BR" b="1" u="sng" dirty="0"/>
              <a:t>Exemplos de acidentes </a:t>
            </a:r>
          </a:p>
          <a:p>
            <a:pPr marL="285750" indent="-285750">
              <a:lnSpc>
                <a:spcPct val="150000"/>
              </a:lnSpc>
              <a:buFontTx/>
              <a:buChar char="-"/>
            </a:pPr>
            <a:r>
              <a:rPr lang="pt-BR" b="1" u="sng" dirty="0"/>
              <a:t>Brumadinho e Marian (casos de barragem)</a:t>
            </a:r>
          </a:p>
          <a:p>
            <a:pPr marL="285750" indent="-285750">
              <a:lnSpc>
                <a:spcPct val="150000"/>
              </a:lnSpc>
              <a:buFontTx/>
              <a:buChar char="-"/>
            </a:pPr>
            <a:r>
              <a:rPr lang="pt-BR" b="1" u="sng" dirty="0"/>
              <a:t>E em pilhas isso também acontece?</a:t>
            </a:r>
          </a:p>
          <a:p>
            <a:pPr marL="285750" indent="-285750">
              <a:lnSpc>
                <a:spcPct val="150000"/>
              </a:lnSpc>
              <a:buFontTx/>
              <a:buChar char="-"/>
            </a:pPr>
            <a:r>
              <a:rPr lang="pt-BR" b="1" u="sng" dirty="0"/>
              <a:t>Exemplo de pilhas -&gt; Normativa </a:t>
            </a:r>
          </a:p>
          <a:p>
            <a:pPr marL="285750" indent="-285750">
              <a:lnSpc>
                <a:spcPct val="150000"/>
              </a:lnSpc>
              <a:buFontTx/>
              <a:buChar char="-"/>
            </a:pPr>
            <a:r>
              <a:rPr lang="pt-BR" b="1" u="sng" dirty="0"/>
              <a:t>Barragem a montante foram proibidas -&gt; </a:t>
            </a:r>
            <a:r>
              <a:rPr lang="pt-BR" b="1" u="sng" dirty="0" err="1"/>
              <a:t>alterantiva</a:t>
            </a:r>
            <a:r>
              <a:rPr lang="pt-BR" b="1" u="sng" dirty="0"/>
              <a:t> pilhas NBR 13028:2025, que começa a regulamentar o projeto de pilhas no Brasil.</a:t>
            </a:r>
          </a:p>
          <a:p>
            <a:pPr marL="285750" indent="-285750">
              <a:lnSpc>
                <a:spcPct val="150000"/>
              </a:lnSpc>
              <a:buFontTx/>
              <a:buChar char="-"/>
            </a:pPr>
            <a:r>
              <a:rPr lang="pt-BR" b="1" u="sng" dirty="0"/>
              <a:t>Qual é a importância das boas práticas -&gt; </a:t>
            </a:r>
            <a:r>
              <a:rPr lang="pt-BR" b="1" u="sng" dirty="0" err="1"/>
              <a:t>seguraça</a:t>
            </a:r>
            <a:r>
              <a:rPr lang="pt-BR" b="1" u="sng" dirty="0"/>
              <a:t>, otimizar projeto, </a:t>
            </a:r>
            <a:r>
              <a:rPr lang="pt-BR" b="1" u="sng" dirty="0" err="1"/>
              <a:t>etc</a:t>
            </a:r>
            <a:r>
              <a:rPr lang="pt-BR" b="1" u="sng" dirty="0"/>
              <a:t> -&gt; IMERSÃO  </a:t>
            </a:r>
            <a:r>
              <a:rPr lang="pt-BR" b="1" dirty="0">
                <a:latin typeface="Georgia" panose="02040502050405020303" pitchFamily="18" charset="0"/>
              </a:rPr>
              <a:t>BOAS PRÁTICAS DA MECÂNICA DOS REJEITOS</a:t>
            </a: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a:p>
            <a:pPr marL="285750" indent="-285750">
              <a:lnSpc>
                <a:spcPct val="150000"/>
              </a:lnSpc>
              <a:buFontTx/>
              <a:buChar char="-"/>
            </a:pPr>
            <a:endParaRPr lang="pt-BR" b="1" u="sng" dirty="0"/>
          </a:p>
        </p:txBody>
      </p:sp>
      <p:pic>
        <p:nvPicPr>
          <p:cNvPr id="2" name="Imagem 8">
            <a:extLst>
              <a:ext uri="{FF2B5EF4-FFF2-40B4-BE49-F238E27FC236}">
                <a16:creationId xmlns:a16="http://schemas.microsoft.com/office/drawing/2014/main" id="{73637D9F-6BD9-974A-0D21-D547518AE3F7}"/>
              </a:ext>
            </a:extLst>
          </p:cNvPr>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479759" y="1907302"/>
            <a:ext cx="5350061" cy="3043395"/>
          </a:xfrm>
          <a:prstGeom prst="rect">
            <a:avLst/>
          </a:prstGeom>
        </p:spPr>
      </p:pic>
      <p:pic>
        <p:nvPicPr>
          <p:cNvPr id="4" name="Imagem 9">
            <a:extLst>
              <a:ext uri="{FF2B5EF4-FFF2-40B4-BE49-F238E27FC236}">
                <a16:creationId xmlns:a16="http://schemas.microsoft.com/office/drawing/2014/main" id="{2916DAB4-1508-3B8E-06D0-99C3E0BB5F09}"/>
              </a:ext>
            </a:extLst>
          </p:cNvPr>
          <p:cNvPicPr>
            <a:picLocks noChangeAspect="1"/>
          </p:cNvPicPr>
          <p:nvPr/>
        </p:nvPicPr>
        <p:blipFill>
          <a:blip r:embed="rId4">
            <a:extLst>
              <a:ext uri="{BEBA8EAE-BF5A-486C-A8C5-ECC9F3942E4B}">
                <a14:imgProps xmlns:a14="http://schemas.microsoft.com/office/drawing/2010/main">
                  <a14:imgLayer r:embed="rId5">
                    <a14:imgEffect>
                      <a14:saturation sat="66000"/>
                    </a14:imgEffect>
                  </a14:imgLayer>
                </a14:imgProps>
              </a:ext>
            </a:extLst>
          </a:blip>
          <a:stretch>
            <a:fillRect/>
          </a:stretch>
        </p:blipFill>
        <p:spPr>
          <a:xfrm>
            <a:off x="2114512" y="4490556"/>
            <a:ext cx="9412921" cy="2243777"/>
          </a:xfrm>
          <a:prstGeom prst="rect">
            <a:avLst/>
          </a:prstGeom>
        </p:spPr>
      </p:pic>
    </p:spTree>
    <p:extLst>
      <p:ext uri="{BB962C8B-B14F-4D97-AF65-F5344CB8AC3E}">
        <p14:creationId xmlns:p14="http://schemas.microsoft.com/office/powerpoint/2010/main" val="78708939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100</TotalTime>
  <Words>4335</Words>
  <Application>Microsoft Office PowerPoint</Application>
  <PresentationFormat>Widescreen</PresentationFormat>
  <Paragraphs>478</Paragraphs>
  <Slides>35</Slides>
  <Notes>2</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35</vt:i4>
      </vt:variant>
    </vt:vector>
  </HeadingPairs>
  <TitlesOfParts>
    <vt:vector size="46" baseType="lpstr">
      <vt:lpstr>Abadi</vt:lpstr>
      <vt:lpstr>Amasis MT Pro</vt:lpstr>
      <vt:lpstr>Aptos</vt:lpstr>
      <vt:lpstr>Aptos Display</vt:lpstr>
      <vt:lpstr>Aptos Narrow</vt:lpstr>
      <vt:lpstr>Arial</vt:lpstr>
      <vt:lpstr>Cambria Math</vt:lpstr>
      <vt:lpstr>Footlight MT Light</vt:lpstr>
      <vt:lpstr>Georgia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Fernando Schnaid</dc:creator>
  <cp:lastModifiedBy>Fernando Schnaid</cp:lastModifiedBy>
  <cp:revision>20</cp:revision>
  <dcterms:created xsi:type="dcterms:W3CDTF">2026-04-30T17:15:05Z</dcterms:created>
  <dcterms:modified xsi:type="dcterms:W3CDTF">2026-05-04T17:03:39Z</dcterms:modified>
</cp:coreProperties>
</file>