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4" r:id="rId3"/>
  </p:sldMasterIdLst>
  <p:sldIdLst>
    <p:sldId id="287" r:id="rId4"/>
    <p:sldId id="445" r:id="rId5"/>
    <p:sldId id="462" r:id="rId6"/>
    <p:sldId id="288" r:id="rId7"/>
    <p:sldId id="463" r:id="rId8"/>
    <p:sldId id="464" r:id="rId9"/>
    <p:sldId id="465" r:id="rId10"/>
    <p:sldId id="466" r:id="rId11"/>
    <p:sldId id="467" r:id="rId12"/>
    <p:sldId id="431" r:id="rId13"/>
    <p:sldId id="432" r:id="rId14"/>
    <p:sldId id="433" r:id="rId15"/>
    <p:sldId id="434" r:id="rId16"/>
    <p:sldId id="263" r:id="rId17"/>
    <p:sldId id="259" r:id="rId18"/>
    <p:sldId id="265" r:id="rId19"/>
    <p:sldId id="269" r:id="rId20"/>
    <p:sldId id="290" r:id="rId21"/>
    <p:sldId id="291" r:id="rId22"/>
    <p:sldId id="430" r:id="rId23"/>
    <p:sldId id="435" r:id="rId24"/>
    <p:sldId id="436" r:id="rId25"/>
    <p:sldId id="437" r:id="rId26"/>
    <p:sldId id="438" r:id="rId27"/>
    <p:sldId id="439" r:id="rId28"/>
    <p:sldId id="440" r:id="rId29"/>
    <p:sldId id="396" r:id="rId30"/>
    <p:sldId id="441" r:id="rId31"/>
    <p:sldId id="442" r:id="rId32"/>
    <p:sldId id="443" r:id="rId33"/>
    <p:sldId id="444" r:id="rId34"/>
    <p:sldId id="461" r:id="rId35"/>
    <p:sldId id="469" r:id="rId36"/>
    <p:sldId id="449" r:id="rId37"/>
    <p:sldId id="447" r:id="rId38"/>
    <p:sldId id="453" r:id="rId39"/>
    <p:sldId id="450" r:id="rId40"/>
    <p:sldId id="448" r:id="rId41"/>
    <p:sldId id="451" r:id="rId42"/>
    <p:sldId id="454" r:id="rId43"/>
    <p:sldId id="452" r:id="rId44"/>
    <p:sldId id="455" r:id="rId45"/>
    <p:sldId id="446" r:id="rId46"/>
    <p:sldId id="468" r:id="rId47"/>
    <p:sldId id="456" r:id="rId48"/>
    <p:sldId id="457" r:id="rId49"/>
    <p:sldId id="458" r:id="rId50"/>
    <p:sldId id="459" r:id="rId51"/>
    <p:sldId id="460" r:id="rId52"/>
    <p:sldId id="270" r:id="rId53"/>
    <p:sldId id="271" r:id="rId54"/>
    <p:sldId id="272" r:id="rId55"/>
    <p:sldId id="256" r:id="rId56"/>
    <p:sldId id="273" r:id="rId57"/>
    <p:sldId id="274" r:id="rId58"/>
    <p:sldId id="275" r:id="rId59"/>
    <p:sldId id="276" r:id="rId60"/>
    <p:sldId id="277" r:id="rId61"/>
    <p:sldId id="278" r:id="rId62"/>
    <p:sldId id="279" r:id="rId63"/>
    <p:sldId id="266" r:id="rId64"/>
    <p:sldId id="267" r:id="rId65"/>
    <p:sldId id="280" r:id="rId66"/>
    <p:sldId id="281" r:id="rId67"/>
    <p:sldId id="268" r:id="rId68"/>
    <p:sldId id="260" r:id="rId69"/>
    <p:sldId id="282" r:id="rId70"/>
    <p:sldId id="283" r:id="rId71"/>
    <p:sldId id="284" r:id="rId72"/>
    <p:sldId id="285" r:id="rId73"/>
    <p:sldId id="262" r:id="rId74"/>
    <p:sldId id="264" r:id="rId75"/>
    <p:sldId id="261" r:id="rId76"/>
    <p:sldId id="257" r:id="rId77"/>
    <p:sldId id="258" r:id="rId78"/>
    <p:sldId id="286" r:id="rId79"/>
    <p:sldId id="289" r:id="rId8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E648592-36EC-4CF5-91E1-B8F09577ABDD}" v="52" dt="2025-02-07T18:01:08.5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061" autoAdjust="0"/>
  </p:normalViewPr>
  <p:slideViewPr>
    <p:cSldViewPr>
      <p:cViewPr varScale="1">
        <p:scale>
          <a:sx n="74" d="100"/>
          <a:sy n="74" d="100"/>
        </p:scale>
        <p:origin x="164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96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84" Type="http://schemas.openxmlformats.org/officeDocument/2006/relationships/tableStyles" Target="tableStyles.xml"/><Relationship Id="rId16" Type="http://schemas.openxmlformats.org/officeDocument/2006/relationships/slide" Target="slides/slide13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5" Type="http://schemas.openxmlformats.org/officeDocument/2006/relationships/slide" Target="slides/slide2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slide" Target="slides/slide74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80" Type="http://schemas.openxmlformats.org/officeDocument/2006/relationships/slide" Target="slides/slide77.xml"/><Relationship Id="rId85" Type="http://schemas.microsoft.com/office/2016/11/relationships/changesInfo" Target="changesInfos/changesInfo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presProps" Target="presProps.xml"/><Relationship Id="rId86" Type="http://schemas.microsoft.com/office/2015/10/relationships/revisionInfo" Target="revisionInfo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61" Type="http://schemas.openxmlformats.org/officeDocument/2006/relationships/slide" Target="slides/slide58.xml"/><Relationship Id="rId8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alan K" userId="f2752331210babb3" providerId="LiveId" clId="{9E648592-36EC-4CF5-91E1-B8F09577ABDD}"/>
    <pc:docChg chg="custSel addSld modSld sldOrd">
      <pc:chgData name="Balan K" userId="f2752331210babb3" providerId="LiveId" clId="{9E648592-36EC-4CF5-91E1-B8F09577ABDD}" dt="2025-02-07T18:02:11.591" v="738" actId="1035"/>
      <pc:docMkLst>
        <pc:docMk/>
      </pc:docMkLst>
      <pc:sldChg chg="ord">
        <pc:chgData name="Balan K" userId="f2752331210babb3" providerId="LiveId" clId="{9E648592-36EC-4CF5-91E1-B8F09577ABDD}" dt="2025-02-07T17:51:04.289" v="451"/>
        <pc:sldMkLst>
          <pc:docMk/>
          <pc:sldMk cId="0" sldId="256"/>
        </pc:sldMkLst>
      </pc:sldChg>
      <pc:sldChg chg="ord">
        <pc:chgData name="Balan K" userId="f2752331210babb3" providerId="LiveId" clId="{9E648592-36EC-4CF5-91E1-B8F09577ABDD}" dt="2025-02-07T13:56:07.902" v="165"/>
        <pc:sldMkLst>
          <pc:docMk/>
          <pc:sldMk cId="0" sldId="257"/>
        </pc:sldMkLst>
      </pc:sldChg>
      <pc:sldChg chg="ord">
        <pc:chgData name="Balan K" userId="f2752331210babb3" providerId="LiveId" clId="{9E648592-36EC-4CF5-91E1-B8F09577ABDD}" dt="2025-02-07T13:56:07.902" v="165"/>
        <pc:sldMkLst>
          <pc:docMk/>
          <pc:sldMk cId="0" sldId="258"/>
        </pc:sldMkLst>
      </pc:sldChg>
      <pc:sldChg chg="ord">
        <pc:chgData name="Balan K" userId="f2752331210babb3" providerId="LiveId" clId="{9E648592-36EC-4CF5-91E1-B8F09577ABDD}" dt="2025-02-07T13:56:07.902" v="165"/>
        <pc:sldMkLst>
          <pc:docMk/>
          <pc:sldMk cId="0" sldId="261"/>
        </pc:sldMkLst>
      </pc:sldChg>
      <pc:sldChg chg="ord">
        <pc:chgData name="Balan K" userId="f2752331210babb3" providerId="LiveId" clId="{9E648592-36EC-4CF5-91E1-B8F09577ABDD}" dt="2025-02-07T13:56:07.902" v="165"/>
        <pc:sldMkLst>
          <pc:docMk/>
          <pc:sldMk cId="0" sldId="262"/>
        </pc:sldMkLst>
      </pc:sldChg>
      <pc:sldChg chg="addSp modSp mod">
        <pc:chgData name="Balan K" userId="f2752331210babb3" providerId="LiveId" clId="{9E648592-36EC-4CF5-91E1-B8F09577ABDD}" dt="2025-02-07T17:55:49.824" v="599" actId="20577"/>
        <pc:sldMkLst>
          <pc:docMk/>
          <pc:sldMk cId="0" sldId="263"/>
        </pc:sldMkLst>
        <pc:spChg chg="add mod">
          <ac:chgData name="Balan K" userId="f2752331210babb3" providerId="LiveId" clId="{9E648592-36EC-4CF5-91E1-B8F09577ABDD}" dt="2025-02-07T17:55:49.824" v="599" actId="20577"/>
          <ac:spMkLst>
            <pc:docMk/>
            <pc:sldMk cId="0" sldId="263"/>
            <ac:spMk id="2" creationId="{D464207A-2EDF-1BA3-CB33-504C53AEDF3D}"/>
          </ac:spMkLst>
        </pc:spChg>
        <pc:picChg chg="mod">
          <ac:chgData name="Balan K" userId="f2752331210babb3" providerId="LiveId" clId="{9E648592-36EC-4CF5-91E1-B8F09577ABDD}" dt="2025-02-07T17:55:35.208" v="587" actId="1076"/>
          <ac:picMkLst>
            <pc:docMk/>
            <pc:sldMk cId="0" sldId="263"/>
            <ac:picMk id="8194" creationId="{00000000-0000-0000-0000-000000000000}"/>
          </ac:picMkLst>
        </pc:picChg>
      </pc:sldChg>
      <pc:sldChg chg="ord">
        <pc:chgData name="Balan K" userId="f2752331210babb3" providerId="LiveId" clId="{9E648592-36EC-4CF5-91E1-B8F09577ABDD}" dt="2025-02-07T13:56:07.902" v="165"/>
        <pc:sldMkLst>
          <pc:docMk/>
          <pc:sldMk cId="0" sldId="264"/>
        </pc:sldMkLst>
      </pc:sldChg>
      <pc:sldChg chg="addSp modSp mod">
        <pc:chgData name="Balan K" userId="f2752331210babb3" providerId="LiveId" clId="{9E648592-36EC-4CF5-91E1-B8F09577ABDD}" dt="2025-02-07T17:57:45.289" v="640" actId="20577"/>
        <pc:sldMkLst>
          <pc:docMk/>
          <pc:sldMk cId="0" sldId="269"/>
        </pc:sldMkLst>
        <pc:spChg chg="add mod">
          <ac:chgData name="Balan K" userId="f2752331210babb3" providerId="LiveId" clId="{9E648592-36EC-4CF5-91E1-B8F09577ABDD}" dt="2025-02-07T17:57:45.289" v="640" actId="20577"/>
          <ac:spMkLst>
            <pc:docMk/>
            <pc:sldMk cId="0" sldId="269"/>
            <ac:spMk id="2" creationId="{85BA5220-CE77-4B3F-AE70-BC533830A446}"/>
          </ac:spMkLst>
        </pc:spChg>
        <pc:picChg chg="mod">
          <ac:chgData name="Balan K" userId="f2752331210babb3" providerId="LiveId" clId="{9E648592-36EC-4CF5-91E1-B8F09577ABDD}" dt="2025-02-07T17:57:27.965" v="621" actId="14100"/>
          <ac:picMkLst>
            <pc:docMk/>
            <pc:sldMk cId="0" sldId="269"/>
            <ac:picMk id="14338" creationId="{00000000-0000-0000-0000-000000000000}"/>
          </ac:picMkLst>
        </pc:picChg>
      </pc:sldChg>
      <pc:sldChg chg="addSp modSp mod ord">
        <pc:chgData name="Balan K" userId="f2752331210babb3" providerId="LiveId" clId="{9E648592-36EC-4CF5-91E1-B8F09577ABDD}" dt="2025-02-07T17:50:38.997" v="449" actId="1076"/>
        <pc:sldMkLst>
          <pc:docMk/>
          <pc:sldMk cId="0" sldId="270"/>
        </pc:sldMkLst>
        <pc:spChg chg="add mod">
          <ac:chgData name="Balan K" userId="f2752331210babb3" providerId="LiveId" clId="{9E648592-36EC-4CF5-91E1-B8F09577ABDD}" dt="2025-02-07T17:50:38.997" v="449" actId="1076"/>
          <ac:spMkLst>
            <pc:docMk/>
            <pc:sldMk cId="0" sldId="270"/>
            <ac:spMk id="2" creationId="{BF0D928F-21F0-94C5-78EA-9DC8A28F5FB3}"/>
          </ac:spMkLst>
        </pc:spChg>
      </pc:sldChg>
      <pc:sldChg chg="ord">
        <pc:chgData name="Balan K" userId="f2752331210babb3" providerId="LiveId" clId="{9E648592-36EC-4CF5-91E1-B8F09577ABDD}" dt="2025-02-07T17:49:06.423" v="433"/>
        <pc:sldMkLst>
          <pc:docMk/>
          <pc:sldMk cId="0" sldId="271"/>
        </pc:sldMkLst>
      </pc:sldChg>
      <pc:sldChg chg="ord">
        <pc:chgData name="Balan K" userId="f2752331210babb3" providerId="LiveId" clId="{9E648592-36EC-4CF5-91E1-B8F09577ABDD}" dt="2025-02-07T17:49:11.876" v="435"/>
        <pc:sldMkLst>
          <pc:docMk/>
          <pc:sldMk cId="0" sldId="272"/>
        </pc:sldMkLst>
      </pc:sldChg>
      <pc:sldChg chg="ord">
        <pc:chgData name="Balan K" userId="f2752331210babb3" providerId="LiveId" clId="{9E648592-36EC-4CF5-91E1-B8F09577ABDD}" dt="2025-02-07T17:51:07.446" v="453"/>
        <pc:sldMkLst>
          <pc:docMk/>
          <pc:sldMk cId="0" sldId="273"/>
        </pc:sldMkLst>
      </pc:sldChg>
      <pc:sldChg chg="ord">
        <pc:chgData name="Balan K" userId="f2752331210babb3" providerId="LiveId" clId="{9E648592-36EC-4CF5-91E1-B8F09577ABDD}" dt="2025-02-07T17:51:09.898" v="455"/>
        <pc:sldMkLst>
          <pc:docMk/>
          <pc:sldMk cId="0" sldId="274"/>
        </pc:sldMkLst>
      </pc:sldChg>
      <pc:sldChg chg="ord">
        <pc:chgData name="Balan K" userId="f2752331210babb3" providerId="LiveId" clId="{9E648592-36EC-4CF5-91E1-B8F09577ABDD}" dt="2025-02-07T17:52:04.014" v="457"/>
        <pc:sldMkLst>
          <pc:docMk/>
          <pc:sldMk cId="0" sldId="275"/>
        </pc:sldMkLst>
      </pc:sldChg>
      <pc:sldChg chg="ord">
        <pc:chgData name="Balan K" userId="f2752331210babb3" providerId="LiveId" clId="{9E648592-36EC-4CF5-91E1-B8F09577ABDD}" dt="2025-02-07T17:52:06.986" v="459"/>
        <pc:sldMkLst>
          <pc:docMk/>
          <pc:sldMk cId="0" sldId="276"/>
        </pc:sldMkLst>
      </pc:sldChg>
      <pc:sldChg chg="ord">
        <pc:chgData name="Balan K" userId="f2752331210babb3" providerId="LiveId" clId="{9E648592-36EC-4CF5-91E1-B8F09577ABDD}" dt="2025-02-07T17:52:10.602" v="461"/>
        <pc:sldMkLst>
          <pc:docMk/>
          <pc:sldMk cId="0" sldId="277"/>
        </pc:sldMkLst>
      </pc:sldChg>
      <pc:sldChg chg="ord">
        <pc:chgData name="Balan K" userId="f2752331210babb3" providerId="LiveId" clId="{9E648592-36EC-4CF5-91E1-B8F09577ABDD}" dt="2025-02-07T17:52:18.248" v="463"/>
        <pc:sldMkLst>
          <pc:docMk/>
          <pc:sldMk cId="0" sldId="278"/>
        </pc:sldMkLst>
      </pc:sldChg>
      <pc:sldChg chg="ord">
        <pc:chgData name="Balan K" userId="f2752331210babb3" providerId="LiveId" clId="{9E648592-36EC-4CF5-91E1-B8F09577ABDD}" dt="2025-02-07T17:52:20.917" v="465"/>
        <pc:sldMkLst>
          <pc:docMk/>
          <pc:sldMk cId="0" sldId="279"/>
        </pc:sldMkLst>
      </pc:sldChg>
      <pc:sldChg chg="ord">
        <pc:chgData name="Balan K" userId="f2752331210babb3" providerId="LiveId" clId="{9E648592-36EC-4CF5-91E1-B8F09577ABDD}" dt="2025-02-07T13:56:07.902" v="165"/>
        <pc:sldMkLst>
          <pc:docMk/>
          <pc:sldMk cId="0" sldId="286"/>
        </pc:sldMkLst>
      </pc:sldChg>
      <pc:sldChg chg="modSp mod">
        <pc:chgData name="Balan K" userId="f2752331210babb3" providerId="LiveId" clId="{9E648592-36EC-4CF5-91E1-B8F09577ABDD}" dt="2025-02-07T17:55:18.543" v="586" actId="1076"/>
        <pc:sldMkLst>
          <pc:docMk/>
          <pc:sldMk cId="0" sldId="287"/>
        </pc:sldMkLst>
        <pc:spChg chg="mod">
          <ac:chgData name="Balan K" userId="f2752331210babb3" providerId="LiveId" clId="{9E648592-36EC-4CF5-91E1-B8F09577ABDD}" dt="2025-02-07T17:55:13.557" v="585" actId="1076"/>
          <ac:spMkLst>
            <pc:docMk/>
            <pc:sldMk cId="0" sldId="287"/>
            <ac:spMk id="4" creationId="{00000000-0000-0000-0000-000000000000}"/>
          </ac:spMkLst>
        </pc:spChg>
        <pc:spChg chg="mod">
          <ac:chgData name="Balan K" userId="f2752331210babb3" providerId="LiveId" clId="{9E648592-36EC-4CF5-91E1-B8F09577ABDD}" dt="2025-02-07T17:55:18.543" v="586" actId="1076"/>
          <ac:spMkLst>
            <pc:docMk/>
            <pc:sldMk cId="0" sldId="287"/>
            <ac:spMk id="5" creationId="{00000000-0000-0000-0000-000000000000}"/>
          </ac:spMkLst>
        </pc:spChg>
      </pc:sldChg>
      <pc:sldChg chg="ord">
        <pc:chgData name="Balan K" userId="f2752331210babb3" providerId="LiveId" clId="{9E648592-36EC-4CF5-91E1-B8F09577ABDD}" dt="2025-02-07T13:56:20.857" v="167"/>
        <pc:sldMkLst>
          <pc:docMk/>
          <pc:sldMk cId="0" sldId="288"/>
        </pc:sldMkLst>
      </pc:sldChg>
      <pc:sldChg chg="delSp modSp mod delAnim">
        <pc:chgData name="Balan K" userId="f2752331210babb3" providerId="LiveId" clId="{9E648592-36EC-4CF5-91E1-B8F09577ABDD}" dt="2025-02-07T13:24:55.478" v="69" actId="1076"/>
        <pc:sldMkLst>
          <pc:docMk/>
          <pc:sldMk cId="2538412" sldId="290"/>
        </pc:sldMkLst>
        <pc:picChg chg="mod">
          <ac:chgData name="Balan K" userId="f2752331210babb3" providerId="LiveId" clId="{9E648592-36EC-4CF5-91E1-B8F09577ABDD}" dt="2025-02-07T13:24:43.202" v="66" actId="14100"/>
          <ac:picMkLst>
            <pc:docMk/>
            <pc:sldMk cId="2538412" sldId="290"/>
            <ac:picMk id="2" creationId="{00000000-0000-0000-0000-000000000000}"/>
          </ac:picMkLst>
        </pc:picChg>
        <pc:picChg chg="mod">
          <ac:chgData name="Balan K" userId="f2752331210babb3" providerId="LiveId" clId="{9E648592-36EC-4CF5-91E1-B8F09577ABDD}" dt="2025-02-07T13:24:47.756" v="67" actId="14100"/>
          <ac:picMkLst>
            <pc:docMk/>
            <pc:sldMk cId="2538412" sldId="290"/>
            <ac:picMk id="3" creationId="{00000000-0000-0000-0000-000000000000}"/>
          </ac:picMkLst>
        </pc:picChg>
        <pc:picChg chg="mod">
          <ac:chgData name="Balan K" userId="f2752331210babb3" providerId="LiveId" clId="{9E648592-36EC-4CF5-91E1-B8F09577ABDD}" dt="2025-02-07T13:24:55.478" v="69" actId="1076"/>
          <ac:picMkLst>
            <pc:docMk/>
            <pc:sldMk cId="2538412" sldId="290"/>
            <ac:picMk id="4" creationId="{00000000-0000-0000-0000-000000000000}"/>
          </ac:picMkLst>
        </pc:picChg>
        <pc:picChg chg="del">
          <ac:chgData name="Balan K" userId="f2752331210babb3" providerId="LiveId" clId="{9E648592-36EC-4CF5-91E1-B8F09577ABDD}" dt="2025-02-07T13:23:55.175" v="56" actId="478"/>
          <ac:picMkLst>
            <pc:docMk/>
            <pc:sldMk cId="2538412" sldId="290"/>
            <ac:picMk id="5" creationId="{00000000-0000-0000-0000-000000000000}"/>
          </ac:picMkLst>
        </pc:picChg>
      </pc:sldChg>
      <pc:sldChg chg="modSp mod">
        <pc:chgData name="Balan K" userId="f2752331210babb3" providerId="LiveId" clId="{9E648592-36EC-4CF5-91E1-B8F09577ABDD}" dt="2025-02-07T13:25:24.078" v="75" actId="14100"/>
        <pc:sldMkLst>
          <pc:docMk/>
          <pc:sldMk cId="3909179594" sldId="291"/>
        </pc:sldMkLst>
        <pc:picChg chg="mod">
          <ac:chgData name="Balan K" userId="f2752331210babb3" providerId="LiveId" clId="{9E648592-36EC-4CF5-91E1-B8F09577ABDD}" dt="2025-02-07T13:25:06.296" v="70" actId="1076"/>
          <ac:picMkLst>
            <pc:docMk/>
            <pc:sldMk cId="3909179594" sldId="291"/>
            <ac:picMk id="2" creationId="{00000000-0000-0000-0000-000000000000}"/>
          </ac:picMkLst>
        </pc:picChg>
        <pc:picChg chg="mod">
          <ac:chgData name="Balan K" userId="f2752331210babb3" providerId="LiveId" clId="{9E648592-36EC-4CF5-91E1-B8F09577ABDD}" dt="2025-02-07T13:25:21.819" v="74" actId="14100"/>
          <ac:picMkLst>
            <pc:docMk/>
            <pc:sldMk cId="3909179594" sldId="291"/>
            <ac:picMk id="3" creationId="{00000000-0000-0000-0000-000000000000}"/>
          </ac:picMkLst>
        </pc:picChg>
        <pc:picChg chg="mod">
          <ac:chgData name="Balan K" userId="f2752331210babb3" providerId="LiveId" clId="{9E648592-36EC-4CF5-91E1-B8F09577ABDD}" dt="2025-02-07T13:25:24.078" v="75" actId="14100"/>
          <ac:picMkLst>
            <pc:docMk/>
            <pc:sldMk cId="3909179594" sldId="291"/>
            <ac:picMk id="4" creationId="{00000000-0000-0000-0000-000000000000}"/>
          </ac:picMkLst>
        </pc:picChg>
      </pc:sldChg>
      <pc:sldChg chg="delSp modSp mod">
        <pc:chgData name="Balan K" userId="f2752331210babb3" providerId="LiveId" clId="{9E648592-36EC-4CF5-91E1-B8F09577ABDD}" dt="2025-02-07T13:26:51.988" v="85" actId="1076"/>
        <pc:sldMkLst>
          <pc:docMk/>
          <pc:sldMk cId="2984165340" sldId="396"/>
        </pc:sldMkLst>
        <pc:spChg chg="del mod">
          <ac:chgData name="Balan K" userId="f2752331210babb3" providerId="LiveId" clId="{9E648592-36EC-4CF5-91E1-B8F09577ABDD}" dt="2025-02-07T13:26:43.504" v="83"/>
          <ac:spMkLst>
            <pc:docMk/>
            <pc:sldMk cId="2984165340" sldId="396"/>
            <ac:spMk id="2" creationId="{6074D3AC-866D-9746-7F33-EEDAB512332F}"/>
          </ac:spMkLst>
        </pc:spChg>
        <pc:picChg chg="mod">
          <ac:chgData name="Balan K" userId="f2752331210babb3" providerId="LiveId" clId="{9E648592-36EC-4CF5-91E1-B8F09577ABDD}" dt="2025-02-07T13:26:51.988" v="85" actId="1076"/>
          <ac:picMkLst>
            <pc:docMk/>
            <pc:sldMk cId="2984165340" sldId="396"/>
            <ac:picMk id="4" creationId="{3713F8E9-F335-243E-CC00-47093186D9C3}"/>
          </ac:picMkLst>
        </pc:picChg>
        <pc:picChg chg="del">
          <ac:chgData name="Balan K" userId="f2752331210babb3" providerId="LiveId" clId="{9E648592-36EC-4CF5-91E1-B8F09577ABDD}" dt="2025-02-07T13:26:12.880" v="77" actId="21"/>
          <ac:picMkLst>
            <pc:docMk/>
            <pc:sldMk cId="2984165340" sldId="396"/>
            <ac:picMk id="6" creationId="{AF6657A8-7436-2F45-194C-548A7C78AF5E}"/>
          </ac:picMkLst>
        </pc:picChg>
      </pc:sldChg>
      <pc:sldChg chg="addSp modSp new mod ord">
        <pc:chgData name="Balan K" userId="f2752331210babb3" providerId="LiveId" clId="{9E648592-36EC-4CF5-91E1-B8F09577ABDD}" dt="2025-02-07T13:55:01.806" v="157"/>
        <pc:sldMkLst>
          <pc:docMk/>
          <pc:sldMk cId="1663617683" sldId="431"/>
        </pc:sldMkLst>
        <pc:picChg chg="add mod">
          <ac:chgData name="Balan K" userId="f2752331210babb3" providerId="LiveId" clId="{9E648592-36EC-4CF5-91E1-B8F09577ABDD}" dt="2025-02-07T12:34:53.409" v="9" actId="1076"/>
          <ac:picMkLst>
            <pc:docMk/>
            <pc:sldMk cId="1663617683" sldId="431"/>
            <ac:picMk id="3" creationId="{870FAC3E-EF21-F403-3EF6-288E002A6E17}"/>
          </ac:picMkLst>
        </pc:picChg>
      </pc:sldChg>
      <pc:sldChg chg="addSp modSp new mod ord">
        <pc:chgData name="Balan K" userId="f2752331210babb3" providerId="LiveId" clId="{9E648592-36EC-4CF5-91E1-B8F09577ABDD}" dt="2025-02-07T13:55:05.181" v="159"/>
        <pc:sldMkLst>
          <pc:docMk/>
          <pc:sldMk cId="3582890697" sldId="432"/>
        </pc:sldMkLst>
        <pc:picChg chg="add mod">
          <ac:chgData name="Balan K" userId="f2752331210babb3" providerId="LiveId" clId="{9E648592-36EC-4CF5-91E1-B8F09577ABDD}" dt="2025-02-07T12:36:46.911" v="17" actId="14100"/>
          <ac:picMkLst>
            <pc:docMk/>
            <pc:sldMk cId="3582890697" sldId="432"/>
            <ac:picMk id="3" creationId="{FA15CC54-0177-A087-0168-4BC9B97DBA19}"/>
          </ac:picMkLst>
        </pc:picChg>
      </pc:sldChg>
      <pc:sldChg chg="addSp modSp new mod ord">
        <pc:chgData name="Balan K" userId="f2752331210babb3" providerId="LiveId" clId="{9E648592-36EC-4CF5-91E1-B8F09577ABDD}" dt="2025-02-07T13:55:12.237" v="161"/>
        <pc:sldMkLst>
          <pc:docMk/>
          <pc:sldMk cId="3916165842" sldId="433"/>
        </pc:sldMkLst>
        <pc:picChg chg="add mod">
          <ac:chgData name="Balan K" userId="f2752331210babb3" providerId="LiveId" clId="{9E648592-36EC-4CF5-91E1-B8F09577ABDD}" dt="2025-02-07T12:42:39.294" v="23" actId="14100"/>
          <ac:picMkLst>
            <pc:docMk/>
            <pc:sldMk cId="3916165842" sldId="433"/>
            <ac:picMk id="3" creationId="{D15E579D-B99C-33F4-180B-F2BA551FC715}"/>
          </ac:picMkLst>
        </pc:picChg>
      </pc:sldChg>
      <pc:sldChg chg="addSp modSp new mod ord">
        <pc:chgData name="Balan K" userId="f2752331210babb3" providerId="LiveId" clId="{9E648592-36EC-4CF5-91E1-B8F09577ABDD}" dt="2025-02-07T13:55:16.735" v="163"/>
        <pc:sldMkLst>
          <pc:docMk/>
          <pc:sldMk cId="879013450" sldId="434"/>
        </pc:sldMkLst>
        <pc:picChg chg="add mod">
          <ac:chgData name="Balan K" userId="f2752331210babb3" providerId="LiveId" clId="{9E648592-36EC-4CF5-91E1-B8F09577ABDD}" dt="2025-02-07T12:52:19.202" v="27" actId="962"/>
          <ac:picMkLst>
            <pc:docMk/>
            <pc:sldMk cId="879013450" sldId="434"/>
            <ac:picMk id="3" creationId="{9F73E297-72B7-4812-0925-5377387ED619}"/>
          </ac:picMkLst>
        </pc:picChg>
      </pc:sldChg>
      <pc:sldChg chg="addSp modSp new mod">
        <pc:chgData name="Balan K" userId="f2752331210babb3" providerId="LiveId" clId="{9E648592-36EC-4CF5-91E1-B8F09577ABDD}" dt="2025-02-07T17:57:18.539" v="620" actId="2711"/>
        <pc:sldMkLst>
          <pc:docMk/>
          <pc:sldMk cId="2425015318" sldId="435"/>
        </pc:sldMkLst>
        <pc:spChg chg="add mod">
          <ac:chgData name="Balan K" userId="f2752331210babb3" providerId="LiveId" clId="{9E648592-36EC-4CF5-91E1-B8F09577ABDD}" dt="2025-02-07T17:57:18.539" v="620" actId="2711"/>
          <ac:spMkLst>
            <pc:docMk/>
            <pc:sldMk cId="2425015318" sldId="435"/>
            <ac:spMk id="4" creationId="{E7B6C451-6EEE-B754-0308-FD0241D35EF0}"/>
          </ac:spMkLst>
        </pc:spChg>
        <pc:picChg chg="add mod">
          <ac:chgData name="Balan K" userId="f2752331210babb3" providerId="LiveId" clId="{9E648592-36EC-4CF5-91E1-B8F09577ABDD}" dt="2025-02-07T12:55:28.332" v="31" actId="962"/>
          <ac:picMkLst>
            <pc:docMk/>
            <pc:sldMk cId="2425015318" sldId="435"/>
            <ac:picMk id="3" creationId="{D1A120B0-1CBB-790A-5141-9A6A3C99F2B5}"/>
          </ac:picMkLst>
        </pc:picChg>
      </pc:sldChg>
      <pc:sldChg chg="addSp delSp modSp new mod">
        <pc:chgData name="Balan K" userId="f2752331210babb3" providerId="LiveId" clId="{9E648592-36EC-4CF5-91E1-B8F09577ABDD}" dt="2025-02-07T13:01:46.622" v="39" actId="962"/>
        <pc:sldMkLst>
          <pc:docMk/>
          <pc:sldMk cId="2033665507" sldId="436"/>
        </pc:sldMkLst>
        <pc:picChg chg="add del mod">
          <ac:chgData name="Balan K" userId="f2752331210babb3" providerId="LiveId" clId="{9E648592-36EC-4CF5-91E1-B8F09577ABDD}" dt="2025-02-07T12:58:55.341" v="36" actId="478"/>
          <ac:picMkLst>
            <pc:docMk/>
            <pc:sldMk cId="2033665507" sldId="436"/>
            <ac:picMk id="3" creationId="{669D1CBB-43C6-739C-2C32-CFBD813178E3}"/>
          </ac:picMkLst>
        </pc:picChg>
        <pc:picChg chg="add mod">
          <ac:chgData name="Balan K" userId="f2752331210babb3" providerId="LiveId" clId="{9E648592-36EC-4CF5-91E1-B8F09577ABDD}" dt="2025-02-07T13:01:46.622" v="39" actId="962"/>
          <ac:picMkLst>
            <pc:docMk/>
            <pc:sldMk cId="2033665507" sldId="436"/>
            <ac:picMk id="5" creationId="{C5CFBC35-957A-4758-9C49-853A2C5037BF}"/>
          </ac:picMkLst>
        </pc:picChg>
      </pc:sldChg>
      <pc:sldChg chg="addSp delSp modSp new mod">
        <pc:chgData name="Balan K" userId="f2752331210babb3" providerId="LiveId" clId="{9E648592-36EC-4CF5-91E1-B8F09577ABDD}" dt="2025-02-07T13:11:13.030" v="47" actId="962"/>
        <pc:sldMkLst>
          <pc:docMk/>
          <pc:sldMk cId="908842974" sldId="437"/>
        </pc:sldMkLst>
        <pc:picChg chg="add del mod">
          <ac:chgData name="Balan K" userId="f2752331210babb3" providerId="LiveId" clId="{9E648592-36EC-4CF5-91E1-B8F09577ABDD}" dt="2025-02-07T13:10:31.479" v="44" actId="478"/>
          <ac:picMkLst>
            <pc:docMk/>
            <pc:sldMk cId="908842974" sldId="437"/>
            <ac:picMk id="3" creationId="{67AA9621-D81C-BA36-E12F-F97F17DECA8D}"/>
          </ac:picMkLst>
        </pc:picChg>
        <pc:picChg chg="add mod">
          <ac:chgData name="Balan K" userId="f2752331210babb3" providerId="LiveId" clId="{9E648592-36EC-4CF5-91E1-B8F09577ABDD}" dt="2025-02-07T13:11:13.030" v="47" actId="962"/>
          <ac:picMkLst>
            <pc:docMk/>
            <pc:sldMk cId="908842974" sldId="437"/>
            <ac:picMk id="5" creationId="{FE7C855B-3AA9-B7E4-2F88-9DA6DE444960}"/>
          </ac:picMkLst>
        </pc:picChg>
      </pc:sldChg>
      <pc:sldChg chg="addSp modSp new mod">
        <pc:chgData name="Balan K" userId="f2752331210babb3" providerId="LiveId" clId="{9E648592-36EC-4CF5-91E1-B8F09577ABDD}" dt="2025-02-07T13:20:26.617" v="51" actId="962"/>
        <pc:sldMkLst>
          <pc:docMk/>
          <pc:sldMk cId="3175202643" sldId="438"/>
        </pc:sldMkLst>
        <pc:picChg chg="add mod">
          <ac:chgData name="Balan K" userId="f2752331210babb3" providerId="LiveId" clId="{9E648592-36EC-4CF5-91E1-B8F09577ABDD}" dt="2025-02-07T13:20:26.617" v="51" actId="962"/>
          <ac:picMkLst>
            <pc:docMk/>
            <pc:sldMk cId="3175202643" sldId="438"/>
            <ac:picMk id="3" creationId="{AD4871DD-80F6-F1F9-6E5C-C1300FF339A9}"/>
          </ac:picMkLst>
        </pc:picChg>
      </pc:sldChg>
      <pc:sldChg chg="addSp modSp new mod">
        <pc:chgData name="Balan K" userId="f2752331210babb3" providerId="LiveId" clId="{9E648592-36EC-4CF5-91E1-B8F09577ABDD}" dt="2025-02-07T13:22:08.974" v="55" actId="962"/>
        <pc:sldMkLst>
          <pc:docMk/>
          <pc:sldMk cId="271742645" sldId="439"/>
        </pc:sldMkLst>
        <pc:picChg chg="add mod">
          <ac:chgData name="Balan K" userId="f2752331210babb3" providerId="LiveId" clId="{9E648592-36EC-4CF5-91E1-B8F09577ABDD}" dt="2025-02-07T13:22:08.974" v="55" actId="962"/>
          <ac:picMkLst>
            <pc:docMk/>
            <pc:sldMk cId="271742645" sldId="439"/>
            <ac:picMk id="3" creationId="{62633B33-47B9-6D09-2EBE-18A9DE94E81B}"/>
          </ac:picMkLst>
        </pc:picChg>
      </pc:sldChg>
      <pc:sldChg chg="addSp modSp new mod">
        <pc:chgData name="Balan K" userId="f2752331210babb3" providerId="LiveId" clId="{9E648592-36EC-4CF5-91E1-B8F09577ABDD}" dt="2025-02-07T13:26:32.124" v="80" actId="14100"/>
        <pc:sldMkLst>
          <pc:docMk/>
          <pc:sldMk cId="3437221447" sldId="440"/>
        </pc:sldMkLst>
        <pc:picChg chg="add mod">
          <ac:chgData name="Balan K" userId="f2752331210babb3" providerId="LiveId" clId="{9E648592-36EC-4CF5-91E1-B8F09577ABDD}" dt="2025-02-07T13:26:32.124" v="80" actId="14100"/>
          <ac:picMkLst>
            <pc:docMk/>
            <pc:sldMk cId="3437221447" sldId="440"/>
            <ac:picMk id="6" creationId="{AF6657A8-7436-2F45-194C-548A7C78AF5E}"/>
          </ac:picMkLst>
        </pc:picChg>
      </pc:sldChg>
      <pc:sldChg chg="addSp modSp new mod">
        <pc:chgData name="Balan K" userId="f2752331210babb3" providerId="LiveId" clId="{9E648592-36EC-4CF5-91E1-B8F09577ABDD}" dt="2025-02-07T13:53:57.608" v="155" actId="20577"/>
        <pc:sldMkLst>
          <pc:docMk/>
          <pc:sldMk cId="1639295201" sldId="441"/>
        </pc:sldMkLst>
        <pc:spChg chg="add mod">
          <ac:chgData name="Balan K" userId="f2752331210babb3" providerId="LiveId" clId="{9E648592-36EC-4CF5-91E1-B8F09577ABDD}" dt="2025-02-07T13:53:57.608" v="155" actId="20577"/>
          <ac:spMkLst>
            <pc:docMk/>
            <pc:sldMk cId="1639295201" sldId="441"/>
            <ac:spMk id="4" creationId="{8BC61BF3-DDAC-4A1E-6689-45B5340DB22C}"/>
          </ac:spMkLst>
        </pc:spChg>
        <pc:picChg chg="add mod">
          <ac:chgData name="Balan K" userId="f2752331210babb3" providerId="LiveId" clId="{9E648592-36EC-4CF5-91E1-B8F09577ABDD}" dt="2025-02-07T13:29:26.424" v="89" actId="962"/>
          <ac:picMkLst>
            <pc:docMk/>
            <pc:sldMk cId="1639295201" sldId="441"/>
            <ac:picMk id="3" creationId="{26F0CE96-9C91-E453-E5E6-5E689DD16967}"/>
          </ac:picMkLst>
        </pc:picChg>
      </pc:sldChg>
      <pc:sldChg chg="addSp modSp new mod">
        <pc:chgData name="Balan K" userId="f2752331210babb3" providerId="LiveId" clId="{9E648592-36EC-4CF5-91E1-B8F09577ABDD}" dt="2025-02-07T13:31:30.155" v="93" actId="962"/>
        <pc:sldMkLst>
          <pc:docMk/>
          <pc:sldMk cId="1145881055" sldId="442"/>
        </pc:sldMkLst>
        <pc:picChg chg="add mod">
          <ac:chgData name="Balan K" userId="f2752331210babb3" providerId="LiveId" clId="{9E648592-36EC-4CF5-91E1-B8F09577ABDD}" dt="2025-02-07T13:31:30.155" v="93" actId="962"/>
          <ac:picMkLst>
            <pc:docMk/>
            <pc:sldMk cId="1145881055" sldId="442"/>
            <ac:picMk id="3" creationId="{6EDDCFF4-3C75-C2EB-7337-68F4965B67BA}"/>
          </ac:picMkLst>
        </pc:picChg>
      </pc:sldChg>
      <pc:sldChg chg="addSp modSp new mod">
        <pc:chgData name="Balan K" userId="f2752331210babb3" providerId="LiveId" clId="{9E648592-36EC-4CF5-91E1-B8F09577ABDD}" dt="2025-02-07T13:33:43.847" v="98" actId="962"/>
        <pc:sldMkLst>
          <pc:docMk/>
          <pc:sldMk cId="1822899961" sldId="443"/>
        </pc:sldMkLst>
        <pc:picChg chg="add mod">
          <ac:chgData name="Balan K" userId="f2752331210babb3" providerId="LiveId" clId="{9E648592-36EC-4CF5-91E1-B8F09577ABDD}" dt="2025-02-07T13:33:43.847" v="98" actId="962"/>
          <ac:picMkLst>
            <pc:docMk/>
            <pc:sldMk cId="1822899961" sldId="443"/>
            <ac:picMk id="3" creationId="{EF375A6A-F0FE-90C7-C225-A1649CB13697}"/>
          </ac:picMkLst>
        </pc:picChg>
      </pc:sldChg>
      <pc:sldChg chg="addSp modSp new mod">
        <pc:chgData name="Balan K" userId="f2752331210babb3" providerId="LiveId" clId="{9E648592-36EC-4CF5-91E1-B8F09577ABDD}" dt="2025-02-07T13:53:33.408" v="133" actId="20577"/>
        <pc:sldMkLst>
          <pc:docMk/>
          <pc:sldMk cId="3747036327" sldId="444"/>
        </pc:sldMkLst>
        <pc:spChg chg="add mod">
          <ac:chgData name="Balan K" userId="f2752331210babb3" providerId="LiveId" clId="{9E648592-36EC-4CF5-91E1-B8F09577ABDD}" dt="2025-02-07T13:53:33.408" v="133" actId="20577"/>
          <ac:spMkLst>
            <pc:docMk/>
            <pc:sldMk cId="3747036327" sldId="444"/>
            <ac:spMk id="4" creationId="{F241D0D3-C224-CB09-14B5-D1D93C6DF885}"/>
          </ac:spMkLst>
        </pc:spChg>
        <pc:picChg chg="add mod">
          <ac:chgData name="Balan K" userId="f2752331210babb3" providerId="LiveId" clId="{9E648592-36EC-4CF5-91E1-B8F09577ABDD}" dt="2025-02-07T13:53:10.282" v="115" actId="1076"/>
          <ac:picMkLst>
            <pc:docMk/>
            <pc:sldMk cId="3747036327" sldId="444"/>
            <ac:picMk id="3" creationId="{E2F14CFB-A6B5-29A3-633E-CCBC298796C0}"/>
          </ac:picMkLst>
        </pc:picChg>
      </pc:sldChg>
      <pc:sldChg chg="addSp modSp new mod">
        <pc:chgData name="Balan K" userId="f2752331210babb3" providerId="LiveId" clId="{9E648592-36EC-4CF5-91E1-B8F09577ABDD}" dt="2025-02-07T13:49:45.446" v="104" actId="14100"/>
        <pc:sldMkLst>
          <pc:docMk/>
          <pc:sldMk cId="3658298198" sldId="445"/>
        </pc:sldMkLst>
        <pc:picChg chg="add mod">
          <ac:chgData name="Balan K" userId="f2752331210babb3" providerId="LiveId" clId="{9E648592-36EC-4CF5-91E1-B8F09577ABDD}" dt="2025-02-07T13:49:45.446" v="104" actId="14100"/>
          <ac:picMkLst>
            <pc:docMk/>
            <pc:sldMk cId="3658298198" sldId="445"/>
            <ac:picMk id="3" creationId="{9BE601B0-9360-9204-2A6F-272D282E953D}"/>
          </ac:picMkLst>
        </pc:picChg>
      </pc:sldChg>
      <pc:sldChg chg="addSp modSp new mod ord">
        <pc:chgData name="Balan K" userId="f2752331210babb3" providerId="LiveId" clId="{9E648592-36EC-4CF5-91E1-B8F09577ABDD}" dt="2025-02-07T16:52:09.085" v="249"/>
        <pc:sldMkLst>
          <pc:docMk/>
          <pc:sldMk cId="2478549375" sldId="446"/>
        </pc:sldMkLst>
        <pc:picChg chg="add mod">
          <ac:chgData name="Balan K" userId="f2752331210babb3" providerId="LiveId" clId="{9E648592-36EC-4CF5-91E1-B8F09577ABDD}" dt="2025-02-07T16:50:49.276" v="211" actId="14100"/>
          <ac:picMkLst>
            <pc:docMk/>
            <pc:sldMk cId="2478549375" sldId="446"/>
            <ac:picMk id="3" creationId="{6F6904B8-6D7A-9912-FEDF-8161C45E8320}"/>
          </ac:picMkLst>
        </pc:picChg>
      </pc:sldChg>
      <pc:sldChg chg="addSp delSp modSp new mod">
        <pc:chgData name="Balan K" userId="f2752331210babb3" providerId="LiveId" clId="{9E648592-36EC-4CF5-91E1-B8F09577ABDD}" dt="2025-02-07T18:01:04.821" v="726" actId="21"/>
        <pc:sldMkLst>
          <pc:docMk/>
          <pc:sldMk cId="875880148" sldId="447"/>
        </pc:sldMkLst>
        <pc:spChg chg="add del mod">
          <ac:chgData name="Balan K" userId="f2752331210babb3" providerId="LiveId" clId="{9E648592-36EC-4CF5-91E1-B8F09577ABDD}" dt="2025-02-07T18:01:04.821" v="726" actId="21"/>
          <ac:spMkLst>
            <pc:docMk/>
            <pc:sldMk cId="875880148" sldId="447"/>
            <ac:spMk id="4" creationId="{A1E4C5BB-706A-9349-7437-10104FBBCD7F}"/>
          </ac:spMkLst>
        </pc:spChg>
        <pc:picChg chg="add mod">
          <ac:chgData name="Balan K" userId="f2752331210babb3" providerId="LiveId" clId="{9E648592-36EC-4CF5-91E1-B8F09577ABDD}" dt="2025-02-07T16:50:36.952" v="209" actId="14100"/>
          <ac:picMkLst>
            <pc:docMk/>
            <pc:sldMk cId="875880148" sldId="447"/>
            <ac:picMk id="3" creationId="{02F6C8E0-2BE6-AA68-5FCF-33084815627E}"/>
          </ac:picMkLst>
        </pc:picChg>
      </pc:sldChg>
      <pc:sldChg chg="addSp modSp new mod">
        <pc:chgData name="Balan K" userId="f2752331210babb3" providerId="LiveId" clId="{9E648592-36EC-4CF5-91E1-B8F09577ABDD}" dt="2025-02-07T16:50:24.431" v="207" actId="14100"/>
        <pc:sldMkLst>
          <pc:docMk/>
          <pc:sldMk cId="4137203552" sldId="448"/>
        </pc:sldMkLst>
        <pc:picChg chg="add mod">
          <ac:chgData name="Balan K" userId="f2752331210babb3" providerId="LiveId" clId="{9E648592-36EC-4CF5-91E1-B8F09577ABDD}" dt="2025-02-07T16:50:24.431" v="207" actId="14100"/>
          <ac:picMkLst>
            <pc:docMk/>
            <pc:sldMk cId="4137203552" sldId="448"/>
            <ac:picMk id="3" creationId="{B776DEB9-87E2-5C75-9CDB-C08808FF5859}"/>
          </ac:picMkLst>
        </pc:picChg>
      </pc:sldChg>
      <pc:sldChg chg="addSp modSp new mod ord">
        <pc:chgData name="Balan K" userId="f2752331210babb3" providerId="LiveId" clId="{9E648592-36EC-4CF5-91E1-B8F09577ABDD}" dt="2025-02-07T18:01:23.821" v="731" actId="14100"/>
        <pc:sldMkLst>
          <pc:docMk/>
          <pc:sldMk cId="3819000172" sldId="449"/>
        </pc:sldMkLst>
        <pc:spChg chg="add mod">
          <ac:chgData name="Balan K" userId="f2752331210babb3" providerId="LiveId" clId="{9E648592-36EC-4CF5-91E1-B8F09577ABDD}" dt="2025-02-07T18:01:23.821" v="731" actId="14100"/>
          <ac:spMkLst>
            <pc:docMk/>
            <pc:sldMk cId="3819000172" sldId="449"/>
            <ac:spMk id="4" creationId="{A1E4C5BB-706A-9349-7437-10104FBBCD7F}"/>
          </ac:spMkLst>
        </pc:spChg>
        <pc:picChg chg="add mod">
          <ac:chgData name="Balan K" userId="f2752331210babb3" providerId="LiveId" clId="{9E648592-36EC-4CF5-91E1-B8F09577ABDD}" dt="2025-02-07T16:50:11.998" v="205" actId="14100"/>
          <ac:picMkLst>
            <pc:docMk/>
            <pc:sldMk cId="3819000172" sldId="449"/>
            <ac:picMk id="3" creationId="{8807E489-75E1-5CEC-9E05-1B7FA16D168E}"/>
          </ac:picMkLst>
        </pc:picChg>
      </pc:sldChg>
      <pc:sldChg chg="addSp modSp new mod ord">
        <pc:chgData name="Balan K" userId="f2752331210babb3" providerId="LiveId" clId="{9E648592-36EC-4CF5-91E1-B8F09577ABDD}" dt="2025-02-07T16:54:18.789" v="253"/>
        <pc:sldMkLst>
          <pc:docMk/>
          <pc:sldMk cId="4253673026" sldId="450"/>
        </pc:sldMkLst>
        <pc:picChg chg="add mod">
          <ac:chgData name="Balan K" userId="f2752331210babb3" providerId="LiveId" clId="{9E648592-36EC-4CF5-91E1-B8F09577ABDD}" dt="2025-02-07T16:49:57.554" v="203" actId="14100"/>
          <ac:picMkLst>
            <pc:docMk/>
            <pc:sldMk cId="4253673026" sldId="450"/>
            <ac:picMk id="3" creationId="{CE9BF1AE-EF56-E2CE-B386-8561D43ACDB3}"/>
          </ac:picMkLst>
        </pc:picChg>
      </pc:sldChg>
      <pc:sldChg chg="addSp delSp modSp new mod">
        <pc:chgData name="Balan K" userId="f2752331210babb3" providerId="LiveId" clId="{9E648592-36EC-4CF5-91E1-B8F09577ABDD}" dt="2025-02-07T16:49:40.263" v="201" actId="14100"/>
        <pc:sldMkLst>
          <pc:docMk/>
          <pc:sldMk cId="2001700953" sldId="451"/>
        </pc:sldMkLst>
        <pc:picChg chg="add del mod">
          <ac:chgData name="Balan K" userId="f2752331210babb3" providerId="LiveId" clId="{9E648592-36EC-4CF5-91E1-B8F09577ABDD}" dt="2025-02-07T16:43:26.962" v="189" actId="478"/>
          <ac:picMkLst>
            <pc:docMk/>
            <pc:sldMk cId="2001700953" sldId="451"/>
            <ac:picMk id="3" creationId="{E6F02ADA-B2E2-9155-65AA-E3DE6031ADAD}"/>
          </ac:picMkLst>
        </pc:picChg>
        <pc:picChg chg="add mod">
          <ac:chgData name="Balan K" userId="f2752331210babb3" providerId="LiveId" clId="{9E648592-36EC-4CF5-91E1-B8F09577ABDD}" dt="2025-02-07T16:49:40.263" v="201" actId="14100"/>
          <ac:picMkLst>
            <pc:docMk/>
            <pc:sldMk cId="2001700953" sldId="451"/>
            <ac:picMk id="5" creationId="{EC96563E-D71F-9C26-EF2D-4DBDBA148371}"/>
          </ac:picMkLst>
        </pc:picChg>
      </pc:sldChg>
      <pc:sldChg chg="addSp modSp new mod">
        <pc:chgData name="Balan K" userId="f2752331210babb3" providerId="LiveId" clId="{9E648592-36EC-4CF5-91E1-B8F09577ABDD}" dt="2025-02-07T16:49:18.420" v="199" actId="1076"/>
        <pc:sldMkLst>
          <pc:docMk/>
          <pc:sldMk cId="1179578141" sldId="452"/>
        </pc:sldMkLst>
        <pc:picChg chg="add mod">
          <ac:chgData name="Balan K" userId="f2752331210babb3" providerId="LiveId" clId="{9E648592-36EC-4CF5-91E1-B8F09577ABDD}" dt="2025-02-07T16:49:18.420" v="199" actId="1076"/>
          <ac:picMkLst>
            <pc:docMk/>
            <pc:sldMk cId="1179578141" sldId="452"/>
            <ac:picMk id="3" creationId="{5EEB6938-C960-4566-3D7C-6DD6498398C1}"/>
          </ac:picMkLst>
        </pc:picChg>
      </pc:sldChg>
      <pc:sldChg chg="addSp modSp new mod">
        <pc:chgData name="Balan K" userId="f2752331210babb3" providerId="LiveId" clId="{9E648592-36EC-4CF5-91E1-B8F09577ABDD}" dt="2025-02-07T17:00:04.492" v="260" actId="14100"/>
        <pc:sldMkLst>
          <pc:docMk/>
          <pc:sldMk cId="2266570064" sldId="453"/>
        </pc:sldMkLst>
        <pc:picChg chg="add mod">
          <ac:chgData name="Balan K" userId="f2752331210babb3" providerId="LiveId" clId="{9E648592-36EC-4CF5-91E1-B8F09577ABDD}" dt="2025-02-07T17:00:04.492" v="260" actId="14100"/>
          <ac:picMkLst>
            <pc:docMk/>
            <pc:sldMk cId="2266570064" sldId="453"/>
            <ac:picMk id="3" creationId="{3E0B1C9C-4C22-3BA6-A174-BA1B583DF957}"/>
          </ac:picMkLst>
        </pc:picChg>
      </pc:sldChg>
      <pc:sldChg chg="addSp modSp new mod">
        <pc:chgData name="Balan K" userId="f2752331210babb3" providerId="LiveId" clId="{9E648592-36EC-4CF5-91E1-B8F09577ABDD}" dt="2025-02-07T17:03:41.081" v="266" actId="14100"/>
        <pc:sldMkLst>
          <pc:docMk/>
          <pc:sldMk cId="722132563" sldId="454"/>
        </pc:sldMkLst>
        <pc:picChg chg="add mod">
          <ac:chgData name="Balan K" userId="f2752331210babb3" providerId="LiveId" clId="{9E648592-36EC-4CF5-91E1-B8F09577ABDD}" dt="2025-02-07T17:03:41.081" v="266" actId="14100"/>
          <ac:picMkLst>
            <pc:docMk/>
            <pc:sldMk cId="722132563" sldId="454"/>
            <ac:picMk id="3" creationId="{26BE3B62-3770-C32A-520A-8C045A20B450}"/>
          </ac:picMkLst>
        </pc:picChg>
      </pc:sldChg>
      <pc:sldChg chg="addSp modSp new mod">
        <pc:chgData name="Balan K" userId="f2752331210babb3" providerId="LiveId" clId="{9E648592-36EC-4CF5-91E1-B8F09577ABDD}" dt="2025-02-07T18:01:46.231" v="733" actId="113"/>
        <pc:sldMkLst>
          <pc:docMk/>
          <pc:sldMk cId="437952196" sldId="455"/>
        </pc:sldMkLst>
        <pc:spChg chg="add mod">
          <ac:chgData name="Balan K" userId="f2752331210babb3" providerId="LiveId" clId="{9E648592-36EC-4CF5-91E1-B8F09577ABDD}" dt="2025-02-07T18:01:46.231" v="733" actId="113"/>
          <ac:spMkLst>
            <pc:docMk/>
            <pc:sldMk cId="437952196" sldId="455"/>
            <ac:spMk id="4" creationId="{13EAC6D3-869C-654C-B769-D3BEBF704A60}"/>
          </ac:spMkLst>
        </pc:spChg>
        <pc:picChg chg="add mod">
          <ac:chgData name="Balan K" userId="f2752331210babb3" providerId="LiveId" clId="{9E648592-36EC-4CF5-91E1-B8F09577ABDD}" dt="2025-02-07T17:28:27.679" v="272" actId="14100"/>
          <ac:picMkLst>
            <pc:docMk/>
            <pc:sldMk cId="437952196" sldId="455"/>
            <ac:picMk id="3" creationId="{E5783279-64D6-97EA-F91F-B16B51F9E9CC}"/>
          </ac:picMkLst>
        </pc:picChg>
      </pc:sldChg>
      <pc:sldChg chg="addSp modSp new mod">
        <pc:chgData name="Balan K" userId="f2752331210babb3" providerId="LiveId" clId="{9E648592-36EC-4CF5-91E1-B8F09577ABDD}" dt="2025-02-07T18:02:11.591" v="738" actId="1035"/>
        <pc:sldMkLst>
          <pc:docMk/>
          <pc:sldMk cId="1118014865" sldId="456"/>
        </pc:sldMkLst>
        <pc:spChg chg="add mod">
          <ac:chgData name="Balan K" userId="f2752331210babb3" providerId="LiveId" clId="{9E648592-36EC-4CF5-91E1-B8F09577ABDD}" dt="2025-02-07T18:02:04.472" v="735" actId="113"/>
          <ac:spMkLst>
            <pc:docMk/>
            <pc:sldMk cId="1118014865" sldId="456"/>
            <ac:spMk id="4" creationId="{1AE56D97-282B-CBA0-D83A-60DDF2424A61}"/>
          </ac:spMkLst>
        </pc:spChg>
        <pc:picChg chg="add mod">
          <ac:chgData name="Balan K" userId="f2752331210babb3" providerId="LiveId" clId="{9E648592-36EC-4CF5-91E1-B8F09577ABDD}" dt="2025-02-07T18:02:11.591" v="738" actId="1035"/>
          <ac:picMkLst>
            <pc:docMk/>
            <pc:sldMk cId="1118014865" sldId="456"/>
            <ac:picMk id="3" creationId="{1E991EEE-D36C-A2C0-189A-6A70F858F923}"/>
          </ac:picMkLst>
        </pc:picChg>
      </pc:sldChg>
      <pc:sldChg chg="addSp modSp new mod">
        <pc:chgData name="Balan K" userId="f2752331210babb3" providerId="LiveId" clId="{9E648592-36EC-4CF5-91E1-B8F09577ABDD}" dt="2025-02-07T17:34:00.344" v="282" actId="14100"/>
        <pc:sldMkLst>
          <pc:docMk/>
          <pc:sldMk cId="3827335743" sldId="457"/>
        </pc:sldMkLst>
        <pc:picChg chg="add mod">
          <ac:chgData name="Balan K" userId="f2752331210babb3" providerId="LiveId" clId="{9E648592-36EC-4CF5-91E1-B8F09577ABDD}" dt="2025-02-07T17:34:00.344" v="282" actId="14100"/>
          <ac:picMkLst>
            <pc:docMk/>
            <pc:sldMk cId="3827335743" sldId="457"/>
            <ac:picMk id="3" creationId="{7A91A397-D378-31C1-D669-6FBAC16E96F2}"/>
          </ac:picMkLst>
        </pc:picChg>
      </pc:sldChg>
      <pc:sldChg chg="addSp modSp new mod">
        <pc:chgData name="Balan K" userId="f2752331210babb3" providerId="LiveId" clId="{9E648592-36EC-4CF5-91E1-B8F09577ABDD}" dt="2025-02-07T17:37:12.602" v="370" actId="14100"/>
        <pc:sldMkLst>
          <pc:docMk/>
          <pc:sldMk cId="1088645875" sldId="458"/>
        </pc:sldMkLst>
        <pc:picChg chg="add mod">
          <ac:chgData name="Balan K" userId="f2752331210babb3" providerId="LiveId" clId="{9E648592-36EC-4CF5-91E1-B8F09577ABDD}" dt="2025-02-07T17:37:12.602" v="370" actId="14100"/>
          <ac:picMkLst>
            <pc:docMk/>
            <pc:sldMk cId="1088645875" sldId="458"/>
            <ac:picMk id="3" creationId="{26A45FE5-0A14-3E4E-15ED-6ED400735DFB}"/>
          </ac:picMkLst>
        </pc:picChg>
      </pc:sldChg>
      <pc:sldChg chg="addSp modSp new mod ord">
        <pc:chgData name="Balan K" userId="f2752331210babb3" providerId="LiveId" clId="{9E648592-36EC-4CF5-91E1-B8F09577ABDD}" dt="2025-02-07T17:39:46.194" v="378" actId="14100"/>
        <pc:sldMkLst>
          <pc:docMk/>
          <pc:sldMk cId="2783311616" sldId="459"/>
        </pc:sldMkLst>
        <pc:picChg chg="add mod">
          <ac:chgData name="Balan K" userId="f2752331210babb3" providerId="LiveId" clId="{9E648592-36EC-4CF5-91E1-B8F09577ABDD}" dt="2025-02-07T17:39:46.194" v="378" actId="14100"/>
          <ac:picMkLst>
            <pc:docMk/>
            <pc:sldMk cId="2783311616" sldId="459"/>
            <ac:picMk id="3" creationId="{1CE09E7C-C76A-05B3-AFC8-9833CC7FC532}"/>
          </ac:picMkLst>
        </pc:picChg>
      </pc:sldChg>
      <pc:sldChg chg="addSp modSp new mod">
        <pc:chgData name="Balan K" userId="f2752331210babb3" providerId="LiveId" clId="{9E648592-36EC-4CF5-91E1-B8F09577ABDD}" dt="2025-02-07T17:45:47.897" v="384" actId="14100"/>
        <pc:sldMkLst>
          <pc:docMk/>
          <pc:sldMk cId="4150986458" sldId="460"/>
        </pc:sldMkLst>
        <pc:picChg chg="add mod">
          <ac:chgData name="Balan K" userId="f2752331210babb3" providerId="LiveId" clId="{9E648592-36EC-4CF5-91E1-B8F09577ABDD}" dt="2025-02-07T17:45:47.897" v="384" actId="14100"/>
          <ac:picMkLst>
            <pc:docMk/>
            <pc:sldMk cId="4150986458" sldId="460"/>
            <ac:picMk id="3" creationId="{CD272FC4-D119-91A7-F59E-24C25C2B38AF}"/>
          </ac:picMkLst>
        </pc:picChg>
      </pc:sldChg>
      <pc:sldChg chg="addSp modSp new mod">
        <pc:chgData name="Balan K" userId="f2752331210babb3" providerId="LiveId" clId="{9E648592-36EC-4CF5-91E1-B8F09577ABDD}" dt="2025-02-07T18:00:44.911" v="725" actId="113"/>
        <pc:sldMkLst>
          <pc:docMk/>
          <pc:sldMk cId="2947733151" sldId="461"/>
        </pc:sldMkLst>
        <pc:spChg chg="add mod">
          <ac:chgData name="Balan K" userId="f2752331210babb3" providerId="LiveId" clId="{9E648592-36EC-4CF5-91E1-B8F09577ABDD}" dt="2025-02-07T18:00:44.911" v="725" actId="113"/>
          <ac:spMkLst>
            <pc:docMk/>
            <pc:sldMk cId="2947733151" sldId="461"/>
            <ac:spMk id="4" creationId="{5623E7BE-2905-5BC6-4C32-EC77FF3CA313}"/>
          </ac:spMkLst>
        </pc:spChg>
        <pc:picChg chg="add mod">
          <ac:chgData name="Balan K" userId="f2752331210babb3" providerId="LiveId" clId="{9E648592-36EC-4CF5-91E1-B8F09577ABDD}" dt="2025-02-07T17:59:07.715" v="645" actId="14100"/>
          <ac:picMkLst>
            <pc:docMk/>
            <pc:sldMk cId="2947733151" sldId="461"/>
            <ac:picMk id="2" creationId="{C0BC5779-FF5D-49F1-3438-2BF8A8F91EBA}"/>
          </ac:picMkLst>
        </pc:picChg>
        <pc:picChg chg="add mod">
          <ac:chgData name="Balan K" userId="f2752331210babb3" providerId="LiveId" clId="{9E648592-36EC-4CF5-91E1-B8F09577ABDD}" dt="2025-02-07T17:59:46.624" v="651" actId="14100"/>
          <ac:picMkLst>
            <pc:docMk/>
            <pc:sldMk cId="2947733151" sldId="461"/>
            <ac:picMk id="3" creationId="{7EA87DF2-359D-E5BF-1BE4-11952027D217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71065-4B86-4C0F-A71D-20874EAF6B8D}" type="datetimeFigureOut">
              <a:rPr lang="en-US" smtClean="0"/>
              <a:pPr/>
              <a:t>4/9/2026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18545-1468-405A-9EFA-57B98EB765BD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71065-4B86-4C0F-A71D-20874EAF6B8D}" type="datetimeFigureOut">
              <a:rPr lang="en-US" smtClean="0"/>
              <a:pPr/>
              <a:t>4/9/2026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18545-1468-405A-9EFA-57B98EB765BD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71065-4B86-4C0F-A71D-20874EAF6B8D}" type="datetimeFigureOut">
              <a:rPr lang="en-US" smtClean="0"/>
              <a:pPr/>
              <a:t>4/9/2026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18545-1468-405A-9EFA-57B98EB765BD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6B382-B251-4265-AC21-DC6C4475989A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8085D-810D-4AD3-ABAD-F313DAF7CF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1483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6B382-B251-4265-AC21-DC6C4475989A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8085D-810D-4AD3-ABAD-F313DAF7CF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2606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6B382-B251-4265-AC21-DC6C4475989A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8085D-810D-4AD3-ABAD-F313DAF7CF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3714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6B382-B251-4265-AC21-DC6C4475989A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8085D-810D-4AD3-ABAD-F313DAF7CF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0494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6B382-B251-4265-AC21-DC6C4475989A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8085D-810D-4AD3-ABAD-F313DAF7CF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7253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6B382-B251-4265-AC21-DC6C4475989A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8085D-810D-4AD3-ABAD-F313DAF7CF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2109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6B382-B251-4265-AC21-DC6C4475989A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8085D-810D-4AD3-ABAD-F313DAF7CF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1807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6B382-B251-4265-AC21-DC6C4475989A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8085D-810D-4AD3-ABAD-F313DAF7CF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964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71065-4B86-4C0F-A71D-20874EAF6B8D}" type="datetimeFigureOut">
              <a:rPr lang="en-US" smtClean="0"/>
              <a:pPr/>
              <a:t>4/9/2026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18545-1468-405A-9EFA-57B98EB765BD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6B382-B251-4265-AC21-DC6C4475989A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8085D-810D-4AD3-ABAD-F313DAF7CF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1592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6B382-B251-4265-AC21-DC6C4475989A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8085D-810D-4AD3-ABAD-F313DAF7CF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574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6B382-B251-4265-AC21-DC6C4475989A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8085D-810D-4AD3-ABAD-F313DAF7CF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3576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09600" y="901700"/>
            <a:ext cx="7620000" cy="10033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905000"/>
            <a:ext cx="40386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05000"/>
            <a:ext cx="40386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4038600"/>
            <a:ext cx="40386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4038600"/>
            <a:ext cx="40386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DR. K. BALAN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5230BD7-9C60-474B-9316-B5F4A24AF633}" type="slidenum">
              <a:rPr lang="ar-SA" altLang="en-US"/>
              <a:pPr/>
              <a:t>‹#›</a:t>
            </a:fld>
            <a:endParaRPr lang="en-US" altLang="en-US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2802468"/>
      </p:ext>
    </p:extLst>
  </p:cSld>
  <p:clrMapOvr>
    <a:masterClrMapping/>
  </p:clrMapOvr>
  <p:transition spd="slow">
    <p:zoom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901700"/>
            <a:ext cx="7620000" cy="10033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905000"/>
            <a:ext cx="8229600" cy="4114800"/>
          </a:xfrm>
        </p:spPr>
        <p:txBody>
          <a:bodyPr/>
          <a:lstStyle/>
          <a:p>
            <a:pPr lvl="0"/>
            <a:endParaRPr lang="en-IN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DR. K. BALAN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E2EAB7-D01F-4FAF-B111-6B7DEE75ACAD}" type="slidenum">
              <a:rPr lang="ar-SA" altLang="en-US"/>
              <a:pPr/>
              <a:t>‹#›</a:t>
            </a:fld>
            <a:endParaRPr lang="en-US" altLang="en-US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394396"/>
      </p:ext>
    </p:extLst>
  </p:cSld>
  <p:clrMapOvr>
    <a:masterClrMapping/>
  </p:clrMapOvr>
  <p:transition spd="slow">
    <p:zoom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2628" y="770467"/>
            <a:ext cx="8086725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6600" spc="-9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0634" y="4206876"/>
            <a:ext cx="6921151" cy="164592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DE12E414-05FA-4431-B34B-C77B595540DB}" type="datetimeFigureOut">
              <a:rPr lang="en-IN" smtClean="0"/>
              <a:pPr/>
              <a:t>09-04-2026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9327F358-0A54-4E77-885C-72D73BF19258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882722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2E414-05FA-4431-B34B-C77B595540DB}" type="datetimeFigureOut">
              <a:rPr lang="en-IN" smtClean="0"/>
              <a:pPr/>
              <a:t>09-04-2026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7F358-0A54-4E77-885C-72D73BF19258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499986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628" y="767419"/>
            <a:ext cx="8085582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6600" b="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0634" y="4204209"/>
            <a:ext cx="6919722" cy="1645920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2E414-05FA-4431-B34B-C77B595540DB}" type="datetimeFigureOut">
              <a:rPr lang="en-IN" smtClean="0"/>
              <a:pPr/>
              <a:t>09-04-2026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7F358-0A54-4E77-885C-72D73BF19258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9352867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7492" y="1998134"/>
            <a:ext cx="3497580" cy="376732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08498" y="1998134"/>
            <a:ext cx="3497580" cy="376732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2E414-05FA-4431-B34B-C77B595540DB}" type="datetimeFigureOut">
              <a:rPr lang="en-IN" smtClean="0"/>
              <a:pPr/>
              <a:t>09-04-2026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7F358-0A54-4E77-885C-72D73BF19258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3736776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492" y="2040467"/>
            <a:ext cx="349758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165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7492" y="2753084"/>
            <a:ext cx="3497580" cy="3200400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05706" y="2038435"/>
            <a:ext cx="349758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165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05706" y="2750990"/>
            <a:ext cx="3497580" cy="3200400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2E414-05FA-4431-B34B-C77B595540DB}" type="datetimeFigureOut">
              <a:rPr lang="en-IN" smtClean="0"/>
              <a:pPr/>
              <a:t>09-04-2026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7F358-0A54-4E77-885C-72D73BF19258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2479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71065-4B86-4C0F-A71D-20874EAF6B8D}" type="datetimeFigureOut">
              <a:rPr lang="en-US" smtClean="0"/>
              <a:pPr/>
              <a:t>4/9/2026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18545-1468-405A-9EFA-57B98EB765BD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2E414-05FA-4431-B34B-C77B595540DB}" type="datetimeFigureOut">
              <a:rPr lang="en-IN" smtClean="0"/>
              <a:pPr/>
              <a:t>09-04-2026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7F358-0A54-4E77-885C-72D73BF19258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9002946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2E414-05FA-4431-B34B-C77B595540DB}" type="datetimeFigureOut">
              <a:rPr lang="en-IN" smtClean="0"/>
              <a:pPr/>
              <a:t>09-04-2026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7F358-0A54-4E77-885C-72D73BF19258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1408681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15000" y="0"/>
            <a:ext cx="3429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196053" y="542282"/>
            <a:ext cx="253746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30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762000"/>
            <a:ext cx="4572000" cy="45720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06987" y="2511813"/>
            <a:ext cx="2548890" cy="3126987"/>
          </a:xfrm>
        </p:spPr>
        <p:txBody>
          <a:bodyPr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50">
                <a:solidFill>
                  <a:srgbClr val="262626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10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2E414-05FA-4431-B34B-C77B595540DB}" type="datetimeFigureOut">
              <a:rPr lang="en-IN" smtClean="0"/>
              <a:pPr/>
              <a:t>09-04-2026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9327F358-0A54-4E77-885C-72D73BF19258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5550859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918" y="5418668"/>
            <a:ext cx="8085582" cy="613283"/>
          </a:xfrm>
        </p:spPr>
        <p:txBody>
          <a:bodyPr anchor="b">
            <a:normAutofit/>
          </a:bodyPr>
          <a:lstStyle>
            <a:lvl1pPr>
              <a:defRPr sz="2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9144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600"/>
              </a:spcBef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7492" y="5909735"/>
            <a:ext cx="6922008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050">
                <a:solidFill>
                  <a:srgbClr val="262626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DE12E414-05FA-4431-B34B-C77B595540DB}" type="datetimeFigureOut">
              <a:rPr lang="en-IN" smtClean="0"/>
              <a:pPr/>
              <a:t>09-04-2026</a:t>
            </a:fld>
            <a:endParaRPr lang="en-IN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IN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9327F358-0A54-4E77-885C-72D73BF19258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895589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2E414-05FA-4431-B34B-C77B595540DB}" type="datetimeFigureOut">
              <a:rPr lang="en-IN" smtClean="0"/>
              <a:pPr/>
              <a:t>09-04-2026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7F358-0A54-4E77-885C-72D73BF19258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3842017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7963" y="695325"/>
            <a:ext cx="1971675" cy="4800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644" y="714376"/>
            <a:ext cx="5800725" cy="54006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2E414-05FA-4431-B34B-C77B595540DB}" type="datetimeFigureOut">
              <a:rPr lang="en-IN" smtClean="0"/>
              <a:pPr/>
              <a:t>09-04-2026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7F358-0A54-4E77-885C-72D73BF19258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61068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71065-4B86-4C0F-A71D-20874EAF6B8D}" type="datetimeFigureOut">
              <a:rPr lang="en-US" smtClean="0"/>
              <a:pPr/>
              <a:t>4/9/2026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18545-1468-405A-9EFA-57B98EB765BD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71065-4B86-4C0F-A71D-20874EAF6B8D}" type="datetimeFigureOut">
              <a:rPr lang="en-US" smtClean="0"/>
              <a:pPr/>
              <a:t>4/9/2026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18545-1468-405A-9EFA-57B98EB765BD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71065-4B86-4C0F-A71D-20874EAF6B8D}" type="datetimeFigureOut">
              <a:rPr lang="en-US" smtClean="0"/>
              <a:pPr/>
              <a:t>4/9/2026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18545-1468-405A-9EFA-57B98EB765BD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71065-4B86-4C0F-A71D-20874EAF6B8D}" type="datetimeFigureOut">
              <a:rPr lang="en-US" smtClean="0"/>
              <a:pPr/>
              <a:t>4/9/2026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18545-1468-405A-9EFA-57B98EB765BD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71065-4B86-4C0F-A71D-20874EAF6B8D}" type="datetimeFigureOut">
              <a:rPr lang="en-US" smtClean="0"/>
              <a:pPr/>
              <a:t>4/9/2026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18545-1468-405A-9EFA-57B98EB765BD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71065-4B86-4C0F-A71D-20874EAF6B8D}" type="datetimeFigureOut">
              <a:rPr lang="en-US" smtClean="0"/>
              <a:pPr/>
              <a:t>4/9/2026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18545-1468-405A-9EFA-57B98EB765BD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071065-4B86-4C0F-A71D-20874EAF6B8D}" type="datetimeFigureOut">
              <a:rPr lang="en-US" smtClean="0"/>
              <a:pPr/>
              <a:t>4/9/2026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218545-1468-405A-9EFA-57B98EB765BD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6B382-B251-4265-AC21-DC6C4475989A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58085D-810D-4AD3-ABAD-F313DAF7CF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65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2919" y="499533"/>
            <a:ext cx="8079581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492" y="2011680"/>
            <a:ext cx="8065294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4350" y="6412447"/>
            <a:ext cx="30861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13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DE12E414-05FA-4431-B34B-C77B595540DB}" type="datetimeFigureOut">
              <a:rPr lang="en-IN" smtClean="0"/>
              <a:pPr/>
              <a:t>09-04-2026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0" y="6554697"/>
            <a:ext cx="37719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13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72945" y="5876413"/>
            <a:ext cx="219456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7725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9327F358-0A54-4E77-885C-72D73BF19258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09140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685800" rtl="0" eaLnBrk="1" latinLnBrk="0" hangingPunct="1">
        <a:lnSpc>
          <a:spcPct val="85000"/>
        </a:lnSpc>
        <a:spcBef>
          <a:spcPct val="0"/>
        </a:spcBef>
        <a:buNone/>
        <a:defRPr sz="4050" kern="1200" spc="-9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68580" indent="-68580" algn="l" defTabSz="685800" rtl="0" eaLnBrk="1" latinLnBrk="0" hangingPunct="1">
        <a:lnSpc>
          <a:spcPct val="85000"/>
        </a:lnSpc>
        <a:spcBef>
          <a:spcPts val="975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260604" indent="-257175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411480" indent="-41148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5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617220" indent="-61722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822960" indent="-82296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900000" indent="-17145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050000" indent="-17145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200000" indent="-17145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350000" indent="-17145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3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3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3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3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3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3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3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3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3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3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3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3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3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3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3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3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3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3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8474" y="962695"/>
            <a:ext cx="75873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latin typeface="Amasis MT Pro" panose="02040504050005020304" pitchFamily="18" charset="0"/>
              </a:rPr>
              <a:t>EXPERIENCES WITH TROPICAL SOIL</a:t>
            </a:r>
            <a:endParaRPr lang="en-IN" sz="3200" b="1" dirty="0">
              <a:latin typeface="Amasis MT Pro" panose="020405040500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54881" y="4252094"/>
            <a:ext cx="4314514" cy="16619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latin typeface="Amasis MT Pro" panose="02040504050005020304" pitchFamily="18" charset="0"/>
              </a:rPr>
              <a:t>DR K BALAN</a:t>
            </a:r>
          </a:p>
          <a:p>
            <a:pPr algn="ctr"/>
            <a:r>
              <a:rPr lang="en-US" sz="2000" dirty="0">
                <a:latin typeface="Amasis MT Pro" panose="02040504050005020304" pitchFamily="18" charset="0"/>
              </a:rPr>
              <a:t>Geotechnical Engineering Consultant</a:t>
            </a:r>
          </a:p>
          <a:p>
            <a:pPr algn="ctr"/>
            <a:r>
              <a:rPr lang="en-US" sz="2000" dirty="0">
                <a:latin typeface="Amasis MT Pro" panose="02040504050005020304" pitchFamily="18" charset="0"/>
              </a:rPr>
              <a:t>Former Professor in Civil Engineering</a:t>
            </a:r>
          </a:p>
          <a:p>
            <a:pPr algn="ctr"/>
            <a:r>
              <a:rPr lang="en-US" sz="2000" dirty="0">
                <a:latin typeface="Amasis MT Pro" panose="02040504050005020304" pitchFamily="18" charset="0"/>
              </a:rPr>
              <a:t>College of Engineering </a:t>
            </a:r>
          </a:p>
          <a:p>
            <a:pPr algn="ctr"/>
            <a:r>
              <a:rPr lang="en-US" sz="2000" dirty="0">
                <a:latin typeface="Amasis MT Pro" panose="02040504050005020304" pitchFamily="18" charset="0"/>
              </a:rPr>
              <a:t>Trivandrum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rick wall with trees in the background&#10;&#10;AI-generated content may be incorrect.">
            <a:extLst>
              <a:ext uri="{FF2B5EF4-FFF2-40B4-BE49-F238E27FC236}">
                <a16:creationId xmlns:a16="http://schemas.microsoft.com/office/drawing/2014/main" id="{870FAC3E-EF21-F403-3EF6-288E002A6E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70" y="789784"/>
            <a:ext cx="9103530" cy="527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6176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rocky hill&#10;&#10;AI-generated content may be incorrect.">
            <a:extLst>
              <a:ext uri="{FF2B5EF4-FFF2-40B4-BE49-F238E27FC236}">
                <a16:creationId xmlns:a16="http://schemas.microsoft.com/office/drawing/2014/main" id="{FA15CC54-0177-A087-0168-4BC9B97DBA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6723"/>
            <a:ext cx="9144000" cy="5564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8906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cliff&#10;&#10;AI-generated content may be incorrect.">
            <a:extLst>
              <a:ext uri="{FF2B5EF4-FFF2-40B4-BE49-F238E27FC236}">
                <a16:creationId xmlns:a16="http://schemas.microsoft.com/office/drawing/2014/main" id="{D15E579D-B99C-33F4-180B-F2BA551FC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43609"/>
            <a:ext cx="9144000" cy="4770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1658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rock with a hole in it&#10;&#10;AI-generated content may be incorrect.">
            <a:extLst>
              <a:ext uri="{FF2B5EF4-FFF2-40B4-BE49-F238E27FC236}">
                <a16:creationId xmlns:a16="http://schemas.microsoft.com/office/drawing/2014/main" id="{9F73E297-72B7-4812-0925-5377387ED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7993"/>
            <a:ext cx="9144000" cy="4122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0134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Vice Piricipal\Downloads\IMG_20180908_1549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88640"/>
            <a:ext cx="5143500" cy="6858000"/>
          </a:xfrm>
          <a:prstGeom prst="rect">
            <a:avLst/>
          </a:prstGeom>
          <a:noFill/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464207A-2EDF-1BA3-CB33-504C53AEDF3D}"/>
              </a:ext>
            </a:extLst>
          </p:cNvPr>
          <p:cNvSpPr txBox="1"/>
          <p:nvPr/>
        </p:nvSpPr>
        <p:spPr>
          <a:xfrm>
            <a:off x="6588224" y="1628800"/>
            <a:ext cx="11842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Amasis MT Pro" panose="02040504050005020304" pitchFamily="18" charset="0"/>
              </a:rPr>
              <a:t>Bakel</a:t>
            </a:r>
            <a:r>
              <a:rPr lang="en-US" dirty="0">
                <a:latin typeface="Amasis MT Pro" panose="02040504050005020304" pitchFamily="18" charset="0"/>
              </a:rPr>
              <a:t> Fort</a:t>
            </a:r>
            <a:endParaRPr lang="en-IN" dirty="0">
              <a:latin typeface="Amasis MT Pro" panose="020405040500050203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Vice Piricipal\Downloads\IMG_20180908_1551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Vice Piricipal\Downloads\IMG_20180730_1354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Vice Piricipal\Downloads\IMG_20180730_1401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998730"/>
            <a:ext cx="7812360" cy="5859270"/>
          </a:xfrm>
          <a:prstGeom prst="rect">
            <a:avLst/>
          </a:prstGeom>
          <a:noFill/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5BA5220-CE77-4B3F-AE70-BC533830A446}"/>
              </a:ext>
            </a:extLst>
          </p:cNvPr>
          <p:cNvSpPr txBox="1"/>
          <p:nvPr/>
        </p:nvSpPr>
        <p:spPr>
          <a:xfrm>
            <a:off x="1907704" y="548680"/>
            <a:ext cx="2132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Aranmula</a:t>
            </a:r>
            <a:r>
              <a:rPr lang="en-US" dirty="0"/>
              <a:t>, </a:t>
            </a:r>
            <a:r>
              <a:rPr lang="en-US" dirty="0" err="1"/>
              <a:t>Pandalam</a:t>
            </a:r>
            <a:endParaRPr lang="en-IN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5" y="345"/>
            <a:ext cx="4379979" cy="328498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8" y="0"/>
            <a:ext cx="4411940" cy="330895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3401271"/>
            <a:ext cx="4608512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8680"/>
            <a:ext cx="3857625" cy="51435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0"/>
            <a:ext cx="4427984" cy="332098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517630"/>
            <a:ext cx="4446059" cy="3334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179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map of india with different colors&#10;&#10;AI-generated content may be incorrect.">
            <a:extLst>
              <a:ext uri="{FF2B5EF4-FFF2-40B4-BE49-F238E27FC236}">
                <a16:creationId xmlns:a16="http://schemas.microsoft.com/office/drawing/2014/main" id="{9BE601B0-9360-9204-2A6F-272D282E95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57716"/>
            <a:ext cx="5688632" cy="6658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2981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" y="994410"/>
            <a:ext cx="4889754" cy="366731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9240" y="994410"/>
            <a:ext cx="3702749" cy="4936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0524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een forest with trees&#10;&#10;AI-generated content may be incorrect.">
            <a:extLst>
              <a:ext uri="{FF2B5EF4-FFF2-40B4-BE49-F238E27FC236}">
                <a16:creationId xmlns:a16="http://schemas.microsoft.com/office/drawing/2014/main" id="{D1A120B0-1CBB-790A-5141-9A6A3C99F2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7993"/>
            <a:ext cx="9144000" cy="412201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7B6C451-6EEE-B754-0308-FD0241D35EF0}"/>
              </a:ext>
            </a:extLst>
          </p:cNvPr>
          <p:cNvSpPr txBox="1"/>
          <p:nvPr/>
        </p:nvSpPr>
        <p:spPr>
          <a:xfrm>
            <a:off x="827584" y="548680"/>
            <a:ext cx="12378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Amasis MT Pro" panose="02040504050005020304" pitchFamily="18" charset="0"/>
              </a:rPr>
              <a:t>Kasargode</a:t>
            </a:r>
            <a:endParaRPr lang="en-IN" dirty="0">
              <a:latin typeface="Amasis MT Pro" panose="020405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50153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line in the dirt&#10;&#10;AI-generated content may be incorrect.">
            <a:extLst>
              <a:ext uri="{FF2B5EF4-FFF2-40B4-BE49-F238E27FC236}">
                <a16:creationId xmlns:a16="http://schemas.microsoft.com/office/drawing/2014/main" id="{C5CFBC35-957A-4758-9C49-853A2C5037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7477"/>
            <a:ext cx="9144000" cy="4123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6655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hose on dirt&#10;&#10;AI-generated content may be incorrect.">
            <a:extLst>
              <a:ext uri="{FF2B5EF4-FFF2-40B4-BE49-F238E27FC236}">
                <a16:creationId xmlns:a16="http://schemas.microsoft.com/office/drawing/2014/main" id="{FE7C855B-3AA9-B7E4-2F88-9DA6DE4449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7477"/>
            <a:ext cx="9144000" cy="4123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8429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eep cut in the ground&#10;&#10;AI-generated content may be incorrect.">
            <a:extLst>
              <a:ext uri="{FF2B5EF4-FFF2-40B4-BE49-F238E27FC236}">
                <a16:creationId xmlns:a16="http://schemas.microsoft.com/office/drawing/2014/main" id="{AD4871DD-80F6-F1F9-6E5C-C1300FF339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8303"/>
            <a:ext cx="9144000" cy="4121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2026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tree next to a cliff&#10;&#10;AI-generated content may be incorrect.">
            <a:extLst>
              <a:ext uri="{FF2B5EF4-FFF2-40B4-BE49-F238E27FC236}">
                <a16:creationId xmlns:a16="http://schemas.microsoft.com/office/drawing/2014/main" id="{62633B33-47B9-6D09-2EBE-18A9DE94E8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7477"/>
            <a:ext cx="9144000" cy="4123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426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-up of a wall&#10;&#10;Description automatically generated">
            <a:extLst>
              <a:ext uri="{FF2B5EF4-FFF2-40B4-BE49-F238E27FC236}">
                <a16:creationId xmlns:a16="http://schemas.microsoft.com/office/drawing/2014/main" id="{AF6657A8-7436-2F45-194C-548A7C78AF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0918"/>
            <a:ext cx="9144000" cy="4121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2214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red rock with trees on it&#10;&#10;Description automatically generated with medium confidence">
            <a:extLst>
              <a:ext uri="{FF2B5EF4-FFF2-40B4-BE49-F238E27FC236}">
                <a16:creationId xmlns:a16="http://schemas.microsoft.com/office/drawing/2014/main" id="{3713F8E9-F335-243E-CC00-47093186D9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9218"/>
            <a:ext cx="9144001" cy="4119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1653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irt road with trees in the background&#10;&#10;AI-generated content may be incorrect.">
            <a:extLst>
              <a:ext uri="{FF2B5EF4-FFF2-40B4-BE49-F238E27FC236}">
                <a16:creationId xmlns:a16="http://schemas.microsoft.com/office/drawing/2014/main" id="{26F0CE96-9C91-E453-E5E6-5E689DD169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7477"/>
            <a:ext cx="9144000" cy="412304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BC61BF3-DDAC-4A1E-6689-45B5340DB22C}"/>
              </a:ext>
            </a:extLst>
          </p:cNvPr>
          <p:cNvSpPr txBox="1"/>
          <p:nvPr/>
        </p:nvSpPr>
        <p:spPr>
          <a:xfrm>
            <a:off x="1403648" y="620688"/>
            <a:ext cx="21914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Cutting in Trivandrum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392952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irt road with a fence and bushes&#10;&#10;AI-generated content may be incorrect.">
            <a:extLst>
              <a:ext uri="{FF2B5EF4-FFF2-40B4-BE49-F238E27FC236}">
                <a16:creationId xmlns:a16="http://schemas.microsoft.com/office/drawing/2014/main" id="{6EDDCFF4-3C75-C2EB-7337-68F4965B67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7477"/>
            <a:ext cx="9144000" cy="4123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8810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E5373BA-A063-A5D5-36E0-E66D967A441F}"/>
              </a:ext>
            </a:extLst>
          </p:cNvPr>
          <p:cNvSpPr txBox="1"/>
          <p:nvPr/>
        </p:nvSpPr>
        <p:spPr bwMode="invGray">
          <a:xfrm>
            <a:off x="971600" y="836712"/>
            <a:ext cx="7742632" cy="53245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000" dirty="0">
                <a:latin typeface="Amasis MT Pro" panose="02040504050005020304" pitchFamily="18" charset="0"/>
              </a:rPr>
              <a:t>Laterite is a residual material left after in situ weathering of </a:t>
            </a:r>
          </a:p>
          <a:p>
            <a:pPr marL="265113" indent="-265113"/>
            <a:r>
              <a:rPr lang="en-US" sz="2000" dirty="0">
                <a:latin typeface="Amasis MT Pro" panose="02040504050005020304" pitchFamily="18" charset="0"/>
              </a:rPr>
              <a:t>	parent rock under humid tropical conditions.</a:t>
            </a:r>
          </a:p>
          <a:p>
            <a:pPr marL="265113" indent="-265113"/>
            <a:r>
              <a:rPr lang="en-US" sz="2000" dirty="0">
                <a:latin typeface="Amasis MT Pro" panose="02040504050005020304" pitchFamily="18" charset="0"/>
              </a:rPr>
              <a:t> </a:t>
            </a:r>
          </a:p>
          <a:p>
            <a:pPr marL="265113" indent="-265113"/>
            <a:endParaRPr lang="en-US" sz="2000" dirty="0">
              <a:latin typeface="Amasis MT Pro" panose="020405040500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000" dirty="0">
                <a:latin typeface="Amasis MT Pro" panose="02040504050005020304" pitchFamily="18" charset="0"/>
              </a:rPr>
              <a:t>At least three different basic structural types in Kerala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2000" dirty="0">
              <a:latin typeface="Amasis MT Pro" panose="020405040500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000" dirty="0">
                <a:latin typeface="Amasis MT Pro" panose="02040504050005020304" pitchFamily="18" charset="0"/>
              </a:rPr>
              <a:t>Laterites with a continuous coherent skeleton, which can be </a:t>
            </a:r>
          </a:p>
          <a:p>
            <a:pPr defTabSz="361950"/>
            <a:r>
              <a:rPr lang="en-US" sz="2000" dirty="0">
                <a:latin typeface="Amasis MT Pro" panose="02040504050005020304" pitchFamily="18" charset="0"/>
              </a:rPr>
              <a:t>     	considered as a vesicular soft rock. The </a:t>
            </a:r>
            <a:r>
              <a:rPr lang="en-US" sz="2000" dirty="0" err="1">
                <a:latin typeface="Amasis MT Pro" panose="02040504050005020304" pitchFamily="18" charset="0"/>
              </a:rPr>
              <a:t>vesicules</a:t>
            </a:r>
            <a:r>
              <a:rPr lang="en-US" sz="2000" dirty="0">
                <a:latin typeface="Amasis MT Pro" panose="02040504050005020304" pitchFamily="18" charset="0"/>
              </a:rPr>
              <a:t> are usually</a:t>
            </a:r>
          </a:p>
          <a:p>
            <a:pPr defTabSz="361950"/>
            <a:r>
              <a:rPr lang="en-US" sz="2000" dirty="0">
                <a:latin typeface="Amasis MT Pro" panose="02040504050005020304" pitchFamily="18" charset="0"/>
              </a:rPr>
              <a:t>	Filled with clay. The hardness and extent of </a:t>
            </a:r>
            <a:r>
              <a:rPr lang="en-US" sz="2000" dirty="0" err="1">
                <a:latin typeface="Amasis MT Pro" panose="02040504050005020304" pitchFamily="18" charset="0"/>
              </a:rPr>
              <a:t>vesicules</a:t>
            </a:r>
            <a:r>
              <a:rPr lang="en-US" sz="2000" dirty="0">
                <a:latin typeface="Amasis MT Pro" panose="02040504050005020304" pitchFamily="18" charset="0"/>
              </a:rPr>
              <a:t> are variable.</a:t>
            </a:r>
          </a:p>
          <a:p>
            <a:pPr defTabSz="361950"/>
            <a:r>
              <a:rPr lang="en-US" sz="2000" dirty="0">
                <a:latin typeface="Amasis MT Pro" panose="02040504050005020304" pitchFamily="18" charset="0"/>
              </a:rPr>
              <a:t>	Referred as </a:t>
            </a:r>
            <a:r>
              <a:rPr lang="en-US" sz="2000" dirty="0" err="1">
                <a:latin typeface="Amasis MT Pro" panose="02040504050005020304" pitchFamily="18" charset="0"/>
              </a:rPr>
              <a:t>brickstone</a:t>
            </a:r>
            <a:r>
              <a:rPr lang="en-US" sz="2000" dirty="0">
                <a:latin typeface="Amasis MT Pro" panose="02040504050005020304" pitchFamily="18" charset="0"/>
              </a:rPr>
              <a:t>.</a:t>
            </a:r>
          </a:p>
          <a:p>
            <a:pPr defTabSz="361950"/>
            <a:endParaRPr lang="en-US" sz="2000" dirty="0">
              <a:latin typeface="Amasis MT Pro" panose="02040504050005020304" pitchFamily="18" charset="0"/>
            </a:endParaRPr>
          </a:p>
          <a:p>
            <a:pPr marL="457200" indent="-457200" defTabSz="361950">
              <a:buAutoNum type="arabicPeriod" startAt="2"/>
            </a:pPr>
            <a:r>
              <a:rPr lang="en-US" sz="2000" dirty="0" err="1">
                <a:latin typeface="Amasis MT Pro" panose="02040504050005020304" pitchFamily="18" charset="0"/>
              </a:rPr>
              <a:t>Latertites</a:t>
            </a:r>
            <a:r>
              <a:rPr lang="en-US" sz="2000" dirty="0">
                <a:latin typeface="Amasis MT Pro" panose="02040504050005020304" pitchFamily="18" charset="0"/>
              </a:rPr>
              <a:t> formed as a result of cementation of pre-existing</a:t>
            </a:r>
          </a:p>
          <a:p>
            <a:pPr defTabSz="361950"/>
            <a:r>
              <a:rPr lang="en-US" sz="2000" dirty="0">
                <a:latin typeface="Amasis MT Pro" panose="02040504050005020304" pitchFamily="18" charset="0"/>
              </a:rPr>
              <a:t>	 Materials like gravels, sands and pebbles by ferruginous matter.</a:t>
            </a:r>
          </a:p>
          <a:p>
            <a:pPr defTabSz="361950"/>
            <a:r>
              <a:rPr lang="en-US" sz="2000" dirty="0">
                <a:latin typeface="Amasis MT Pro" panose="02040504050005020304" pitchFamily="18" charset="0"/>
              </a:rPr>
              <a:t>	 Conglomerate.</a:t>
            </a:r>
          </a:p>
          <a:p>
            <a:pPr marL="457200" indent="-457200" defTabSz="361950">
              <a:buAutoNum type="arabicPeriod" startAt="2"/>
            </a:pPr>
            <a:endParaRPr lang="en-US" sz="2000" dirty="0">
              <a:latin typeface="Amasis MT Pro" panose="02040504050005020304" pitchFamily="18" charset="0"/>
            </a:endParaRPr>
          </a:p>
          <a:p>
            <a:pPr defTabSz="361950"/>
            <a:r>
              <a:rPr lang="en-US" sz="2000" dirty="0">
                <a:latin typeface="Amasis MT Pro" panose="02040504050005020304" pitchFamily="18" charset="0"/>
              </a:rPr>
              <a:t>3.	  Hard elements existing as free concretions or nodules</a:t>
            </a:r>
          </a:p>
          <a:p>
            <a:pPr defTabSz="361950"/>
            <a:r>
              <a:rPr lang="en-US" sz="2000" dirty="0">
                <a:latin typeface="Amasis MT Pro" panose="02040504050005020304" pitchFamily="18" charset="0"/>
              </a:rPr>
              <a:t>	  In an earthy matrix. Lateritic gravelly soil. </a:t>
            </a:r>
            <a:endParaRPr lang="en-IN" sz="2000" dirty="0">
              <a:latin typeface="Amasis MT Pro" panose="020405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16356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cliff&#10;&#10;AI-generated content may be incorrect.">
            <a:extLst>
              <a:ext uri="{FF2B5EF4-FFF2-40B4-BE49-F238E27FC236}">
                <a16:creationId xmlns:a16="http://schemas.microsoft.com/office/drawing/2014/main" id="{EF375A6A-F0FE-90C7-C225-A1649CB136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7477"/>
            <a:ext cx="9144000" cy="4123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8999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ulldozer in a dirt road&#10;&#10;AI-generated content may be incorrect.">
            <a:extLst>
              <a:ext uri="{FF2B5EF4-FFF2-40B4-BE49-F238E27FC236}">
                <a16:creationId xmlns:a16="http://schemas.microsoft.com/office/drawing/2014/main" id="{E2F14CFB-A6B5-29A3-633E-CCBC298796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54" y="826005"/>
            <a:ext cx="8016891" cy="601266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241D0D3-C224-CB09-14B5-D1D93C6DF885}"/>
              </a:ext>
            </a:extLst>
          </p:cNvPr>
          <p:cNvSpPr txBox="1"/>
          <p:nvPr/>
        </p:nvSpPr>
        <p:spPr>
          <a:xfrm>
            <a:off x="1403648" y="332656"/>
            <a:ext cx="17711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Cutting at Kollam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7470363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ulldozer in a dirt road&#10;&#10;AI-generated content may be incorrect.">
            <a:extLst>
              <a:ext uri="{FF2B5EF4-FFF2-40B4-BE49-F238E27FC236}">
                <a16:creationId xmlns:a16="http://schemas.microsoft.com/office/drawing/2014/main" id="{C0BC5779-FF5D-49F1-3438-2BF8A8F91E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9" y="3223556"/>
            <a:ext cx="4860032" cy="3645024"/>
          </a:xfrm>
          <a:prstGeom prst="rect">
            <a:avLst/>
          </a:prstGeom>
        </p:spPr>
      </p:pic>
      <p:pic>
        <p:nvPicPr>
          <p:cNvPr id="3" name="Picture 2" descr="A dirt road with trees in the background&#10;&#10;AI-generated content may be incorrect.">
            <a:extLst>
              <a:ext uri="{FF2B5EF4-FFF2-40B4-BE49-F238E27FC236}">
                <a16:creationId xmlns:a16="http://schemas.microsoft.com/office/drawing/2014/main" id="{7EA87DF2-359D-E5BF-1BE4-11952027D2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14" y="6732"/>
            <a:ext cx="7421905" cy="314331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623E7BE-2905-5BC6-4C32-EC77FF3CA313}"/>
              </a:ext>
            </a:extLst>
          </p:cNvPr>
          <p:cNvSpPr txBox="1"/>
          <p:nvPr/>
        </p:nvSpPr>
        <p:spPr>
          <a:xfrm>
            <a:off x="323528" y="3933056"/>
            <a:ext cx="33843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masis MT Pro" panose="02040504050005020304" pitchFamily="18" charset="0"/>
              </a:rPr>
              <a:t>Comparison of cut surface </a:t>
            </a:r>
          </a:p>
          <a:p>
            <a:r>
              <a:rPr lang="en-US" b="1" dirty="0">
                <a:latin typeface="Amasis MT Pro" panose="02040504050005020304" pitchFamily="18" charset="0"/>
              </a:rPr>
              <a:t>In laterite at Trivandrum</a:t>
            </a:r>
          </a:p>
          <a:p>
            <a:r>
              <a:rPr lang="en-US" b="1" dirty="0">
                <a:latin typeface="Amasis MT Pro" panose="02040504050005020304" pitchFamily="18" charset="0"/>
              </a:rPr>
              <a:t>and Kollam</a:t>
            </a:r>
            <a:endParaRPr lang="en-IN" b="1" dirty="0">
              <a:latin typeface="Amasis MT Pro" panose="020405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77331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7B71F81-9F5D-47C4-A661-66205FE26C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36" y="0"/>
            <a:ext cx="6968762" cy="314096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A4656FE-EF7B-12A8-2F2F-91D7CAF013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343" y="3284984"/>
            <a:ext cx="7820797" cy="3524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3771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house on a hill&#10;&#10;AI-generated content may be incorrect.">
            <a:extLst>
              <a:ext uri="{FF2B5EF4-FFF2-40B4-BE49-F238E27FC236}">
                <a16:creationId xmlns:a16="http://schemas.microsoft.com/office/drawing/2014/main" id="{8807E489-75E1-5CEC-9E05-1B7FA16D16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6712"/>
            <a:ext cx="9144000" cy="489654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1E4C5BB-706A-9349-7437-10104FBBCD7F}"/>
              </a:ext>
            </a:extLst>
          </p:cNvPr>
          <p:cNvSpPr txBox="1"/>
          <p:nvPr/>
        </p:nvSpPr>
        <p:spPr>
          <a:xfrm>
            <a:off x="1835696" y="188640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masis MT Pro" panose="02040504050005020304" pitchFamily="18" charset="0"/>
              </a:rPr>
              <a:t>Cutting in </a:t>
            </a:r>
            <a:r>
              <a:rPr lang="en-US" b="1" dirty="0" err="1">
                <a:latin typeface="Amasis MT Pro" panose="02040504050005020304" pitchFamily="18" charset="0"/>
              </a:rPr>
              <a:t>Kakkanad</a:t>
            </a:r>
            <a:r>
              <a:rPr lang="en-US" b="1" dirty="0">
                <a:latin typeface="Amasis MT Pro" panose="02040504050005020304" pitchFamily="18" charset="0"/>
              </a:rPr>
              <a:t>, Ernakulam</a:t>
            </a:r>
            <a:endParaRPr lang="en-IN" b="1" dirty="0">
              <a:latin typeface="Amasis MT Pro" panose="020405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90001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een and brown vegetation&#10;&#10;AI-generated content may be incorrect.">
            <a:extLst>
              <a:ext uri="{FF2B5EF4-FFF2-40B4-BE49-F238E27FC236}">
                <a16:creationId xmlns:a16="http://schemas.microsoft.com/office/drawing/2014/main" id="{02F6C8E0-2BE6-AA68-5FCF-3308481562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0728"/>
            <a:ext cx="9144000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88014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uilding with a white wall and bushes&#10;&#10;AI-generated content may be incorrect.">
            <a:extLst>
              <a:ext uri="{FF2B5EF4-FFF2-40B4-BE49-F238E27FC236}">
                <a16:creationId xmlns:a16="http://schemas.microsoft.com/office/drawing/2014/main" id="{3E0B1C9C-4C22-3BA6-A174-BA1B583DF9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0728"/>
            <a:ext cx="9144000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5700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ass and bushes on a hill&#10;&#10;AI-generated content may be incorrect.">
            <a:extLst>
              <a:ext uri="{FF2B5EF4-FFF2-40B4-BE49-F238E27FC236}">
                <a16:creationId xmlns:a16="http://schemas.microsoft.com/office/drawing/2014/main" id="{CE9BF1AE-EF56-E2CE-B386-8561D43ACD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0728"/>
            <a:ext cx="9144000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6730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iff with plants growing on it&#10;&#10;AI-generated content may be incorrect.">
            <a:extLst>
              <a:ext uri="{FF2B5EF4-FFF2-40B4-BE49-F238E27FC236}">
                <a16:creationId xmlns:a16="http://schemas.microsoft.com/office/drawing/2014/main" id="{B776DEB9-87E2-5C75-9CDB-C08808FF58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2736"/>
            <a:ext cx="9144000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20355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house on a hill&#10;&#10;AI-generated content may be incorrect.">
            <a:extLst>
              <a:ext uri="{FF2B5EF4-FFF2-40B4-BE49-F238E27FC236}">
                <a16:creationId xmlns:a16="http://schemas.microsoft.com/office/drawing/2014/main" id="{EC96563E-D71F-9C26-EF2D-4DBDBA1483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4744"/>
            <a:ext cx="9144000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700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 rot="5400000">
            <a:off x="-34957" y="3679033"/>
            <a:ext cx="4642676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rot="5400000">
            <a:off x="571472" y="3714752"/>
            <a:ext cx="471490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2285984" y="1357298"/>
            <a:ext cx="64294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285984" y="1928802"/>
            <a:ext cx="64294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143240" y="1428736"/>
            <a:ext cx="4786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Gravelly soil extends to 60 cm</a:t>
            </a:r>
            <a:endParaRPr lang="en-IN" sz="2400" dirty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2285984" y="3786190"/>
            <a:ext cx="64294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214678" y="2643182"/>
            <a:ext cx="52864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Hard to Medium </a:t>
            </a:r>
            <a:r>
              <a:rPr lang="en-US" sz="2400" dirty="0" err="1"/>
              <a:t>Laterite</a:t>
            </a:r>
            <a:r>
              <a:rPr lang="en-US" sz="2400" dirty="0"/>
              <a:t> extending </a:t>
            </a:r>
            <a:r>
              <a:rPr lang="en-US" sz="2400" dirty="0" err="1"/>
              <a:t>upto</a:t>
            </a:r>
            <a:r>
              <a:rPr lang="en-US" sz="2400" dirty="0"/>
              <a:t> 7 to 10 m</a:t>
            </a:r>
            <a:endParaRPr lang="en-IN" sz="2400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285984" y="4643446"/>
            <a:ext cx="64294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214678" y="3929066"/>
            <a:ext cx="50720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Soft Laterite/Kaolinitic clay </a:t>
            </a:r>
            <a:endParaRPr lang="en-IN" sz="2400" dirty="0"/>
          </a:p>
        </p:txBody>
      </p:sp>
      <p:sp>
        <p:nvSpPr>
          <p:cNvPr id="20" name="TextBox 19"/>
          <p:cNvSpPr txBox="1"/>
          <p:nvPr/>
        </p:nvSpPr>
        <p:spPr>
          <a:xfrm>
            <a:off x="3214678" y="4786322"/>
            <a:ext cx="50006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Disintegrated rock</a:t>
            </a:r>
            <a:endParaRPr lang="en-IN" sz="2400" dirty="0"/>
          </a:p>
        </p:txBody>
      </p:sp>
      <p:sp>
        <p:nvSpPr>
          <p:cNvPr id="21" name="TextBox 20"/>
          <p:cNvSpPr txBox="1"/>
          <p:nvPr/>
        </p:nvSpPr>
        <p:spPr>
          <a:xfrm>
            <a:off x="3214678" y="5429264"/>
            <a:ext cx="3000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Hard rock</a:t>
            </a:r>
            <a:endParaRPr lang="en-IN" sz="2400" dirty="0"/>
          </a:p>
        </p:txBody>
      </p:sp>
      <p:cxnSp>
        <p:nvCxnSpPr>
          <p:cNvPr id="23" name="Straight Connector 22"/>
          <p:cNvCxnSpPr/>
          <p:nvPr/>
        </p:nvCxnSpPr>
        <p:spPr>
          <a:xfrm>
            <a:off x="2285984" y="5214950"/>
            <a:ext cx="64294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2285984" y="6000768"/>
            <a:ext cx="71438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standing in a dirt field&#10;&#10;AI-generated content may be incorrect.">
            <a:extLst>
              <a:ext uri="{FF2B5EF4-FFF2-40B4-BE49-F238E27FC236}">
                <a16:creationId xmlns:a16="http://schemas.microsoft.com/office/drawing/2014/main" id="{26BE3B62-3770-C32A-520A-8C045A20B4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8720"/>
            <a:ext cx="9144000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13256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een plants growing on a cliff&#10;&#10;AI-generated content may be incorrect.">
            <a:extLst>
              <a:ext uri="{FF2B5EF4-FFF2-40B4-BE49-F238E27FC236}">
                <a16:creationId xmlns:a16="http://schemas.microsoft.com/office/drawing/2014/main" id="{5EEB6938-C960-4566-3D7C-6DD6498398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" y="1268760"/>
            <a:ext cx="9144000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57814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irt road with a blue tarp&#10;&#10;AI-generated content may be incorrect.">
            <a:extLst>
              <a:ext uri="{FF2B5EF4-FFF2-40B4-BE49-F238E27FC236}">
                <a16:creationId xmlns:a16="http://schemas.microsoft.com/office/drawing/2014/main" id="{E5783279-64D6-97EA-F91F-B16B51F9E9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0728"/>
            <a:ext cx="9144000" cy="489654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3EAC6D3-869C-654C-B769-D3BEBF704A60}"/>
              </a:ext>
            </a:extLst>
          </p:cNvPr>
          <p:cNvSpPr txBox="1"/>
          <p:nvPr/>
        </p:nvSpPr>
        <p:spPr>
          <a:xfrm>
            <a:off x="1187624" y="476672"/>
            <a:ext cx="6090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masis MT Pro" panose="02040504050005020304" pitchFamily="18" charset="0"/>
              </a:rPr>
              <a:t>Cutting at </a:t>
            </a:r>
            <a:r>
              <a:rPr lang="en-US" b="1" dirty="0" err="1">
                <a:latin typeface="Amasis MT Pro" panose="02040504050005020304" pitchFamily="18" charset="0"/>
              </a:rPr>
              <a:t>Nemom</a:t>
            </a:r>
            <a:r>
              <a:rPr lang="en-US" b="1" dirty="0">
                <a:latin typeface="Amasis MT Pro" panose="02040504050005020304" pitchFamily="18" charset="0"/>
              </a:rPr>
              <a:t>, Trivandrum, Rail doubling project</a:t>
            </a:r>
            <a:endParaRPr lang="en-IN" b="1" dirty="0">
              <a:latin typeface="Amasis MT Pro" panose="020405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95219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large rock wall with dirt&#10;&#10;AI-generated content may be incorrect.">
            <a:extLst>
              <a:ext uri="{FF2B5EF4-FFF2-40B4-BE49-F238E27FC236}">
                <a16:creationId xmlns:a16="http://schemas.microsoft.com/office/drawing/2014/main" id="{6F6904B8-6D7A-9912-FEDF-8161C45E83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2736"/>
            <a:ext cx="9144000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54937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CE05882-CF65-EFE5-5A4E-AEBA0B29B0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1122"/>
            <a:ext cx="7243161" cy="326386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EE3A514-D5AF-27FD-D5B4-15ED1BF898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7" y="3360965"/>
            <a:ext cx="7713743" cy="3475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88648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onstruction vehicle with a crane in the back&#10;&#10;AI-generated content may be incorrect.">
            <a:extLst>
              <a:ext uri="{FF2B5EF4-FFF2-40B4-BE49-F238E27FC236}">
                <a16:creationId xmlns:a16="http://schemas.microsoft.com/office/drawing/2014/main" id="{1E991EEE-D36C-A2C0-189A-6A70F858F9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12776"/>
            <a:ext cx="9144000" cy="412304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AE56D97-282B-CBA0-D83A-60DDF2424A61}"/>
              </a:ext>
            </a:extLst>
          </p:cNvPr>
          <p:cNvSpPr txBox="1"/>
          <p:nvPr/>
        </p:nvSpPr>
        <p:spPr>
          <a:xfrm>
            <a:off x="1259632" y="548680"/>
            <a:ext cx="3295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masis MT Pro" panose="02040504050005020304" pitchFamily="18" charset="0"/>
              </a:rPr>
              <a:t>Railway cutting at </a:t>
            </a:r>
            <a:r>
              <a:rPr lang="en-US" b="1" dirty="0" err="1">
                <a:latin typeface="Amasis MT Pro" panose="02040504050005020304" pitchFamily="18" charset="0"/>
              </a:rPr>
              <a:t>Parassala</a:t>
            </a:r>
            <a:endParaRPr lang="en-IN" b="1" dirty="0">
              <a:latin typeface="Amasis MT Pro" panose="020405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801486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irt road with a cliff&#10;&#10;AI-generated content may be incorrect.">
            <a:extLst>
              <a:ext uri="{FF2B5EF4-FFF2-40B4-BE49-F238E27FC236}">
                <a16:creationId xmlns:a16="http://schemas.microsoft.com/office/drawing/2014/main" id="{7A91A397-D378-31C1-D669-6FBAC16E96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0728"/>
            <a:ext cx="9144000" cy="4896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33574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large brown hill with a tree in the background&#10;&#10;AI-generated content may be incorrect.">
            <a:extLst>
              <a:ext uri="{FF2B5EF4-FFF2-40B4-BE49-F238E27FC236}">
                <a16:creationId xmlns:a16="http://schemas.microsoft.com/office/drawing/2014/main" id="{26A45FE5-0A14-3E4E-15ED-6ED400735D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96752"/>
            <a:ext cx="9144000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64587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train tracks with grass and trees&#10;&#10;AI-generated content may be incorrect.">
            <a:extLst>
              <a:ext uri="{FF2B5EF4-FFF2-40B4-BE49-F238E27FC236}">
                <a16:creationId xmlns:a16="http://schemas.microsoft.com/office/drawing/2014/main" id="{1CE09E7C-C76A-05B3-AFC8-9833CC7FC5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0728"/>
            <a:ext cx="9144000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31161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cliff&#10;&#10;AI-generated content may be incorrect.">
            <a:extLst>
              <a:ext uri="{FF2B5EF4-FFF2-40B4-BE49-F238E27FC236}">
                <a16:creationId xmlns:a16="http://schemas.microsoft.com/office/drawing/2014/main" id="{CD272FC4-D119-91A7-F59E-24C25C2B38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2736"/>
            <a:ext cx="9144000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9864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6F9A321-A3EF-DE43-7A47-AAC3D3EB1E94}"/>
              </a:ext>
            </a:extLst>
          </p:cNvPr>
          <p:cNvSpPr txBox="1"/>
          <p:nvPr/>
        </p:nvSpPr>
        <p:spPr>
          <a:xfrm>
            <a:off x="1115616" y="1243786"/>
            <a:ext cx="7560840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masis MT Pro" panose="02040504050005020304" pitchFamily="18" charset="0"/>
              </a:rPr>
              <a:t>At places, where laterite is exposed, it is very hard at the surface.</a:t>
            </a:r>
          </a:p>
          <a:p>
            <a:r>
              <a:rPr lang="en-US" sz="2000" dirty="0">
                <a:latin typeface="Amasis MT Pro" panose="02040504050005020304" pitchFamily="18" charset="0"/>
              </a:rPr>
              <a:t>Some types of this hard laterite are very dense and darker in </a:t>
            </a:r>
          </a:p>
          <a:p>
            <a:r>
              <a:rPr lang="en-US" sz="2000" dirty="0" err="1">
                <a:latin typeface="Amasis MT Pro" panose="02040504050005020304" pitchFamily="18" charset="0"/>
              </a:rPr>
              <a:t>colour</a:t>
            </a:r>
            <a:r>
              <a:rPr lang="en-US" sz="2000" dirty="0">
                <a:latin typeface="Amasis MT Pro" panose="02040504050005020304" pitchFamily="18" charset="0"/>
              </a:rPr>
              <a:t>, due to presence of iron.</a:t>
            </a:r>
          </a:p>
          <a:p>
            <a:r>
              <a:rPr lang="en-US" sz="2000" dirty="0">
                <a:latin typeface="Amasis MT Pro" panose="02040504050005020304" pitchFamily="18" charset="0"/>
              </a:rPr>
              <a:t>They are known as </a:t>
            </a:r>
            <a:r>
              <a:rPr lang="en-US" sz="2000" i="1" dirty="0" err="1">
                <a:latin typeface="Amasis MT Pro" panose="02040504050005020304" pitchFamily="18" charset="0"/>
              </a:rPr>
              <a:t>Narickallu</a:t>
            </a:r>
            <a:r>
              <a:rPr lang="en-US" sz="2000" i="1" dirty="0">
                <a:latin typeface="Amasis MT Pro" panose="02040504050005020304" pitchFamily="18" charset="0"/>
              </a:rPr>
              <a:t> or </a:t>
            </a:r>
            <a:r>
              <a:rPr lang="en-US" sz="2000" i="1" dirty="0" err="1">
                <a:latin typeface="Amasis MT Pro" panose="02040504050005020304" pitchFamily="18" charset="0"/>
              </a:rPr>
              <a:t>Chenkallu</a:t>
            </a:r>
            <a:endParaRPr lang="en-US" sz="2000" i="1" dirty="0">
              <a:latin typeface="Amasis MT Pro" panose="02040504050005020304" pitchFamily="18" charset="0"/>
            </a:endParaRPr>
          </a:p>
          <a:p>
            <a:endParaRPr lang="en-US" sz="2000" i="1" dirty="0">
              <a:latin typeface="Amasis MT Pro" panose="02040504050005020304" pitchFamily="18" charset="0"/>
            </a:endParaRPr>
          </a:p>
          <a:p>
            <a:endParaRPr lang="en-US" sz="2000" i="1" dirty="0">
              <a:latin typeface="Amasis MT Pro" panose="02040504050005020304" pitchFamily="18" charset="0"/>
            </a:endParaRPr>
          </a:p>
          <a:p>
            <a:r>
              <a:rPr lang="en-US" sz="2000" dirty="0">
                <a:latin typeface="Amasis MT Pro" panose="02040504050005020304" pitchFamily="18" charset="0"/>
              </a:rPr>
              <a:t>Laterite is met with at considerable depth, say 18 to 27 m </a:t>
            </a:r>
          </a:p>
          <a:p>
            <a:r>
              <a:rPr lang="en-US" sz="2000" dirty="0">
                <a:latin typeface="Amasis MT Pro" panose="02040504050005020304" pitchFamily="18" charset="0"/>
              </a:rPr>
              <a:t>below the ground level (other than the three varieties), at </a:t>
            </a:r>
          </a:p>
          <a:p>
            <a:r>
              <a:rPr lang="en-US" sz="2000" dirty="0">
                <a:latin typeface="Amasis MT Pro" panose="02040504050005020304" pitchFamily="18" charset="0"/>
              </a:rPr>
              <a:t>p</a:t>
            </a:r>
            <a:r>
              <a:rPr lang="en-US" sz="2000">
                <a:latin typeface="Amasis MT Pro" panose="02040504050005020304" pitchFamily="18" charset="0"/>
              </a:rPr>
              <a:t>laces </a:t>
            </a:r>
            <a:r>
              <a:rPr lang="en-US" sz="2000" dirty="0">
                <a:latin typeface="Amasis MT Pro" panose="02040504050005020304" pitchFamily="18" charset="0"/>
              </a:rPr>
              <a:t>like Ernakulam. </a:t>
            </a:r>
          </a:p>
          <a:p>
            <a:endParaRPr lang="en-US" sz="2000" dirty="0">
              <a:latin typeface="Amasis MT Pro" panose="02040504050005020304" pitchFamily="18" charset="0"/>
            </a:endParaRPr>
          </a:p>
          <a:p>
            <a:endParaRPr lang="en-US" sz="2000" dirty="0">
              <a:latin typeface="Amasis MT Pro" panose="02040504050005020304" pitchFamily="18" charset="0"/>
            </a:endParaRPr>
          </a:p>
          <a:p>
            <a:r>
              <a:rPr lang="en-US" sz="2000" dirty="0">
                <a:latin typeface="Amasis MT Pro" panose="02040504050005020304" pitchFamily="18" charset="0"/>
              </a:rPr>
              <a:t>This lateritic hardpan is used to support end-bearing piles.</a:t>
            </a:r>
          </a:p>
          <a:p>
            <a:endParaRPr lang="en-US" sz="2000" dirty="0">
              <a:latin typeface="Amasis MT Pro" panose="02040504050005020304" pitchFamily="18" charset="0"/>
            </a:endParaRPr>
          </a:p>
          <a:p>
            <a:endParaRPr lang="en-IN" dirty="0">
              <a:latin typeface="Amasis MT Pro" panose="020405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268406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Vice Piricipal\Downloads\IMG_20181125_1155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F0D928F-21F0-94C5-78EA-9DC8A28F5FB3}"/>
              </a:ext>
            </a:extLst>
          </p:cNvPr>
          <p:cNvSpPr txBox="1"/>
          <p:nvPr/>
        </p:nvSpPr>
        <p:spPr>
          <a:xfrm>
            <a:off x="7164288" y="4653136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ighlight>
                  <a:srgbClr val="00FFFF"/>
                </a:highlight>
              </a:rPr>
              <a:t>Kottayam</a:t>
            </a:r>
            <a:endParaRPr lang="en-IN" dirty="0">
              <a:highlight>
                <a:srgbClr val="00FFFF"/>
              </a:highlight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Vice Piricipal\Downloads\IMG_20181125_1155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Vice Piricipal\Downloads\IMG_20181125_1155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Vice Piricipal\Downloads\IMG-20180813-WA004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57166"/>
            <a:ext cx="2964677" cy="5929354"/>
          </a:xfrm>
          <a:prstGeom prst="rect">
            <a:avLst/>
          </a:prstGeom>
          <a:noFill/>
        </p:spPr>
      </p:pic>
      <p:pic>
        <p:nvPicPr>
          <p:cNvPr id="5" name="Picture 2" descr="C:\Users\Vice Piricipal\Downloads\IMG-20180813-WA004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43240" y="357166"/>
            <a:ext cx="5857892" cy="58578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3" descr="C:\Users\Vice Piricipal\Downloads\IMG-20180813-WA004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Vice Piricipal\Downloads\IMG-20180815-WA006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43000"/>
            <a:ext cx="9144000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071546"/>
            <a:ext cx="8755689" cy="4929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285860"/>
            <a:ext cx="8124996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857232"/>
            <a:ext cx="8777059" cy="4933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220EAFB-9A26-1805-8E12-99D12A7C74D4}"/>
              </a:ext>
            </a:extLst>
          </p:cNvPr>
          <p:cNvSpPr txBox="1"/>
          <p:nvPr/>
        </p:nvSpPr>
        <p:spPr>
          <a:xfrm>
            <a:off x="1151620" y="1124744"/>
            <a:ext cx="723680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masis MT Pro" panose="02040504050005020304" pitchFamily="18" charset="0"/>
              </a:rPr>
              <a:t>60 cm diameter pile resting at 8 m blow ground level in Trivandrum with its tip in a layer having SPT 40 can take over 100 </a:t>
            </a:r>
            <a:r>
              <a:rPr lang="en-US" sz="2000" dirty="0" err="1">
                <a:latin typeface="Amasis MT Pro" panose="02040504050005020304" pitchFamily="18" charset="0"/>
              </a:rPr>
              <a:t>tonnes</a:t>
            </a:r>
            <a:r>
              <a:rPr lang="en-US" sz="2000" dirty="0">
                <a:latin typeface="Amasis MT Pro" panose="02040504050005020304" pitchFamily="18" charset="0"/>
              </a:rPr>
              <a:t>.</a:t>
            </a:r>
          </a:p>
          <a:p>
            <a:endParaRPr lang="en-US" sz="2000" dirty="0">
              <a:latin typeface="Amasis MT Pro" panose="02040504050005020304" pitchFamily="18" charset="0"/>
            </a:endParaRPr>
          </a:p>
          <a:p>
            <a:r>
              <a:rPr lang="en-US" sz="2000" dirty="0">
                <a:latin typeface="Amasis MT Pro" panose="02040504050005020304" pitchFamily="18" charset="0"/>
              </a:rPr>
              <a:t>SPT varies </a:t>
            </a:r>
          </a:p>
          <a:p>
            <a:endParaRPr lang="en-US" sz="2000" dirty="0">
              <a:latin typeface="Amasis MT Pro" panose="02040504050005020304" pitchFamily="18" charset="0"/>
            </a:endParaRPr>
          </a:p>
          <a:p>
            <a:r>
              <a:rPr lang="en-US" sz="2000" dirty="0">
                <a:latin typeface="Amasis MT Pro" panose="02040504050005020304" pitchFamily="18" charset="0"/>
              </a:rPr>
              <a:t>	For soft laterites 20 to 30</a:t>
            </a:r>
          </a:p>
          <a:p>
            <a:r>
              <a:rPr lang="en-US" sz="2000" dirty="0">
                <a:latin typeface="Amasis MT Pro" panose="02040504050005020304" pitchFamily="18" charset="0"/>
              </a:rPr>
              <a:t>	Hard laterites 100</a:t>
            </a:r>
          </a:p>
          <a:p>
            <a:endParaRPr lang="en-US" sz="2000" dirty="0">
              <a:latin typeface="Amasis MT Pro" panose="02040504050005020304" pitchFamily="18" charset="0"/>
            </a:endParaRPr>
          </a:p>
          <a:p>
            <a:r>
              <a:rPr lang="en-US" sz="2000" dirty="0">
                <a:latin typeface="Amasis MT Pro" panose="02040504050005020304" pitchFamily="18" charset="0"/>
              </a:rPr>
              <a:t>Laterite having N value 30 shows</a:t>
            </a:r>
          </a:p>
          <a:p>
            <a:endParaRPr lang="en-US" sz="2000" dirty="0">
              <a:latin typeface="Amasis MT Pro" panose="02040504050005020304" pitchFamily="18" charset="0"/>
            </a:endParaRPr>
          </a:p>
          <a:p>
            <a:r>
              <a:rPr lang="en-US" sz="2000" dirty="0">
                <a:latin typeface="Amasis MT Pro" panose="02040504050005020304" pitchFamily="18" charset="0"/>
              </a:rPr>
              <a:t>	Angle of internal friction as 35 degrees and</a:t>
            </a:r>
          </a:p>
          <a:p>
            <a:r>
              <a:rPr lang="en-US" sz="2000" dirty="0">
                <a:latin typeface="Amasis MT Pro" panose="02040504050005020304" pitchFamily="18" charset="0"/>
              </a:rPr>
              <a:t>	Cohesion about 0.9 kg/cm2.</a:t>
            </a:r>
          </a:p>
          <a:p>
            <a:endParaRPr lang="en-US" sz="2000" dirty="0">
              <a:latin typeface="Amasis MT Pro" panose="02040504050005020304" pitchFamily="18" charset="0"/>
            </a:endParaRPr>
          </a:p>
          <a:p>
            <a:r>
              <a:rPr lang="en-US" sz="2000" dirty="0">
                <a:latin typeface="Amasis MT Pro" panose="02040504050005020304" pitchFamily="18" charset="0"/>
              </a:rPr>
              <a:t>	Average compressive strength of 15 cm cube was </a:t>
            </a:r>
          </a:p>
          <a:p>
            <a:r>
              <a:rPr lang="en-US" sz="2000" dirty="0">
                <a:latin typeface="Amasis MT Pro" panose="02040504050005020304" pitchFamily="18" charset="0"/>
              </a:rPr>
              <a:t>	1.79 kg/cm2</a:t>
            </a:r>
          </a:p>
          <a:p>
            <a:endParaRPr lang="en-US" sz="2000" dirty="0">
              <a:latin typeface="Amasis MT Pro" panose="02040504050005020304" pitchFamily="18" charset="0"/>
            </a:endParaRPr>
          </a:p>
          <a:p>
            <a:endParaRPr lang="en-IN" sz="2000" dirty="0">
              <a:latin typeface="Amasis MT Pro" panose="020405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668935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52400"/>
            <a:ext cx="8991600" cy="6747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Vice Piricipal\Downloads\IMG_20180709_1025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Vice Piricipal\Downloads\IMG_20180709_1024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592" y="928670"/>
            <a:ext cx="8948864" cy="5014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09600"/>
            <a:ext cx="9144000" cy="5126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457200"/>
            <a:ext cx="9144001" cy="5121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Vice Piricipal\Downloads\IMG_20171002_1720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Vice Piricipal\Downloads\IMG_20170922_1845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DR. K. BALAN</a:t>
            </a:r>
          </a:p>
        </p:txBody>
      </p:sp>
      <p:pic>
        <p:nvPicPr>
          <p:cNvPr id="17203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6332"/>
            <a:ext cx="9144000" cy="6864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5080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DR. K. BALAN</a:t>
            </a:r>
          </a:p>
        </p:txBody>
      </p:sp>
      <p:pic>
        <p:nvPicPr>
          <p:cNvPr id="1740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660" y="126128"/>
            <a:ext cx="8864600" cy="664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3" name="Picture 2" descr="C:\Users\drkbalan\Pictures\2011_04_28\IMG_497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48" y="203566"/>
            <a:ext cx="8704762" cy="6527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9842F30-D7B1-A978-F998-77F625999BCE}"/>
              </a:ext>
            </a:extLst>
          </p:cNvPr>
          <p:cNvSpPr txBox="1"/>
          <p:nvPr/>
        </p:nvSpPr>
        <p:spPr>
          <a:xfrm>
            <a:off x="1336691" y="2459504"/>
            <a:ext cx="647061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masis MT Pro" panose="02040504050005020304" pitchFamily="18" charset="0"/>
              </a:rPr>
              <a:t>Theoretical Bearing capacity for a 30 cm plate was found </a:t>
            </a:r>
          </a:p>
          <a:p>
            <a:r>
              <a:rPr lang="en-US" sz="2000" dirty="0">
                <a:latin typeface="Amasis MT Pro" panose="02040504050005020304" pitchFamily="18" charset="0"/>
              </a:rPr>
              <a:t>to be 400 t/m2.</a:t>
            </a:r>
          </a:p>
          <a:p>
            <a:endParaRPr lang="en-US" sz="2000" dirty="0">
              <a:latin typeface="Amasis MT Pro" panose="02040504050005020304" pitchFamily="18" charset="0"/>
            </a:endParaRPr>
          </a:p>
          <a:p>
            <a:r>
              <a:rPr lang="en-US" sz="2000" dirty="0">
                <a:latin typeface="Amasis MT Pro" panose="02040504050005020304" pitchFamily="18" charset="0"/>
              </a:rPr>
              <a:t>Whereas the actual value was found to be 82 t/m2.</a:t>
            </a:r>
          </a:p>
          <a:p>
            <a:endParaRPr lang="en-US" sz="2000" dirty="0">
              <a:latin typeface="Amasis MT Pro" panose="02040504050005020304" pitchFamily="18" charset="0"/>
            </a:endParaRPr>
          </a:p>
          <a:p>
            <a:r>
              <a:rPr lang="en-US" sz="2000" dirty="0">
                <a:latin typeface="Amasis MT Pro" panose="02040504050005020304" pitchFamily="18" charset="0"/>
              </a:rPr>
              <a:t>Settlement criterion should govern the design.</a:t>
            </a:r>
            <a:endParaRPr lang="en-IN" sz="2000" dirty="0">
              <a:latin typeface="Amasis MT Pro" panose="020405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809252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3" name="Picture 2" descr="C:\Users\drkbalan\Pictures\2011_04_28\IMG_497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452" y="214290"/>
            <a:ext cx="8572528" cy="6429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Vice Piricipal\Downloads\IMG_20180903_1543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Vice Piricipal\Downloads\IMG_20180903_1559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Vice Piricipal\Downloads\IMG_20180903_1550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Vice Piricipal\Downloads\IMG_20180903_1547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5" y="375025"/>
            <a:ext cx="8001056" cy="60007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Vice Piricipal\Downloads\IMG_20180903_1559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2928926" y="2357430"/>
            <a:ext cx="2895600" cy="16764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3571868" y="2857496"/>
            <a:ext cx="1609725" cy="3333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IN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Existing House</a:t>
            </a: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85" name="Oval 5"/>
          <p:cNvSpPr>
            <a:spLocks noChangeArrowheads="1"/>
          </p:cNvSpPr>
          <p:nvPr/>
        </p:nvSpPr>
        <p:spPr bwMode="auto">
          <a:xfrm>
            <a:off x="5500694" y="1428736"/>
            <a:ext cx="171460" cy="214314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5786446" y="1428736"/>
            <a:ext cx="628650" cy="3333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IN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BH1</a:t>
            </a: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auto">
          <a:xfrm>
            <a:off x="6215074" y="3714752"/>
            <a:ext cx="368300" cy="10683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20488" name="Oval 8"/>
          <p:cNvSpPr>
            <a:spLocks noChangeArrowheads="1"/>
          </p:cNvSpPr>
          <p:nvPr/>
        </p:nvSpPr>
        <p:spPr bwMode="auto">
          <a:xfrm flipH="1" flipV="1">
            <a:off x="5643570" y="4357694"/>
            <a:ext cx="142876" cy="142876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20489" name="Text Box 9"/>
          <p:cNvSpPr txBox="1">
            <a:spLocks noChangeArrowheads="1"/>
          </p:cNvSpPr>
          <p:nvPr/>
        </p:nvSpPr>
        <p:spPr bwMode="auto">
          <a:xfrm>
            <a:off x="5357818" y="4643446"/>
            <a:ext cx="771525" cy="3333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IN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BH2A</a:t>
            </a: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90" name="Oval 10"/>
          <p:cNvSpPr>
            <a:spLocks noChangeArrowheads="1"/>
          </p:cNvSpPr>
          <p:nvPr/>
        </p:nvSpPr>
        <p:spPr bwMode="auto">
          <a:xfrm flipH="1" flipV="1">
            <a:off x="4857752" y="4357694"/>
            <a:ext cx="190494" cy="214314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20491" name="Text Box 11"/>
          <p:cNvSpPr txBox="1">
            <a:spLocks noChangeArrowheads="1"/>
          </p:cNvSpPr>
          <p:nvPr/>
        </p:nvSpPr>
        <p:spPr bwMode="auto">
          <a:xfrm>
            <a:off x="4714876" y="4714884"/>
            <a:ext cx="628650" cy="3333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IN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BH2</a:t>
            </a: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92" name="Oval 12"/>
          <p:cNvSpPr>
            <a:spLocks noChangeArrowheads="1"/>
          </p:cNvSpPr>
          <p:nvPr/>
        </p:nvSpPr>
        <p:spPr bwMode="auto">
          <a:xfrm>
            <a:off x="4071935" y="4357694"/>
            <a:ext cx="214314" cy="214314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20493" name="Text Box 13"/>
          <p:cNvSpPr txBox="1">
            <a:spLocks noChangeArrowheads="1"/>
          </p:cNvSpPr>
          <p:nvPr/>
        </p:nvSpPr>
        <p:spPr bwMode="auto">
          <a:xfrm>
            <a:off x="3929058" y="4643446"/>
            <a:ext cx="628650" cy="3333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IN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BH3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94" name="Rectangle 14"/>
          <p:cNvSpPr>
            <a:spLocks noChangeArrowheads="1"/>
          </p:cNvSpPr>
          <p:nvPr/>
        </p:nvSpPr>
        <p:spPr bwMode="auto">
          <a:xfrm>
            <a:off x="3571868" y="4643446"/>
            <a:ext cx="411163" cy="23336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20495" name="Oval 15"/>
          <p:cNvSpPr>
            <a:spLocks noChangeArrowheads="1"/>
          </p:cNvSpPr>
          <p:nvPr/>
        </p:nvSpPr>
        <p:spPr bwMode="auto">
          <a:xfrm>
            <a:off x="3143240" y="4857760"/>
            <a:ext cx="474662" cy="46355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20496" name="Text Box 16"/>
          <p:cNvSpPr txBox="1">
            <a:spLocks noChangeArrowheads="1"/>
          </p:cNvSpPr>
          <p:nvPr/>
        </p:nvSpPr>
        <p:spPr bwMode="auto">
          <a:xfrm>
            <a:off x="3929058" y="5000636"/>
            <a:ext cx="1489075" cy="35242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IN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Rain water harvesting</a:t>
            </a: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97" name="Text Box 17"/>
          <p:cNvSpPr txBox="1">
            <a:spLocks noChangeArrowheads="1"/>
          </p:cNvSpPr>
          <p:nvPr/>
        </p:nvSpPr>
        <p:spPr bwMode="auto">
          <a:xfrm>
            <a:off x="3428992" y="5286388"/>
            <a:ext cx="596900" cy="27146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IN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WELL</a:t>
            </a: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98" name="Oval 18"/>
          <p:cNvSpPr>
            <a:spLocks noChangeArrowheads="1"/>
          </p:cNvSpPr>
          <p:nvPr/>
        </p:nvSpPr>
        <p:spPr bwMode="auto">
          <a:xfrm>
            <a:off x="3071802" y="4357694"/>
            <a:ext cx="214315" cy="214314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20499" name="Text Box 19"/>
          <p:cNvSpPr txBox="1">
            <a:spLocks noChangeArrowheads="1"/>
          </p:cNvSpPr>
          <p:nvPr/>
        </p:nvSpPr>
        <p:spPr bwMode="auto">
          <a:xfrm>
            <a:off x="2285984" y="4500570"/>
            <a:ext cx="628650" cy="3333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IN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BH4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928926" y="2428868"/>
            <a:ext cx="36307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Thank you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90D7EB1-4DBA-5CA9-F9C1-D69594EB7EA1}"/>
              </a:ext>
            </a:extLst>
          </p:cNvPr>
          <p:cNvSpPr txBox="1"/>
          <p:nvPr/>
        </p:nvSpPr>
        <p:spPr>
          <a:xfrm>
            <a:off x="913671" y="476672"/>
            <a:ext cx="7264104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masis MT Pro" panose="02040504050005020304" pitchFamily="18" charset="0"/>
              </a:rPr>
              <a:t>In General, the properties can be summarized as follows., though</a:t>
            </a:r>
          </a:p>
          <a:p>
            <a:r>
              <a:rPr lang="en-US" sz="2000" dirty="0">
                <a:latin typeface="Amasis MT Pro" panose="02040504050005020304" pitchFamily="18" charset="0"/>
              </a:rPr>
              <a:t>It varies drastically whether the test is conducted on fresh</a:t>
            </a:r>
          </a:p>
          <a:p>
            <a:r>
              <a:rPr lang="en-US" sz="2000" dirty="0">
                <a:latin typeface="Amasis MT Pro" panose="02040504050005020304" pitchFamily="18" charset="0"/>
              </a:rPr>
              <a:t>Samples or on samples air dried or oven dried.</a:t>
            </a:r>
          </a:p>
          <a:p>
            <a:endParaRPr lang="en-US" sz="2000" dirty="0">
              <a:latin typeface="Amasis MT Pro" panose="02040504050005020304" pitchFamily="18" charset="0"/>
            </a:endParaRPr>
          </a:p>
          <a:p>
            <a:r>
              <a:rPr lang="en-US" sz="2000" dirty="0">
                <a:latin typeface="Amasis MT Pro" panose="02040504050005020304" pitchFamily="18" charset="0"/>
              </a:rPr>
              <a:t>Properties of the first two varieties</a:t>
            </a:r>
            <a:endParaRPr lang="en-IN" sz="2000" dirty="0">
              <a:latin typeface="Amasis MT Pro" panose="02040504050005020304" pitchFamily="18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D6691BE-C347-F7E6-03E1-90563D8BCE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5508769"/>
              </p:ext>
            </p:extLst>
          </p:nvPr>
        </p:nvGraphicFramePr>
        <p:xfrm>
          <a:off x="913671" y="2212162"/>
          <a:ext cx="7264104" cy="46041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1368">
                  <a:extLst>
                    <a:ext uri="{9D8B030D-6E8A-4147-A177-3AD203B41FA5}">
                      <a16:colId xmlns:a16="http://schemas.microsoft.com/office/drawing/2014/main" val="3893681343"/>
                    </a:ext>
                  </a:extLst>
                </a:gridCol>
                <a:gridCol w="2421368">
                  <a:extLst>
                    <a:ext uri="{9D8B030D-6E8A-4147-A177-3AD203B41FA5}">
                      <a16:colId xmlns:a16="http://schemas.microsoft.com/office/drawing/2014/main" val="1439115857"/>
                    </a:ext>
                  </a:extLst>
                </a:gridCol>
                <a:gridCol w="2421368">
                  <a:extLst>
                    <a:ext uri="{9D8B030D-6E8A-4147-A177-3AD203B41FA5}">
                      <a16:colId xmlns:a16="http://schemas.microsoft.com/office/drawing/2014/main" val="3776163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Amasis MT Pro" panose="02040504050005020304" pitchFamily="18" charset="0"/>
                        </a:rPr>
                        <a:t>Property</a:t>
                      </a:r>
                      <a:endParaRPr lang="en-IN" dirty="0">
                        <a:latin typeface="Amasis MT Pro" panose="020405040500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masis MT Pro" panose="02040504050005020304" pitchFamily="18" charset="0"/>
                        </a:rPr>
                        <a:t>Range of values</a:t>
                      </a:r>
                      <a:endParaRPr lang="en-IN" dirty="0">
                        <a:latin typeface="Amasis MT Pro" panose="020405040500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masis MT Pro" panose="02040504050005020304" pitchFamily="18" charset="0"/>
                        </a:rPr>
                        <a:t>Remarks</a:t>
                      </a:r>
                      <a:endParaRPr lang="en-IN" dirty="0">
                        <a:latin typeface="Amasis MT Pro" panose="020405040500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1866967"/>
                  </a:ext>
                </a:extLst>
              </a:tr>
              <a:tr h="313152">
                <a:tc>
                  <a:txBody>
                    <a:bodyPr/>
                    <a:lstStyle/>
                    <a:p>
                      <a:r>
                        <a:rPr lang="en-US" dirty="0">
                          <a:latin typeface="Amasis MT Pro" panose="02040504050005020304" pitchFamily="18" charset="0"/>
                        </a:rPr>
                        <a:t>Bulk density</a:t>
                      </a:r>
                      <a:endParaRPr lang="en-IN" dirty="0">
                        <a:latin typeface="Amasis MT Pro" panose="020405040500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masis MT Pro" panose="02040504050005020304" pitchFamily="18" charset="0"/>
                        </a:rPr>
                        <a:t>1.8 to 2.2 t/m3</a:t>
                      </a:r>
                      <a:endParaRPr lang="en-IN" dirty="0">
                        <a:latin typeface="Amasis MT Pro" panose="020405040500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masis MT Pro" panose="02040504050005020304" pitchFamily="18" charset="0"/>
                        </a:rPr>
                        <a:t>Upto</a:t>
                      </a:r>
                      <a:r>
                        <a:rPr lang="en-US" dirty="0">
                          <a:latin typeface="Amasis MT Pro" panose="02040504050005020304" pitchFamily="18" charset="0"/>
                        </a:rPr>
                        <a:t> 3.5 t/m3 for surface layers </a:t>
                      </a:r>
                      <a:endParaRPr lang="en-IN" dirty="0">
                        <a:latin typeface="Amasis MT Pro" panose="020405040500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10284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Amasis MT Pro" panose="02040504050005020304" pitchFamily="18" charset="0"/>
                        </a:rPr>
                        <a:t>Natural water content</a:t>
                      </a:r>
                      <a:endParaRPr lang="en-IN" dirty="0">
                        <a:latin typeface="Amasis MT Pro" panose="020405040500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masis MT Pro" panose="02040504050005020304" pitchFamily="18" charset="0"/>
                        </a:rPr>
                        <a:t>5 to 21%</a:t>
                      </a:r>
                      <a:endParaRPr lang="en-IN" dirty="0">
                        <a:latin typeface="Amasis MT Pro" panose="020405040500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>
                        <a:latin typeface="Amasis MT Pro" panose="020405040500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82831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Amasis MT Pro" panose="02040504050005020304" pitchFamily="18" charset="0"/>
                        </a:rPr>
                        <a:t>Specific Gravity</a:t>
                      </a:r>
                      <a:endParaRPr lang="en-IN" dirty="0">
                        <a:latin typeface="Amasis MT Pro" panose="020405040500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masis MT Pro" panose="02040504050005020304" pitchFamily="18" charset="0"/>
                        </a:rPr>
                        <a:t>2.68 to 2.7</a:t>
                      </a:r>
                      <a:endParaRPr lang="en-IN" dirty="0">
                        <a:latin typeface="Amasis MT Pro" panose="020405040500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>
                        <a:latin typeface="Amasis MT Pro" panose="020405040500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07903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Amasis MT Pro" panose="02040504050005020304" pitchFamily="18" charset="0"/>
                        </a:rPr>
                        <a:t>Void ratio</a:t>
                      </a:r>
                      <a:endParaRPr lang="en-IN" dirty="0">
                        <a:latin typeface="Amasis MT Pro" panose="020405040500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masis MT Pro" panose="02040504050005020304" pitchFamily="18" charset="0"/>
                        </a:rPr>
                        <a:t>0.5 to 0.6</a:t>
                      </a:r>
                      <a:endParaRPr lang="en-IN" dirty="0">
                        <a:latin typeface="Amasis MT Pro" panose="020405040500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>
                        <a:latin typeface="Amasis MT Pro" panose="020405040500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7689072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US" dirty="0">
                          <a:latin typeface="Amasis MT Pro" panose="02040504050005020304" pitchFamily="18" charset="0"/>
                        </a:rPr>
                        <a:t>Porosity</a:t>
                      </a:r>
                      <a:endParaRPr lang="en-IN" dirty="0">
                        <a:latin typeface="Amasis MT Pro" panose="020405040500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masis MT Pro" panose="02040504050005020304" pitchFamily="18" charset="0"/>
                        </a:rPr>
                        <a:t>36 to 38%</a:t>
                      </a:r>
                      <a:endParaRPr lang="en-IN" dirty="0">
                        <a:latin typeface="Amasis MT Pro" panose="020405040500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>
                        <a:latin typeface="Amasis MT Pro" panose="020405040500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280118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en-US" dirty="0">
                          <a:latin typeface="Amasis MT Pro" panose="02040504050005020304" pitchFamily="18" charset="0"/>
                        </a:rPr>
                        <a:t>Grain size, Gravel</a:t>
                      </a:r>
                      <a:endParaRPr lang="en-IN" dirty="0">
                        <a:latin typeface="Amasis MT Pro" panose="020405040500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masis MT Pro" panose="02040504050005020304" pitchFamily="18" charset="0"/>
                        </a:rPr>
                        <a:t>46 to 59%</a:t>
                      </a:r>
                      <a:endParaRPr lang="en-IN" dirty="0">
                        <a:latin typeface="Amasis MT Pro" panose="020405040500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415849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masis MT Pro" panose="02040504050005020304" pitchFamily="18" charset="0"/>
                        </a:rPr>
                        <a:t>                   Sand</a:t>
                      </a:r>
                      <a:endParaRPr lang="en-IN" dirty="0">
                        <a:latin typeface="Amasis MT Pro" panose="020405040500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26 to 37 %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704884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en-US" dirty="0">
                          <a:latin typeface="Amasis MT Pro" panose="02040504050005020304" pitchFamily="18" charset="0"/>
                        </a:rPr>
                        <a:t>                   Silt</a:t>
                      </a:r>
                      <a:endParaRPr lang="en-IN" dirty="0">
                        <a:latin typeface="Amasis MT Pro" panose="020405040500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masis MT Pro" panose="02040504050005020304" pitchFamily="18" charset="0"/>
                        </a:rPr>
                        <a:t>7 to 14%</a:t>
                      </a:r>
                      <a:endParaRPr lang="en-IN" dirty="0">
                        <a:latin typeface="Amasis MT Pro" panose="020405040500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5474334"/>
                  </a:ext>
                </a:extLst>
              </a:tr>
              <a:tr h="447026">
                <a:tc>
                  <a:txBody>
                    <a:bodyPr/>
                    <a:lstStyle/>
                    <a:p>
                      <a:r>
                        <a:rPr lang="en-US" dirty="0">
                          <a:latin typeface="Amasis MT Pro" panose="02040504050005020304" pitchFamily="18" charset="0"/>
                        </a:rPr>
                        <a:t>                   Clay</a:t>
                      </a:r>
                      <a:endParaRPr lang="en-IN" dirty="0">
                        <a:latin typeface="Amasis MT Pro" panose="020405040500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masis MT Pro" panose="02040504050005020304" pitchFamily="18" charset="0"/>
                        </a:rPr>
                        <a:t>4 to 6%</a:t>
                      </a:r>
                      <a:endParaRPr lang="en-IN" dirty="0">
                        <a:latin typeface="Amasis MT Pro" panose="020405040500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2193071"/>
                  </a:ext>
                </a:extLst>
              </a:tr>
              <a:tr h="570637">
                <a:tc>
                  <a:txBody>
                    <a:bodyPr/>
                    <a:lstStyle/>
                    <a:p>
                      <a:r>
                        <a:rPr lang="en-US" dirty="0">
                          <a:latin typeface="Amasis MT Pro" panose="02040504050005020304" pitchFamily="18" charset="0"/>
                        </a:rPr>
                        <a:t>% Swelling</a:t>
                      </a:r>
                      <a:endParaRPr lang="en-IN" dirty="0">
                        <a:latin typeface="Amasis MT Pro" panose="020405040500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Negligible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042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21689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183A7C7-9F97-119C-6CC1-2087BBF370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1807312"/>
              </p:ext>
            </p:extLst>
          </p:nvPr>
        </p:nvGraphicFramePr>
        <p:xfrm>
          <a:off x="827584" y="764704"/>
          <a:ext cx="7264104" cy="43992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1368">
                  <a:extLst>
                    <a:ext uri="{9D8B030D-6E8A-4147-A177-3AD203B41FA5}">
                      <a16:colId xmlns:a16="http://schemas.microsoft.com/office/drawing/2014/main" val="3893681343"/>
                    </a:ext>
                  </a:extLst>
                </a:gridCol>
                <a:gridCol w="1971120">
                  <a:extLst>
                    <a:ext uri="{9D8B030D-6E8A-4147-A177-3AD203B41FA5}">
                      <a16:colId xmlns:a16="http://schemas.microsoft.com/office/drawing/2014/main" val="1439115857"/>
                    </a:ext>
                  </a:extLst>
                </a:gridCol>
                <a:gridCol w="2871616">
                  <a:extLst>
                    <a:ext uri="{9D8B030D-6E8A-4147-A177-3AD203B41FA5}">
                      <a16:colId xmlns:a16="http://schemas.microsoft.com/office/drawing/2014/main" val="3776163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Amasis MT Pro" panose="02040504050005020304" pitchFamily="18" charset="0"/>
                        </a:rPr>
                        <a:t>Property</a:t>
                      </a:r>
                      <a:endParaRPr lang="en-IN" dirty="0">
                        <a:latin typeface="Amasis MT Pro" panose="020405040500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masis MT Pro" panose="02040504050005020304" pitchFamily="18" charset="0"/>
                        </a:rPr>
                        <a:t>Range of values</a:t>
                      </a:r>
                      <a:endParaRPr lang="en-IN" dirty="0">
                        <a:latin typeface="Amasis MT Pro" panose="020405040500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masis MT Pro" panose="02040504050005020304" pitchFamily="18" charset="0"/>
                        </a:rPr>
                        <a:t>Remarks</a:t>
                      </a:r>
                      <a:endParaRPr lang="en-IN" dirty="0">
                        <a:latin typeface="Amasis MT Pro" panose="020405040500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186696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masis MT Pro" panose="02040504050005020304" pitchFamily="18" charset="0"/>
                        </a:rPr>
                        <a:t>Liquid Limit</a:t>
                      </a:r>
                      <a:endParaRPr lang="en-IN" dirty="0">
                        <a:latin typeface="Amasis MT Pro" panose="020405040500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masis MT Pro" panose="02040504050005020304" pitchFamily="18" charset="0"/>
                        </a:rPr>
                        <a:t>39 to 46%</a:t>
                      </a:r>
                      <a:endParaRPr lang="en-IN" dirty="0">
                        <a:latin typeface="Amasis MT Pro" panose="020405040500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>
                        <a:latin typeface="Amasis MT Pro" panose="020405040500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10284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Amasis MT Pro" panose="02040504050005020304" pitchFamily="18" charset="0"/>
                        </a:rPr>
                        <a:t>Plasticity Index</a:t>
                      </a:r>
                      <a:endParaRPr lang="en-IN" dirty="0">
                        <a:latin typeface="Amasis MT Pro" panose="020405040500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masis MT Pro" panose="02040504050005020304" pitchFamily="18" charset="0"/>
                        </a:rPr>
                        <a:t>9 to 13 %</a:t>
                      </a:r>
                      <a:endParaRPr lang="en-IN" dirty="0">
                        <a:latin typeface="Amasis MT Pro" panose="020405040500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masis MT Pro" panose="02040504050005020304" pitchFamily="18" charset="0"/>
                        </a:rPr>
                        <a:t>Sometimes NP</a:t>
                      </a:r>
                      <a:endParaRPr lang="en-IN" dirty="0">
                        <a:latin typeface="Amasis MT Pro" panose="020405040500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82831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Amasis MT Pro" panose="02040504050005020304" pitchFamily="18" charset="0"/>
                        </a:rPr>
                        <a:t>Compressive strength </a:t>
                      </a:r>
                      <a:endParaRPr lang="en-IN" dirty="0">
                        <a:latin typeface="Amasis MT Pro" panose="020405040500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masis MT Pro" panose="02040504050005020304" pitchFamily="18" charset="0"/>
                        </a:rPr>
                        <a:t>4.5 to 6.5 kg/cm2</a:t>
                      </a:r>
                      <a:endParaRPr lang="en-IN" dirty="0">
                        <a:latin typeface="Amasis MT Pro" panose="020405040500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masis MT Pro" panose="02040504050005020304" pitchFamily="18" charset="0"/>
                        </a:rPr>
                        <a:t>On 10 cm cube fresh</a:t>
                      </a:r>
                      <a:endParaRPr lang="en-IN" dirty="0">
                        <a:latin typeface="Amasis MT Pro" panose="020405040500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07903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N" dirty="0">
                        <a:latin typeface="Amasis MT Pro" panose="020405040500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masis MT Pro" panose="02040504050005020304" pitchFamily="18" charset="0"/>
                        </a:rPr>
                        <a:t>9 to 11 kg/cm2</a:t>
                      </a:r>
                      <a:endParaRPr lang="en-IN" dirty="0">
                        <a:latin typeface="Amasis MT Pro" panose="020405040500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masis MT Pro" panose="02040504050005020304" pitchFamily="18" charset="0"/>
                        </a:rPr>
                        <a:t>On some samples</a:t>
                      </a:r>
                      <a:endParaRPr lang="en-IN" dirty="0">
                        <a:latin typeface="Amasis MT Pro" panose="020405040500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7689072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endParaRPr lang="en-IN" dirty="0">
                        <a:latin typeface="Amasis MT Pro" panose="020405040500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masis MT Pro" panose="02040504050005020304" pitchFamily="18" charset="0"/>
                        </a:rPr>
                        <a:t>14.5 kg/cm2</a:t>
                      </a:r>
                      <a:endParaRPr lang="en-IN" dirty="0">
                        <a:latin typeface="Amasis MT Pro" panose="020405040500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masis MT Pro" panose="02040504050005020304" pitchFamily="18" charset="0"/>
                        </a:rPr>
                        <a:t>Air dried</a:t>
                      </a:r>
                      <a:endParaRPr lang="en-IN" dirty="0">
                        <a:latin typeface="Amasis MT Pro" panose="020405040500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280118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endParaRPr lang="en-IN" dirty="0">
                        <a:latin typeface="Amasis MT Pro" panose="020405040500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masis MT Pro" panose="02040504050005020304" pitchFamily="18" charset="0"/>
                        </a:rPr>
                        <a:t>19.5 kg/cm2</a:t>
                      </a:r>
                      <a:endParaRPr lang="en-IN" dirty="0">
                        <a:latin typeface="Amasis MT Pro" panose="020405040500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Oven dried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415849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masis MT Pro" panose="02040504050005020304" pitchFamily="18" charset="0"/>
                        </a:rPr>
                        <a:t>Modulus of elasticity</a:t>
                      </a:r>
                      <a:endParaRPr lang="en-IN" dirty="0">
                        <a:latin typeface="Amasis MT Pro" panose="020405040500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260kg/cm2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UCC on 3.8x7.6 cm sample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704884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endParaRPr lang="en-IN" dirty="0">
                        <a:latin typeface="Amasis MT Pro" panose="020405040500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masis MT Pro" panose="02040504050005020304" pitchFamily="18" charset="0"/>
                        </a:rPr>
                        <a:t>660 kg/cm2</a:t>
                      </a:r>
                      <a:endParaRPr lang="en-IN" dirty="0">
                        <a:latin typeface="Amasis MT Pro" panose="020405040500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5474334"/>
                  </a:ext>
                </a:extLst>
              </a:tr>
              <a:tr h="447026">
                <a:tc>
                  <a:txBody>
                    <a:bodyPr/>
                    <a:lstStyle/>
                    <a:p>
                      <a:r>
                        <a:rPr lang="en-US" dirty="0">
                          <a:latin typeface="Amasis MT Pro" panose="02040504050005020304" pitchFamily="18" charset="0"/>
                        </a:rPr>
                        <a:t>%Absorption of water</a:t>
                      </a:r>
                      <a:endParaRPr lang="en-IN" dirty="0">
                        <a:latin typeface="Amasis MT Pro" panose="020405040500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masis MT Pro" panose="02040504050005020304" pitchFamily="18" charset="0"/>
                        </a:rPr>
                        <a:t>15 to 23%</a:t>
                      </a:r>
                      <a:endParaRPr lang="en-IN" dirty="0">
                        <a:latin typeface="Amasis MT Pro" panose="020405040500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2193071"/>
                  </a:ext>
                </a:extLst>
              </a:tr>
              <a:tr h="570637">
                <a:tc>
                  <a:txBody>
                    <a:bodyPr/>
                    <a:lstStyle/>
                    <a:p>
                      <a:r>
                        <a:rPr lang="en-US" dirty="0">
                          <a:latin typeface="Amasis MT Pro" panose="02040504050005020304" pitchFamily="18" charset="0"/>
                        </a:rPr>
                        <a:t>Triaxial</a:t>
                      </a:r>
                      <a:endParaRPr lang="en-IN" dirty="0">
                        <a:latin typeface="Amasis MT Pro" panose="020405040500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Φ</a:t>
                      </a:r>
                      <a:r>
                        <a:rPr lang="en-US" dirty="0"/>
                        <a:t> = 40 and C=0.8 kg/cm2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3.8 x 7.6 cm sample. Strain 0.6%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042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75805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etropolitan">
  <a:themeElements>
    <a:clrScheme name="Metropolita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916</TotalTime>
  <Words>631</Words>
  <Application>Microsoft Office PowerPoint</Application>
  <PresentationFormat>On-screen Show (4:3)</PresentationFormat>
  <Paragraphs>138</Paragraphs>
  <Slides>77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77</vt:i4>
      </vt:variant>
    </vt:vector>
  </HeadingPairs>
  <TitlesOfParts>
    <vt:vector size="86" baseType="lpstr">
      <vt:lpstr>Amasis MT Pro</vt:lpstr>
      <vt:lpstr>Arial</vt:lpstr>
      <vt:lpstr>Calibri</vt:lpstr>
      <vt:lpstr>Calibri Light</vt:lpstr>
      <vt:lpstr>Times New Roman</vt:lpstr>
      <vt:lpstr>Wingdings</vt:lpstr>
      <vt:lpstr>Office Theme</vt:lpstr>
      <vt:lpstr>1_Office Theme</vt:lpstr>
      <vt:lpstr>Metropolitan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Vice Piricipal</dc:creator>
  <cp:lastModifiedBy>drkbalan59@outlook.com</cp:lastModifiedBy>
  <cp:revision>34</cp:revision>
  <dcterms:created xsi:type="dcterms:W3CDTF">2019-02-06T03:06:57Z</dcterms:created>
  <dcterms:modified xsi:type="dcterms:W3CDTF">2026-04-09T18:00:58Z</dcterms:modified>
</cp:coreProperties>
</file>